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89" r:id="rId3"/>
    <p:sldId id="258" r:id="rId4"/>
    <p:sldId id="280" r:id="rId5"/>
    <p:sldId id="309" r:id="rId6"/>
    <p:sldId id="261" r:id="rId7"/>
    <p:sldId id="257" r:id="rId8"/>
    <p:sldId id="277" r:id="rId9"/>
    <p:sldId id="283" r:id="rId10"/>
    <p:sldId id="284" r:id="rId11"/>
    <p:sldId id="310" r:id="rId12"/>
    <p:sldId id="311" r:id="rId13"/>
    <p:sldId id="312" r:id="rId14"/>
    <p:sldId id="275" r:id="rId15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纾悠 陈" initials="纾陈" lastIdx="1" clrIdx="0">
    <p:extLst>
      <p:ext uri="{19B8F6BF-5375-455C-9EA6-DF929625EA0E}">
        <p15:presenceInfo xmlns:p15="http://schemas.microsoft.com/office/powerpoint/2012/main" userId="dad14d0c8ee712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3D1"/>
    <a:srgbClr val="D89CD5"/>
    <a:srgbClr val="E7D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6483" autoAdjust="0"/>
  </p:normalViewPr>
  <p:slideViewPr>
    <p:cSldViewPr snapToGrid="0" showGuides="1">
      <p:cViewPr varScale="1">
        <p:scale>
          <a:sx n="63" d="100"/>
          <a:sy n="63" d="100"/>
        </p:scale>
        <p:origin x="72" y="3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204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3C9671B-227D-080A-171B-DFDF6DA058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E5F5E6F-11B0-171E-B5BE-91E0D6582F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8DB99-7C9C-4702-BB29-024409A926F7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5D9F8E-AD4B-D662-B824-07664E8944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2A07203-F38A-C40B-5C10-0921EEC585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BC456-B73B-4C6F-88D0-15E7DAA6B6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282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D63AE-2F07-4C72-B184-A6EC22F8A5CA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7D653-F327-4408-94E7-5139C3EC41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606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组合 399"/>
          <p:cNvGrpSpPr/>
          <p:nvPr/>
        </p:nvGrpSpPr>
        <p:grpSpPr>
          <a:xfrm>
            <a:off x="-367372" y="0"/>
            <a:ext cx="12517224" cy="6957634"/>
            <a:chOff x="-367372" y="0"/>
            <a:chExt cx="12517224" cy="6957634"/>
          </a:xfrm>
        </p:grpSpPr>
        <p:sp>
          <p:nvSpPr>
            <p:cNvPr id="83" name="任意多边形: 形状 82"/>
            <p:cNvSpPr/>
            <p:nvPr/>
          </p:nvSpPr>
          <p:spPr>
            <a:xfrm>
              <a:off x="1866050" y="0"/>
              <a:ext cx="8459900" cy="6858000"/>
            </a:xfrm>
            <a:custGeom>
              <a:avLst/>
              <a:gdLst>
                <a:gd name="connsiteX0" fmla="*/ 0 w 8871202"/>
                <a:gd name="connsiteY0" fmla="*/ 0 h 6858000"/>
                <a:gd name="connsiteX1" fmla="*/ 8871202 w 8871202"/>
                <a:gd name="connsiteY1" fmla="*/ 0 h 6858000"/>
                <a:gd name="connsiteX2" fmla="*/ 8871202 w 8871202"/>
                <a:gd name="connsiteY2" fmla="*/ 6858000 h 6858000"/>
                <a:gd name="connsiteX3" fmla="*/ 0 w 88712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1202" h="6858000">
                  <a:moveTo>
                    <a:pt x="0" y="0"/>
                  </a:moveTo>
                  <a:lnTo>
                    <a:pt x="8871202" y="0"/>
                  </a:lnTo>
                  <a:lnTo>
                    <a:pt x="8871202" y="6858000"/>
                  </a:lnTo>
                  <a:lnTo>
                    <a:pt x="0" y="68580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9" name="组合 28"/>
            <p:cNvGrpSpPr/>
            <p:nvPr/>
          </p:nvGrpSpPr>
          <p:grpSpPr>
            <a:xfrm rot="19875771">
              <a:off x="9832659" y="733382"/>
              <a:ext cx="1688308" cy="1783825"/>
              <a:chOff x="2401888" y="6870700"/>
              <a:chExt cx="2076450" cy="2193926"/>
            </a:xfrm>
          </p:grpSpPr>
          <p:sp>
            <p:nvSpPr>
              <p:cNvPr id="12" name="任意多边形: 形状 11"/>
              <p:cNvSpPr>
                <a:spLocks/>
              </p:cNvSpPr>
              <p:nvPr/>
            </p:nvSpPr>
            <p:spPr bwMode="auto">
              <a:xfrm>
                <a:off x="2401888" y="6870700"/>
                <a:ext cx="2076450" cy="2193926"/>
              </a:xfrm>
              <a:custGeom>
                <a:avLst/>
                <a:gdLst>
                  <a:gd name="T0" fmla="*/ 116 w 549"/>
                  <a:gd name="T1" fmla="*/ 580 h 580"/>
                  <a:gd name="T2" fmla="*/ 116 w 549"/>
                  <a:gd name="T3" fmla="*/ 580 h 580"/>
                  <a:gd name="T4" fmla="*/ 131 w 549"/>
                  <a:gd name="T5" fmla="*/ 580 h 580"/>
                  <a:gd name="T6" fmla="*/ 335 w 549"/>
                  <a:gd name="T7" fmla="*/ 580 h 580"/>
                  <a:gd name="T8" fmla="*/ 485 w 549"/>
                  <a:gd name="T9" fmla="*/ 580 h 580"/>
                  <a:gd name="T10" fmla="*/ 549 w 549"/>
                  <a:gd name="T11" fmla="*/ 517 h 580"/>
                  <a:gd name="T12" fmla="*/ 549 w 549"/>
                  <a:gd name="T13" fmla="*/ 486 h 580"/>
                  <a:gd name="T14" fmla="*/ 549 w 549"/>
                  <a:gd name="T15" fmla="*/ 435 h 580"/>
                  <a:gd name="T16" fmla="*/ 549 w 549"/>
                  <a:gd name="T17" fmla="*/ 349 h 580"/>
                  <a:gd name="T18" fmla="*/ 549 w 549"/>
                  <a:gd name="T19" fmla="*/ 151 h 580"/>
                  <a:gd name="T20" fmla="*/ 549 w 549"/>
                  <a:gd name="T21" fmla="*/ 63 h 580"/>
                  <a:gd name="T22" fmla="*/ 485 w 549"/>
                  <a:gd name="T23" fmla="*/ 0 h 580"/>
                  <a:gd name="T24" fmla="*/ 409 w 549"/>
                  <a:gd name="T25" fmla="*/ 0 h 580"/>
                  <a:gd name="T26" fmla="*/ 335 w 549"/>
                  <a:gd name="T27" fmla="*/ 0 h 580"/>
                  <a:gd name="T28" fmla="*/ 131 w 549"/>
                  <a:gd name="T29" fmla="*/ 0 h 580"/>
                  <a:gd name="T30" fmla="*/ 116 w 549"/>
                  <a:gd name="T31" fmla="*/ 0 h 580"/>
                  <a:gd name="T32" fmla="*/ 116 w 549"/>
                  <a:gd name="T33" fmla="*/ 0 h 580"/>
                  <a:gd name="T34" fmla="*/ 59 w 549"/>
                  <a:gd name="T35" fmla="*/ 35 h 580"/>
                  <a:gd name="T36" fmla="*/ 41 w 549"/>
                  <a:gd name="T37" fmla="*/ 40 h 580"/>
                  <a:gd name="T38" fmla="*/ 4 w 549"/>
                  <a:gd name="T39" fmla="*/ 88 h 580"/>
                  <a:gd name="T40" fmla="*/ 9 w 549"/>
                  <a:gd name="T41" fmla="*/ 123 h 580"/>
                  <a:gd name="T42" fmla="*/ 1 w 549"/>
                  <a:gd name="T43" fmla="*/ 150 h 580"/>
                  <a:gd name="T44" fmla="*/ 11 w 549"/>
                  <a:gd name="T45" fmla="*/ 192 h 580"/>
                  <a:gd name="T46" fmla="*/ 3 w 549"/>
                  <a:gd name="T47" fmla="*/ 226 h 580"/>
                  <a:gd name="T48" fmla="*/ 13 w 549"/>
                  <a:gd name="T49" fmla="*/ 259 h 580"/>
                  <a:gd name="T50" fmla="*/ 5 w 549"/>
                  <a:gd name="T51" fmla="*/ 287 h 580"/>
                  <a:gd name="T52" fmla="*/ 13 w 549"/>
                  <a:gd name="T53" fmla="*/ 324 h 580"/>
                  <a:gd name="T54" fmla="*/ 4 w 549"/>
                  <a:gd name="T55" fmla="*/ 360 h 580"/>
                  <a:gd name="T56" fmla="*/ 13 w 549"/>
                  <a:gd name="T57" fmla="*/ 397 h 580"/>
                  <a:gd name="T58" fmla="*/ 8 w 549"/>
                  <a:gd name="T59" fmla="*/ 443 h 580"/>
                  <a:gd name="T60" fmla="*/ 20 w 549"/>
                  <a:gd name="T61" fmla="*/ 469 h 580"/>
                  <a:gd name="T62" fmla="*/ 23 w 549"/>
                  <a:gd name="T63" fmla="*/ 508 h 580"/>
                  <a:gd name="T64" fmla="*/ 58 w 549"/>
                  <a:gd name="T65" fmla="*/ 541 h 580"/>
                  <a:gd name="T66" fmla="*/ 116 w 549"/>
                  <a:gd name="T67" fmla="*/ 580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49" h="580">
                    <a:moveTo>
                      <a:pt x="116" y="580"/>
                    </a:moveTo>
                    <a:cubicBezTo>
                      <a:pt x="116" y="580"/>
                      <a:pt x="116" y="580"/>
                      <a:pt x="116" y="580"/>
                    </a:cubicBezTo>
                    <a:cubicBezTo>
                      <a:pt x="131" y="580"/>
                      <a:pt x="131" y="580"/>
                      <a:pt x="131" y="580"/>
                    </a:cubicBezTo>
                    <a:cubicBezTo>
                      <a:pt x="335" y="580"/>
                      <a:pt x="335" y="580"/>
                      <a:pt x="335" y="580"/>
                    </a:cubicBezTo>
                    <a:cubicBezTo>
                      <a:pt x="485" y="580"/>
                      <a:pt x="485" y="580"/>
                      <a:pt x="485" y="580"/>
                    </a:cubicBezTo>
                    <a:cubicBezTo>
                      <a:pt x="520" y="580"/>
                      <a:pt x="549" y="552"/>
                      <a:pt x="549" y="517"/>
                    </a:cubicBezTo>
                    <a:cubicBezTo>
                      <a:pt x="549" y="486"/>
                      <a:pt x="549" y="486"/>
                      <a:pt x="549" y="486"/>
                    </a:cubicBezTo>
                    <a:cubicBezTo>
                      <a:pt x="549" y="435"/>
                      <a:pt x="549" y="435"/>
                      <a:pt x="549" y="435"/>
                    </a:cubicBezTo>
                    <a:cubicBezTo>
                      <a:pt x="549" y="349"/>
                      <a:pt x="549" y="349"/>
                      <a:pt x="549" y="349"/>
                    </a:cubicBezTo>
                    <a:cubicBezTo>
                      <a:pt x="549" y="151"/>
                      <a:pt x="549" y="151"/>
                      <a:pt x="549" y="151"/>
                    </a:cubicBezTo>
                    <a:cubicBezTo>
                      <a:pt x="549" y="63"/>
                      <a:pt x="549" y="63"/>
                      <a:pt x="549" y="63"/>
                    </a:cubicBezTo>
                    <a:cubicBezTo>
                      <a:pt x="549" y="28"/>
                      <a:pt x="520" y="0"/>
                      <a:pt x="485" y="0"/>
                    </a:cubicBezTo>
                    <a:cubicBezTo>
                      <a:pt x="409" y="0"/>
                      <a:pt x="409" y="0"/>
                      <a:pt x="409" y="0"/>
                    </a:cubicBezTo>
                    <a:cubicBezTo>
                      <a:pt x="335" y="0"/>
                      <a:pt x="335" y="0"/>
                      <a:pt x="335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91" y="0"/>
                      <a:pt x="70" y="14"/>
                      <a:pt x="59" y="35"/>
                    </a:cubicBezTo>
                    <a:cubicBezTo>
                      <a:pt x="53" y="36"/>
                      <a:pt x="47" y="38"/>
                      <a:pt x="41" y="40"/>
                    </a:cubicBezTo>
                    <a:cubicBezTo>
                      <a:pt x="21" y="50"/>
                      <a:pt x="7" y="67"/>
                      <a:pt x="4" y="88"/>
                    </a:cubicBezTo>
                    <a:cubicBezTo>
                      <a:pt x="2" y="100"/>
                      <a:pt x="4" y="112"/>
                      <a:pt x="9" y="123"/>
                    </a:cubicBezTo>
                    <a:cubicBezTo>
                      <a:pt x="5" y="131"/>
                      <a:pt x="2" y="140"/>
                      <a:pt x="1" y="150"/>
                    </a:cubicBezTo>
                    <a:cubicBezTo>
                      <a:pt x="0" y="165"/>
                      <a:pt x="4" y="180"/>
                      <a:pt x="11" y="192"/>
                    </a:cubicBezTo>
                    <a:cubicBezTo>
                      <a:pt x="6" y="203"/>
                      <a:pt x="3" y="215"/>
                      <a:pt x="3" y="226"/>
                    </a:cubicBezTo>
                    <a:cubicBezTo>
                      <a:pt x="4" y="238"/>
                      <a:pt x="7" y="249"/>
                      <a:pt x="13" y="259"/>
                    </a:cubicBezTo>
                    <a:cubicBezTo>
                      <a:pt x="8" y="268"/>
                      <a:pt x="6" y="277"/>
                      <a:pt x="5" y="287"/>
                    </a:cubicBezTo>
                    <a:cubicBezTo>
                      <a:pt x="4" y="300"/>
                      <a:pt x="7" y="313"/>
                      <a:pt x="13" y="324"/>
                    </a:cubicBezTo>
                    <a:cubicBezTo>
                      <a:pt x="7" y="335"/>
                      <a:pt x="4" y="347"/>
                      <a:pt x="4" y="360"/>
                    </a:cubicBezTo>
                    <a:cubicBezTo>
                      <a:pt x="4" y="373"/>
                      <a:pt x="7" y="386"/>
                      <a:pt x="13" y="397"/>
                    </a:cubicBezTo>
                    <a:cubicBezTo>
                      <a:pt x="7" y="412"/>
                      <a:pt x="5" y="428"/>
                      <a:pt x="8" y="443"/>
                    </a:cubicBezTo>
                    <a:cubicBezTo>
                      <a:pt x="10" y="453"/>
                      <a:pt x="14" y="461"/>
                      <a:pt x="20" y="469"/>
                    </a:cubicBezTo>
                    <a:cubicBezTo>
                      <a:pt x="17" y="482"/>
                      <a:pt x="18" y="496"/>
                      <a:pt x="23" y="508"/>
                    </a:cubicBezTo>
                    <a:cubicBezTo>
                      <a:pt x="29" y="523"/>
                      <a:pt x="42" y="535"/>
                      <a:pt x="58" y="541"/>
                    </a:cubicBezTo>
                    <a:cubicBezTo>
                      <a:pt x="67" y="564"/>
                      <a:pt x="90" y="580"/>
                      <a:pt x="116" y="58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任意多边形: 形状 12"/>
              <p:cNvSpPr>
                <a:spLocks/>
              </p:cNvSpPr>
              <p:nvPr/>
            </p:nvSpPr>
            <p:spPr bwMode="auto">
              <a:xfrm>
                <a:off x="2692401" y="6961188"/>
                <a:ext cx="1695450" cy="2011363"/>
              </a:xfrm>
              <a:custGeom>
                <a:avLst/>
                <a:gdLst>
                  <a:gd name="T0" fmla="*/ 408 w 448"/>
                  <a:gd name="T1" fmla="*/ 532 h 532"/>
                  <a:gd name="T2" fmla="*/ 39 w 448"/>
                  <a:gd name="T3" fmla="*/ 532 h 532"/>
                  <a:gd name="T4" fmla="*/ 0 w 448"/>
                  <a:gd name="T5" fmla="*/ 493 h 532"/>
                  <a:gd name="T6" fmla="*/ 0 w 448"/>
                  <a:gd name="T7" fmla="*/ 39 h 532"/>
                  <a:gd name="T8" fmla="*/ 39 w 448"/>
                  <a:gd name="T9" fmla="*/ 0 h 532"/>
                  <a:gd name="T10" fmla="*/ 408 w 448"/>
                  <a:gd name="T11" fmla="*/ 0 h 532"/>
                  <a:gd name="T12" fmla="*/ 448 w 448"/>
                  <a:gd name="T13" fmla="*/ 39 h 532"/>
                  <a:gd name="T14" fmla="*/ 448 w 448"/>
                  <a:gd name="T15" fmla="*/ 493 h 532"/>
                  <a:gd name="T16" fmla="*/ 408 w 448"/>
                  <a:gd name="T17" fmla="*/ 532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8" h="532">
                    <a:moveTo>
                      <a:pt x="408" y="532"/>
                    </a:moveTo>
                    <a:cubicBezTo>
                      <a:pt x="39" y="532"/>
                      <a:pt x="39" y="532"/>
                      <a:pt x="39" y="532"/>
                    </a:cubicBezTo>
                    <a:cubicBezTo>
                      <a:pt x="18" y="532"/>
                      <a:pt x="0" y="515"/>
                      <a:pt x="0" y="493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408" y="0"/>
                      <a:pt x="408" y="0"/>
                      <a:pt x="408" y="0"/>
                    </a:cubicBezTo>
                    <a:cubicBezTo>
                      <a:pt x="430" y="0"/>
                      <a:pt x="448" y="17"/>
                      <a:pt x="448" y="39"/>
                    </a:cubicBezTo>
                    <a:cubicBezTo>
                      <a:pt x="448" y="493"/>
                      <a:pt x="448" y="493"/>
                      <a:pt x="448" y="493"/>
                    </a:cubicBezTo>
                    <a:cubicBezTo>
                      <a:pt x="448" y="515"/>
                      <a:pt x="430" y="532"/>
                      <a:pt x="408" y="532"/>
                    </a:cubicBezTo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任意多边形: 形状 13"/>
              <p:cNvSpPr>
                <a:spLocks/>
              </p:cNvSpPr>
              <p:nvPr/>
            </p:nvSpPr>
            <p:spPr bwMode="auto">
              <a:xfrm>
                <a:off x="2692401" y="6961188"/>
                <a:ext cx="976313" cy="2011363"/>
              </a:xfrm>
              <a:custGeom>
                <a:avLst/>
                <a:gdLst>
                  <a:gd name="T0" fmla="*/ 258 w 258"/>
                  <a:gd name="T1" fmla="*/ 0 h 532"/>
                  <a:gd name="T2" fmla="*/ 39 w 258"/>
                  <a:gd name="T3" fmla="*/ 0 h 532"/>
                  <a:gd name="T4" fmla="*/ 0 w 258"/>
                  <a:gd name="T5" fmla="*/ 39 h 532"/>
                  <a:gd name="T6" fmla="*/ 0 w 258"/>
                  <a:gd name="T7" fmla="*/ 493 h 532"/>
                  <a:gd name="T8" fmla="*/ 39 w 258"/>
                  <a:gd name="T9" fmla="*/ 532 h 532"/>
                  <a:gd name="T10" fmla="*/ 258 w 258"/>
                  <a:gd name="T11" fmla="*/ 532 h 532"/>
                  <a:gd name="T12" fmla="*/ 258 w 258"/>
                  <a:gd name="T13" fmla="*/ 0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532">
                    <a:moveTo>
                      <a:pt x="258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18" y="0"/>
                      <a:pt x="0" y="17"/>
                      <a:pt x="0" y="39"/>
                    </a:cubicBezTo>
                    <a:cubicBezTo>
                      <a:pt x="0" y="493"/>
                      <a:pt x="0" y="493"/>
                      <a:pt x="0" y="493"/>
                    </a:cubicBezTo>
                    <a:cubicBezTo>
                      <a:pt x="0" y="515"/>
                      <a:pt x="18" y="532"/>
                      <a:pt x="39" y="532"/>
                    </a:cubicBezTo>
                    <a:cubicBezTo>
                      <a:pt x="258" y="532"/>
                      <a:pt x="258" y="532"/>
                      <a:pt x="258" y="532"/>
                    </a:cubicBezTo>
                    <a:cubicBezTo>
                      <a:pt x="258" y="0"/>
                      <a:pt x="258" y="0"/>
                      <a:pt x="258" y="0"/>
                    </a:cubicBezTo>
                  </a:path>
                </a:pathLst>
              </a:custGeom>
              <a:solidFill>
                <a:srgbClr val="054F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" name="任意多边形: 形状 14"/>
              <p:cNvSpPr>
                <a:spLocks/>
              </p:cNvSpPr>
              <p:nvPr/>
            </p:nvSpPr>
            <p:spPr bwMode="auto">
              <a:xfrm>
                <a:off x="2481263" y="7075488"/>
                <a:ext cx="317500" cy="1784350"/>
              </a:xfrm>
              <a:custGeom>
                <a:avLst/>
                <a:gdLst>
                  <a:gd name="T0" fmla="*/ 19 w 84"/>
                  <a:gd name="T1" fmla="*/ 10 h 472"/>
                  <a:gd name="T2" fmla="*/ 16 w 84"/>
                  <a:gd name="T3" fmla="*/ 74 h 472"/>
                  <a:gd name="T4" fmla="*/ 65 w 84"/>
                  <a:gd name="T5" fmla="*/ 84 h 472"/>
                  <a:gd name="T6" fmla="*/ 71 w 84"/>
                  <a:gd name="T7" fmla="*/ 60 h 472"/>
                  <a:gd name="T8" fmla="*/ 39 w 84"/>
                  <a:gd name="T9" fmla="*/ 51 h 472"/>
                  <a:gd name="T10" fmla="*/ 0 w 84"/>
                  <a:gd name="T11" fmla="*/ 102 h 472"/>
                  <a:gd name="T12" fmla="*/ 46 w 84"/>
                  <a:gd name="T13" fmla="*/ 154 h 472"/>
                  <a:gd name="T14" fmla="*/ 67 w 84"/>
                  <a:gd name="T15" fmla="*/ 135 h 472"/>
                  <a:gd name="T16" fmla="*/ 48 w 84"/>
                  <a:gd name="T17" fmla="*/ 119 h 472"/>
                  <a:gd name="T18" fmla="*/ 2 w 84"/>
                  <a:gd name="T19" fmla="*/ 170 h 472"/>
                  <a:gd name="T20" fmla="*/ 14 w 84"/>
                  <a:gd name="T21" fmla="*/ 202 h 472"/>
                  <a:gd name="T22" fmla="*/ 67 w 84"/>
                  <a:gd name="T23" fmla="*/ 216 h 472"/>
                  <a:gd name="T24" fmla="*/ 76 w 84"/>
                  <a:gd name="T25" fmla="*/ 195 h 472"/>
                  <a:gd name="T26" fmla="*/ 42 w 84"/>
                  <a:gd name="T27" fmla="*/ 184 h 472"/>
                  <a:gd name="T28" fmla="*/ 4 w 84"/>
                  <a:gd name="T29" fmla="*/ 237 h 472"/>
                  <a:gd name="T30" fmla="*/ 52 w 84"/>
                  <a:gd name="T31" fmla="*/ 292 h 472"/>
                  <a:gd name="T32" fmla="*/ 79 w 84"/>
                  <a:gd name="T33" fmla="*/ 271 h 472"/>
                  <a:gd name="T34" fmla="*/ 62 w 84"/>
                  <a:gd name="T35" fmla="*/ 249 h 472"/>
                  <a:gd name="T36" fmla="*/ 3 w 84"/>
                  <a:gd name="T37" fmla="*/ 306 h 472"/>
                  <a:gd name="T38" fmla="*/ 35 w 84"/>
                  <a:gd name="T39" fmla="*/ 359 h 472"/>
                  <a:gd name="T40" fmla="*/ 75 w 84"/>
                  <a:gd name="T41" fmla="*/ 353 h 472"/>
                  <a:gd name="T42" fmla="*/ 72 w 84"/>
                  <a:gd name="T43" fmla="*/ 328 h 472"/>
                  <a:gd name="T44" fmla="*/ 30 w 84"/>
                  <a:gd name="T45" fmla="*/ 328 h 472"/>
                  <a:gd name="T46" fmla="*/ 23 w 84"/>
                  <a:gd name="T47" fmla="*/ 411 h 472"/>
                  <a:gd name="T48" fmla="*/ 69 w 84"/>
                  <a:gd name="T49" fmla="*/ 417 h 472"/>
                  <a:gd name="T50" fmla="*/ 77 w 84"/>
                  <a:gd name="T51" fmla="*/ 402 h 472"/>
                  <a:gd name="T52" fmla="*/ 66 w 84"/>
                  <a:gd name="T53" fmla="*/ 389 h 472"/>
                  <a:gd name="T54" fmla="*/ 26 w 84"/>
                  <a:gd name="T55" fmla="*/ 404 h 472"/>
                  <a:gd name="T56" fmla="*/ 37 w 84"/>
                  <a:gd name="T57" fmla="*/ 465 h 472"/>
                  <a:gd name="T58" fmla="*/ 83 w 84"/>
                  <a:gd name="T59" fmla="*/ 462 h 472"/>
                  <a:gd name="T60" fmla="*/ 41 w 84"/>
                  <a:gd name="T61" fmla="*/ 458 h 472"/>
                  <a:gd name="T62" fmla="*/ 32 w 84"/>
                  <a:gd name="T63" fmla="*/ 409 h 472"/>
                  <a:gd name="T64" fmla="*/ 65 w 84"/>
                  <a:gd name="T65" fmla="*/ 397 h 472"/>
                  <a:gd name="T66" fmla="*/ 69 w 84"/>
                  <a:gd name="T67" fmla="*/ 403 h 472"/>
                  <a:gd name="T68" fmla="*/ 62 w 84"/>
                  <a:gd name="T69" fmla="*/ 412 h 472"/>
                  <a:gd name="T70" fmla="*/ 28 w 84"/>
                  <a:gd name="T71" fmla="*/ 405 h 472"/>
                  <a:gd name="T72" fmla="*/ 35 w 84"/>
                  <a:gd name="T73" fmla="*/ 335 h 472"/>
                  <a:gd name="T74" fmla="*/ 66 w 84"/>
                  <a:gd name="T75" fmla="*/ 334 h 472"/>
                  <a:gd name="T76" fmla="*/ 68 w 84"/>
                  <a:gd name="T77" fmla="*/ 348 h 472"/>
                  <a:gd name="T78" fmla="*/ 38 w 84"/>
                  <a:gd name="T79" fmla="*/ 352 h 472"/>
                  <a:gd name="T80" fmla="*/ 11 w 84"/>
                  <a:gd name="T81" fmla="*/ 306 h 472"/>
                  <a:gd name="T82" fmla="*/ 60 w 84"/>
                  <a:gd name="T83" fmla="*/ 257 h 472"/>
                  <a:gd name="T84" fmla="*/ 71 w 84"/>
                  <a:gd name="T85" fmla="*/ 271 h 472"/>
                  <a:gd name="T86" fmla="*/ 52 w 84"/>
                  <a:gd name="T87" fmla="*/ 284 h 472"/>
                  <a:gd name="T88" fmla="*/ 12 w 84"/>
                  <a:gd name="T89" fmla="*/ 237 h 472"/>
                  <a:gd name="T90" fmla="*/ 44 w 84"/>
                  <a:gd name="T91" fmla="*/ 191 h 472"/>
                  <a:gd name="T92" fmla="*/ 68 w 84"/>
                  <a:gd name="T93" fmla="*/ 197 h 472"/>
                  <a:gd name="T94" fmla="*/ 60 w 84"/>
                  <a:gd name="T95" fmla="*/ 211 h 472"/>
                  <a:gd name="T96" fmla="*/ 20 w 84"/>
                  <a:gd name="T97" fmla="*/ 197 h 472"/>
                  <a:gd name="T98" fmla="*/ 10 w 84"/>
                  <a:gd name="T99" fmla="*/ 170 h 472"/>
                  <a:gd name="T100" fmla="*/ 48 w 84"/>
                  <a:gd name="T101" fmla="*/ 127 h 472"/>
                  <a:gd name="T102" fmla="*/ 59 w 84"/>
                  <a:gd name="T103" fmla="*/ 135 h 472"/>
                  <a:gd name="T104" fmla="*/ 46 w 84"/>
                  <a:gd name="T105" fmla="*/ 146 h 472"/>
                  <a:gd name="T106" fmla="*/ 8 w 84"/>
                  <a:gd name="T107" fmla="*/ 102 h 472"/>
                  <a:gd name="T108" fmla="*/ 41 w 84"/>
                  <a:gd name="T109" fmla="*/ 59 h 472"/>
                  <a:gd name="T110" fmla="*/ 64 w 84"/>
                  <a:gd name="T111" fmla="*/ 64 h 472"/>
                  <a:gd name="T112" fmla="*/ 61 w 84"/>
                  <a:gd name="T113" fmla="*/ 77 h 472"/>
                  <a:gd name="T114" fmla="*/ 22 w 84"/>
                  <a:gd name="T115" fmla="*/ 69 h 472"/>
                  <a:gd name="T116" fmla="*/ 24 w 84"/>
                  <a:gd name="T117" fmla="*/ 17 h 472"/>
                  <a:gd name="T118" fmla="*/ 71 w 84"/>
                  <a:gd name="T119" fmla="*/ 12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4" h="472">
                    <a:moveTo>
                      <a:pt x="70" y="6"/>
                    </a:moveTo>
                    <a:cubicBezTo>
                      <a:pt x="63" y="2"/>
                      <a:pt x="56" y="0"/>
                      <a:pt x="49" y="0"/>
                    </a:cubicBezTo>
                    <a:cubicBezTo>
                      <a:pt x="38" y="0"/>
                      <a:pt x="27" y="4"/>
                      <a:pt x="19" y="10"/>
                    </a:cubicBezTo>
                    <a:cubicBezTo>
                      <a:pt x="11" y="17"/>
                      <a:pt x="4" y="26"/>
                      <a:pt x="2" y="37"/>
                    </a:cubicBezTo>
                    <a:cubicBezTo>
                      <a:pt x="2" y="39"/>
                      <a:pt x="2" y="41"/>
                      <a:pt x="2" y="43"/>
                    </a:cubicBezTo>
                    <a:cubicBezTo>
                      <a:pt x="2" y="55"/>
                      <a:pt x="8" y="66"/>
                      <a:pt x="16" y="74"/>
                    </a:cubicBezTo>
                    <a:cubicBezTo>
                      <a:pt x="24" y="83"/>
                      <a:pt x="36" y="88"/>
                      <a:pt x="48" y="88"/>
                    </a:cubicBezTo>
                    <a:cubicBezTo>
                      <a:pt x="51" y="88"/>
                      <a:pt x="54" y="88"/>
                      <a:pt x="57" y="87"/>
                    </a:cubicBezTo>
                    <a:cubicBezTo>
                      <a:pt x="59" y="86"/>
                      <a:pt x="62" y="85"/>
                      <a:pt x="65" y="84"/>
                    </a:cubicBezTo>
                    <a:cubicBezTo>
                      <a:pt x="67" y="82"/>
                      <a:pt x="70" y="80"/>
                      <a:pt x="71" y="78"/>
                    </a:cubicBezTo>
                    <a:cubicBezTo>
                      <a:pt x="73" y="75"/>
                      <a:pt x="73" y="72"/>
                      <a:pt x="73" y="70"/>
                    </a:cubicBezTo>
                    <a:cubicBezTo>
                      <a:pt x="73" y="66"/>
                      <a:pt x="72" y="63"/>
                      <a:pt x="71" y="60"/>
                    </a:cubicBezTo>
                    <a:cubicBezTo>
                      <a:pt x="69" y="57"/>
                      <a:pt x="67" y="55"/>
                      <a:pt x="64" y="53"/>
                    </a:cubicBezTo>
                    <a:cubicBezTo>
                      <a:pt x="59" y="50"/>
                      <a:pt x="54" y="49"/>
                      <a:pt x="50" y="49"/>
                    </a:cubicBezTo>
                    <a:cubicBezTo>
                      <a:pt x="46" y="49"/>
                      <a:pt x="42" y="50"/>
                      <a:pt x="39" y="51"/>
                    </a:cubicBezTo>
                    <a:cubicBezTo>
                      <a:pt x="29" y="54"/>
                      <a:pt x="19" y="60"/>
                      <a:pt x="13" y="68"/>
                    </a:cubicBezTo>
                    <a:cubicBezTo>
                      <a:pt x="6" y="77"/>
                      <a:pt x="1" y="87"/>
                      <a:pt x="0" y="98"/>
                    </a:cubicBezTo>
                    <a:cubicBezTo>
                      <a:pt x="0" y="99"/>
                      <a:pt x="0" y="100"/>
                      <a:pt x="0" y="102"/>
                    </a:cubicBezTo>
                    <a:cubicBezTo>
                      <a:pt x="0" y="112"/>
                      <a:pt x="3" y="122"/>
                      <a:pt x="8" y="130"/>
                    </a:cubicBezTo>
                    <a:cubicBezTo>
                      <a:pt x="14" y="139"/>
                      <a:pt x="21" y="146"/>
                      <a:pt x="30" y="150"/>
                    </a:cubicBezTo>
                    <a:cubicBezTo>
                      <a:pt x="35" y="152"/>
                      <a:pt x="40" y="154"/>
                      <a:pt x="46" y="154"/>
                    </a:cubicBezTo>
                    <a:cubicBezTo>
                      <a:pt x="49" y="154"/>
                      <a:pt x="52" y="153"/>
                      <a:pt x="55" y="152"/>
                    </a:cubicBezTo>
                    <a:cubicBezTo>
                      <a:pt x="59" y="151"/>
                      <a:pt x="61" y="148"/>
                      <a:pt x="64" y="145"/>
                    </a:cubicBezTo>
                    <a:cubicBezTo>
                      <a:pt x="66" y="142"/>
                      <a:pt x="67" y="139"/>
                      <a:pt x="67" y="135"/>
                    </a:cubicBezTo>
                    <a:cubicBezTo>
                      <a:pt x="67" y="133"/>
                      <a:pt x="66" y="130"/>
                      <a:pt x="65" y="128"/>
                    </a:cubicBezTo>
                    <a:cubicBezTo>
                      <a:pt x="64" y="125"/>
                      <a:pt x="61" y="123"/>
                      <a:pt x="58" y="121"/>
                    </a:cubicBezTo>
                    <a:cubicBezTo>
                      <a:pt x="55" y="120"/>
                      <a:pt x="51" y="119"/>
                      <a:pt x="48" y="119"/>
                    </a:cubicBezTo>
                    <a:cubicBezTo>
                      <a:pt x="44" y="119"/>
                      <a:pt x="41" y="120"/>
                      <a:pt x="38" y="121"/>
                    </a:cubicBezTo>
                    <a:cubicBezTo>
                      <a:pt x="27" y="124"/>
                      <a:pt x="19" y="131"/>
                      <a:pt x="12" y="140"/>
                    </a:cubicBezTo>
                    <a:cubicBezTo>
                      <a:pt x="6" y="149"/>
                      <a:pt x="2" y="159"/>
                      <a:pt x="2" y="170"/>
                    </a:cubicBezTo>
                    <a:cubicBezTo>
                      <a:pt x="2" y="171"/>
                      <a:pt x="2" y="171"/>
                      <a:pt x="2" y="172"/>
                    </a:cubicBezTo>
                    <a:cubicBezTo>
                      <a:pt x="2" y="172"/>
                      <a:pt x="2" y="172"/>
                      <a:pt x="2" y="172"/>
                    </a:cubicBezTo>
                    <a:cubicBezTo>
                      <a:pt x="3" y="183"/>
                      <a:pt x="7" y="194"/>
                      <a:pt x="14" y="202"/>
                    </a:cubicBezTo>
                    <a:cubicBezTo>
                      <a:pt x="21" y="211"/>
                      <a:pt x="30" y="217"/>
                      <a:pt x="41" y="220"/>
                    </a:cubicBezTo>
                    <a:cubicBezTo>
                      <a:pt x="43" y="221"/>
                      <a:pt x="46" y="221"/>
                      <a:pt x="48" y="221"/>
                    </a:cubicBezTo>
                    <a:cubicBezTo>
                      <a:pt x="55" y="221"/>
                      <a:pt x="62" y="219"/>
                      <a:pt x="67" y="216"/>
                    </a:cubicBezTo>
                    <a:cubicBezTo>
                      <a:pt x="70" y="214"/>
                      <a:pt x="72" y="212"/>
                      <a:pt x="74" y="209"/>
                    </a:cubicBezTo>
                    <a:cubicBezTo>
                      <a:pt x="76" y="207"/>
                      <a:pt x="77" y="203"/>
                      <a:pt x="77" y="200"/>
                    </a:cubicBezTo>
                    <a:cubicBezTo>
                      <a:pt x="77" y="198"/>
                      <a:pt x="76" y="197"/>
                      <a:pt x="76" y="195"/>
                    </a:cubicBezTo>
                    <a:cubicBezTo>
                      <a:pt x="74" y="190"/>
                      <a:pt x="71" y="187"/>
                      <a:pt x="67" y="185"/>
                    </a:cubicBezTo>
                    <a:cubicBezTo>
                      <a:pt x="63" y="182"/>
                      <a:pt x="58" y="182"/>
                      <a:pt x="54" y="182"/>
                    </a:cubicBezTo>
                    <a:cubicBezTo>
                      <a:pt x="50" y="182"/>
                      <a:pt x="46" y="182"/>
                      <a:pt x="42" y="184"/>
                    </a:cubicBezTo>
                    <a:cubicBezTo>
                      <a:pt x="31" y="187"/>
                      <a:pt x="22" y="195"/>
                      <a:pt x="15" y="203"/>
                    </a:cubicBezTo>
                    <a:cubicBezTo>
                      <a:pt x="9" y="212"/>
                      <a:pt x="5" y="223"/>
                      <a:pt x="4" y="234"/>
                    </a:cubicBezTo>
                    <a:cubicBezTo>
                      <a:pt x="4" y="235"/>
                      <a:pt x="4" y="236"/>
                      <a:pt x="4" y="237"/>
                    </a:cubicBezTo>
                    <a:cubicBezTo>
                      <a:pt x="4" y="248"/>
                      <a:pt x="7" y="258"/>
                      <a:pt x="13" y="267"/>
                    </a:cubicBezTo>
                    <a:cubicBezTo>
                      <a:pt x="19" y="276"/>
                      <a:pt x="27" y="284"/>
                      <a:pt x="36" y="288"/>
                    </a:cubicBezTo>
                    <a:cubicBezTo>
                      <a:pt x="41" y="291"/>
                      <a:pt x="47" y="292"/>
                      <a:pt x="52" y="292"/>
                    </a:cubicBezTo>
                    <a:cubicBezTo>
                      <a:pt x="59" y="292"/>
                      <a:pt x="65" y="290"/>
                      <a:pt x="70" y="287"/>
                    </a:cubicBezTo>
                    <a:cubicBezTo>
                      <a:pt x="73" y="285"/>
                      <a:pt x="75" y="283"/>
                      <a:pt x="77" y="281"/>
                    </a:cubicBezTo>
                    <a:cubicBezTo>
                      <a:pt x="78" y="278"/>
                      <a:pt x="79" y="275"/>
                      <a:pt x="79" y="271"/>
                    </a:cubicBezTo>
                    <a:cubicBezTo>
                      <a:pt x="79" y="271"/>
                      <a:pt x="79" y="271"/>
                      <a:pt x="79" y="271"/>
                    </a:cubicBezTo>
                    <a:cubicBezTo>
                      <a:pt x="79" y="265"/>
                      <a:pt x="77" y="261"/>
                      <a:pt x="74" y="257"/>
                    </a:cubicBezTo>
                    <a:cubicBezTo>
                      <a:pt x="71" y="253"/>
                      <a:pt x="66" y="250"/>
                      <a:pt x="62" y="249"/>
                    </a:cubicBezTo>
                    <a:cubicBezTo>
                      <a:pt x="59" y="248"/>
                      <a:pt x="57" y="248"/>
                      <a:pt x="54" y="248"/>
                    </a:cubicBezTo>
                    <a:cubicBezTo>
                      <a:pt x="47" y="248"/>
                      <a:pt x="40" y="250"/>
                      <a:pt x="34" y="254"/>
                    </a:cubicBezTo>
                    <a:cubicBezTo>
                      <a:pt x="15" y="264"/>
                      <a:pt x="3" y="284"/>
                      <a:pt x="3" y="306"/>
                    </a:cubicBezTo>
                    <a:cubicBezTo>
                      <a:pt x="3" y="306"/>
                      <a:pt x="3" y="306"/>
                      <a:pt x="3" y="306"/>
                    </a:cubicBezTo>
                    <a:cubicBezTo>
                      <a:pt x="3" y="306"/>
                      <a:pt x="3" y="306"/>
                      <a:pt x="3" y="306"/>
                    </a:cubicBezTo>
                    <a:cubicBezTo>
                      <a:pt x="3" y="328"/>
                      <a:pt x="16" y="348"/>
                      <a:pt x="35" y="359"/>
                    </a:cubicBezTo>
                    <a:cubicBezTo>
                      <a:pt x="40" y="361"/>
                      <a:pt x="46" y="363"/>
                      <a:pt x="52" y="363"/>
                    </a:cubicBezTo>
                    <a:cubicBezTo>
                      <a:pt x="58" y="363"/>
                      <a:pt x="64" y="362"/>
                      <a:pt x="69" y="359"/>
                    </a:cubicBezTo>
                    <a:cubicBezTo>
                      <a:pt x="71" y="357"/>
                      <a:pt x="73" y="355"/>
                      <a:pt x="75" y="353"/>
                    </a:cubicBezTo>
                    <a:cubicBezTo>
                      <a:pt x="76" y="351"/>
                      <a:pt x="77" y="348"/>
                      <a:pt x="78" y="345"/>
                    </a:cubicBezTo>
                    <a:cubicBezTo>
                      <a:pt x="78" y="344"/>
                      <a:pt x="78" y="343"/>
                      <a:pt x="78" y="342"/>
                    </a:cubicBezTo>
                    <a:cubicBezTo>
                      <a:pt x="78" y="337"/>
                      <a:pt x="76" y="332"/>
                      <a:pt x="72" y="328"/>
                    </a:cubicBezTo>
                    <a:cubicBezTo>
                      <a:pt x="69" y="325"/>
                      <a:pt x="64" y="322"/>
                      <a:pt x="59" y="321"/>
                    </a:cubicBezTo>
                    <a:cubicBezTo>
                      <a:pt x="57" y="320"/>
                      <a:pt x="55" y="320"/>
                      <a:pt x="53" y="320"/>
                    </a:cubicBezTo>
                    <a:cubicBezTo>
                      <a:pt x="45" y="320"/>
                      <a:pt x="37" y="323"/>
                      <a:pt x="30" y="328"/>
                    </a:cubicBezTo>
                    <a:cubicBezTo>
                      <a:pt x="15" y="338"/>
                      <a:pt x="6" y="356"/>
                      <a:pt x="6" y="374"/>
                    </a:cubicBezTo>
                    <a:cubicBezTo>
                      <a:pt x="6" y="378"/>
                      <a:pt x="6" y="381"/>
                      <a:pt x="7" y="385"/>
                    </a:cubicBezTo>
                    <a:cubicBezTo>
                      <a:pt x="9" y="395"/>
                      <a:pt x="15" y="404"/>
                      <a:pt x="23" y="411"/>
                    </a:cubicBezTo>
                    <a:cubicBezTo>
                      <a:pt x="31" y="418"/>
                      <a:pt x="41" y="422"/>
                      <a:pt x="52" y="422"/>
                    </a:cubicBezTo>
                    <a:cubicBezTo>
                      <a:pt x="53" y="422"/>
                      <a:pt x="54" y="422"/>
                      <a:pt x="55" y="422"/>
                    </a:cubicBezTo>
                    <a:cubicBezTo>
                      <a:pt x="60" y="421"/>
                      <a:pt x="65" y="420"/>
                      <a:pt x="69" y="417"/>
                    </a:cubicBezTo>
                    <a:cubicBezTo>
                      <a:pt x="71" y="415"/>
                      <a:pt x="73" y="413"/>
                      <a:pt x="75" y="411"/>
                    </a:cubicBezTo>
                    <a:cubicBezTo>
                      <a:pt x="76" y="409"/>
                      <a:pt x="77" y="406"/>
                      <a:pt x="77" y="403"/>
                    </a:cubicBezTo>
                    <a:cubicBezTo>
                      <a:pt x="77" y="403"/>
                      <a:pt x="77" y="402"/>
                      <a:pt x="77" y="402"/>
                    </a:cubicBezTo>
                    <a:cubicBezTo>
                      <a:pt x="77" y="402"/>
                      <a:pt x="77" y="402"/>
                      <a:pt x="77" y="402"/>
                    </a:cubicBezTo>
                    <a:cubicBezTo>
                      <a:pt x="77" y="399"/>
                      <a:pt x="76" y="397"/>
                      <a:pt x="74" y="395"/>
                    </a:cubicBezTo>
                    <a:cubicBezTo>
                      <a:pt x="72" y="392"/>
                      <a:pt x="69" y="390"/>
                      <a:pt x="66" y="389"/>
                    </a:cubicBezTo>
                    <a:cubicBezTo>
                      <a:pt x="63" y="387"/>
                      <a:pt x="59" y="387"/>
                      <a:pt x="56" y="387"/>
                    </a:cubicBezTo>
                    <a:cubicBezTo>
                      <a:pt x="53" y="387"/>
                      <a:pt x="50" y="387"/>
                      <a:pt x="48" y="388"/>
                    </a:cubicBezTo>
                    <a:cubicBezTo>
                      <a:pt x="39" y="390"/>
                      <a:pt x="31" y="397"/>
                      <a:pt x="26" y="404"/>
                    </a:cubicBezTo>
                    <a:cubicBezTo>
                      <a:pt x="20" y="412"/>
                      <a:pt x="17" y="421"/>
                      <a:pt x="17" y="431"/>
                    </a:cubicBezTo>
                    <a:cubicBezTo>
                      <a:pt x="17" y="436"/>
                      <a:pt x="18" y="441"/>
                      <a:pt x="20" y="446"/>
                    </a:cubicBezTo>
                    <a:cubicBezTo>
                      <a:pt x="24" y="454"/>
                      <a:pt x="30" y="461"/>
                      <a:pt x="37" y="465"/>
                    </a:cubicBezTo>
                    <a:cubicBezTo>
                      <a:pt x="44" y="470"/>
                      <a:pt x="53" y="472"/>
                      <a:pt x="61" y="472"/>
                    </a:cubicBezTo>
                    <a:cubicBezTo>
                      <a:pt x="68" y="472"/>
                      <a:pt x="75" y="470"/>
                      <a:pt x="81" y="467"/>
                    </a:cubicBezTo>
                    <a:cubicBezTo>
                      <a:pt x="83" y="466"/>
                      <a:pt x="84" y="464"/>
                      <a:pt x="83" y="462"/>
                    </a:cubicBezTo>
                    <a:cubicBezTo>
                      <a:pt x="81" y="460"/>
                      <a:pt x="79" y="459"/>
                      <a:pt x="77" y="460"/>
                    </a:cubicBezTo>
                    <a:cubicBezTo>
                      <a:pt x="72" y="463"/>
                      <a:pt x="67" y="464"/>
                      <a:pt x="61" y="464"/>
                    </a:cubicBezTo>
                    <a:cubicBezTo>
                      <a:pt x="54" y="464"/>
                      <a:pt x="47" y="462"/>
                      <a:pt x="41" y="458"/>
                    </a:cubicBezTo>
                    <a:cubicBezTo>
                      <a:pt x="35" y="455"/>
                      <a:pt x="30" y="449"/>
                      <a:pt x="27" y="443"/>
                    </a:cubicBezTo>
                    <a:cubicBezTo>
                      <a:pt x="26" y="439"/>
                      <a:pt x="25" y="435"/>
                      <a:pt x="25" y="431"/>
                    </a:cubicBezTo>
                    <a:cubicBezTo>
                      <a:pt x="25" y="423"/>
                      <a:pt x="28" y="415"/>
                      <a:pt x="32" y="409"/>
                    </a:cubicBezTo>
                    <a:cubicBezTo>
                      <a:pt x="37" y="402"/>
                      <a:pt x="43" y="398"/>
                      <a:pt x="50" y="395"/>
                    </a:cubicBezTo>
                    <a:cubicBezTo>
                      <a:pt x="52" y="395"/>
                      <a:pt x="54" y="395"/>
                      <a:pt x="56" y="395"/>
                    </a:cubicBezTo>
                    <a:cubicBezTo>
                      <a:pt x="59" y="395"/>
                      <a:pt x="63" y="396"/>
                      <a:pt x="65" y="397"/>
                    </a:cubicBezTo>
                    <a:cubicBezTo>
                      <a:pt x="66" y="398"/>
                      <a:pt x="67" y="399"/>
                      <a:pt x="68" y="399"/>
                    </a:cubicBezTo>
                    <a:cubicBezTo>
                      <a:pt x="68" y="400"/>
                      <a:pt x="69" y="401"/>
                      <a:pt x="69" y="403"/>
                    </a:cubicBezTo>
                    <a:cubicBezTo>
                      <a:pt x="69" y="403"/>
                      <a:pt x="69" y="403"/>
                      <a:pt x="69" y="403"/>
                    </a:cubicBezTo>
                    <a:cubicBezTo>
                      <a:pt x="69" y="403"/>
                      <a:pt x="69" y="403"/>
                      <a:pt x="69" y="403"/>
                    </a:cubicBezTo>
                    <a:cubicBezTo>
                      <a:pt x="69" y="404"/>
                      <a:pt x="68" y="406"/>
                      <a:pt x="68" y="407"/>
                    </a:cubicBezTo>
                    <a:cubicBezTo>
                      <a:pt x="67" y="409"/>
                      <a:pt x="65" y="410"/>
                      <a:pt x="62" y="412"/>
                    </a:cubicBezTo>
                    <a:cubicBezTo>
                      <a:pt x="60" y="413"/>
                      <a:pt x="57" y="414"/>
                      <a:pt x="54" y="414"/>
                    </a:cubicBezTo>
                    <a:cubicBezTo>
                      <a:pt x="54" y="414"/>
                      <a:pt x="53" y="414"/>
                      <a:pt x="52" y="414"/>
                    </a:cubicBezTo>
                    <a:cubicBezTo>
                      <a:pt x="43" y="414"/>
                      <a:pt x="35" y="411"/>
                      <a:pt x="28" y="405"/>
                    </a:cubicBezTo>
                    <a:cubicBezTo>
                      <a:pt x="21" y="399"/>
                      <a:pt x="16" y="392"/>
                      <a:pt x="15" y="383"/>
                    </a:cubicBezTo>
                    <a:cubicBezTo>
                      <a:pt x="14" y="380"/>
                      <a:pt x="14" y="377"/>
                      <a:pt x="14" y="374"/>
                    </a:cubicBezTo>
                    <a:cubicBezTo>
                      <a:pt x="13" y="359"/>
                      <a:pt x="22" y="343"/>
                      <a:pt x="35" y="335"/>
                    </a:cubicBezTo>
                    <a:cubicBezTo>
                      <a:pt x="40" y="331"/>
                      <a:pt x="47" y="328"/>
                      <a:pt x="53" y="328"/>
                    </a:cubicBezTo>
                    <a:cubicBezTo>
                      <a:pt x="55" y="328"/>
                      <a:pt x="56" y="328"/>
                      <a:pt x="57" y="329"/>
                    </a:cubicBezTo>
                    <a:cubicBezTo>
                      <a:pt x="61" y="329"/>
                      <a:pt x="64" y="331"/>
                      <a:pt x="66" y="334"/>
                    </a:cubicBezTo>
                    <a:cubicBezTo>
                      <a:pt x="69" y="336"/>
                      <a:pt x="70" y="339"/>
                      <a:pt x="70" y="342"/>
                    </a:cubicBezTo>
                    <a:cubicBezTo>
                      <a:pt x="70" y="343"/>
                      <a:pt x="70" y="343"/>
                      <a:pt x="70" y="344"/>
                    </a:cubicBezTo>
                    <a:cubicBezTo>
                      <a:pt x="70" y="346"/>
                      <a:pt x="69" y="347"/>
                      <a:pt x="68" y="348"/>
                    </a:cubicBezTo>
                    <a:cubicBezTo>
                      <a:pt x="67" y="350"/>
                      <a:pt x="65" y="352"/>
                      <a:pt x="62" y="353"/>
                    </a:cubicBezTo>
                    <a:cubicBezTo>
                      <a:pt x="59" y="354"/>
                      <a:pt x="56" y="355"/>
                      <a:pt x="52" y="355"/>
                    </a:cubicBezTo>
                    <a:cubicBezTo>
                      <a:pt x="47" y="355"/>
                      <a:pt x="42" y="354"/>
                      <a:pt x="38" y="352"/>
                    </a:cubicBezTo>
                    <a:cubicBezTo>
                      <a:pt x="22" y="343"/>
                      <a:pt x="11" y="325"/>
                      <a:pt x="11" y="306"/>
                    </a:cubicBezTo>
                    <a:cubicBezTo>
                      <a:pt x="11" y="306"/>
                      <a:pt x="11" y="306"/>
                      <a:pt x="11" y="306"/>
                    </a:cubicBezTo>
                    <a:cubicBezTo>
                      <a:pt x="11" y="306"/>
                      <a:pt x="11" y="306"/>
                      <a:pt x="11" y="306"/>
                    </a:cubicBezTo>
                    <a:cubicBezTo>
                      <a:pt x="11" y="288"/>
                      <a:pt x="22" y="269"/>
                      <a:pt x="38" y="261"/>
                    </a:cubicBezTo>
                    <a:cubicBezTo>
                      <a:pt x="43" y="258"/>
                      <a:pt x="49" y="256"/>
                      <a:pt x="54" y="256"/>
                    </a:cubicBezTo>
                    <a:cubicBezTo>
                      <a:pt x="56" y="256"/>
                      <a:pt x="58" y="256"/>
                      <a:pt x="60" y="257"/>
                    </a:cubicBezTo>
                    <a:cubicBezTo>
                      <a:pt x="63" y="258"/>
                      <a:pt x="66" y="260"/>
                      <a:pt x="68" y="262"/>
                    </a:cubicBezTo>
                    <a:cubicBezTo>
                      <a:pt x="70" y="265"/>
                      <a:pt x="71" y="268"/>
                      <a:pt x="71" y="271"/>
                    </a:cubicBezTo>
                    <a:cubicBezTo>
                      <a:pt x="71" y="271"/>
                      <a:pt x="71" y="271"/>
                      <a:pt x="71" y="271"/>
                    </a:cubicBezTo>
                    <a:cubicBezTo>
                      <a:pt x="71" y="273"/>
                      <a:pt x="71" y="275"/>
                      <a:pt x="70" y="276"/>
                    </a:cubicBezTo>
                    <a:cubicBezTo>
                      <a:pt x="68" y="279"/>
                      <a:pt x="66" y="280"/>
                      <a:pt x="63" y="282"/>
                    </a:cubicBezTo>
                    <a:cubicBezTo>
                      <a:pt x="60" y="283"/>
                      <a:pt x="56" y="284"/>
                      <a:pt x="52" y="284"/>
                    </a:cubicBezTo>
                    <a:cubicBezTo>
                      <a:pt x="48" y="284"/>
                      <a:pt x="43" y="283"/>
                      <a:pt x="40" y="281"/>
                    </a:cubicBezTo>
                    <a:cubicBezTo>
                      <a:pt x="32" y="277"/>
                      <a:pt x="25" y="271"/>
                      <a:pt x="20" y="263"/>
                    </a:cubicBezTo>
                    <a:cubicBezTo>
                      <a:pt x="15" y="255"/>
                      <a:pt x="12" y="246"/>
                      <a:pt x="12" y="237"/>
                    </a:cubicBezTo>
                    <a:cubicBezTo>
                      <a:pt x="12" y="236"/>
                      <a:pt x="12" y="235"/>
                      <a:pt x="12" y="235"/>
                    </a:cubicBezTo>
                    <a:cubicBezTo>
                      <a:pt x="13" y="225"/>
                      <a:pt x="16" y="216"/>
                      <a:pt x="22" y="208"/>
                    </a:cubicBezTo>
                    <a:cubicBezTo>
                      <a:pt x="28" y="200"/>
                      <a:pt x="36" y="194"/>
                      <a:pt x="44" y="191"/>
                    </a:cubicBezTo>
                    <a:cubicBezTo>
                      <a:pt x="47" y="190"/>
                      <a:pt x="51" y="190"/>
                      <a:pt x="54" y="190"/>
                    </a:cubicBezTo>
                    <a:cubicBezTo>
                      <a:pt x="57" y="190"/>
                      <a:pt x="61" y="190"/>
                      <a:pt x="63" y="192"/>
                    </a:cubicBezTo>
                    <a:cubicBezTo>
                      <a:pt x="66" y="193"/>
                      <a:pt x="67" y="195"/>
                      <a:pt x="68" y="197"/>
                    </a:cubicBezTo>
                    <a:cubicBezTo>
                      <a:pt x="69" y="198"/>
                      <a:pt x="69" y="199"/>
                      <a:pt x="69" y="200"/>
                    </a:cubicBezTo>
                    <a:cubicBezTo>
                      <a:pt x="69" y="202"/>
                      <a:pt x="68" y="203"/>
                      <a:pt x="67" y="205"/>
                    </a:cubicBezTo>
                    <a:cubicBezTo>
                      <a:pt x="66" y="207"/>
                      <a:pt x="63" y="209"/>
                      <a:pt x="60" y="211"/>
                    </a:cubicBezTo>
                    <a:cubicBezTo>
                      <a:pt x="56" y="212"/>
                      <a:pt x="52" y="213"/>
                      <a:pt x="48" y="213"/>
                    </a:cubicBezTo>
                    <a:cubicBezTo>
                      <a:pt x="47" y="213"/>
                      <a:pt x="45" y="213"/>
                      <a:pt x="43" y="212"/>
                    </a:cubicBezTo>
                    <a:cubicBezTo>
                      <a:pt x="34" y="210"/>
                      <a:pt x="26" y="205"/>
                      <a:pt x="20" y="197"/>
                    </a:cubicBezTo>
                    <a:cubicBezTo>
                      <a:pt x="14" y="190"/>
                      <a:pt x="11" y="181"/>
                      <a:pt x="10" y="171"/>
                    </a:cubicBezTo>
                    <a:cubicBezTo>
                      <a:pt x="10" y="171"/>
                      <a:pt x="10" y="171"/>
                      <a:pt x="10" y="171"/>
                    </a:cubicBezTo>
                    <a:cubicBezTo>
                      <a:pt x="10" y="171"/>
                      <a:pt x="10" y="171"/>
                      <a:pt x="10" y="170"/>
                    </a:cubicBezTo>
                    <a:cubicBezTo>
                      <a:pt x="10" y="161"/>
                      <a:pt x="14" y="152"/>
                      <a:pt x="19" y="145"/>
                    </a:cubicBezTo>
                    <a:cubicBezTo>
                      <a:pt x="24" y="137"/>
                      <a:pt x="32" y="131"/>
                      <a:pt x="40" y="129"/>
                    </a:cubicBezTo>
                    <a:cubicBezTo>
                      <a:pt x="43" y="128"/>
                      <a:pt x="45" y="127"/>
                      <a:pt x="48" y="127"/>
                    </a:cubicBezTo>
                    <a:cubicBezTo>
                      <a:pt x="50" y="127"/>
                      <a:pt x="53" y="128"/>
                      <a:pt x="54" y="129"/>
                    </a:cubicBezTo>
                    <a:cubicBezTo>
                      <a:pt x="56" y="129"/>
                      <a:pt x="57" y="130"/>
                      <a:pt x="58" y="132"/>
                    </a:cubicBezTo>
                    <a:cubicBezTo>
                      <a:pt x="59" y="133"/>
                      <a:pt x="59" y="134"/>
                      <a:pt x="59" y="135"/>
                    </a:cubicBezTo>
                    <a:cubicBezTo>
                      <a:pt x="59" y="137"/>
                      <a:pt x="58" y="139"/>
                      <a:pt x="57" y="141"/>
                    </a:cubicBezTo>
                    <a:cubicBezTo>
                      <a:pt x="56" y="142"/>
                      <a:pt x="54" y="144"/>
                      <a:pt x="52" y="145"/>
                    </a:cubicBezTo>
                    <a:cubicBezTo>
                      <a:pt x="50" y="146"/>
                      <a:pt x="48" y="146"/>
                      <a:pt x="46" y="146"/>
                    </a:cubicBezTo>
                    <a:cubicBezTo>
                      <a:pt x="42" y="146"/>
                      <a:pt x="38" y="145"/>
                      <a:pt x="34" y="143"/>
                    </a:cubicBezTo>
                    <a:cubicBezTo>
                      <a:pt x="26" y="139"/>
                      <a:pt x="20" y="133"/>
                      <a:pt x="15" y="126"/>
                    </a:cubicBezTo>
                    <a:cubicBezTo>
                      <a:pt x="11" y="119"/>
                      <a:pt x="8" y="110"/>
                      <a:pt x="8" y="102"/>
                    </a:cubicBezTo>
                    <a:cubicBezTo>
                      <a:pt x="8" y="101"/>
                      <a:pt x="8" y="99"/>
                      <a:pt x="8" y="98"/>
                    </a:cubicBezTo>
                    <a:cubicBezTo>
                      <a:pt x="9" y="89"/>
                      <a:pt x="13" y="81"/>
                      <a:pt x="19" y="73"/>
                    </a:cubicBezTo>
                    <a:cubicBezTo>
                      <a:pt x="25" y="66"/>
                      <a:pt x="32" y="61"/>
                      <a:pt x="41" y="59"/>
                    </a:cubicBezTo>
                    <a:cubicBezTo>
                      <a:pt x="44" y="58"/>
                      <a:pt x="47" y="57"/>
                      <a:pt x="50" y="57"/>
                    </a:cubicBezTo>
                    <a:cubicBezTo>
                      <a:pt x="53" y="57"/>
                      <a:pt x="57" y="58"/>
                      <a:pt x="60" y="60"/>
                    </a:cubicBezTo>
                    <a:cubicBezTo>
                      <a:pt x="61" y="61"/>
                      <a:pt x="63" y="62"/>
                      <a:pt x="64" y="64"/>
                    </a:cubicBezTo>
                    <a:cubicBezTo>
                      <a:pt x="65" y="66"/>
                      <a:pt x="65" y="68"/>
                      <a:pt x="65" y="70"/>
                    </a:cubicBezTo>
                    <a:cubicBezTo>
                      <a:pt x="65" y="71"/>
                      <a:pt x="65" y="72"/>
                      <a:pt x="64" y="74"/>
                    </a:cubicBezTo>
                    <a:cubicBezTo>
                      <a:pt x="64" y="75"/>
                      <a:pt x="62" y="76"/>
                      <a:pt x="61" y="77"/>
                    </a:cubicBezTo>
                    <a:cubicBezTo>
                      <a:pt x="59" y="78"/>
                      <a:pt x="57" y="79"/>
                      <a:pt x="55" y="79"/>
                    </a:cubicBezTo>
                    <a:cubicBezTo>
                      <a:pt x="53" y="80"/>
                      <a:pt x="50" y="80"/>
                      <a:pt x="48" y="80"/>
                    </a:cubicBezTo>
                    <a:cubicBezTo>
                      <a:pt x="38" y="80"/>
                      <a:pt x="29" y="76"/>
                      <a:pt x="22" y="69"/>
                    </a:cubicBezTo>
                    <a:cubicBezTo>
                      <a:pt x="14" y="62"/>
                      <a:pt x="10" y="52"/>
                      <a:pt x="10" y="43"/>
                    </a:cubicBezTo>
                    <a:cubicBezTo>
                      <a:pt x="10" y="41"/>
                      <a:pt x="10" y="40"/>
                      <a:pt x="10" y="38"/>
                    </a:cubicBezTo>
                    <a:cubicBezTo>
                      <a:pt x="12" y="29"/>
                      <a:pt x="17" y="22"/>
                      <a:pt x="24" y="17"/>
                    </a:cubicBezTo>
                    <a:cubicBezTo>
                      <a:pt x="31" y="11"/>
                      <a:pt x="40" y="8"/>
                      <a:pt x="49" y="8"/>
                    </a:cubicBezTo>
                    <a:cubicBezTo>
                      <a:pt x="55" y="8"/>
                      <a:pt x="60" y="10"/>
                      <a:pt x="66" y="13"/>
                    </a:cubicBezTo>
                    <a:cubicBezTo>
                      <a:pt x="67" y="14"/>
                      <a:pt x="70" y="13"/>
                      <a:pt x="71" y="12"/>
                    </a:cubicBezTo>
                    <a:cubicBezTo>
                      <a:pt x="72" y="10"/>
                      <a:pt x="72" y="7"/>
                      <a:pt x="70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>
                <a:spLocks noEditPoints="1"/>
              </p:cNvSpPr>
              <p:nvPr/>
            </p:nvSpPr>
            <p:spPr bwMode="auto">
              <a:xfrm>
                <a:off x="3109913" y="7075488"/>
                <a:ext cx="569913" cy="369888"/>
              </a:xfrm>
              <a:custGeom>
                <a:avLst/>
                <a:gdLst>
                  <a:gd name="T0" fmla="*/ 101 w 151"/>
                  <a:gd name="T1" fmla="*/ 98 h 98"/>
                  <a:gd name="T2" fmla="*/ 92 w 151"/>
                  <a:gd name="T3" fmla="*/ 97 h 98"/>
                  <a:gd name="T4" fmla="*/ 53 w 151"/>
                  <a:gd name="T5" fmla="*/ 65 h 98"/>
                  <a:gd name="T6" fmla="*/ 18 w 151"/>
                  <a:gd name="T7" fmla="*/ 49 h 98"/>
                  <a:gd name="T8" fmla="*/ 1 w 151"/>
                  <a:gd name="T9" fmla="*/ 4 h 98"/>
                  <a:gd name="T10" fmla="*/ 5 w 151"/>
                  <a:gd name="T11" fmla="*/ 0 h 98"/>
                  <a:gd name="T12" fmla="*/ 9 w 151"/>
                  <a:gd name="T13" fmla="*/ 4 h 98"/>
                  <a:gd name="T14" fmla="*/ 24 w 151"/>
                  <a:gd name="T15" fmla="*/ 43 h 98"/>
                  <a:gd name="T16" fmla="*/ 50 w 151"/>
                  <a:gd name="T17" fmla="*/ 56 h 98"/>
                  <a:gd name="T18" fmla="*/ 49 w 151"/>
                  <a:gd name="T19" fmla="*/ 48 h 98"/>
                  <a:gd name="T20" fmla="*/ 58 w 151"/>
                  <a:gd name="T21" fmla="*/ 20 h 98"/>
                  <a:gd name="T22" fmla="*/ 87 w 151"/>
                  <a:gd name="T23" fmla="*/ 15 h 98"/>
                  <a:gd name="T24" fmla="*/ 97 w 151"/>
                  <a:gd name="T25" fmla="*/ 28 h 98"/>
                  <a:gd name="T26" fmla="*/ 93 w 151"/>
                  <a:gd name="T27" fmla="*/ 48 h 98"/>
                  <a:gd name="T28" fmla="*/ 64 w 151"/>
                  <a:gd name="T29" fmla="*/ 65 h 98"/>
                  <a:gd name="T30" fmla="*/ 62 w 151"/>
                  <a:gd name="T31" fmla="*/ 65 h 98"/>
                  <a:gd name="T32" fmla="*/ 94 w 151"/>
                  <a:gd name="T33" fmla="*/ 89 h 98"/>
                  <a:gd name="T34" fmla="*/ 143 w 151"/>
                  <a:gd name="T35" fmla="*/ 63 h 98"/>
                  <a:gd name="T36" fmla="*/ 148 w 151"/>
                  <a:gd name="T37" fmla="*/ 61 h 98"/>
                  <a:gd name="T38" fmla="*/ 150 w 151"/>
                  <a:gd name="T39" fmla="*/ 67 h 98"/>
                  <a:gd name="T40" fmla="*/ 101 w 151"/>
                  <a:gd name="T41" fmla="*/ 98 h 98"/>
                  <a:gd name="T42" fmla="*/ 76 w 151"/>
                  <a:gd name="T43" fmla="*/ 20 h 98"/>
                  <a:gd name="T44" fmla="*/ 64 w 151"/>
                  <a:gd name="T45" fmla="*/ 25 h 98"/>
                  <a:gd name="T46" fmla="*/ 57 w 151"/>
                  <a:gd name="T47" fmla="*/ 47 h 98"/>
                  <a:gd name="T48" fmla="*/ 59 w 151"/>
                  <a:gd name="T49" fmla="*/ 57 h 98"/>
                  <a:gd name="T50" fmla="*/ 63 w 151"/>
                  <a:gd name="T51" fmla="*/ 57 h 98"/>
                  <a:gd name="T52" fmla="*/ 87 w 151"/>
                  <a:gd name="T53" fmla="*/ 44 h 98"/>
                  <a:gd name="T54" fmla="*/ 89 w 151"/>
                  <a:gd name="T55" fmla="*/ 30 h 98"/>
                  <a:gd name="T56" fmla="*/ 83 w 151"/>
                  <a:gd name="T57" fmla="*/ 22 h 98"/>
                  <a:gd name="T58" fmla="*/ 76 w 151"/>
                  <a:gd name="T59" fmla="*/ 2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1" h="98">
                    <a:moveTo>
                      <a:pt x="101" y="98"/>
                    </a:moveTo>
                    <a:cubicBezTo>
                      <a:pt x="98" y="98"/>
                      <a:pt x="95" y="97"/>
                      <a:pt x="92" y="97"/>
                    </a:cubicBezTo>
                    <a:cubicBezTo>
                      <a:pt x="75" y="93"/>
                      <a:pt x="60" y="81"/>
                      <a:pt x="53" y="65"/>
                    </a:cubicBezTo>
                    <a:cubicBezTo>
                      <a:pt x="40" y="63"/>
                      <a:pt x="28" y="58"/>
                      <a:pt x="18" y="49"/>
                    </a:cubicBezTo>
                    <a:cubicBezTo>
                      <a:pt x="6" y="37"/>
                      <a:pt x="0" y="21"/>
                      <a:pt x="1" y="4"/>
                    </a:cubicBezTo>
                    <a:cubicBezTo>
                      <a:pt x="1" y="2"/>
                      <a:pt x="3" y="0"/>
                      <a:pt x="5" y="0"/>
                    </a:cubicBezTo>
                    <a:cubicBezTo>
                      <a:pt x="7" y="0"/>
                      <a:pt x="9" y="2"/>
                      <a:pt x="9" y="4"/>
                    </a:cubicBezTo>
                    <a:cubicBezTo>
                      <a:pt x="8" y="19"/>
                      <a:pt x="14" y="33"/>
                      <a:pt x="24" y="43"/>
                    </a:cubicBezTo>
                    <a:cubicBezTo>
                      <a:pt x="31" y="50"/>
                      <a:pt x="40" y="54"/>
                      <a:pt x="50" y="56"/>
                    </a:cubicBezTo>
                    <a:cubicBezTo>
                      <a:pt x="50" y="53"/>
                      <a:pt x="49" y="51"/>
                      <a:pt x="49" y="48"/>
                    </a:cubicBezTo>
                    <a:cubicBezTo>
                      <a:pt x="48" y="37"/>
                      <a:pt x="52" y="27"/>
                      <a:pt x="58" y="20"/>
                    </a:cubicBezTo>
                    <a:cubicBezTo>
                      <a:pt x="66" y="12"/>
                      <a:pt x="78" y="9"/>
                      <a:pt x="87" y="15"/>
                    </a:cubicBezTo>
                    <a:cubicBezTo>
                      <a:pt x="92" y="18"/>
                      <a:pt x="95" y="23"/>
                      <a:pt x="97" y="28"/>
                    </a:cubicBezTo>
                    <a:cubicBezTo>
                      <a:pt x="98" y="35"/>
                      <a:pt x="97" y="43"/>
                      <a:pt x="93" y="48"/>
                    </a:cubicBezTo>
                    <a:cubicBezTo>
                      <a:pt x="88" y="57"/>
                      <a:pt x="77" y="63"/>
                      <a:pt x="64" y="65"/>
                    </a:cubicBezTo>
                    <a:cubicBezTo>
                      <a:pt x="63" y="65"/>
                      <a:pt x="63" y="65"/>
                      <a:pt x="62" y="65"/>
                    </a:cubicBezTo>
                    <a:cubicBezTo>
                      <a:pt x="68" y="77"/>
                      <a:pt x="80" y="86"/>
                      <a:pt x="94" y="89"/>
                    </a:cubicBezTo>
                    <a:cubicBezTo>
                      <a:pt x="113" y="93"/>
                      <a:pt x="135" y="81"/>
                      <a:pt x="143" y="63"/>
                    </a:cubicBezTo>
                    <a:cubicBezTo>
                      <a:pt x="144" y="61"/>
                      <a:pt x="146" y="60"/>
                      <a:pt x="148" y="61"/>
                    </a:cubicBezTo>
                    <a:cubicBezTo>
                      <a:pt x="150" y="62"/>
                      <a:pt x="151" y="65"/>
                      <a:pt x="150" y="67"/>
                    </a:cubicBezTo>
                    <a:cubicBezTo>
                      <a:pt x="142" y="85"/>
                      <a:pt x="122" y="98"/>
                      <a:pt x="101" y="98"/>
                    </a:cubicBezTo>
                    <a:close/>
                    <a:moveTo>
                      <a:pt x="76" y="20"/>
                    </a:moveTo>
                    <a:cubicBezTo>
                      <a:pt x="72" y="20"/>
                      <a:pt x="67" y="22"/>
                      <a:pt x="64" y="25"/>
                    </a:cubicBezTo>
                    <a:cubicBezTo>
                      <a:pt x="59" y="30"/>
                      <a:pt x="56" y="38"/>
                      <a:pt x="57" y="47"/>
                    </a:cubicBezTo>
                    <a:cubicBezTo>
                      <a:pt x="57" y="51"/>
                      <a:pt x="58" y="54"/>
                      <a:pt x="59" y="57"/>
                    </a:cubicBezTo>
                    <a:cubicBezTo>
                      <a:pt x="60" y="57"/>
                      <a:pt x="62" y="57"/>
                      <a:pt x="63" y="57"/>
                    </a:cubicBezTo>
                    <a:cubicBezTo>
                      <a:pt x="74" y="56"/>
                      <a:pt x="82" y="51"/>
                      <a:pt x="87" y="44"/>
                    </a:cubicBezTo>
                    <a:cubicBezTo>
                      <a:pt x="89" y="40"/>
                      <a:pt x="90" y="35"/>
                      <a:pt x="89" y="30"/>
                    </a:cubicBezTo>
                    <a:cubicBezTo>
                      <a:pt x="88" y="26"/>
                      <a:pt x="86" y="23"/>
                      <a:pt x="83" y="22"/>
                    </a:cubicBezTo>
                    <a:cubicBezTo>
                      <a:pt x="81" y="20"/>
                      <a:pt x="79" y="20"/>
                      <a:pt x="76" y="20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>
                <a:spLocks noEditPoints="1"/>
              </p:cNvSpPr>
              <p:nvPr/>
            </p:nvSpPr>
            <p:spPr bwMode="auto">
              <a:xfrm>
                <a:off x="3052763" y="8232775"/>
                <a:ext cx="642938" cy="361950"/>
              </a:xfrm>
              <a:custGeom>
                <a:avLst/>
                <a:gdLst>
                  <a:gd name="T0" fmla="*/ 97 w 170"/>
                  <a:gd name="T1" fmla="*/ 96 h 96"/>
                  <a:gd name="T2" fmla="*/ 88 w 170"/>
                  <a:gd name="T3" fmla="*/ 93 h 96"/>
                  <a:gd name="T4" fmla="*/ 81 w 170"/>
                  <a:gd name="T5" fmla="*/ 69 h 96"/>
                  <a:gd name="T6" fmla="*/ 99 w 170"/>
                  <a:gd name="T7" fmla="*/ 53 h 96"/>
                  <a:gd name="T8" fmla="*/ 102 w 170"/>
                  <a:gd name="T9" fmla="*/ 51 h 96"/>
                  <a:gd name="T10" fmla="*/ 76 w 170"/>
                  <a:gd name="T11" fmla="*/ 35 h 96"/>
                  <a:gd name="T12" fmla="*/ 63 w 170"/>
                  <a:gd name="T13" fmla="*/ 34 h 96"/>
                  <a:gd name="T14" fmla="*/ 60 w 170"/>
                  <a:gd name="T15" fmla="*/ 60 h 96"/>
                  <a:gd name="T16" fmla="*/ 45 w 170"/>
                  <a:gd name="T17" fmla="*/ 74 h 96"/>
                  <a:gd name="T18" fmla="*/ 25 w 170"/>
                  <a:gd name="T19" fmla="*/ 68 h 96"/>
                  <a:gd name="T20" fmla="*/ 32 w 170"/>
                  <a:gd name="T21" fmla="*/ 40 h 96"/>
                  <a:gd name="T22" fmla="*/ 53 w 170"/>
                  <a:gd name="T23" fmla="*/ 28 h 96"/>
                  <a:gd name="T24" fmla="*/ 46 w 170"/>
                  <a:gd name="T25" fmla="*/ 19 h 96"/>
                  <a:gd name="T26" fmla="*/ 7 w 170"/>
                  <a:gd name="T27" fmla="*/ 17 h 96"/>
                  <a:gd name="T28" fmla="*/ 2 w 170"/>
                  <a:gd name="T29" fmla="*/ 16 h 96"/>
                  <a:gd name="T30" fmla="*/ 3 w 170"/>
                  <a:gd name="T31" fmla="*/ 10 h 96"/>
                  <a:gd name="T32" fmla="*/ 51 w 170"/>
                  <a:gd name="T33" fmla="*/ 13 h 96"/>
                  <a:gd name="T34" fmla="*/ 61 w 170"/>
                  <a:gd name="T35" fmla="*/ 27 h 96"/>
                  <a:gd name="T36" fmla="*/ 77 w 170"/>
                  <a:gd name="T37" fmla="*/ 27 h 96"/>
                  <a:gd name="T38" fmla="*/ 110 w 170"/>
                  <a:gd name="T39" fmla="*/ 49 h 96"/>
                  <a:gd name="T40" fmla="*/ 169 w 170"/>
                  <a:gd name="T41" fmla="*/ 70 h 96"/>
                  <a:gd name="T42" fmla="*/ 168 w 170"/>
                  <a:gd name="T43" fmla="*/ 75 h 96"/>
                  <a:gd name="T44" fmla="*/ 163 w 170"/>
                  <a:gd name="T45" fmla="*/ 75 h 96"/>
                  <a:gd name="T46" fmla="*/ 114 w 170"/>
                  <a:gd name="T47" fmla="*/ 56 h 96"/>
                  <a:gd name="T48" fmla="*/ 114 w 170"/>
                  <a:gd name="T49" fmla="*/ 57 h 96"/>
                  <a:gd name="T50" fmla="*/ 115 w 170"/>
                  <a:gd name="T51" fmla="*/ 85 h 96"/>
                  <a:gd name="T52" fmla="*/ 101 w 170"/>
                  <a:gd name="T53" fmla="*/ 95 h 96"/>
                  <a:gd name="T54" fmla="*/ 97 w 170"/>
                  <a:gd name="T55" fmla="*/ 96 h 96"/>
                  <a:gd name="T56" fmla="*/ 106 w 170"/>
                  <a:gd name="T57" fmla="*/ 58 h 96"/>
                  <a:gd name="T58" fmla="*/ 102 w 170"/>
                  <a:gd name="T59" fmla="*/ 60 h 96"/>
                  <a:gd name="T60" fmla="*/ 89 w 170"/>
                  <a:gd name="T61" fmla="*/ 72 h 96"/>
                  <a:gd name="T62" fmla="*/ 92 w 170"/>
                  <a:gd name="T63" fmla="*/ 87 h 96"/>
                  <a:gd name="T64" fmla="*/ 99 w 170"/>
                  <a:gd name="T65" fmla="*/ 88 h 96"/>
                  <a:gd name="T66" fmla="*/ 108 w 170"/>
                  <a:gd name="T67" fmla="*/ 81 h 96"/>
                  <a:gd name="T68" fmla="*/ 107 w 170"/>
                  <a:gd name="T69" fmla="*/ 60 h 96"/>
                  <a:gd name="T70" fmla="*/ 106 w 170"/>
                  <a:gd name="T71" fmla="*/ 58 h 96"/>
                  <a:gd name="T72" fmla="*/ 55 w 170"/>
                  <a:gd name="T73" fmla="*/ 36 h 96"/>
                  <a:gd name="T74" fmla="*/ 37 w 170"/>
                  <a:gd name="T75" fmla="*/ 46 h 96"/>
                  <a:gd name="T76" fmla="*/ 32 w 170"/>
                  <a:gd name="T77" fmla="*/ 63 h 96"/>
                  <a:gd name="T78" fmla="*/ 43 w 170"/>
                  <a:gd name="T79" fmla="*/ 66 h 96"/>
                  <a:gd name="T80" fmla="*/ 53 w 170"/>
                  <a:gd name="T81" fmla="*/ 56 h 96"/>
                  <a:gd name="T82" fmla="*/ 55 w 170"/>
                  <a:gd name="T83" fmla="*/ 3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0" h="96">
                    <a:moveTo>
                      <a:pt x="97" y="96"/>
                    </a:moveTo>
                    <a:cubicBezTo>
                      <a:pt x="93" y="96"/>
                      <a:pt x="90" y="95"/>
                      <a:pt x="88" y="93"/>
                    </a:cubicBezTo>
                    <a:cubicBezTo>
                      <a:pt x="80" y="88"/>
                      <a:pt x="78" y="77"/>
                      <a:pt x="81" y="69"/>
                    </a:cubicBezTo>
                    <a:cubicBezTo>
                      <a:pt x="84" y="62"/>
                      <a:pt x="90" y="57"/>
                      <a:pt x="99" y="53"/>
                    </a:cubicBezTo>
                    <a:cubicBezTo>
                      <a:pt x="100" y="52"/>
                      <a:pt x="101" y="52"/>
                      <a:pt x="102" y="51"/>
                    </a:cubicBezTo>
                    <a:cubicBezTo>
                      <a:pt x="95" y="43"/>
                      <a:pt x="86" y="37"/>
                      <a:pt x="76" y="35"/>
                    </a:cubicBezTo>
                    <a:cubicBezTo>
                      <a:pt x="72" y="34"/>
                      <a:pt x="67" y="34"/>
                      <a:pt x="63" y="34"/>
                    </a:cubicBezTo>
                    <a:cubicBezTo>
                      <a:pt x="65" y="43"/>
                      <a:pt x="64" y="52"/>
                      <a:pt x="60" y="60"/>
                    </a:cubicBezTo>
                    <a:cubicBezTo>
                      <a:pt x="57" y="67"/>
                      <a:pt x="51" y="72"/>
                      <a:pt x="45" y="74"/>
                    </a:cubicBezTo>
                    <a:cubicBezTo>
                      <a:pt x="38" y="76"/>
                      <a:pt x="29" y="74"/>
                      <a:pt x="25" y="68"/>
                    </a:cubicBezTo>
                    <a:cubicBezTo>
                      <a:pt x="19" y="59"/>
                      <a:pt x="24" y="47"/>
                      <a:pt x="32" y="40"/>
                    </a:cubicBezTo>
                    <a:cubicBezTo>
                      <a:pt x="38" y="35"/>
                      <a:pt x="45" y="31"/>
                      <a:pt x="53" y="28"/>
                    </a:cubicBezTo>
                    <a:cubicBezTo>
                      <a:pt x="51" y="25"/>
                      <a:pt x="49" y="21"/>
                      <a:pt x="46" y="19"/>
                    </a:cubicBezTo>
                    <a:cubicBezTo>
                      <a:pt x="35" y="10"/>
                      <a:pt x="18" y="9"/>
                      <a:pt x="7" y="17"/>
                    </a:cubicBezTo>
                    <a:cubicBezTo>
                      <a:pt x="5" y="18"/>
                      <a:pt x="3" y="18"/>
                      <a:pt x="2" y="16"/>
                    </a:cubicBezTo>
                    <a:cubicBezTo>
                      <a:pt x="0" y="14"/>
                      <a:pt x="1" y="11"/>
                      <a:pt x="3" y="10"/>
                    </a:cubicBezTo>
                    <a:cubicBezTo>
                      <a:pt x="17" y="0"/>
                      <a:pt x="38" y="1"/>
                      <a:pt x="51" y="13"/>
                    </a:cubicBezTo>
                    <a:cubicBezTo>
                      <a:pt x="55" y="16"/>
                      <a:pt x="59" y="21"/>
                      <a:pt x="61" y="27"/>
                    </a:cubicBezTo>
                    <a:cubicBezTo>
                      <a:pt x="66" y="26"/>
                      <a:pt x="72" y="26"/>
                      <a:pt x="77" y="27"/>
                    </a:cubicBezTo>
                    <a:cubicBezTo>
                      <a:pt x="90" y="30"/>
                      <a:pt x="102" y="38"/>
                      <a:pt x="110" y="49"/>
                    </a:cubicBezTo>
                    <a:cubicBezTo>
                      <a:pt x="131" y="44"/>
                      <a:pt x="156" y="52"/>
                      <a:pt x="169" y="70"/>
                    </a:cubicBezTo>
                    <a:cubicBezTo>
                      <a:pt x="170" y="72"/>
                      <a:pt x="170" y="74"/>
                      <a:pt x="168" y="75"/>
                    </a:cubicBezTo>
                    <a:cubicBezTo>
                      <a:pt x="167" y="77"/>
                      <a:pt x="164" y="76"/>
                      <a:pt x="163" y="75"/>
                    </a:cubicBezTo>
                    <a:cubicBezTo>
                      <a:pt x="152" y="60"/>
                      <a:pt x="132" y="53"/>
                      <a:pt x="114" y="56"/>
                    </a:cubicBezTo>
                    <a:cubicBezTo>
                      <a:pt x="114" y="57"/>
                      <a:pt x="114" y="57"/>
                      <a:pt x="114" y="57"/>
                    </a:cubicBezTo>
                    <a:cubicBezTo>
                      <a:pt x="119" y="67"/>
                      <a:pt x="119" y="77"/>
                      <a:pt x="115" y="85"/>
                    </a:cubicBezTo>
                    <a:cubicBezTo>
                      <a:pt x="112" y="90"/>
                      <a:pt x="107" y="94"/>
                      <a:pt x="101" y="95"/>
                    </a:cubicBezTo>
                    <a:cubicBezTo>
                      <a:pt x="100" y="96"/>
                      <a:pt x="98" y="96"/>
                      <a:pt x="97" y="96"/>
                    </a:cubicBezTo>
                    <a:close/>
                    <a:moveTo>
                      <a:pt x="106" y="58"/>
                    </a:moveTo>
                    <a:cubicBezTo>
                      <a:pt x="105" y="59"/>
                      <a:pt x="104" y="59"/>
                      <a:pt x="102" y="60"/>
                    </a:cubicBezTo>
                    <a:cubicBezTo>
                      <a:pt x="98" y="62"/>
                      <a:pt x="91" y="66"/>
                      <a:pt x="89" y="72"/>
                    </a:cubicBezTo>
                    <a:cubicBezTo>
                      <a:pt x="87" y="77"/>
                      <a:pt x="88" y="84"/>
                      <a:pt x="92" y="87"/>
                    </a:cubicBezTo>
                    <a:cubicBezTo>
                      <a:pt x="94" y="88"/>
                      <a:pt x="97" y="88"/>
                      <a:pt x="99" y="88"/>
                    </a:cubicBezTo>
                    <a:cubicBezTo>
                      <a:pt x="103" y="87"/>
                      <a:pt x="106" y="84"/>
                      <a:pt x="108" y="81"/>
                    </a:cubicBezTo>
                    <a:cubicBezTo>
                      <a:pt x="111" y="75"/>
                      <a:pt x="110" y="68"/>
                      <a:pt x="107" y="60"/>
                    </a:cubicBezTo>
                    <a:cubicBezTo>
                      <a:pt x="107" y="59"/>
                      <a:pt x="106" y="59"/>
                      <a:pt x="106" y="58"/>
                    </a:cubicBezTo>
                    <a:close/>
                    <a:moveTo>
                      <a:pt x="55" y="36"/>
                    </a:moveTo>
                    <a:cubicBezTo>
                      <a:pt x="49" y="38"/>
                      <a:pt x="42" y="41"/>
                      <a:pt x="37" y="46"/>
                    </a:cubicBezTo>
                    <a:cubicBezTo>
                      <a:pt x="32" y="51"/>
                      <a:pt x="29" y="59"/>
                      <a:pt x="32" y="63"/>
                    </a:cubicBezTo>
                    <a:cubicBezTo>
                      <a:pt x="34" y="66"/>
                      <a:pt x="39" y="68"/>
                      <a:pt x="43" y="66"/>
                    </a:cubicBezTo>
                    <a:cubicBezTo>
                      <a:pt x="48" y="64"/>
                      <a:pt x="51" y="59"/>
                      <a:pt x="53" y="56"/>
                    </a:cubicBezTo>
                    <a:cubicBezTo>
                      <a:pt x="56" y="50"/>
                      <a:pt x="57" y="43"/>
                      <a:pt x="55" y="3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椭圆 17"/>
              <p:cNvSpPr>
                <a:spLocks noChangeArrowheads="1"/>
              </p:cNvSpPr>
              <p:nvPr/>
            </p:nvSpPr>
            <p:spPr bwMode="auto">
              <a:xfrm>
                <a:off x="3121026" y="7475538"/>
                <a:ext cx="188913" cy="188913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椭圆 18"/>
              <p:cNvSpPr>
                <a:spLocks noChangeArrowheads="1"/>
              </p:cNvSpPr>
              <p:nvPr/>
            </p:nvSpPr>
            <p:spPr bwMode="auto">
              <a:xfrm>
                <a:off x="3017838" y="7866063"/>
                <a:ext cx="152400" cy="146050"/>
              </a:xfrm>
              <a:prstGeom prst="ellipse">
                <a:avLst/>
              </a:prstGeom>
              <a:solidFill>
                <a:srgbClr val="FF9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椭圆 19"/>
              <p:cNvSpPr>
                <a:spLocks noChangeArrowheads="1"/>
              </p:cNvSpPr>
              <p:nvPr/>
            </p:nvSpPr>
            <p:spPr bwMode="auto">
              <a:xfrm>
                <a:off x="4114801" y="7797800"/>
                <a:ext cx="152400" cy="150813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>
                <a:spLocks/>
              </p:cNvSpPr>
              <p:nvPr/>
            </p:nvSpPr>
            <p:spPr bwMode="auto">
              <a:xfrm>
                <a:off x="3313113" y="7608888"/>
                <a:ext cx="711200" cy="717550"/>
              </a:xfrm>
              <a:custGeom>
                <a:avLst/>
                <a:gdLst>
                  <a:gd name="T0" fmla="*/ 234 w 448"/>
                  <a:gd name="T1" fmla="*/ 109 h 452"/>
                  <a:gd name="T2" fmla="*/ 348 w 448"/>
                  <a:gd name="T3" fmla="*/ 33 h 452"/>
                  <a:gd name="T4" fmla="*/ 317 w 448"/>
                  <a:gd name="T5" fmla="*/ 166 h 452"/>
                  <a:gd name="T6" fmla="*/ 448 w 448"/>
                  <a:gd name="T7" fmla="*/ 209 h 452"/>
                  <a:gd name="T8" fmla="*/ 322 w 448"/>
                  <a:gd name="T9" fmla="*/ 266 h 452"/>
                  <a:gd name="T10" fmla="*/ 372 w 448"/>
                  <a:gd name="T11" fmla="*/ 395 h 452"/>
                  <a:gd name="T12" fmla="*/ 248 w 448"/>
                  <a:gd name="T13" fmla="*/ 335 h 452"/>
                  <a:gd name="T14" fmla="*/ 176 w 448"/>
                  <a:gd name="T15" fmla="*/ 452 h 452"/>
                  <a:gd name="T16" fmla="*/ 148 w 448"/>
                  <a:gd name="T17" fmla="*/ 319 h 452"/>
                  <a:gd name="T18" fmla="*/ 12 w 448"/>
                  <a:gd name="T19" fmla="*/ 338 h 452"/>
                  <a:gd name="T20" fmla="*/ 98 w 448"/>
                  <a:gd name="T21" fmla="*/ 231 h 452"/>
                  <a:gd name="T22" fmla="*/ 0 w 448"/>
                  <a:gd name="T23" fmla="*/ 135 h 452"/>
                  <a:gd name="T24" fmla="*/ 136 w 448"/>
                  <a:gd name="T25" fmla="*/ 138 h 452"/>
                  <a:gd name="T26" fmla="*/ 150 w 448"/>
                  <a:gd name="T27" fmla="*/ 0 h 452"/>
                  <a:gd name="T28" fmla="*/ 234 w 448"/>
                  <a:gd name="T29" fmla="*/ 109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8" h="452">
                    <a:moveTo>
                      <a:pt x="234" y="109"/>
                    </a:moveTo>
                    <a:lnTo>
                      <a:pt x="348" y="33"/>
                    </a:lnTo>
                    <a:lnTo>
                      <a:pt x="317" y="166"/>
                    </a:lnTo>
                    <a:lnTo>
                      <a:pt x="448" y="209"/>
                    </a:lnTo>
                    <a:lnTo>
                      <a:pt x="322" y="266"/>
                    </a:lnTo>
                    <a:lnTo>
                      <a:pt x="372" y="395"/>
                    </a:lnTo>
                    <a:lnTo>
                      <a:pt x="248" y="335"/>
                    </a:lnTo>
                    <a:lnTo>
                      <a:pt x="176" y="452"/>
                    </a:lnTo>
                    <a:lnTo>
                      <a:pt x="148" y="319"/>
                    </a:lnTo>
                    <a:lnTo>
                      <a:pt x="12" y="338"/>
                    </a:lnTo>
                    <a:lnTo>
                      <a:pt x="98" y="231"/>
                    </a:lnTo>
                    <a:lnTo>
                      <a:pt x="0" y="135"/>
                    </a:lnTo>
                    <a:lnTo>
                      <a:pt x="136" y="138"/>
                    </a:lnTo>
                    <a:lnTo>
                      <a:pt x="150" y="0"/>
                    </a:lnTo>
                    <a:lnTo>
                      <a:pt x="234" y="109"/>
                    </a:ln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椭圆 21"/>
              <p:cNvSpPr>
                <a:spLocks noChangeArrowheads="1"/>
              </p:cNvSpPr>
              <p:nvPr/>
            </p:nvSpPr>
            <p:spPr bwMode="auto">
              <a:xfrm>
                <a:off x="3559176" y="7937500"/>
                <a:ext cx="26988" cy="25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3717926" y="7937500"/>
                <a:ext cx="26988" cy="25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>
                <a:spLocks/>
              </p:cNvSpPr>
              <p:nvPr/>
            </p:nvSpPr>
            <p:spPr bwMode="auto">
              <a:xfrm>
                <a:off x="3608388" y="7967663"/>
                <a:ext cx="87313" cy="57150"/>
              </a:xfrm>
              <a:custGeom>
                <a:avLst/>
                <a:gdLst>
                  <a:gd name="T0" fmla="*/ 15 w 23"/>
                  <a:gd name="T1" fmla="*/ 4 h 15"/>
                  <a:gd name="T2" fmla="*/ 11 w 23"/>
                  <a:gd name="T3" fmla="*/ 7 h 15"/>
                  <a:gd name="T4" fmla="*/ 8 w 23"/>
                  <a:gd name="T5" fmla="*/ 4 h 15"/>
                  <a:gd name="T6" fmla="*/ 4 w 23"/>
                  <a:gd name="T7" fmla="*/ 0 h 15"/>
                  <a:gd name="T8" fmla="*/ 0 w 23"/>
                  <a:gd name="T9" fmla="*/ 4 h 15"/>
                  <a:gd name="T10" fmla="*/ 11 w 23"/>
                  <a:gd name="T11" fmla="*/ 15 h 15"/>
                  <a:gd name="T12" fmla="*/ 23 w 23"/>
                  <a:gd name="T13" fmla="*/ 4 h 15"/>
                  <a:gd name="T14" fmla="*/ 19 w 23"/>
                  <a:gd name="T15" fmla="*/ 0 h 15"/>
                  <a:gd name="T16" fmla="*/ 15 w 23"/>
                  <a:gd name="T1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5">
                    <a:moveTo>
                      <a:pt x="15" y="4"/>
                    </a:moveTo>
                    <a:cubicBezTo>
                      <a:pt x="15" y="6"/>
                      <a:pt x="13" y="7"/>
                      <a:pt x="11" y="7"/>
                    </a:cubicBezTo>
                    <a:cubicBezTo>
                      <a:pt x="9" y="7"/>
                      <a:pt x="8" y="6"/>
                      <a:pt x="8" y="4"/>
                    </a:cubicBezTo>
                    <a:cubicBezTo>
                      <a:pt x="8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4"/>
                    </a:cubicBezTo>
                    <a:cubicBezTo>
                      <a:pt x="0" y="10"/>
                      <a:pt x="5" y="15"/>
                      <a:pt x="11" y="15"/>
                    </a:cubicBezTo>
                    <a:cubicBezTo>
                      <a:pt x="18" y="15"/>
                      <a:pt x="23" y="10"/>
                      <a:pt x="23" y="4"/>
                    </a:cubicBezTo>
                    <a:cubicBezTo>
                      <a:pt x="23" y="1"/>
                      <a:pt x="21" y="0"/>
                      <a:pt x="19" y="0"/>
                    </a:cubicBezTo>
                    <a:cubicBezTo>
                      <a:pt x="17" y="0"/>
                      <a:pt x="15" y="1"/>
                      <a:pt x="15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>
                <a:spLocks/>
              </p:cNvSpPr>
              <p:nvPr/>
            </p:nvSpPr>
            <p:spPr bwMode="auto">
              <a:xfrm>
                <a:off x="2692401" y="8709025"/>
                <a:ext cx="1695450" cy="263525"/>
              </a:xfrm>
              <a:custGeom>
                <a:avLst/>
                <a:gdLst>
                  <a:gd name="T0" fmla="*/ 0 w 448"/>
                  <a:gd name="T1" fmla="*/ 0 h 70"/>
                  <a:gd name="T2" fmla="*/ 0 w 448"/>
                  <a:gd name="T3" fmla="*/ 31 h 70"/>
                  <a:gd name="T4" fmla="*/ 39 w 448"/>
                  <a:gd name="T5" fmla="*/ 70 h 70"/>
                  <a:gd name="T6" fmla="*/ 408 w 448"/>
                  <a:gd name="T7" fmla="*/ 70 h 70"/>
                  <a:gd name="T8" fmla="*/ 448 w 448"/>
                  <a:gd name="T9" fmla="*/ 31 h 70"/>
                  <a:gd name="T10" fmla="*/ 448 w 448"/>
                  <a:gd name="T11" fmla="*/ 0 h 70"/>
                  <a:gd name="T12" fmla="*/ 0 w 448"/>
                  <a:gd name="T1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8" h="70">
                    <a:moveTo>
                      <a:pt x="0" y="0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53"/>
                      <a:pt x="18" y="70"/>
                      <a:pt x="39" y="70"/>
                    </a:cubicBezTo>
                    <a:cubicBezTo>
                      <a:pt x="408" y="70"/>
                      <a:pt x="408" y="70"/>
                      <a:pt x="408" y="70"/>
                    </a:cubicBezTo>
                    <a:cubicBezTo>
                      <a:pt x="430" y="70"/>
                      <a:pt x="448" y="53"/>
                      <a:pt x="448" y="31"/>
                    </a:cubicBezTo>
                    <a:cubicBezTo>
                      <a:pt x="448" y="0"/>
                      <a:pt x="448" y="0"/>
                      <a:pt x="44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>
                <a:spLocks/>
              </p:cNvSpPr>
              <p:nvPr/>
            </p:nvSpPr>
            <p:spPr bwMode="auto">
              <a:xfrm>
                <a:off x="4133851" y="8175625"/>
                <a:ext cx="254000" cy="355600"/>
              </a:xfrm>
              <a:custGeom>
                <a:avLst/>
                <a:gdLst>
                  <a:gd name="T0" fmla="*/ 67 w 67"/>
                  <a:gd name="T1" fmla="*/ 90 h 94"/>
                  <a:gd name="T2" fmla="*/ 67 w 67"/>
                  <a:gd name="T3" fmla="*/ 4 h 94"/>
                  <a:gd name="T4" fmla="*/ 47 w 67"/>
                  <a:gd name="T5" fmla="*/ 0 h 94"/>
                  <a:gd name="T6" fmla="*/ 0 w 67"/>
                  <a:gd name="T7" fmla="*/ 47 h 94"/>
                  <a:gd name="T8" fmla="*/ 47 w 67"/>
                  <a:gd name="T9" fmla="*/ 94 h 94"/>
                  <a:gd name="T10" fmla="*/ 67 w 67"/>
                  <a:gd name="T11" fmla="*/ 9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" h="94">
                    <a:moveTo>
                      <a:pt x="67" y="90"/>
                    </a:moveTo>
                    <a:cubicBezTo>
                      <a:pt x="67" y="4"/>
                      <a:pt x="67" y="4"/>
                      <a:pt x="67" y="4"/>
                    </a:cubicBezTo>
                    <a:cubicBezTo>
                      <a:pt x="61" y="2"/>
                      <a:pt x="54" y="0"/>
                      <a:pt x="47" y="0"/>
                    </a:cubicBezTo>
                    <a:cubicBezTo>
                      <a:pt x="21" y="0"/>
                      <a:pt x="0" y="21"/>
                      <a:pt x="0" y="47"/>
                    </a:cubicBezTo>
                    <a:cubicBezTo>
                      <a:pt x="0" y="73"/>
                      <a:pt x="21" y="94"/>
                      <a:pt x="47" y="94"/>
                    </a:cubicBezTo>
                    <a:cubicBezTo>
                      <a:pt x="54" y="94"/>
                      <a:pt x="61" y="93"/>
                      <a:pt x="67" y="90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>
                <a:spLocks/>
              </p:cNvSpPr>
              <p:nvPr/>
            </p:nvSpPr>
            <p:spPr bwMode="auto">
              <a:xfrm>
                <a:off x="3862388" y="6961188"/>
                <a:ext cx="525463" cy="544513"/>
              </a:xfrm>
              <a:custGeom>
                <a:avLst/>
                <a:gdLst>
                  <a:gd name="T0" fmla="*/ 99 w 139"/>
                  <a:gd name="T1" fmla="*/ 0 h 144"/>
                  <a:gd name="T2" fmla="*/ 23 w 139"/>
                  <a:gd name="T3" fmla="*/ 0 h 144"/>
                  <a:gd name="T4" fmla="*/ 0 w 139"/>
                  <a:gd name="T5" fmla="*/ 58 h 144"/>
                  <a:gd name="T6" fmla="*/ 87 w 139"/>
                  <a:gd name="T7" fmla="*/ 144 h 144"/>
                  <a:gd name="T8" fmla="*/ 139 w 139"/>
                  <a:gd name="T9" fmla="*/ 127 h 144"/>
                  <a:gd name="T10" fmla="*/ 139 w 139"/>
                  <a:gd name="T11" fmla="*/ 39 h 144"/>
                  <a:gd name="T12" fmla="*/ 99 w 139"/>
                  <a:gd name="T1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144">
                    <a:moveTo>
                      <a:pt x="99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9" y="15"/>
                      <a:pt x="0" y="35"/>
                      <a:pt x="0" y="58"/>
                    </a:cubicBezTo>
                    <a:cubicBezTo>
                      <a:pt x="0" y="106"/>
                      <a:pt x="39" y="144"/>
                      <a:pt x="87" y="144"/>
                    </a:cubicBezTo>
                    <a:cubicBezTo>
                      <a:pt x="106" y="144"/>
                      <a:pt x="124" y="138"/>
                      <a:pt x="139" y="127"/>
                    </a:cubicBezTo>
                    <a:cubicBezTo>
                      <a:pt x="139" y="39"/>
                      <a:pt x="139" y="39"/>
                      <a:pt x="139" y="39"/>
                    </a:cubicBezTo>
                    <a:cubicBezTo>
                      <a:pt x="139" y="17"/>
                      <a:pt x="121" y="0"/>
                      <a:pt x="99" y="0"/>
                    </a:cubicBezTo>
                    <a:close/>
                  </a:path>
                </a:pathLst>
              </a:custGeom>
              <a:solidFill>
                <a:srgbClr val="19C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>
                <a:spLocks/>
              </p:cNvSpPr>
              <p:nvPr/>
            </p:nvSpPr>
            <p:spPr bwMode="auto">
              <a:xfrm>
                <a:off x="2692401" y="6961188"/>
                <a:ext cx="204788" cy="2011363"/>
              </a:xfrm>
              <a:custGeom>
                <a:avLst/>
                <a:gdLst>
                  <a:gd name="T0" fmla="*/ 54 w 54"/>
                  <a:gd name="T1" fmla="*/ 532 h 532"/>
                  <a:gd name="T2" fmla="*/ 39 w 54"/>
                  <a:gd name="T3" fmla="*/ 532 h 532"/>
                  <a:gd name="T4" fmla="*/ 0 w 54"/>
                  <a:gd name="T5" fmla="*/ 493 h 532"/>
                  <a:gd name="T6" fmla="*/ 0 w 54"/>
                  <a:gd name="T7" fmla="*/ 39 h 532"/>
                  <a:gd name="T8" fmla="*/ 39 w 54"/>
                  <a:gd name="T9" fmla="*/ 0 h 532"/>
                  <a:gd name="T10" fmla="*/ 54 w 54"/>
                  <a:gd name="T11" fmla="*/ 0 h 532"/>
                  <a:gd name="T12" fmla="*/ 54 w 54"/>
                  <a:gd name="T13" fmla="*/ 532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532">
                    <a:moveTo>
                      <a:pt x="54" y="532"/>
                    </a:moveTo>
                    <a:cubicBezTo>
                      <a:pt x="39" y="532"/>
                      <a:pt x="39" y="532"/>
                      <a:pt x="39" y="532"/>
                    </a:cubicBezTo>
                    <a:cubicBezTo>
                      <a:pt x="17" y="532"/>
                      <a:pt x="0" y="515"/>
                      <a:pt x="0" y="493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4" y="0"/>
                      <a:pt x="54" y="0"/>
                      <a:pt x="54" y="0"/>
                    </a:cubicBezTo>
                    <a:lnTo>
                      <a:pt x="54" y="5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 rot="1622264">
              <a:off x="9097424" y="3319865"/>
              <a:ext cx="2888351" cy="2744121"/>
              <a:chOff x="298450" y="-2527301"/>
              <a:chExt cx="2447925" cy="2325688"/>
            </a:xfrm>
          </p:grpSpPr>
          <p:sp>
            <p:nvSpPr>
              <p:cNvPr id="34" name="任意多边形: 形状 33"/>
              <p:cNvSpPr>
                <a:spLocks/>
              </p:cNvSpPr>
              <p:nvPr/>
            </p:nvSpPr>
            <p:spPr bwMode="auto">
              <a:xfrm>
                <a:off x="298450" y="-2527301"/>
                <a:ext cx="2447925" cy="2325688"/>
              </a:xfrm>
              <a:custGeom>
                <a:avLst/>
                <a:gdLst>
                  <a:gd name="T0" fmla="*/ 605 w 647"/>
                  <a:gd name="T1" fmla="*/ 295 h 615"/>
                  <a:gd name="T2" fmla="*/ 621 w 647"/>
                  <a:gd name="T3" fmla="*/ 264 h 615"/>
                  <a:gd name="T4" fmla="*/ 624 w 647"/>
                  <a:gd name="T5" fmla="*/ 252 h 615"/>
                  <a:gd name="T6" fmla="*/ 621 w 647"/>
                  <a:gd name="T7" fmla="*/ 167 h 615"/>
                  <a:gd name="T8" fmla="*/ 609 w 647"/>
                  <a:gd name="T9" fmla="*/ 146 h 615"/>
                  <a:gd name="T10" fmla="*/ 585 w 647"/>
                  <a:gd name="T11" fmla="*/ 147 h 615"/>
                  <a:gd name="T12" fmla="*/ 540 w 647"/>
                  <a:gd name="T13" fmla="*/ 175 h 615"/>
                  <a:gd name="T14" fmla="*/ 540 w 647"/>
                  <a:gd name="T15" fmla="*/ 173 h 615"/>
                  <a:gd name="T16" fmla="*/ 511 w 647"/>
                  <a:gd name="T17" fmla="*/ 92 h 615"/>
                  <a:gd name="T18" fmla="*/ 493 w 647"/>
                  <a:gd name="T19" fmla="*/ 76 h 615"/>
                  <a:gd name="T20" fmla="*/ 470 w 647"/>
                  <a:gd name="T21" fmla="*/ 84 h 615"/>
                  <a:gd name="T22" fmla="*/ 415 w 647"/>
                  <a:gd name="T23" fmla="*/ 149 h 615"/>
                  <a:gd name="T24" fmla="*/ 409 w 647"/>
                  <a:gd name="T25" fmla="*/ 161 h 615"/>
                  <a:gd name="T26" fmla="*/ 400 w 647"/>
                  <a:gd name="T27" fmla="*/ 209 h 615"/>
                  <a:gd name="T28" fmla="*/ 317 w 647"/>
                  <a:gd name="T29" fmla="*/ 209 h 615"/>
                  <a:gd name="T30" fmla="*/ 348 w 647"/>
                  <a:gd name="T31" fmla="*/ 76 h 615"/>
                  <a:gd name="T32" fmla="*/ 342 w 647"/>
                  <a:gd name="T33" fmla="*/ 41 h 615"/>
                  <a:gd name="T34" fmla="*/ 313 w 647"/>
                  <a:gd name="T35" fmla="*/ 21 h 615"/>
                  <a:gd name="T36" fmla="*/ 236 w 647"/>
                  <a:gd name="T37" fmla="*/ 3 h 615"/>
                  <a:gd name="T38" fmla="*/ 201 w 647"/>
                  <a:gd name="T39" fmla="*/ 8 h 615"/>
                  <a:gd name="T40" fmla="*/ 180 w 647"/>
                  <a:gd name="T41" fmla="*/ 37 h 615"/>
                  <a:gd name="T42" fmla="*/ 146 w 647"/>
                  <a:gd name="T43" fmla="*/ 182 h 615"/>
                  <a:gd name="T44" fmla="*/ 135 w 647"/>
                  <a:gd name="T45" fmla="*/ 178 h 615"/>
                  <a:gd name="T46" fmla="*/ 129 w 647"/>
                  <a:gd name="T47" fmla="*/ 166 h 615"/>
                  <a:gd name="T48" fmla="*/ 108 w 647"/>
                  <a:gd name="T49" fmla="*/ 140 h 615"/>
                  <a:gd name="T50" fmla="*/ 107 w 647"/>
                  <a:gd name="T51" fmla="*/ 140 h 615"/>
                  <a:gd name="T52" fmla="*/ 99 w 647"/>
                  <a:gd name="T53" fmla="*/ 133 h 615"/>
                  <a:gd name="T54" fmla="*/ 97 w 647"/>
                  <a:gd name="T55" fmla="*/ 132 h 615"/>
                  <a:gd name="T56" fmla="*/ 93 w 647"/>
                  <a:gd name="T57" fmla="*/ 130 h 615"/>
                  <a:gd name="T58" fmla="*/ 88 w 647"/>
                  <a:gd name="T59" fmla="*/ 127 h 615"/>
                  <a:gd name="T60" fmla="*/ 84 w 647"/>
                  <a:gd name="T61" fmla="*/ 126 h 615"/>
                  <a:gd name="T62" fmla="*/ 78 w 647"/>
                  <a:gd name="T63" fmla="*/ 123 h 615"/>
                  <a:gd name="T64" fmla="*/ 75 w 647"/>
                  <a:gd name="T65" fmla="*/ 123 h 615"/>
                  <a:gd name="T66" fmla="*/ 67 w 647"/>
                  <a:gd name="T67" fmla="*/ 121 h 615"/>
                  <a:gd name="T68" fmla="*/ 45 w 647"/>
                  <a:gd name="T69" fmla="*/ 117 h 615"/>
                  <a:gd name="T70" fmla="*/ 39 w 647"/>
                  <a:gd name="T71" fmla="*/ 116 h 615"/>
                  <a:gd name="T72" fmla="*/ 29 w 647"/>
                  <a:gd name="T73" fmla="*/ 118 h 615"/>
                  <a:gd name="T74" fmla="*/ 20 w 647"/>
                  <a:gd name="T75" fmla="*/ 126 h 615"/>
                  <a:gd name="T76" fmla="*/ 17 w 647"/>
                  <a:gd name="T77" fmla="*/ 132 h 615"/>
                  <a:gd name="T78" fmla="*/ 8 w 647"/>
                  <a:gd name="T79" fmla="*/ 152 h 615"/>
                  <a:gd name="T80" fmla="*/ 5 w 647"/>
                  <a:gd name="T81" fmla="*/ 160 h 615"/>
                  <a:gd name="T82" fmla="*/ 4 w 647"/>
                  <a:gd name="T83" fmla="*/ 161 h 615"/>
                  <a:gd name="T84" fmla="*/ 2 w 647"/>
                  <a:gd name="T85" fmla="*/ 169 h 615"/>
                  <a:gd name="T86" fmla="*/ 2 w 647"/>
                  <a:gd name="T87" fmla="*/ 172 h 615"/>
                  <a:gd name="T88" fmla="*/ 1 w 647"/>
                  <a:gd name="T89" fmla="*/ 178 h 615"/>
                  <a:gd name="T90" fmla="*/ 1 w 647"/>
                  <a:gd name="T91" fmla="*/ 183 h 615"/>
                  <a:gd name="T92" fmla="*/ 0 w 647"/>
                  <a:gd name="T93" fmla="*/ 188 h 615"/>
                  <a:gd name="T94" fmla="*/ 11 w 647"/>
                  <a:gd name="T95" fmla="*/ 229 h 615"/>
                  <a:gd name="T96" fmla="*/ 17 w 647"/>
                  <a:gd name="T97" fmla="*/ 240 h 615"/>
                  <a:gd name="T98" fmla="*/ 19 w 647"/>
                  <a:gd name="T99" fmla="*/ 274 h 615"/>
                  <a:gd name="T100" fmla="*/ 46 w 647"/>
                  <a:gd name="T101" fmla="*/ 295 h 615"/>
                  <a:gd name="T102" fmla="*/ 65 w 647"/>
                  <a:gd name="T103" fmla="*/ 331 h 615"/>
                  <a:gd name="T104" fmla="*/ 43 w 647"/>
                  <a:gd name="T105" fmla="*/ 374 h 615"/>
                  <a:gd name="T106" fmla="*/ 41 w 647"/>
                  <a:gd name="T107" fmla="*/ 385 h 615"/>
                  <a:gd name="T108" fmla="*/ 41 w 647"/>
                  <a:gd name="T109" fmla="*/ 552 h 615"/>
                  <a:gd name="T110" fmla="*/ 104 w 647"/>
                  <a:gd name="T111" fmla="*/ 615 h 615"/>
                  <a:gd name="T112" fmla="*/ 584 w 647"/>
                  <a:gd name="T113" fmla="*/ 615 h 615"/>
                  <a:gd name="T114" fmla="*/ 647 w 647"/>
                  <a:gd name="T115" fmla="*/ 552 h 615"/>
                  <a:gd name="T116" fmla="*/ 647 w 647"/>
                  <a:gd name="T117" fmla="*/ 385 h 615"/>
                  <a:gd name="T118" fmla="*/ 645 w 647"/>
                  <a:gd name="T119" fmla="*/ 374 h 615"/>
                  <a:gd name="T120" fmla="*/ 605 w 647"/>
                  <a:gd name="T121" fmla="*/ 29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47" h="615">
                    <a:moveTo>
                      <a:pt x="605" y="295"/>
                    </a:moveTo>
                    <a:cubicBezTo>
                      <a:pt x="621" y="264"/>
                      <a:pt x="621" y="264"/>
                      <a:pt x="621" y="264"/>
                    </a:cubicBezTo>
                    <a:cubicBezTo>
                      <a:pt x="623" y="261"/>
                      <a:pt x="624" y="257"/>
                      <a:pt x="624" y="252"/>
                    </a:cubicBezTo>
                    <a:cubicBezTo>
                      <a:pt x="621" y="167"/>
                      <a:pt x="621" y="167"/>
                      <a:pt x="621" y="167"/>
                    </a:cubicBezTo>
                    <a:cubicBezTo>
                      <a:pt x="621" y="158"/>
                      <a:pt x="616" y="150"/>
                      <a:pt x="609" y="146"/>
                    </a:cubicBezTo>
                    <a:cubicBezTo>
                      <a:pt x="601" y="142"/>
                      <a:pt x="592" y="143"/>
                      <a:pt x="585" y="147"/>
                    </a:cubicBezTo>
                    <a:cubicBezTo>
                      <a:pt x="540" y="175"/>
                      <a:pt x="540" y="175"/>
                      <a:pt x="540" y="175"/>
                    </a:cubicBezTo>
                    <a:cubicBezTo>
                      <a:pt x="540" y="174"/>
                      <a:pt x="540" y="173"/>
                      <a:pt x="540" y="173"/>
                    </a:cubicBezTo>
                    <a:cubicBezTo>
                      <a:pt x="511" y="92"/>
                      <a:pt x="511" y="92"/>
                      <a:pt x="511" y="92"/>
                    </a:cubicBezTo>
                    <a:cubicBezTo>
                      <a:pt x="508" y="84"/>
                      <a:pt x="501" y="78"/>
                      <a:pt x="493" y="76"/>
                    </a:cubicBezTo>
                    <a:cubicBezTo>
                      <a:pt x="484" y="75"/>
                      <a:pt x="476" y="78"/>
                      <a:pt x="470" y="84"/>
                    </a:cubicBezTo>
                    <a:cubicBezTo>
                      <a:pt x="415" y="149"/>
                      <a:pt x="415" y="149"/>
                      <a:pt x="415" y="149"/>
                    </a:cubicBezTo>
                    <a:cubicBezTo>
                      <a:pt x="412" y="153"/>
                      <a:pt x="410" y="157"/>
                      <a:pt x="409" y="161"/>
                    </a:cubicBezTo>
                    <a:cubicBezTo>
                      <a:pt x="400" y="209"/>
                      <a:pt x="400" y="209"/>
                      <a:pt x="400" y="209"/>
                    </a:cubicBezTo>
                    <a:cubicBezTo>
                      <a:pt x="317" y="209"/>
                      <a:pt x="317" y="209"/>
                      <a:pt x="317" y="209"/>
                    </a:cubicBezTo>
                    <a:cubicBezTo>
                      <a:pt x="348" y="76"/>
                      <a:pt x="348" y="76"/>
                      <a:pt x="348" y="76"/>
                    </a:cubicBezTo>
                    <a:cubicBezTo>
                      <a:pt x="351" y="64"/>
                      <a:pt x="348" y="52"/>
                      <a:pt x="342" y="41"/>
                    </a:cubicBezTo>
                    <a:cubicBezTo>
                      <a:pt x="335" y="31"/>
                      <a:pt x="325" y="24"/>
                      <a:pt x="313" y="21"/>
                    </a:cubicBezTo>
                    <a:cubicBezTo>
                      <a:pt x="236" y="3"/>
                      <a:pt x="236" y="3"/>
                      <a:pt x="236" y="3"/>
                    </a:cubicBezTo>
                    <a:cubicBezTo>
                      <a:pt x="224" y="0"/>
                      <a:pt x="211" y="2"/>
                      <a:pt x="201" y="8"/>
                    </a:cubicBezTo>
                    <a:cubicBezTo>
                      <a:pt x="190" y="15"/>
                      <a:pt x="183" y="25"/>
                      <a:pt x="180" y="37"/>
                    </a:cubicBezTo>
                    <a:cubicBezTo>
                      <a:pt x="146" y="182"/>
                      <a:pt x="146" y="182"/>
                      <a:pt x="146" y="182"/>
                    </a:cubicBezTo>
                    <a:cubicBezTo>
                      <a:pt x="143" y="180"/>
                      <a:pt x="139" y="179"/>
                      <a:pt x="135" y="178"/>
                    </a:cubicBezTo>
                    <a:cubicBezTo>
                      <a:pt x="129" y="166"/>
                      <a:pt x="129" y="166"/>
                      <a:pt x="129" y="166"/>
                    </a:cubicBezTo>
                    <a:cubicBezTo>
                      <a:pt x="124" y="156"/>
                      <a:pt x="117" y="148"/>
                      <a:pt x="108" y="140"/>
                    </a:cubicBezTo>
                    <a:cubicBezTo>
                      <a:pt x="108" y="140"/>
                      <a:pt x="107" y="140"/>
                      <a:pt x="107" y="140"/>
                    </a:cubicBezTo>
                    <a:cubicBezTo>
                      <a:pt x="104" y="137"/>
                      <a:pt x="102" y="135"/>
                      <a:pt x="99" y="133"/>
                    </a:cubicBezTo>
                    <a:cubicBezTo>
                      <a:pt x="98" y="133"/>
                      <a:pt x="97" y="133"/>
                      <a:pt x="97" y="132"/>
                    </a:cubicBezTo>
                    <a:cubicBezTo>
                      <a:pt x="95" y="131"/>
                      <a:pt x="94" y="130"/>
                      <a:pt x="93" y="130"/>
                    </a:cubicBezTo>
                    <a:cubicBezTo>
                      <a:pt x="91" y="129"/>
                      <a:pt x="89" y="128"/>
                      <a:pt x="88" y="127"/>
                    </a:cubicBezTo>
                    <a:cubicBezTo>
                      <a:pt x="87" y="127"/>
                      <a:pt x="85" y="126"/>
                      <a:pt x="84" y="126"/>
                    </a:cubicBezTo>
                    <a:cubicBezTo>
                      <a:pt x="82" y="125"/>
                      <a:pt x="80" y="124"/>
                      <a:pt x="78" y="123"/>
                    </a:cubicBezTo>
                    <a:cubicBezTo>
                      <a:pt x="77" y="123"/>
                      <a:pt x="76" y="123"/>
                      <a:pt x="75" y="123"/>
                    </a:cubicBezTo>
                    <a:cubicBezTo>
                      <a:pt x="72" y="122"/>
                      <a:pt x="69" y="121"/>
                      <a:pt x="67" y="121"/>
                    </a:cubicBezTo>
                    <a:cubicBezTo>
                      <a:pt x="45" y="117"/>
                      <a:pt x="45" y="117"/>
                      <a:pt x="45" y="117"/>
                    </a:cubicBezTo>
                    <a:cubicBezTo>
                      <a:pt x="43" y="116"/>
                      <a:pt x="41" y="116"/>
                      <a:pt x="39" y="116"/>
                    </a:cubicBezTo>
                    <a:cubicBezTo>
                      <a:pt x="35" y="116"/>
                      <a:pt x="32" y="117"/>
                      <a:pt x="29" y="118"/>
                    </a:cubicBezTo>
                    <a:cubicBezTo>
                      <a:pt x="25" y="120"/>
                      <a:pt x="22" y="123"/>
                      <a:pt x="20" y="126"/>
                    </a:cubicBezTo>
                    <a:cubicBezTo>
                      <a:pt x="18" y="128"/>
                      <a:pt x="18" y="130"/>
                      <a:pt x="17" y="132"/>
                    </a:cubicBezTo>
                    <a:cubicBezTo>
                      <a:pt x="8" y="152"/>
                      <a:pt x="8" y="152"/>
                      <a:pt x="8" y="152"/>
                    </a:cubicBezTo>
                    <a:cubicBezTo>
                      <a:pt x="7" y="154"/>
                      <a:pt x="6" y="157"/>
                      <a:pt x="5" y="160"/>
                    </a:cubicBezTo>
                    <a:cubicBezTo>
                      <a:pt x="4" y="161"/>
                      <a:pt x="4" y="161"/>
                      <a:pt x="4" y="161"/>
                    </a:cubicBezTo>
                    <a:cubicBezTo>
                      <a:pt x="4" y="164"/>
                      <a:pt x="3" y="166"/>
                      <a:pt x="2" y="169"/>
                    </a:cubicBezTo>
                    <a:cubicBezTo>
                      <a:pt x="2" y="170"/>
                      <a:pt x="2" y="171"/>
                      <a:pt x="2" y="172"/>
                    </a:cubicBezTo>
                    <a:cubicBezTo>
                      <a:pt x="1" y="174"/>
                      <a:pt x="1" y="176"/>
                      <a:pt x="1" y="178"/>
                    </a:cubicBezTo>
                    <a:cubicBezTo>
                      <a:pt x="1" y="180"/>
                      <a:pt x="1" y="181"/>
                      <a:pt x="1" y="183"/>
                    </a:cubicBezTo>
                    <a:cubicBezTo>
                      <a:pt x="1" y="185"/>
                      <a:pt x="0" y="186"/>
                      <a:pt x="0" y="188"/>
                    </a:cubicBezTo>
                    <a:cubicBezTo>
                      <a:pt x="1" y="202"/>
                      <a:pt x="4" y="216"/>
                      <a:pt x="11" y="229"/>
                    </a:cubicBezTo>
                    <a:cubicBezTo>
                      <a:pt x="17" y="240"/>
                      <a:pt x="17" y="240"/>
                      <a:pt x="17" y="240"/>
                    </a:cubicBezTo>
                    <a:cubicBezTo>
                      <a:pt x="13" y="251"/>
                      <a:pt x="14" y="263"/>
                      <a:pt x="19" y="274"/>
                    </a:cubicBezTo>
                    <a:cubicBezTo>
                      <a:pt x="25" y="285"/>
                      <a:pt x="35" y="292"/>
                      <a:pt x="46" y="295"/>
                    </a:cubicBezTo>
                    <a:cubicBezTo>
                      <a:pt x="65" y="331"/>
                      <a:pt x="65" y="331"/>
                      <a:pt x="65" y="331"/>
                    </a:cubicBezTo>
                    <a:cubicBezTo>
                      <a:pt x="43" y="374"/>
                      <a:pt x="43" y="374"/>
                      <a:pt x="43" y="374"/>
                    </a:cubicBezTo>
                    <a:cubicBezTo>
                      <a:pt x="42" y="377"/>
                      <a:pt x="41" y="381"/>
                      <a:pt x="41" y="385"/>
                    </a:cubicBezTo>
                    <a:cubicBezTo>
                      <a:pt x="41" y="552"/>
                      <a:pt x="41" y="552"/>
                      <a:pt x="41" y="552"/>
                    </a:cubicBezTo>
                    <a:cubicBezTo>
                      <a:pt x="41" y="587"/>
                      <a:pt x="69" y="615"/>
                      <a:pt x="104" y="615"/>
                    </a:cubicBezTo>
                    <a:cubicBezTo>
                      <a:pt x="584" y="615"/>
                      <a:pt x="584" y="615"/>
                      <a:pt x="584" y="615"/>
                    </a:cubicBezTo>
                    <a:cubicBezTo>
                      <a:pt x="619" y="615"/>
                      <a:pt x="647" y="587"/>
                      <a:pt x="647" y="552"/>
                    </a:cubicBezTo>
                    <a:cubicBezTo>
                      <a:pt x="647" y="385"/>
                      <a:pt x="647" y="385"/>
                      <a:pt x="647" y="385"/>
                    </a:cubicBezTo>
                    <a:cubicBezTo>
                      <a:pt x="647" y="381"/>
                      <a:pt x="646" y="377"/>
                      <a:pt x="645" y="374"/>
                    </a:cubicBezTo>
                    <a:lnTo>
                      <a:pt x="605" y="2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>
                <a:spLocks/>
              </p:cNvSpPr>
              <p:nvPr/>
            </p:nvSpPr>
            <p:spPr bwMode="auto">
              <a:xfrm>
                <a:off x="544513" y="-1646238"/>
                <a:ext cx="2109788" cy="574675"/>
              </a:xfrm>
              <a:custGeom>
                <a:avLst/>
                <a:gdLst>
                  <a:gd name="T0" fmla="*/ 558 w 558"/>
                  <a:gd name="T1" fmla="*/ 152 h 152"/>
                  <a:gd name="T2" fmla="*/ 0 w 558"/>
                  <a:gd name="T3" fmla="*/ 152 h 152"/>
                  <a:gd name="T4" fmla="*/ 49 w 558"/>
                  <a:gd name="T5" fmla="*/ 53 h 152"/>
                  <a:gd name="T6" fmla="*/ 133 w 558"/>
                  <a:gd name="T7" fmla="*/ 0 h 152"/>
                  <a:gd name="T8" fmla="*/ 425 w 558"/>
                  <a:gd name="T9" fmla="*/ 0 h 152"/>
                  <a:gd name="T10" fmla="*/ 509 w 558"/>
                  <a:gd name="T11" fmla="*/ 53 h 152"/>
                  <a:gd name="T12" fmla="*/ 558 w 558"/>
                  <a:gd name="T13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8" h="152">
                    <a:moveTo>
                      <a:pt x="558" y="152"/>
                    </a:moveTo>
                    <a:cubicBezTo>
                      <a:pt x="0" y="152"/>
                      <a:pt x="0" y="152"/>
                      <a:pt x="0" y="152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64" y="21"/>
                      <a:pt x="97" y="0"/>
                      <a:pt x="133" y="0"/>
                    </a:cubicBezTo>
                    <a:cubicBezTo>
                      <a:pt x="425" y="0"/>
                      <a:pt x="425" y="0"/>
                      <a:pt x="425" y="0"/>
                    </a:cubicBezTo>
                    <a:cubicBezTo>
                      <a:pt x="461" y="0"/>
                      <a:pt x="493" y="21"/>
                      <a:pt x="509" y="53"/>
                    </a:cubicBezTo>
                    <a:lnTo>
                      <a:pt x="558" y="152"/>
                    </a:lnTo>
                    <a:close/>
                  </a:path>
                </a:pathLst>
              </a:custGeom>
              <a:solidFill>
                <a:srgbClr val="059B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>
                <a:spLocks/>
              </p:cNvSpPr>
              <p:nvPr/>
            </p:nvSpPr>
            <p:spPr bwMode="auto">
              <a:xfrm>
                <a:off x="1819275" y="-1903413"/>
                <a:ext cx="434975" cy="692150"/>
              </a:xfrm>
              <a:custGeom>
                <a:avLst/>
                <a:gdLst>
                  <a:gd name="T0" fmla="*/ 274 w 274"/>
                  <a:gd name="T1" fmla="*/ 38 h 436"/>
                  <a:gd name="T2" fmla="*/ 200 w 274"/>
                  <a:gd name="T3" fmla="*/ 436 h 436"/>
                  <a:gd name="T4" fmla="*/ 0 w 274"/>
                  <a:gd name="T5" fmla="*/ 400 h 436"/>
                  <a:gd name="T6" fmla="*/ 74 w 274"/>
                  <a:gd name="T7" fmla="*/ 0 h 436"/>
                  <a:gd name="T8" fmla="*/ 274 w 274"/>
                  <a:gd name="T9" fmla="*/ 38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4" h="436">
                    <a:moveTo>
                      <a:pt x="274" y="38"/>
                    </a:moveTo>
                    <a:lnTo>
                      <a:pt x="200" y="436"/>
                    </a:lnTo>
                    <a:lnTo>
                      <a:pt x="0" y="400"/>
                    </a:lnTo>
                    <a:lnTo>
                      <a:pt x="74" y="0"/>
                    </a:lnTo>
                    <a:lnTo>
                      <a:pt x="274" y="38"/>
                    </a:lnTo>
                    <a:close/>
                  </a:path>
                </a:pathLst>
              </a:custGeom>
              <a:solidFill>
                <a:srgbClr val="19C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>
                <a:spLocks/>
              </p:cNvSpPr>
              <p:nvPr/>
            </p:nvSpPr>
            <p:spPr bwMode="auto">
              <a:xfrm>
                <a:off x="2027238" y="-1865313"/>
                <a:ext cx="227013" cy="654050"/>
              </a:xfrm>
              <a:custGeom>
                <a:avLst/>
                <a:gdLst>
                  <a:gd name="T0" fmla="*/ 143 w 143"/>
                  <a:gd name="T1" fmla="*/ 14 h 412"/>
                  <a:gd name="T2" fmla="*/ 69 w 143"/>
                  <a:gd name="T3" fmla="*/ 412 h 412"/>
                  <a:gd name="T4" fmla="*/ 0 w 143"/>
                  <a:gd name="T5" fmla="*/ 400 h 412"/>
                  <a:gd name="T6" fmla="*/ 74 w 143"/>
                  <a:gd name="T7" fmla="*/ 0 h 412"/>
                  <a:gd name="T8" fmla="*/ 143 w 143"/>
                  <a:gd name="T9" fmla="*/ 14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412">
                    <a:moveTo>
                      <a:pt x="143" y="14"/>
                    </a:moveTo>
                    <a:lnTo>
                      <a:pt x="69" y="412"/>
                    </a:lnTo>
                    <a:lnTo>
                      <a:pt x="0" y="400"/>
                    </a:lnTo>
                    <a:lnTo>
                      <a:pt x="74" y="0"/>
                    </a:lnTo>
                    <a:lnTo>
                      <a:pt x="143" y="14"/>
                    </a:ln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>
                <a:spLocks/>
              </p:cNvSpPr>
              <p:nvPr/>
            </p:nvSpPr>
            <p:spPr bwMode="auto">
              <a:xfrm>
                <a:off x="1819275" y="-1903413"/>
                <a:ext cx="219075" cy="654050"/>
              </a:xfrm>
              <a:custGeom>
                <a:avLst/>
                <a:gdLst>
                  <a:gd name="T0" fmla="*/ 138 w 138"/>
                  <a:gd name="T1" fmla="*/ 12 h 412"/>
                  <a:gd name="T2" fmla="*/ 64 w 138"/>
                  <a:gd name="T3" fmla="*/ 412 h 412"/>
                  <a:gd name="T4" fmla="*/ 0 w 138"/>
                  <a:gd name="T5" fmla="*/ 400 h 412"/>
                  <a:gd name="T6" fmla="*/ 74 w 138"/>
                  <a:gd name="T7" fmla="*/ 0 h 412"/>
                  <a:gd name="T8" fmla="*/ 138 w 138"/>
                  <a:gd name="T9" fmla="*/ 12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412">
                    <a:moveTo>
                      <a:pt x="138" y="12"/>
                    </a:moveTo>
                    <a:lnTo>
                      <a:pt x="64" y="412"/>
                    </a:lnTo>
                    <a:lnTo>
                      <a:pt x="0" y="400"/>
                    </a:lnTo>
                    <a:lnTo>
                      <a:pt x="74" y="0"/>
                    </a:lnTo>
                    <a:lnTo>
                      <a:pt x="138" y="12"/>
                    </a:lnTo>
                    <a:close/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>
                <a:spLocks/>
              </p:cNvSpPr>
              <p:nvPr/>
            </p:nvSpPr>
            <p:spPr bwMode="auto">
              <a:xfrm>
                <a:off x="1803400" y="-1268413"/>
                <a:ext cx="333375" cy="144463"/>
              </a:xfrm>
              <a:custGeom>
                <a:avLst/>
                <a:gdLst>
                  <a:gd name="T0" fmla="*/ 201 w 210"/>
                  <a:gd name="T1" fmla="*/ 91 h 91"/>
                  <a:gd name="T2" fmla="*/ 210 w 210"/>
                  <a:gd name="T3" fmla="*/ 36 h 91"/>
                  <a:gd name="T4" fmla="*/ 10 w 210"/>
                  <a:gd name="T5" fmla="*/ 0 h 91"/>
                  <a:gd name="T6" fmla="*/ 0 w 210"/>
                  <a:gd name="T7" fmla="*/ 53 h 91"/>
                  <a:gd name="T8" fmla="*/ 201 w 210"/>
                  <a:gd name="T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91">
                    <a:moveTo>
                      <a:pt x="201" y="91"/>
                    </a:moveTo>
                    <a:lnTo>
                      <a:pt x="210" y="36"/>
                    </a:lnTo>
                    <a:lnTo>
                      <a:pt x="10" y="0"/>
                    </a:lnTo>
                    <a:lnTo>
                      <a:pt x="0" y="53"/>
                    </a:lnTo>
                    <a:lnTo>
                      <a:pt x="201" y="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>
                <a:spLocks/>
              </p:cNvSpPr>
              <p:nvPr/>
            </p:nvSpPr>
            <p:spPr bwMode="auto">
              <a:xfrm>
                <a:off x="1785938" y="-1184276"/>
                <a:ext cx="336550" cy="222250"/>
              </a:xfrm>
              <a:custGeom>
                <a:avLst/>
                <a:gdLst>
                  <a:gd name="T0" fmla="*/ 88 w 89"/>
                  <a:gd name="T1" fmla="*/ 20 h 59"/>
                  <a:gd name="T2" fmla="*/ 89 w 89"/>
                  <a:gd name="T3" fmla="*/ 16 h 59"/>
                  <a:gd name="T4" fmla="*/ 5 w 89"/>
                  <a:gd name="T5" fmla="*/ 0 h 59"/>
                  <a:gd name="T6" fmla="*/ 4 w 89"/>
                  <a:gd name="T7" fmla="*/ 5 h 59"/>
                  <a:gd name="T8" fmla="*/ 38 w 89"/>
                  <a:gd name="T9" fmla="*/ 55 h 59"/>
                  <a:gd name="T10" fmla="*/ 38 w 89"/>
                  <a:gd name="T11" fmla="*/ 55 h 59"/>
                  <a:gd name="T12" fmla="*/ 88 w 89"/>
                  <a:gd name="T13" fmla="*/ 2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9">
                    <a:moveTo>
                      <a:pt x="88" y="20"/>
                    </a:moveTo>
                    <a:cubicBezTo>
                      <a:pt x="89" y="16"/>
                      <a:pt x="89" y="16"/>
                      <a:pt x="89" y="16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0" y="28"/>
                      <a:pt x="15" y="50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61" y="59"/>
                      <a:pt x="84" y="43"/>
                      <a:pt x="88" y="20"/>
                    </a:cubicBezTo>
                    <a:close/>
                  </a:path>
                </a:pathLst>
              </a:custGeom>
              <a:noFill/>
              <a:ln w="301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>
                <a:spLocks/>
              </p:cNvSpPr>
              <p:nvPr/>
            </p:nvSpPr>
            <p:spPr bwMode="auto">
              <a:xfrm>
                <a:off x="1936750" y="-2149476"/>
                <a:ext cx="317500" cy="306388"/>
              </a:xfrm>
              <a:custGeom>
                <a:avLst/>
                <a:gdLst>
                  <a:gd name="T0" fmla="*/ 131 w 200"/>
                  <a:gd name="T1" fmla="*/ 0 h 193"/>
                  <a:gd name="T2" fmla="*/ 0 w 200"/>
                  <a:gd name="T3" fmla="*/ 155 h 193"/>
                  <a:gd name="T4" fmla="*/ 200 w 200"/>
                  <a:gd name="T5" fmla="*/ 193 h 193"/>
                  <a:gd name="T6" fmla="*/ 131 w 200"/>
                  <a:gd name="T7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" h="193">
                    <a:moveTo>
                      <a:pt x="131" y="0"/>
                    </a:moveTo>
                    <a:lnTo>
                      <a:pt x="0" y="155"/>
                    </a:lnTo>
                    <a:lnTo>
                      <a:pt x="200" y="193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>
                <a:spLocks/>
              </p:cNvSpPr>
              <p:nvPr/>
            </p:nvSpPr>
            <p:spPr bwMode="auto">
              <a:xfrm>
                <a:off x="2038350" y="-2149476"/>
                <a:ext cx="163513" cy="163513"/>
              </a:xfrm>
              <a:custGeom>
                <a:avLst/>
                <a:gdLst>
                  <a:gd name="T0" fmla="*/ 0 w 43"/>
                  <a:gd name="T1" fmla="*/ 33 h 43"/>
                  <a:gd name="T2" fmla="*/ 4 w 43"/>
                  <a:gd name="T3" fmla="*/ 36 h 43"/>
                  <a:gd name="T4" fmla="*/ 15 w 43"/>
                  <a:gd name="T5" fmla="*/ 32 h 43"/>
                  <a:gd name="T6" fmla="*/ 22 w 43"/>
                  <a:gd name="T7" fmla="*/ 42 h 43"/>
                  <a:gd name="T8" fmla="*/ 30 w 43"/>
                  <a:gd name="T9" fmla="*/ 33 h 43"/>
                  <a:gd name="T10" fmla="*/ 43 w 43"/>
                  <a:gd name="T11" fmla="*/ 41 h 43"/>
                  <a:gd name="T12" fmla="*/ 28 w 43"/>
                  <a:gd name="T13" fmla="*/ 0 h 43"/>
                  <a:gd name="T14" fmla="*/ 0 w 43"/>
                  <a:gd name="T15" fmla="*/ 3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43">
                    <a:moveTo>
                      <a:pt x="0" y="33"/>
                    </a:moveTo>
                    <a:cubicBezTo>
                      <a:pt x="1" y="34"/>
                      <a:pt x="2" y="35"/>
                      <a:pt x="4" y="36"/>
                    </a:cubicBezTo>
                    <a:cubicBezTo>
                      <a:pt x="8" y="38"/>
                      <a:pt x="13" y="36"/>
                      <a:pt x="15" y="32"/>
                    </a:cubicBezTo>
                    <a:cubicBezTo>
                      <a:pt x="14" y="36"/>
                      <a:pt x="17" y="41"/>
                      <a:pt x="22" y="42"/>
                    </a:cubicBezTo>
                    <a:cubicBezTo>
                      <a:pt x="26" y="42"/>
                      <a:pt x="30" y="37"/>
                      <a:pt x="30" y="33"/>
                    </a:cubicBezTo>
                    <a:cubicBezTo>
                      <a:pt x="31" y="39"/>
                      <a:pt x="38" y="43"/>
                      <a:pt x="43" y="41"/>
                    </a:cubicBezTo>
                    <a:cubicBezTo>
                      <a:pt x="28" y="0"/>
                      <a:pt x="28" y="0"/>
                      <a:pt x="28" y="0"/>
                    </a:cubicBez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>
                <a:spLocks/>
              </p:cNvSpPr>
              <p:nvPr/>
            </p:nvSpPr>
            <p:spPr bwMode="auto">
              <a:xfrm>
                <a:off x="801688" y="-2439988"/>
                <a:ext cx="733425" cy="1354138"/>
              </a:xfrm>
              <a:custGeom>
                <a:avLst/>
                <a:gdLst>
                  <a:gd name="T0" fmla="*/ 97 w 194"/>
                  <a:gd name="T1" fmla="*/ 355 h 358"/>
                  <a:gd name="T2" fmla="*/ 19 w 194"/>
                  <a:gd name="T3" fmla="*/ 337 h 358"/>
                  <a:gd name="T4" fmla="*/ 3 w 194"/>
                  <a:gd name="T5" fmla="*/ 310 h 358"/>
                  <a:gd name="T6" fmla="*/ 71 w 194"/>
                  <a:gd name="T7" fmla="*/ 19 h 358"/>
                  <a:gd name="T8" fmla="*/ 97 w 194"/>
                  <a:gd name="T9" fmla="*/ 3 h 358"/>
                  <a:gd name="T10" fmla="*/ 175 w 194"/>
                  <a:gd name="T11" fmla="*/ 21 h 358"/>
                  <a:gd name="T12" fmla="*/ 191 w 194"/>
                  <a:gd name="T13" fmla="*/ 48 h 358"/>
                  <a:gd name="T14" fmla="*/ 123 w 194"/>
                  <a:gd name="T15" fmla="*/ 339 h 358"/>
                  <a:gd name="T16" fmla="*/ 97 w 194"/>
                  <a:gd name="T17" fmla="*/ 355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4" h="358">
                    <a:moveTo>
                      <a:pt x="97" y="355"/>
                    </a:moveTo>
                    <a:cubicBezTo>
                      <a:pt x="19" y="337"/>
                      <a:pt x="19" y="337"/>
                      <a:pt x="19" y="337"/>
                    </a:cubicBezTo>
                    <a:cubicBezTo>
                      <a:pt x="7" y="334"/>
                      <a:pt x="0" y="322"/>
                      <a:pt x="3" y="310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3" y="8"/>
                      <a:pt x="85" y="0"/>
                      <a:pt x="97" y="3"/>
                    </a:cubicBezTo>
                    <a:cubicBezTo>
                      <a:pt x="175" y="21"/>
                      <a:pt x="175" y="21"/>
                      <a:pt x="175" y="21"/>
                    </a:cubicBezTo>
                    <a:cubicBezTo>
                      <a:pt x="187" y="24"/>
                      <a:pt x="194" y="36"/>
                      <a:pt x="191" y="48"/>
                    </a:cubicBezTo>
                    <a:cubicBezTo>
                      <a:pt x="123" y="339"/>
                      <a:pt x="123" y="339"/>
                      <a:pt x="123" y="339"/>
                    </a:cubicBezTo>
                    <a:cubicBezTo>
                      <a:pt x="121" y="351"/>
                      <a:pt x="109" y="358"/>
                      <a:pt x="97" y="355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>
                <a:spLocks/>
              </p:cNvSpPr>
              <p:nvPr/>
            </p:nvSpPr>
            <p:spPr bwMode="auto">
              <a:xfrm>
                <a:off x="1039813" y="-2266951"/>
                <a:ext cx="279400" cy="87313"/>
              </a:xfrm>
              <a:custGeom>
                <a:avLst/>
                <a:gdLst>
                  <a:gd name="T0" fmla="*/ 70 w 74"/>
                  <a:gd name="T1" fmla="*/ 23 h 23"/>
                  <a:gd name="T2" fmla="*/ 69 w 74"/>
                  <a:gd name="T3" fmla="*/ 23 h 23"/>
                  <a:gd name="T4" fmla="*/ 4 w 74"/>
                  <a:gd name="T5" fmla="*/ 8 h 23"/>
                  <a:gd name="T6" fmla="*/ 1 w 74"/>
                  <a:gd name="T7" fmla="*/ 3 h 23"/>
                  <a:gd name="T8" fmla="*/ 6 w 74"/>
                  <a:gd name="T9" fmla="*/ 0 h 23"/>
                  <a:gd name="T10" fmla="*/ 71 w 74"/>
                  <a:gd name="T11" fmla="*/ 16 h 23"/>
                  <a:gd name="T12" fmla="*/ 74 w 74"/>
                  <a:gd name="T13" fmla="*/ 20 h 23"/>
                  <a:gd name="T14" fmla="*/ 70 w 74"/>
                  <a:gd name="T1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23">
                    <a:moveTo>
                      <a:pt x="70" y="23"/>
                    </a:moveTo>
                    <a:cubicBezTo>
                      <a:pt x="70" y="23"/>
                      <a:pt x="69" y="23"/>
                      <a:pt x="69" y="23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5"/>
                      <a:pt x="1" y="3"/>
                    </a:cubicBezTo>
                    <a:cubicBezTo>
                      <a:pt x="1" y="1"/>
                      <a:pt x="3" y="0"/>
                      <a:pt x="6" y="0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3" y="16"/>
                      <a:pt x="74" y="18"/>
                      <a:pt x="74" y="20"/>
                    </a:cubicBezTo>
                    <a:cubicBezTo>
                      <a:pt x="73" y="22"/>
                      <a:pt x="72" y="23"/>
                      <a:pt x="70" y="23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>
                <a:spLocks/>
              </p:cNvSpPr>
              <p:nvPr/>
            </p:nvSpPr>
            <p:spPr bwMode="auto">
              <a:xfrm>
                <a:off x="1017588" y="-2171701"/>
                <a:ext cx="207963" cy="71438"/>
              </a:xfrm>
              <a:custGeom>
                <a:avLst/>
                <a:gdLst>
                  <a:gd name="T0" fmla="*/ 50 w 55"/>
                  <a:gd name="T1" fmla="*/ 19 h 19"/>
                  <a:gd name="T2" fmla="*/ 49 w 55"/>
                  <a:gd name="T3" fmla="*/ 19 h 19"/>
                  <a:gd name="T4" fmla="*/ 4 w 55"/>
                  <a:gd name="T5" fmla="*/ 9 h 19"/>
                  <a:gd name="T6" fmla="*/ 1 w 55"/>
                  <a:gd name="T7" fmla="*/ 4 h 19"/>
                  <a:gd name="T8" fmla="*/ 6 w 55"/>
                  <a:gd name="T9" fmla="*/ 1 h 19"/>
                  <a:gd name="T10" fmla="*/ 51 w 55"/>
                  <a:gd name="T11" fmla="*/ 11 h 19"/>
                  <a:gd name="T12" fmla="*/ 54 w 55"/>
                  <a:gd name="T13" fmla="*/ 16 h 19"/>
                  <a:gd name="T14" fmla="*/ 50 w 55"/>
                  <a:gd name="T1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" h="19">
                    <a:moveTo>
                      <a:pt x="50" y="19"/>
                    </a:moveTo>
                    <a:cubicBezTo>
                      <a:pt x="50" y="19"/>
                      <a:pt x="50" y="19"/>
                      <a:pt x="49" y="1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8"/>
                      <a:pt x="0" y="6"/>
                      <a:pt x="1" y="4"/>
                    </a:cubicBezTo>
                    <a:cubicBezTo>
                      <a:pt x="1" y="2"/>
                      <a:pt x="3" y="0"/>
                      <a:pt x="6" y="1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3" y="12"/>
                      <a:pt x="55" y="14"/>
                      <a:pt x="54" y="16"/>
                    </a:cubicBezTo>
                    <a:cubicBezTo>
                      <a:pt x="54" y="18"/>
                      <a:pt x="52" y="19"/>
                      <a:pt x="50" y="19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>
                <a:spLocks/>
              </p:cNvSpPr>
              <p:nvPr/>
            </p:nvSpPr>
            <p:spPr bwMode="auto">
              <a:xfrm>
                <a:off x="995363" y="-2070101"/>
                <a:ext cx="203200" cy="76200"/>
              </a:xfrm>
              <a:custGeom>
                <a:avLst/>
                <a:gdLst>
                  <a:gd name="T0" fmla="*/ 50 w 54"/>
                  <a:gd name="T1" fmla="*/ 20 h 20"/>
                  <a:gd name="T2" fmla="*/ 49 w 54"/>
                  <a:gd name="T3" fmla="*/ 19 h 20"/>
                  <a:gd name="T4" fmla="*/ 3 w 54"/>
                  <a:gd name="T5" fmla="*/ 9 h 20"/>
                  <a:gd name="T6" fmla="*/ 0 w 54"/>
                  <a:gd name="T7" fmla="*/ 4 h 20"/>
                  <a:gd name="T8" fmla="*/ 5 w 54"/>
                  <a:gd name="T9" fmla="*/ 1 h 20"/>
                  <a:gd name="T10" fmla="*/ 51 w 54"/>
                  <a:gd name="T11" fmla="*/ 12 h 20"/>
                  <a:gd name="T12" fmla="*/ 54 w 54"/>
                  <a:gd name="T13" fmla="*/ 16 h 20"/>
                  <a:gd name="T14" fmla="*/ 50 w 54"/>
                  <a:gd name="T1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20">
                    <a:moveTo>
                      <a:pt x="50" y="20"/>
                    </a:moveTo>
                    <a:cubicBezTo>
                      <a:pt x="50" y="20"/>
                      <a:pt x="49" y="19"/>
                      <a:pt x="49" y="1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1" y="8"/>
                      <a:pt x="0" y="6"/>
                      <a:pt x="0" y="4"/>
                    </a:cubicBezTo>
                    <a:cubicBezTo>
                      <a:pt x="1" y="2"/>
                      <a:pt x="3" y="0"/>
                      <a:pt x="5" y="1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53" y="12"/>
                      <a:pt x="54" y="14"/>
                      <a:pt x="54" y="16"/>
                    </a:cubicBezTo>
                    <a:cubicBezTo>
                      <a:pt x="53" y="18"/>
                      <a:pt x="52" y="20"/>
                      <a:pt x="50" y="20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>
                <a:spLocks/>
              </p:cNvSpPr>
              <p:nvPr/>
            </p:nvSpPr>
            <p:spPr bwMode="auto">
              <a:xfrm>
                <a:off x="963613" y="-1936751"/>
                <a:ext cx="280988" cy="90488"/>
              </a:xfrm>
              <a:custGeom>
                <a:avLst/>
                <a:gdLst>
                  <a:gd name="T0" fmla="*/ 69 w 74"/>
                  <a:gd name="T1" fmla="*/ 24 h 24"/>
                  <a:gd name="T2" fmla="*/ 69 w 74"/>
                  <a:gd name="T3" fmla="*/ 24 h 24"/>
                  <a:gd name="T4" fmla="*/ 3 w 74"/>
                  <a:gd name="T5" fmla="*/ 9 h 24"/>
                  <a:gd name="T6" fmla="*/ 0 w 74"/>
                  <a:gd name="T7" fmla="*/ 4 h 24"/>
                  <a:gd name="T8" fmla="*/ 5 w 74"/>
                  <a:gd name="T9" fmla="*/ 1 h 24"/>
                  <a:gd name="T10" fmla="*/ 70 w 74"/>
                  <a:gd name="T11" fmla="*/ 16 h 24"/>
                  <a:gd name="T12" fmla="*/ 73 w 74"/>
                  <a:gd name="T13" fmla="*/ 21 h 24"/>
                  <a:gd name="T14" fmla="*/ 69 w 74"/>
                  <a:gd name="T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24">
                    <a:moveTo>
                      <a:pt x="69" y="24"/>
                    </a:moveTo>
                    <a:cubicBezTo>
                      <a:pt x="69" y="24"/>
                      <a:pt x="69" y="24"/>
                      <a:pt x="69" y="24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1" y="8"/>
                      <a:pt x="0" y="6"/>
                      <a:pt x="0" y="4"/>
                    </a:cubicBezTo>
                    <a:cubicBezTo>
                      <a:pt x="1" y="2"/>
                      <a:pt x="3" y="0"/>
                      <a:pt x="5" y="1"/>
                    </a:cubicBezTo>
                    <a:cubicBezTo>
                      <a:pt x="70" y="16"/>
                      <a:pt x="70" y="16"/>
                      <a:pt x="70" y="16"/>
                    </a:cubicBezTo>
                    <a:cubicBezTo>
                      <a:pt x="72" y="17"/>
                      <a:pt x="74" y="19"/>
                      <a:pt x="73" y="21"/>
                    </a:cubicBezTo>
                    <a:cubicBezTo>
                      <a:pt x="73" y="23"/>
                      <a:pt x="71" y="24"/>
                      <a:pt x="69" y="24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>
                <a:spLocks/>
              </p:cNvSpPr>
              <p:nvPr/>
            </p:nvSpPr>
            <p:spPr bwMode="auto">
              <a:xfrm>
                <a:off x="941388" y="-1838326"/>
                <a:ext cx="204788" cy="71438"/>
              </a:xfrm>
              <a:custGeom>
                <a:avLst/>
                <a:gdLst>
                  <a:gd name="T0" fmla="*/ 50 w 54"/>
                  <a:gd name="T1" fmla="*/ 19 h 19"/>
                  <a:gd name="T2" fmla="*/ 49 w 54"/>
                  <a:gd name="T3" fmla="*/ 19 h 19"/>
                  <a:gd name="T4" fmla="*/ 3 w 54"/>
                  <a:gd name="T5" fmla="*/ 8 h 19"/>
                  <a:gd name="T6" fmla="*/ 0 w 54"/>
                  <a:gd name="T7" fmla="*/ 3 h 19"/>
                  <a:gd name="T8" fmla="*/ 5 w 54"/>
                  <a:gd name="T9" fmla="*/ 0 h 19"/>
                  <a:gd name="T10" fmla="*/ 51 w 54"/>
                  <a:gd name="T11" fmla="*/ 11 h 19"/>
                  <a:gd name="T12" fmla="*/ 54 w 54"/>
                  <a:gd name="T13" fmla="*/ 16 h 19"/>
                  <a:gd name="T14" fmla="*/ 50 w 54"/>
                  <a:gd name="T1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19">
                    <a:moveTo>
                      <a:pt x="50" y="19"/>
                    </a:moveTo>
                    <a:cubicBezTo>
                      <a:pt x="49" y="19"/>
                      <a:pt x="49" y="19"/>
                      <a:pt x="49" y="1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1" y="1"/>
                      <a:pt x="3" y="0"/>
                      <a:pt x="5" y="0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3" y="11"/>
                      <a:pt x="54" y="13"/>
                      <a:pt x="54" y="16"/>
                    </a:cubicBezTo>
                    <a:cubicBezTo>
                      <a:pt x="53" y="17"/>
                      <a:pt x="52" y="19"/>
                      <a:pt x="50" y="19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>
                <a:spLocks/>
              </p:cNvSpPr>
              <p:nvPr/>
            </p:nvSpPr>
            <p:spPr bwMode="auto">
              <a:xfrm>
                <a:off x="914400" y="-1736726"/>
                <a:ext cx="209550" cy="71438"/>
              </a:xfrm>
              <a:custGeom>
                <a:avLst/>
                <a:gdLst>
                  <a:gd name="T0" fmla="*/ 50 w 55"/>
                  <a:gd name="T1" fmla="*/ 19 h 19"/>
                  <a:gd name="T2" fmla="*/ 49 w 55"/>
                  <a:gd name="T3" fmla="*/ 19 h 19"/>
                  <a:gd name="T4" fmla="*/ 4 w 55"/>
                  <a:gd name="T5" fmla="*/ 8 h 19"/>
                  <a:gd name="T6" fmla="*/ 1 w 55"/>
                  <a:gd name="T7" fmla="*/ 3 h 19"/>
                  <a:gd name="T8" fmla="*/ 6 w 55"/>
                  <a:gd name="T9" fmla="*/ 0 h 19"/>
                  <a:gd name="T10" fmla="*/ 51 w 55"/>
                  <a:gd name="T11" fmla="*/ 11 h 19"/>
                  <a:gd name="T12" fmla="*/ 54 w 55"/>
                  <a:gd name="T13" fmla="*/ 16 h 19"/>
                  <a:gd name="T14" fmla="*/ 50 w 55"/>
                  <a:gd name="T1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" h="19">
                    <a:moveTo>
                      <a:pt x="50" y="19"/>
                    </a:moveTo>
                    <a:cubicBezTo>
                      <a:pt x="50" y="19"/>
                      <a:pt x="50" y="19"/>
                      <a:pt x="49" y="1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1" y="3"/>
                    </a:cubicBezTo>
                    <a:cubicBezTo>
                      <a:pt x="1" y="1"/>
                      <a:pt x="4" y="0"/>
                      <a:pt x="6" y="0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3" y="12"/>
                      <a:pt x="55" y="14"/>
                      <a:pt x="54" y="16"/>
                    </a:cubicBezTo>
                    <a:cubicBezTo>
                      <a:pt x="54" y="18"/>
                      <a:pt x="52" y="19"/>
                      <a:pt x="50" y="19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>
                <a:spLocks/>
              </p:cNvSpPr>
              <p:nvPr/>
            </p:nvSpPr>
            <p:spPr bwMode="auto">
              <a:xfrm>
                <a:off x="884238" y="-1604963"/>
                <a:ext cx="280988" cy="87313"/>
              </a:xfrm>
              <a:custGeom>
                <a:avLst/>
                <a:gdLst>
                  <a:gd name="T0" fmla="*/ 70 w 74"/>
                  <a:gd name="T1" fmla="*/ 23 h 23"/>
                  <a:gd name="T2" fmla="*/ 69 w 74"/>
                  <a:gd name="T3" fmla="*/ 23 h 23"/>
                  <a:gd name="T4" fmla="*/ 4 w 74"/>
                  <a:gd name="T5" fmla="*/ 8 h 23"/>
                  <a:gd name="T6" fmla="*/ 1 w 74"/>
                  <a:gd name="T7" fmla="*/ 3 h 23"/>
                  <a:gd name="T8" fmla="*/ 6 w 74"/>
                  <a:gd name="T9" fmla="*/ 0 h 23"/>
                  <a:gd name="T10" fmla="*/ 71 w 74"/>
                  <a:gd name="T11" fmla="*/ 15 h 23"/>
                  <a:gd name="T12" fmla="*/ 74 w 74"/>
                  <a:gd name="T13" fmla="*/ 20 h 23"/>
                  <a:gd name="T14" fmla="*/ 70 w 74"/>
                  <a:gd name="T1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23">
                    <a:moveTo>
                      <a:pt x="70" y="23"/>
                    </a:moveTo>
                    <a:cubicBezTo>
                      <a:pt x="70" y="23"/>
                      <a:pt x="69" y="23"/>
                      <a:pt x="69" y="23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5"/>
                      <a:pt x="1" y="3"/>
                    </a:cubicBezTo>
                    <a:cubicBezTo>
                      <a:pt x="1" y="1"/>
                      <a:pt x="4" y="0"/>
                      <a:pt x="6" y="0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73" y="16"/>
                      <a:pt x="74" y="18"/>
                      <a:pt x="74" y="20"/>
                    </a:cubicBezTo>
                    <a:cubicBezTo>
                      <a:pt x="73" y="22"/>
                      <a:pt x="72" y="23"/>
                      <a:pt x="70" y="23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>
                <a:spLocks/>
              </p:cNvSpPr>
              <p:nvPr/>
            </p:nvSpPr>
            <p:spPr bwMode="auto">
              <a:xfrm>
                <a:off x="862013" y="-1509713"/>
                <a:ext cx="207963" cy="71438"/>
              </a:xfrm>
              <a:custGeom>
                <a:avLst/>
                <a:gdLst>
                  <a:gd name="T0" fmla="*/ 50 w 55"/>
                  <a:gd name="T1" fmla="*/ 19 h 19"/>
                  <a:gd name="T2" fmla="*/ 49 w 55"/>
                  <a:gd name="T3" fmla="*/ 19 h 19"/>
                  <a:gd name="T4" fmla="*/ 4 w 55"/>
                  <a:gd name="T5" fmla="*/ 8 h 19"/>
                  <a:gd name="T6" fmla="*/ 1 w 55"/>
                  <a:gd name="T7" fmla="*/ 4 h 19"/>
                  <a:gd name="T8" fmla="*/ 6 w 55"/>
                  <a:gd name="T9" fmla="*/ 1 h 19"/>
                  <a:gd name="T10" fmla="*/ 51 w 55"/>
                  <a:gd name="T11" fmla="*/ 11 h 19"/>
                  <a:gd name="T12" fmla="*/ 54 w 55"/>
                  <a:gd name="T13" fmla="*/ 16 h 19"/>
                  <a:gd name="T14" fmla="*/ 50 w 55"/>
                  <a:gd name="T1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" h="19">
                    <a:moveTo>
                      <a:pt x="50" y="19"/>
                    </a:moveTo>
                    <a:cubicBezTo>
                      <a:pt x="50" y="19"/>
                      <a:pt x="50" y="19"/>
                      <a:pt x="49" y="1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1" y="4"/>
                    </a:cubicBezTo>
                    <a:cubicBezTo>
                      <a:pt x="1" y="1"/>
                      <a:pt x="4" y="0"/>
                      <a:pt x="6" y="1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3" y="12"/>
                      <a:pt x="55" y="14"/>
                      <a:pt x="54" y="16"/>
                    </a:cubicBezTo>
                    <a:cubicBezTo>
                      <a:pt x="54" y="18"/>
                      <a:pt x="52" y="19"/>
                      <a:pt x="50" y="19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>
                <a:spLocks/>
              </p:cNvSpPr>
              <p:nvPr/>
            </p:nvSpPr>
            <p:spPr bwMode="auto">
              <a:xfrm>
                <a:off x="839788" y="-1408113"/>
                <a:ext cx="204788" cy="73025"/>
              </a:xfrm>
              <a:custGeom>
                <a:avLst/>
                <a:gdLst>
                  <a:gd name="T0" fmla="*/ 50 w 54"/>
                  <a:gd name="T1" fmla="*/ 19 h 19"/>
                  <a:gd name="T2" fmla="*/ 49 w 54"/>
                  <a:gd name="T3" fmla="*/ 19 h 19"/>
                  <a:gd name="T4" fmla="*/ 4 w 54"/>
                  <a:gd name="T5" fmla="*/ 9 h 19"/>
                  <a:gd name="T6" fmla="*/ 1 w 54"/>
                  <a:gd name="T7" fmla="*/ 4 h 19"/>
                  <a:gd name="T8" fmla="*/ 5 w 54"/>
                  <a:gd name="T9" fmla="*/ 1 h 19"/>
                  <a:gd name="T10" fmla="*/ 51 w 54"/>
                  <a:gd name="T11" fmla="*/ 12 h 19"/>
                  <a:gd name="T12" fmla="*/ 54 w 54"/>
                  <a:gd name="T13" fmla="*/ 16 h 19"/>
                  <a:gd name="T14" fmla="*/ 50 w 54"/>
                  <a:gd name="T1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19">
                    <a:moveTo>
                      <a:pt x="50" y="19"/>
                    </a:moveTo>
                    <a:cubicBezTo>
                      <a:pt x="50" y="19"/>
                      <a:pt x="49" y="19"/>
                      <a:pt x="49" y="1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" y="8"/>
                      <a:pt x="0" y="6"/>
                      <a:pt x="1" y="4"/>
                    </a:cubicBezTo>
                    <a:cubicBezTo>
                      <a:pt x="1" y="2"/>
                      <a:pt x="3" y="0"/>
                      <a:pt x="5" y="1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53" y="12"/>
                      <a:pt x="54" y="14"/>
                      <a:pt x="54" y="16"/>
                    </a:cubicBezTo>
                    <a:cubicBezTo>
                      <a:pt x="53" y="18"/>
                      <a:pt x="52" y="19"/>
                      <a:pt x="50" y="19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>
                <a:spLocks/>
              </p:cNvSpPr>
              <p:nvPr/>
            </p:nvSpPr>
            <p:spPr bwMode="auto">
              <a:xfrm>
                <a:off x="1981200" y="-1720851"/>
                <a:ext cx="587375" cy="722313"/>
              </a:xfrm>
              <a:custGeom>
                <a:avLst/>
                <a:gdLst>
                  <a:gd name="T0" fmla="*/ 370 w 370"/>
                  <a:gd name="T1" fmla="*/ 95 h 455"/>
                  <a:gd name="T2" fmla="*/ 179 w 370"/>
                  <a:gd name="T3" fmla="*/ 455 h 455"/>
                  <a:gd name="T4" fmla="*/ 0 w 370"/>
                  <a:gd name="T5" fmla="*/ 357 h 455"/>
                  <a:gd name="T6" fmla="*/ 191 w 370"/>
                  <a:gd name="T7" fmla="*/ 0 h 455"/>
                  <a:gd name="T8" fmla="*/ 370 w 370"/>
                  <a:gd name="T9" fmla="*/ 95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" h="455">
                    <a:moveTo>
                      <a:pt x="370" y="95"/>
                    </a:moveTo>
                    <a:lnTo>
                      <a:pt x="179" y="455"/>
                    </a:lnTo>
                    <a:lnTo>
                      <a:pt x="0" y="357"/>
                    </a:lnTo>
                    <a:lnTo>
                      <a:pt x="191" y="0"/>
                    </a:lnTo>
                    <a:lnTo>
                      <a:pt x="370" y="95"/>
                    </a:ln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>
                <a:spLocks/>
              </p:cNvSpPr>
              <p:nvPr/>
            </p:nvSpPr>
            <p:spPr bwMode="auto">
              <a:xfrm>
                <a:off x="2166938" y="-1624013"/>
                <a:ext cx="401638" cy="625475"/>
              </a:xfrm>
              <a:custGeom>
                <a:avLst/>
                <a:gdLst>
                  <a:gd name="T0" fmla="*/ 253 w 253"/>
                  <a:gd name="T1" fmla="*/ 34 h 394"/>
                  <a:gd name="T2" fmla="*/ 62 w 253"/>
                  <a:gd name="T3" fmla="*/ 394 h 394"/>
                  <a:gd name="T4" fmla="*/ 0 w 253"/>
                  <a:gd name="T5" fmla="*/ 360 h 394"/>
                  <a:gd name="T6" fmla="*/ 191 w 253"/>
                  <a:gd name="T7" fmla="*/ 0 h 394"/>
                  <a:gd name="T8" fmla="*/ 253 w 253"/>
                  <a:gd name="T9" fmla="*/ 3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3" h="394">
                    <a:moveTo>
                      <a:pt x="253" y="34"/>
                    </a:moveTo>
                    <a:lnTo>
                      <a:pt x="62" y="394"/>
                    </a:lnTo>
                    <a:lnTo>
                      <a:pt x="0" y="360"/>
                    </a:lnTo>
                    <a:lnTo>
                      <a:pt x="191" y="0"/>
                    </a:lnTo>
                    <a:lnTo>
                      <a:pt x="253" y="34"/>
                    </a:lnTo>
                    <a:close/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>
                <a:spLocks/>
              </p:cNvSpPr>
              <p:nvPr/>
            </p:nvSpPr>
            <p:spPr bwMode="auto">
              <a:xfrm>
                <a:off x="1981200" y="-1720851"/>
                <a:ext cx="393700" cy="615950"/>
              </a:xfrm>
              <a:custGeom>
                <a:avLst/>
                <a:gdLst>
                  <a:gd name="T0" fmla="*/ 248 w 248"/>
                  <a:gd name="T1" fmla="*/ 31 h 388"/>
                  <a:gd name="T2" fmla="*/ 58 w 248"/>
                  <a:gd name="T3" fmla="*/ 388 h 388"/>
                  <a:gd name="T4" fmla="*/ 0 w 248"/>
                  <a:gd name="T5" fmla="*/ 357 h 388"/>
                  <a:gd name="T6" fmla="*/ 191 w 248"/>
                  <a:gd name="T7" fmla="*/ 0 h 388"/>
                  <a:gd name="T8" fmla="*/ 248 w 248"/>
                  <a:gd name="T9" fmla="*/ 31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388">
                    <a:moveTo>
                      <a:pt x="248" y="31"/>
                    </a:moveTo>
                    <a:lnTo>
                      <a:pt x="58" y="388"/>
                    </a:lnTo>
                    <a:lnTo>
                      <a:pt x="0" y="357"/>
                    </a:lnTo>
                    <a:lnTo>
                      <a:pt x="191" y="0"/>
                    </a:lnTo>
                    <a:lnTo>
                      <a:pt x="248" y="31"/>
                    </a:lnTo>
                    <a:close/>
                  </a:path>
                </a:pathLst>
              </a:custGeom>
              <a:solidFill>
                <a:srgbClr val="FF9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>
                <a:spLocks/>
              </p:cNvSpPr>
              <p:nvPr/>
            </p:nvSpPr>
            <p:spPr bwMode="auto">
              <a:xfrm>
                <a:off x="1939925" y="-1154113"/>
                <a:ext cx="325438" cy="230188"/>
              </a:xfrm>
              <a:custGeom>
                <a:avLst/>
                <a:gdLst>
                  <a:gd name="T0" fmla="*/ 179 w 205"/>
                  <a:gd name="T1" fmla="*/ 145 h 145"/>
                  <a:gd name="T2" fmla="*/ 205 w 205"/>
                  <a:gd name="T3" fmla="*/ 98 h 145"/>
                  <a:gd name="T4" fmla="*/ 26 w 205"/>
                  <a:gd name="T5" fmla="*/ 0 h 145"/>
                  <a:gd name="T6" fmla="*/ 0 w 205"/>
                  <a:gd name="T7" fmla="*/ 50 h 145"/>
                  <a:gd name="T8" fmla="*/ 179 w 205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" h="145">
                    <a:moveTo>
                      <a:pt x="179" y="145"/>
                    </a:moveTo>
                    <a:lnTo>
                      <a:pt x="205" y="98"/>
                    </a:lnTo>
                    <a:lnTo>
                      <a:pt x="26" y="0"/>
                    </a:lnTo>
                    <a:lnTo>
                      <a:pt x="0" y="50"/>
                    </a:lnTo>
                    <a:lnTo>
                      <a:pt x="179" y="145"/>
                    </a:lnTo>
                    <a:close/>
                  </a:path>
                </a:pathLst>
              </a:custGeom>
              <a:noFill/>
              <a:ln w="301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>
                <a:spLocks/>
              </p:cNvSpPr>
              <p:nvPr/>
            </p:nvSpPr>
            <p:spPr bwMode="auto">
              <a:xfrm>
                <a:off x="1890713" y="-1074738"/>
                <a:ext cx="333375" cy="276225"/>
              </a:xfrm>
              <a:custGeom>
                <a:avLst/>
                <a:gdLst>
                  <a:gd name="T0" fmla="*/ 86 w 88"/>
                  <a:gd name="T1" fmla="*/ 44 h 73"/>
                  <a:gd name="T2" fmla="*/ 88 w 88"/>
                  <a:gd name="T3" fmla="*/ 40 h 73"/>
                  <a:gd name="T4" fmla="*/ 13 w 88"/>
                  <a:gd name="T5" fmla="*/ 0 h 73"/>
                  <a:gd name="T6" fmla="*/ 11 w 88"/>
                  <a:gd name="T7" fmla="*/ 4 h 73"/>
                  <a:gd name="T8" fmla="*/ 28 w 88"/>
                  <a:gd name="T9" fmla="*/ 62 h 73"/>
                  <a:gd name="T10" fmla="*/ 28 w 88"/>
                  <a:gd name="T11" fmla="*/ 62 h 73"/>
                  <a:gd name="T12" fmla="*/ 86 w 88"/>
                  <a:gd name="T13" fmla="*/ 4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73">
                    <a:moveTo>
                      <a:pt x="86" y="44"/>
                    </a:moveTo>
                    <a:cubicBezTo>
                      <a:pt x="88" y="40"/>
                      <a:pt x="88" y="40"/>
                      <a:pt x="88" y="4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0" y="25"/>
                      <a:pt x="7" y="51"/>
                      <a:pt x="28" y="62"/>
                    </a:cubicBezTo>
                    <a:cubicBezTo>
                      <a:pt x="28" y="62"/>
                      <a:pt x="28" y="62"/>
                      <a:pt x="28" y="62"/>
                    </a:cubicBezTo>
                    <a:cubicBezTo>
                      <a:pt x="49" y="73"/>
                      <a:pt x="75" y="65"/>
                      <a:pt x="86" y="44"/>
                    </a:cubicBezTo>
                    <a:close/>
                  </a:path>
                </a:pathLst>
              </a:custGeom>
              <a:noFill/>
              <a:ln w="301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>
                <a:spLocks/>
              </p:cNvSpPr>
              <p:nvPr/>
            </p:nvSpPr>
            <p:spPr bwMode="auto">
              <a:xfrm>
                <a:off x="2284413" y="-1892301"/>
                <a:ext cx="284163" cy="322263"/>
              </a:xfrm>
              <a:custGeom>
                <a:avLst/>
                <a:gdLst>
                  <a:gd name="T0" fmla="*/ 172 w 179"/>
                  <a:gd name="T1" fmla="*/ 0 h 203"/>
                  <a:gd name="T2" fmla="*/ 0 w 179"/>
                  <a:gd name="T3" fmla="*/ 108 h 203"/>
                  <a:gd name="T4" fmla="*/ 179 w 179"/>
                  <a:gd name="T5" fmla="*/ 203 h 203"/>
                  <a:gd name="T6" fmla="*/ 172 w 179"/>
                  <a:gd name="T7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9" h="203">
                    <a:moveTo>
                      <a:pt x="172" y="0"/>
                    </a:moveTo>
                    <a:lnTo>
                      <a:pt x="0" y="108"/>
                    </a:lnTo>
                    <a:lnTo>
                      <a:pt x="179" y="203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>
                <a:spLocks/>
              </p:cNvSpPr>
              <p:nvPr/>
            </p:nvSpPr>
            <p:spPr bwMode="auto">
              <a:xfrm>
                <a:off x="2420938" y="-1892301"/>
                <a:ext cx="142875" cy="166688"/>
              </a:xfrm>
              <a:custGeom>
                <a:avLst/>
                <a:gdLst>
                  <a:gd name="T0" fmla="*/ 0 w 38"/>
                  <a:gd name="T1" fmla="*/ 22 h 44"/>
                  <a:gd name="T2" fmla="*/ 2 w 38"/>
                  <a:gd name="T3" fmla="*/ 27 h 44"/>
                  <a:gd name="T4" fmla="*/ 14 w 38"/>
                  <a:gd name="T5" fmla="*/ 26 h 44"/>
                  <a:gd name="T6" fmla="*/ 17 w 38"/>
                  <a:gd name="T7" fmla="*/ 37 h 44"/>
                  <a:gd name="T8" fmla="*/ 27 w 38"/>
                  <a:gd name="T9" fmla="*/ 32 h 44"/>
                  <a:gd name="T10" fmla="*/ 38 w 38"/>
                  <a:gd name="T11" fmla="*/ 44 h 44"/>
                  <a:gd name="T12" fmla="*/ 36 w 38"/>
                  <a:gd name="T13" fmla="*/ 0 h 44"/>
                  <a:gd name="T14" fmla="*/ 0 w 38"/>
                  <a:gd name="T15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44">
                    <a:moveTo>
                      <a:pt x="0" y="22"/>
                    </a:moveTo>
                    <a:cubicBezTo>
                      <a:pt x="0" y="24"/>
                      <a:pt x="1" y="26"/>
                      <a:pt x="2" y="27"/>
                    </a:cubicBezTo>
                    <a:cubicBezTo>
                      <a:pt x="5" y="30"/>
                      <a:pt x="11" y="30"/>
                      <a:pt x="14" y="26"/>
                    </a:cubicBezTo>
                    <a:cubicBezTo>
                      <a:pt x="11" y="30"/>
                      <a:pt x="13" y="36"/>
                      <a:pt x="17" y="37"/>
                    </a:cubicBezTo>
                    <a:cubicBezTo>
                      <a:pt x="21" y="39"/>
                      <a:pt x="26" y="36"/>
                      <a:pt x="27" y="32"/>
                    </a:cubicBezTo>
                    <a:cubicBezTo>
                      <a:pt x="27" y="38"/>
                      <a:pt x="32" y="44"/>
                      <a:pt x="38" y="44"/>
                    </a:cubicBezTo>
                    <a:cubicBezTo>
                      <a:pt x="36" y="0"/>
                      <a:pt x="36" y="0"/>
                      <a:pt x="36" y="0"/>
                    </a:cubicBez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>
                <a:spLocks/>
              </p:cNvSpPr>
              <p:nvPr/>
            </p:nvSpPr>
            <p:spPr bwMode="auto">
              <a:xfrm>
                <a:off x="465138" y="-1770063"/>
                <a:ext cx="676275" cy="922338"/>
              </a:xfrm>
              <a:custGeom>
                <a:avLst/>
                <a:gdLst>
                  <a:gd name="T0" fmla="*/ 0 w 179"/>
                  <a:gd name="T1" fmla="*/ 40 h 244"/>
                  <a:gd name="T2" fmla="*/ 79 w 179"/>
                  <a:gd name="T3" fmla="*/ 190 h 244"/>
                  <a:gd name="T4" fmla="*/ 90 w 179"/>
                  <a:gd name="T5" fmla="*/ 211 h 244"/>
                  <a:gd name="T6" fmla="*/ 92 w 179"/>
                  <a:gd name="T7" fmla="*/ 215 h 244"/>
                  <a:gd name="T8" fmla="*/ 150 w 179"/>
                  <a:gd name="T9" fmla="*/ 233 h 244"/>
                  <a:gd name="T10" fmla="*/ 150 w 179"/>
                  <a:gd name="T11" fmla="*/ 233 h 244"/>
                  <a:gd name="T12" fmla="*/ 168 w 179"/>
                  <a:gd name="T13" fmla="*/ 175 h 244"/>
                  <a:gd name="T14" fmla="*/ 166 w 179"/>
                  <a:gd name="T15" fmla="*/ 171 h 244"/>
                  <a:gd name="T16" fmla="*/ 155 w 179"/>
                  <a:gd name="T17" fmla="*/ 150 h 244"/>
                  <a:gd name="T18" fmla="*/ 75 w 179"/>
                  <a:gd name="T19" fmla="*/ 0 h 244"/>
                  <a:gd name="T20" fmla="*/ 0 w 179"/>
                  <a:gd name="T21" fmla="*/ 4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9" h="244">
                    <a:moveTo>
                      <a:pt x="0" y="40"/>
                    </a:moveTo>
                    <a:cubicBezTo>
                      <a:pt x="79" y="190"/>
                      <a:pt x="79" y="190"/>
                      <a:pt x="79" y="190"/>
                    </a:cubicBezTo>
                    <a:cubicBezTo>
                      <a:pt x="90" y="211"/>
                      <a:pt x="90" y="211"/>
                      <a:pt x="90" y="211"/>
                    </a:cubicBezTo>
                    <a:cubicBezTo>
                      <a:pt x="92" y="215"/>
                      <a:pt x="92" y="215"/>
                      <a:pt x="92" y="215"/>
                    </a:cubicBezTo>
                    <a:cubicBezTo>
                      <a:pt x="103" y="236"/>
                      <a:pt x="129" y="244"/>
                      <a:pt x="150" y="233"/>
                    </a:cubicBezTo>
                    <a:cubicBezTo>
                      <a:pt x="150" y="233"/>
                      <a:pt x="150" y="233"/>
                      <a:pt x="150" y="233"/>
                    </a:cubicBezTo>
                    <a:cubicBezTo>
                      <a:pt x="171" y="221"/>
                      <a:pt x="179" y="196"/>
                      <a:pt x="168" y="175"/>
                    </a:cubicBezTo>
                    <a:cubicBezTo>
                      <a:pt x="166" y="171"/>
                      <a:pt x="166" y="171"/>
                      <a:pt x="166" y="171"/>
                    </a:cubicBezTo>
                    <a:cubicBezTo>
                      <a:pt x="155" y="150"/>
                      <a:pt x="155" y="150"/>
                      <a:pt x="155" y="150"/>
                    </a:cubicBezTo>
                    <a:cubicBezTo>
                      <a:pt x="75" y="0"/>
                      <a:pt x="75" y="0"/>
                      <a:pt x="75" y="0"/>
                    </a:cubicBez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9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>
                <a:spLocks/>
              </p:cNvSpPr>
              <p:nvPr/>
            </p:nvSpPr>
            <p:spPr bwMode="auto">
              <a:xfrm>
                <a:off x="382588" y="-1997076"/>
                <a:ext cx="381000" cy="400050"/>
              </a:xfrm>
              <a:custGeom>
                <a:avLst/>
                <a:gdLst>
                  <a:gd name="T0" fmla="*/ 40 w 101"/>
                  <a:gd name="T1" fmla="*/ 4 h 106"/>
                  <a:gd name="T2" fmla="*/ 40 w 101"/>
                  <a:gd name="T3" fmla="*/ 4 h 106"/>
                  <a:gd name="T4" fmla="*/ 17 w 101"/>
                  <a:gd name="T5" fmla="*/ 0 h 106"/>
                  <a:gd name="T6" fmla="*/ 17 w 101"/>
                  <a:gd name="T7" fmla="*/ 0 h 106"/>
                  <a:gd name="T8" fmla="*/ 17 w 101"/>
                  <a:gd name="T9" fmla="*/ 0 h 106"/>
                  <a:gd name="T10" fmla="*/ 17 w 101"/>
                  <a:gd name="T11" fmla="*/ 0 h 106"/>
                  <a:gd name="T12" fmla="*/ 17 w 101"/>
                  <a:gd name="T13" fmla="*/ 0 h 106"/>
                  <a:gd name="T14" fmla="*/ 8 w 101"/>
                  <a:gd name="T15" fmla="*/ 21 h 106"/>
                  <a:gd name="T16" fmla="*/ 8 w 101"/>
                  <a:gd name="T17" fmla="*/ 21 h 106"/>
                  <a:gd name="T18" fmla="*/ 10 w 101"/>
                  <a:gd name="T19" fmla="*/ 77 h 106"/>
                  <a:gd name="T20" fmla="*/ 25 w 101"/>
                  <a:gd name="T21" fmla="*/ 106 h 106"/>
                  <a:gd name="T22" fmla="*/ 63 w 101"/>
                  <a:gd name="T23" fmla="*/ 86 h 106"/>
                  <a:gd name="T24" fmla="*/ 63 w 101"/>
                  <a:gd name="T25" fmla="*/ 86 h 106"/>
                  <a:gd name="T26" fmla="*/ 101 w 101"/>
                  <a:gd name="T27" fmla="*/ 66 h 106"/>
                  <a:gd name="T28" fmla="*/ 86 w 101"/>
                  <a:gd name="T29" fmla="*/ 37 h 106"/>
                  <a:gd name="T30" fmla="*/ 40 w 101"/>
                  <a:gd name="T31" fmla="*/ 4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1" h="106">
                    <a:moveTo>
                      <a:pt x="40" y="4"/>
                    </a:moveTo>
                    <a:cubicBezTo>
                      <a:pt x="40" y="4"/>
                      <a:pt x="40" y="4"/>
                      <a:pt x="40" y="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0" y="39"/>
                      <a:pt x="1" y="60"/>
                      <a:pt x="10" y="77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101" y="66"/>
                      <a:pt x="101" y="66"/>
                      <a:pt x="101" y="66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76" y="20"/>
                      <a:pt x="60" y="8"/>
                      <a:pt x="40" y="4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>
                <a:spLocks/>
              </p:cNvSpPr>
              <p:nvPr/>
            </p:nvSpPr>
            <p:spPr bwMode="auto">
              <a:xfrm>
                <a:off x="434975" y="-1782763"/>
                <a:ext cx="412750" cy="295275"/>
              </a:xfrm>
              <a:custGeom>
                <a:avLst/>
                <a:gdLst>
                  <a:gd name="T0" fmla="*/ 96 w 109"/>
                  <a:gd name="T1" fmla="*/ 38 h 78"/>
                  <a:gd name="T2" fmla="*/ 30 w 109"/>
                  <a:gd name="T3" fmla="*/ 74 h 78"/>
                  <a:gd name="T4" fmla="*/ 4 w 109"/>
                  <a:gd name="T5" fmla="*/ 66 h 78"/>
                  <a:gd name="T6" fmla="*/ 4 w 109"/>
                  <a:gd name="T7" fmla="*/ 66 h 78"/>
                  <a:gd name="T8" fmla="*/ 12 w 109"/>
                  <a:gd name="T9" fmla="*/ 40 h 78"/>
                  <a:gd name="T10" fmla="*/ 79 w 109"/>
                  <a:gd name="T11" fmla="*/ 5 h 78"/>
                  <a:gd name="T12" fmla="*/ 104 w 109"/>
                  <a:gd name="T13" fmla="*/ 13 h 78"/>
                  <a:gd name="T14" fmla="*/ 104 w 109"/>
                  <a:gd name="T15" fmla="*/ 13 h 78"/>
                  <a:gd name="T16" fmla="*/ 96 w 109"/>
                  <a:gd name="T17" fmla="*/ 3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78">
                    <a:moveTo>
                      <a:pt x="96" y="38"/>
                    </a:moveTo>
                    <a:cubicBezTo>
                      <a:pt x="30" y="74"/>
                      <a:pt x="30" y="74"/>
                      <a:pt x="30" y="74"/>
                    </a:cubicBezTo>
                    <a:cubicBezTo>
                      <a:pt x="21" y="78"/>
                      <a:pt x="9" y="75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0" y="57"/>
                      <a:pt x="3" y="45"/>
                      <a:pt x="12" y="40"/>
                    </a:cubicBezTo>
                    <a:cubicBezTo>
                      <a:pt x="79" y="5"/>
                      <a:pt x="79" y="5"/>
                      <a:pt x="79" y="5"/>
                    </a:cubicBezTo>
                    <a:cubicBezTo>
                      <a:pt x="88" y="0"/>
                      <a:pt x="99" y="4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09" y="22"/>
                      <a:pt x="106" y="33"/>
                      <a:pt x="96" y="38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>
                <a:spLocks/>
              </p:cNvSpPr>
              <p:nvPr/>
            </p:nvSpPr>
            <p:spPr bwMode="auto">
              <a:xfrm>
                <a:off x="388938" y="-1997076"/>
                <a:ext cx="273050" cy="211138"/>
              </a:xfrm>
              <a:custGeom>
                <a:avLst/>
                <a:gdLst>
                  <a:gd name="T0" fmla="*/ 38 w 72"/>
                  <a:gd name="T1" fmla="*/ 4 h 56"/>
                  <a:gd name="T2" fmla="*/ 38 w 72"/>
                  <a:gd name="T3" fmla="*/ 4 h 56"/>
                  <a:gd name="T4" fmla="*/ 15 w 72"/>
                  <a:gd name="T5" fmla="*/ 0 h 56"/>
                  <a:gd name="T6" fmla="*/ 15 w 72"/>
                  <a:gd name="T7" fmla="*/ 0 h 56"/>
                  <a:gd name="T8" fmla="*/ 15 w 72"/>
                  <a:gd name="T9" fmla="*/ 0 h 56"/>
                  <a:gd name="T10" fmla="*/ 15 w 72"/>
                  <a:gd name="T11" fmla="*/ 0 h 56"/>
                  <a:gd name="T12" fmla="*/ 15 w 72"/>
                  <a:gd name="T13" fmla="*/ 0 h 56"/>
                  <a:gd name="T14" fmla="*/ 6 w 72"/>
                  <a:gd name="T15" fmla="*/ 21 h 56"/>
                  <a:gd name="T16" fmla="*/ 6 w 72"/>
                  <a:gd name="T17" fmla="*/ 21 h 56"/>
                  <a:gd name="T18" fmla="*/ 1 w 72"/>
                  <a:gd name="T19" fmla="*/ 51 h 56"/>
                  <a:gd name="T20" fmla="*/ 11 w 72"/>
                  <a:gd name="T21" fmla="*/ 55 h 56"/>
                  <a:gd name="T22" fmla="*/ 22 w 72"/>
                  <a:gd name="T23" fmla="*/ 38 h 56"/>
                  <a:gd name="T24" fmla="*/ 40 w 72"/>
                  <a:gd name="T25" fmla="*/ 46 h 56"/>
                  <a:gd name="T26" fmla="*/ 42 w 72"/>
                  <a:gd name="T27" fmla="*/ 27 h 56"/>
                  <a:gd name="T28" fmla="*/ 70 w 72"/>
                  <a:gd name="T29" fmla="*/ 25 h 56"/>
                  <a:gd name="T30" fmla="*/ 72 w 72"/>
                  <a:gd name="T31" fmla="*/ 22 h 56"/>
                  <a:gd name="T32" fmla="*/ 38 w 72"/>
                  <a:gd name="T33" fmla="*/ 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56">
                    <a:moveTo>
                      <a:pt x="38" y="4"/>
                    </a:moveTo>
                    <a:cubicBezTo>
                      <a:pt x="38" y="4"/>
                      <a:pt x="38" y="4"/>
                      <a:pt x="38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2" y="31"/>
                      <a:pt x="0" y="41"/>
                      <a:pt x="1" y="51"/>
                    </a:cubicBezTo>
                    <a:cubicBezTo>
                      <a:pt x="3" y="54"/>
                      <a:pt x="7" y="56"/>
                      <a:pt x="11" y="55"/>
                    </a:cubicBezTo>
                    <a:cubicBezTo>
                      <a:pt x="19" y="55"/>
                      <a:pt x="24" y="46"/>
                      <a:pt x="22" y="38"/>
                    </a:cubicBezTo>
                    <a:cubicBezTo>
                      <a:pt x="23" y="46"/>
                      <a:pt x="33" y="50"/>
                      <a:pt x="40" y="46"/>
                    </a:cubicBezTo>
                    <a:cubicBezTo>
                      <a:pt x="46" y="43"/>
                      <a:pt x="48" y="32"/>
                      <a:pt x="42" y="27"/>
                    </a:cubicBezTo>
                    <a:cubicBezTo>
                      <a:pt x="49" y="36"/>
                      <a:pt x="65" y="35"/>
                      <a:pt x="70" y="25"/>
                    </a:cubicBezTo>
                    <a:cubicBezTo>
                      <a:pt x="71" y="24"/>
                      <a:pt x="71" y="23"/>
                      <a:pt x="72" y="22"/>
                    </a:cubicBezTo>
                    <a:cubicBezTo>
                      <a:pt x="63" y="13"/>
                      <a:pt x="51" y="7"/>
                      <a:pt x="38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>
                <a:spLocks/>
              </p:cNvSpPr>
              <p:nvPr/>
            </p:nvSpPr>
            <p:spPr bwMode="auto">
              <a:xfrm>
                <a:off x="1343025" y="-1366838"/>
                <a:ext cx="555625" cy="590550"/>
              </a:xfrm>
              <a:custGeom>
                <a:avLst/>
                <a:gdLst>
                  <a:gd name="T0" fmla="*/ 107 w 147"/>
                  <a:gd name="T1" fmla="*/ 0 h 156"/>
                  <a:gd name="T2" fmla="*/ 73 w 147"/>
                  <a:gd name="T3" fmla="*/ 1 h 156"/>
                  <a:gd name="T4" fmla="*/ 40 w 147"/>
                  <a:gd name="T5" fmla="*/ 0 h 156"/>
                  <a:gd name="T6" fmla="*/ 11 w 147"/>
                  <a:gd name="T7" fmla="*/ 28 h 156"/>
                  <a:gd name="T8" fmla="*/ 0 w 147"/>
                  <a:gd name="T9" fmla="*/ 55 h 156"/>
                  <a:gd name="T10" fmla="*/ 0 w 147"/>
                  <a:gd name="T11" fmla="*/ 123 h 156"/>
                  <a:gd name="T12" fmla="*/ 33 w 147"/>
                  <a:gd name="T13" fmla="*/ 156 h 156"/>
                  <a:gd name="T14" fmla="*/ 70 w 147"/>
                  <a:gd name="T15" fmla="*/ 156 h 156"/>
                  <a:gd name="T16" fmla="*/ 77 w 147"/>
                  <a:gd name="T17" fmla="*/ 156 h 156"/>
                  <a:gd name="T18" fmla="*/ 113 w 147"/>
                  <a:gd name="T19" fmla="*/ 156 h 156"/>
                  <a:gd name="T20" fmla="*/ 147 w 147"/>
                  <a:gd name="T21" fmla="*/ 123 h 156"/>
                  <a:gd name="T22" fmla="*/ 147 w 147"/>
                  <a:gd name="T23" fmla="*/ 55 h 156"/>
                  <a:gd name="T24" fmla="*/ 136 w 147"/>
                  <a:gd name="T25" fmla="*/ 28 h 156"/>
                  <a:gd name="T26" fmla="*/ 107 w 147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7" h="156">
                    <a:moveTo>
                      <a:pt x="107" y="0"/>
                    </a:moveTo>
                    <a:cubicBezTo>
                      <a:pt x="73" y="1"/>
                      <a:pt x="73" y="1"/>
                      <a:pt x="73" y="1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4" y="35"/>
                      <a:pt x="0" y="45"/>
                      <a:pt x="0" y="55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41"/>
                      <a:pt x="15" y="156"/>
                      <a:pt x="33" y="156"/>
                    </a:cubicBezTo>
                    <a:cubicBezTo>
                      <a:pt x="70" y="156"/>
                      <a:pt x="70" y="156"/>
                      <a:pt x="70" y="156"/>
                    </a:cubicBezTo>
                    <a:cubicBezTo>
                      <a:pt x="77" y="156"/>
                      <a:pt x="77" y="156"/>
                      <a:pt x="77" y="156"/>
                    </a:cubicBezTo>
                    <a:cubicBezTo>
                      <a:pt x="113" y="156"/>
                      <a:pt x="113" y="156"/>
                      <a:pt x="113" y="156"/>
                    </a:cubicBezTo>
                    <a:cubicBezTo>
                      <a:pt x="132" y="156"/>
                      <a:pt x="147" y="141"/>
                      <a:pt x="147" y="123"/>
                    </a:cubicBezTo>
                    <a:cubicBezTo>
                      <a:pt x="147" y="55"/>
                      <a:pt x="147" y="55"/>
                      <a:pt x="147" y="55"/>
                    </a:cubicBezTo>
                    <a:cubicBezTo>
                      <a:pt x="147" y="45"/>
                      <a:pt x="143" y="35"/>
                      <a:pt x="136" y="28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>
                <a:spLocks/>
              </p:cNvSpPr>
              <p:nvPr/>
            </p:nvSpPr>
            <p:spPr bwMode="auto">
              <a:xfrm>
                <a:off x="1343025" y="-1189038"/>
                <a:ext cx="555625" cy="223838"/>
              </a:xfrm>
              <a:custGeom>
                <a:avLst/>
                <a:gdLst>
                  <a:gd name="T0" fmla="*/ 0 w 147"/>
                  <a:gd name="T1" fmla="*/ 8 h 59"/>
                  <a:gd name="T2" fmla="*/ 0 w 147"/>
                  <a:gd name="T3" fmla="*/ 59 h 59"/>
                  <a:gd name="T4" fmla="*/ 147 w 147"/>
                  <a:gd name="T5" fmla="*/ 59 h 59"/>
                  <a:gd name="T6" fmla="*/ 147 w 147"/>
                  <a:gd name="T7" fmla="*/ 8 h 59"/>
                  <a:gd name="T8" fmla="*/ 146 w 147"/>
                  <a:gd name="T9" fmla="*/ 0 h 59"/>
                  <a:gd name="T10" fmla="*/ 1 w 147"/>
                  <a:gd name="T11" fmla="*/ 0 h 59"/>
                  <a:gd name="T12" fmla="*/ 0 w 147"/>
                  <a:gd name="T13" fmla="*/ 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7" h="59">
                    <a:moveTo>
                      <a:pt x="0" y="8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7" y="8"/>
                      <a:pt x="147" y="8"/>
                      <a:pt x="147" y="8"/>
                    </a:cubicBezTo>
                    <a:cubicBezTo>
                      <a:pt x="147" y="5"/>
                      <a:pt x="146" y="3"/>
                      <a:pt x="146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5"/>
                      <a:pt x="0" y="8"/>
                    </a:cubicBezTo>
                    <a:close/>
                  </a:path>
                </a:pathLst>
              </a:custGeom>
              <a:solidFill>
                <a:srgbClr val="FF9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椭圆 65"/>
              <p:cNvSpPr>
                <a:spLocks noChangeArrowheads="1"/>
              </p:cNvSpPr>
              <p:nvPr/>
            </p:nvSpPr>
            <p:spPr bwMode="auto">
              <a:xfrm>
                <a:off x="1395413" y="-1577976"/>
                <a:ext cx="446088" cy="15875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>
                <a:spLocks/>
              </p:cNvSpPr>
              <p:nvPr/>
            </p:nvSpPr>
            <p:spPr bwMode="auto">
              <a:xfrm>
                <a:off x="1395413" y="-1498601"/>
                <a:ext cx="446088" cy="180975"/>
              </a:xfrm>
              <a:custGeom>
                <a:avLst/>
                <a:gdLst>
                  <a:gd name="T0" fmla="*/ 59 w 118"/>
                  <a:gd name="T1" fmla="*/ 21 h 48"/>
                  <a:gd name="T2" fmla="*/ 0 w 118"/>
                  <a:gd name="T3" fmla="*/ 0 h 48"/>
                  <a:gd name="T4" fmla="*/ 0 w 118"/>
                  <a:gd name="T5" fmla="*/ 19 h 48"/>
                  <a:gd name="T6" fmla="*/ 29 w 118"/>
                  <a:gd name="T7" fmla="*/ 48 h 48"/>
                  <a:gd name="T8" fmla="*/ 89 w 118"/>
                  <a:gd name="T9" fmla="*/ 48 h 48"/>
                  <a:gd name="T10" fmla="*/ 118 w 118"/>
                  <a:gd name="T11" fmla="*/ 19 h 48"/>
                  <a:gd name="T12" fmla="*/ 118 w 118"/>
                  <a:gd name="T13" fmla="*/ 0 h 48"/>
                  <a:gd name="T14" fmla="*/ 59 w 118"/>
                  <a:gd name="T15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8" h="48">
                    <a:moveTo>
                      <a:pt x="59" y="21"/>
                    </a:moveTo>
                    <a:cubicBezTo>
                      <a:pt x="27" y="21"/>
                      <a:pt x="0" y="11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35"/>
                      <a:pt x="13" y="48"/>
                      <a:pt x="29" y="48"/>
                    </a:cubicBezTo>
                    <a:cubicBezTo>
                      <a:pt x="89" y="48"/>
                      <a:pt x="89" y="48"/>
                      <a:pt x="89" y="48"/>
                    </a:cubicBezTo>
                    <a:cubicBezTo>
                      <a:pt x="105" y="48"/>
                      <a:pt x="118" y="35"/>
                      <a:pt x="118" y="19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11"/>
                      <a:pt x="92" y="21"/>
                      <a:pt x="59" y="21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>
                <a:spLocks/>
              </p:cNvSpPr>
              <p:nvPr/>
            </p:nvSpPr>
            <p:spPr bwMode="auto">
              <a:xfrm>
                <a:off x="842963" y="-1366838"/>
                <a:ext cx="552450" cy="590550"/>
              </a:xfrm>
              <a:custGeom>
                <a:avLst/>
                <a:gdLst>
                  <a:gd name="T0" fmla="*/ 107 w 146"/>
                  <a:gd name="T1" fmla="*/ 0 h 156"/>
                  <a:gd name="T2" fmla="*/ 73 w 146"/>
                  <a:gd name="T3" fmla="*/ 1 h 156"/>
                  <a:gd name="T4" fmla="*/ 39 w 146"/>
                  <a:gd name="T5" fmla="*/ 0 h 156"/>
                  <a:gd name="T6" fmla="*/ 11 w 146"/>
                  <a:gd name="T7" fmla="*/ 28 h 156"/>
                  <a:gd name="T8" fmla="*/ 0 w 146"/>
                  <a:gd name="T9" fmla="*/ 55 h 156"/>
                  <a:gd name="T10" fmla="*/ 0 w 146"/>
                  <a:gd name="T11" fmla="*/ 123 h 156"/>
                  <a:gd name="T12" fmla="*/ 33 w 146"/>
                  <a:gd name="T13" fmla="*/ 156 h 156"/>
                  <a:gd name="T14" fmla="*/ 69 w 146"/>
                  <a:gd name="T15" fmla="*/ 156 h 156"/>
                  <a:gd name="T16" fmla="*/ 77 w 146"/>
                  <a:gd name="T17" fmla="*/ 156 h 156"/>
                  <a:gd name="T18" fmla="*/ 113 w 146"/>
                  <a:gd name="T19" fmla="*/ 156 h 156"/>
                  <a:gd name="T20" fmla="*/ 146 w 146"/>
                  <a:gd name="T21" fmla="*/ 123 h 156"/>
                  <a:gd name="T22" fmla="*/ 146 w 146"/>
                  <a:gd name="T23" fmla="*/ 55 h 156"/>
                  <a:gd name="T24" fmla="*/ 135 w 146"/>
                  <a:gd name="T25" fmla="*/ 28 h 156"/>
                  <a:gd name="T26" fmla="*/ 107 w 146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6" h="156">
                    <a:moveTo>
                      <a:pt x="107" y="0"/>
                    </a:moveTo>
                    <a:cubicBezTo>
                      <a:pt x="73" y="1"/>
                      <a:pt x="73" y="1"/>
                      <a:pt x="73" y="1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4" y="35"/>
                      <a:pt x="0" y="45"/>
                      <a:pt x="0" y="55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41"/>
                      <a:pt x="15" y="156"/>
                      <a:pt x="33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77" y="156"/>
                      <a:pt x="77" y="156"/>
                      <a:pt x="77" y="156"/>
                    </a:cubicBezTo>
                    <a:cubicBezTo>
                      <a:pt x="113" y="156"/>
                      <a:pt x="113" y="156"/>
                      <a:pt x="113" y="156"/>
                    </a:cubicBezTo>
                    <a:cubicBezTo>
                      <a:pt x="132" y="156"/>
                      <a:pt x="146" y="141"/>
                      <a:pt x="146" y="123"/>
                    </a:cubicBezTo>
                    <a:cubicBezTo>
                      <a:pt x="146" y="55"/>
                      <a:pt x="146" y="55"/>
                      <a:pt x="146" y="55"/>
                    </a:cubicBezTo>
                    <a:cubicBezTo>
                      <a:pt x="146" y="45"/>
                      <a:pt x="142" y="35"/>
                      <a:pt x="135" y="28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>
                <a:spLocks/>
              </p:cNvSpPr>
              <p:nvPr/>
            </p:nvSpPr>
            <p:spPr bwMode="auto">
              <a:xfrm>
                <a:off x="842963" y="-1189038"/>
                <a:ext cx="552450" cy="223838"/>
              </a:xfrm>
              <a:custGeom>
                <a:avLst/>
                <a:gdLst>
                  <a:gd name="T0" fmla="*/ 0 w 146"/>
                  <a:gd name="T1" fmla="*/ 8 h 59"/>
                  <a:gd name="T2" fmla="*/ 0 w 146"/>
                  <a:gd name="T3" fmla="*/ 59 h 59"/>
                  <a:gd name="T4" fmla="*/ 146 w 146"/>
                  <a:gd name="T5" fmla="*/ 59 h 59"/>
                  <a:gd name="T6" fmla="*/ 146 w 146"/>
                  <a:gd name="T7" fmla="*/ 8 h 59"/>
                  <a:gd name="T8" fmla="*/ 146 w 146"/>
                  <a:gd name="T9" fmla="*/ 0 h 59"/>
                  <a:gd name="T10" fmla="*/ 1 w 146"/>
                  <a:gd name="T11" fmla="*/ 0 h 59"/>
                  <a:gd name="T12" fmla="*/ 0 w 146"/>
                  <a:gd name="T13" fmla="*/ 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59">
                    <a:moveTo>
                      <a:pt x="0" y="8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146" y="59"/>
                      <a:pt x="146" y="59"/>
                      <a:pt x="146" y="59"/>
                    </a:cubicBezTo>
                    <a:cubicBezTo>
                      <a:pt x="146" y="8"/>
                      <a:pt x="146" y="8"/>
                      <a:pt x="146" y="8"/>
                    </a:cubicBezTo>
                    <a:cubicBezTo>
                      <a:pt x="146" y="5"/>
                      <a:pt x="146" y="3"/>
                      <a:pt x="146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5"/>
                      <a:pt x="0" y="8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椭圆 69"/>
              <p:cNvSpPr>
                <a:spLocks noChangeArrowheads="1"/>
              </p:cNvSpPr>
              <p:nvPr/>
            </p:nvSpPr>
            <p:spPr bwMode="auto">
              <a:xfrm>
                <a:off x="896938" y="-1577976"/>
                <a:ext cx="446088" cy="15875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>
                <a:spLocks/>
              </p:cNvSpPr>
              <p:nvPr/>
            </p:nvSpPr>
            <p:spPr bwMode="auto">
              <a:xfrm>
                <a:off x="896938" y="-1498601"/>
                <a:ext cx="446088" cy="180975"/>
              </a:xfrm>
              <a:custGeom>
                <a:avLst/>
                <a:gdLst>
                  <a:gd name="T0" fmla="*/ 59 w 118"/>
                  <a:gd name="T1" fmla="*/ 21 h 48"/>
                  <a:gd name="T2" fmla="*/ 0 w 118"/>
                  <a:gd name="T3" fmla="*/ 0 h 48"/>
                  <a:gd name="T4" fmla="*/ 0 w 118"/>
                  <a:gd name="T5" fmla="*/ 19 h 48"/>
                  <a:gd name="T6" fmla="*/ 29 w 118"/>
                  <a:gd name="T7" fmla="*/ 48 h 48"/>
                  <a:gd name="T8" fmla="*/ 89 w 118"/>
                  <a:gd name="T9" fmla="*/ 48 h 48"/>
                  <a:gd name="T10" fmla="*/ 118 w 118"/>
                  <a:gd name="T11" fmla="*/ 19 h 48"/>
                  <a:gd name="T12" fmla="*/ 118 w 118"/>
                  <a:gd name="T13" fmla="*/ 0 h 48"/>
                  <a:gd name="T14" fmla="*/ 59 w 118"/>
                  <a:gd name="T15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8" h="48">
                    <a:moveTo>
                      <a:pt x="59" y="21"/>
                    </a:moveTo>
                    <a:cubicBezTo>
                      <a:pt x="26" y="21"/>
                      <a:pt x="0" y="11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35"/>
                      <a:pt x="13" y="48"/>
                      <a:pt x="29" y="48"/>
                    </a:cubicBezTo>
                    <a:cubicBezTo>
                      <a:pt x="89" y="48"/>
                      <a:pt x="89" y="48"/>
                      <a:pt x="89" y="48"/>
                    </a:cubicBezTo>
                    <a:cubicBezTo>
                      <a:pt x="105" y="48"/>
                      <a:pt x="118" y="35"/>
                      <a:pt x="118" y="19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11"/>
                      <a:pt x="92" y="21"/>
                      <a:pt x="59" y="21"/>
                    </a:cubicBezTo>
                    <a:close/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>
                <a:spLocks/>
              </p:cNvSpPr>
              <p:nvPr/>
            </p:nvSpPr>
            <p:spPr bwMode="auto">
              <a:xfrm>
                <a:off x="544513" y="-1071563"/>
                <a:ext cx="2109788" cy="779463"/>
              </a:xfrm>
              <a:custGeom>
                <a:avLst/>
                <a:gdLst>
                  <a:gd name="T0" fmla="*/ 39 w 558"/>
                  <a:gd name="T1" fmla="*/ 206 h 206"/>
                  <a:gd name="T2" fmla="*/ 519 w 558"/>
                  <a:gd name="T3" fmla="*/ 206 h 206"/>
                  <a:gd name="T4" fmla="*/ 558 w 558"/>
                  <a:gd name="T5" fmla="*/ 167 h 206"/>
                  <a:gd name="T6" fmla="*/ 558 w 558"/>
                  <a:gd name="T7" fmla="*/ 0 h 206"/>
                  <a:gd name="T8" fmla="*/ 0 w 558"/>
                  <a:gd name="T9" fmla="*/ 0 h 206"/>
                  <a:gd name="T10" fmla="*/ 0 w 558"/>
                  <a:gd name="T11" fmla="*/ 167 h 206"/>
                  <a:gd name="T12" fmla="*/ 39 w 558"/>
                  <a:gd name="T13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8" h="206">
                    <a:moveTo>
                      <a:pt x="39" y="206"/>
                    </a:moveTo>
                    <a:cubicBezTo>
                      <a:pt x="519" y="206"/>
                      <a:pt x="519" y="206"/>
                      <a:pt x="519" y="206"/>
                    </a:cubicBezTo>
                    <a:cubicBezTo>
                      <a:pt x="541" y="206"/>
                      <a:pt x="558" y="189"/>
                      <a:pt x="558" y="167"/>
                    </a:cubicBezTo>
                    <a:cubicBezTo>
                      <a:pt x="558" y="0"/>
                      <a:pt x="558" y="0"/>
                      <a:pt x="55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0" y="189"/>
                      <a:pt x="17" y="206"/>
                      <a:pt x="39" y="206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矩形 72"/>
              <p:cNvSpPr>
                <a:spLocks noChangeArrowheads="1"/>
              </p:cNvSpPr>
              <p:nvPr/>
            </p:nvSpPr>
            <p:spPr bwMode="auto">
              <a:xfrm>
                <a:off x="544513" y="-1071563"/>
                <a:ext cx="2109788" cy="171450"/>
              </a:xfrm>
              <a:prstGeom prst="rect">
                <a:avLst/>
              </a:prstGeom>
              <a:solidFill>
                <a:srgbClr val="19C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>
                <a:spLocks/>
              </p:cNvSpPr>
              <p:nvPr/>
            </p:nvSpPr>
            <p:spPr bwMode="auto">
              <a:xfrm>
                <a:off x="1485900" y="-636588"/>
                <a:ext cx="223838" cy="114300"/>
              </a:xfrm>
              <a:custGeom>
                <a:avLst/>
                <a:gdLst>
                  <a:gd name="T0" fmla="*/ 59 w 59"/>
                  <a:gd name="T1" fmla="*/ 0 h 30"/>
                  <a:gd name="T2" fmla="*/ 29 w 59"/>
                  <a:gd name="T3" fmla="*/ 30 h 30"/>
                  <a:gd name="T4" fmla="*/ 0 w 59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9" h="30">
                    <a:moveTo>
                      <a:pt x="59" y="0"/>
                    </a:moveTo>
                    <a:cubicBezTo>
                      <a:pt x="59" y="17"/>
                      <a:pt x="46" y="30"/>
                      <a:pt x="29" y="30"/>
                    </a:cubicBezTo>
                    <a:cubicBezTo>
                      <a:pt x="13" y="30"/>
                      <a:pt x="0" y="17"/>
                      <a:pt x="0" y="0"/>
                    </a:cubicBezTo>
                  </a:path>
                </a:pathLst>
              </a:custGeom>
              <a:noFill/>
              <a:ln w="301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椭圆 74"/>
              <p:cNvSpPr>
                <a:spLocks noChangeArrowheads="1"/>
              </p:cNvSpPr>
              <p:nvPr/>
            </p:nvSpPr>
            <p:spPr bwMode="auto">
              <a:xfrm>
                <a:off x="1104900" y="-741363"/>
                <a:ext cx="207963" cy="211138"/>
              </a:xfrm>
              <a:prstGeom prst="ellipse">
                <a:avLst/>
              </a:pr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椭圆 75"/>
              <p:cNvSpPr>
                <a:spLocks noChangeArrowheads="1"/>
              </p:cNvSpPr>
              <p:nvPr/>
            </p:nvSpPr>
            <p:spPr bwMode="auto">
              <a:xfrm>
                <a:off x="1887538" y="-741363"/>
                <a:ext cx="207963" cy="211138"/>
              </a:xfrm>
              <a:prstGeom prst="ellipse">
                <a:avLst/>
              </a:pr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椭圆 76"/>
              <p:cNvSpPr>
                <a:spLocks noChangeArrowheads="1"/>
              </p:cNvSpPr>
              <p:nvPr/>
            </p:nvSpPr>
            <p:spPr bwMode="auto">
              <a:xfrm>
                <a:off x="1244600" y="-776288"/>
                <a:ext cx="101600" cy="1016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椭圆 77"/>
              <p:cNvSpPr>
                <a:spLocks noChangeArrowheads="1"/>
              </p:cNvSpPr>
              <p:nvPr/>
            </p:nvSpPr>
            <p:spPr bwMode="auto">
              <a:xfrm>
                <a:off x="1849438" y="-776288"/>
                <a:ext cx="101600" cy="1016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34" name="组合 233"/>
            <p:cNvGrpSpPr/>
            <p:nvPr/>
          </p:nvGrpSpPr>
          <p:grpSpPr>
            <a:xfrm>
              <a:off x="5910076" y="5360035"/>
              <a:ext cx="2726725" cy="1597599"/>
              <a:chOff x="5910076" y="5360035"/>
              <a:chExt cx="2726725" cy="1597599"/>
            </a:xfrm>
          </p:grpSpPr>
          <p:sp>
            <p:nvSpPr>
              <p:cNvPr id="225" name="任意多边形: 形状 224"/>
              <p:cNvSpPr>
                <a:spLocks/>
              </p:cNvSpPr>
              <p:nvPr/>
            </p:nvSpPr>
            <p:spPr bwMode="auto">
              <a:xfrm rot="13117917">
                <a:off x="5910076" y="5856660"/>
                <a:ext cx="2726725" cy="947738"/>
              </a:xfrm>
              <a:custGeom>
                <a:avLst/>
                <a:gdLst>
                  <a:gd name="connsiteX0" fmla="*/ 2701209 w 2726725"/>
                  <a:gd name="connsiteY0" fmla="*/ 537801 h 947738"/>
                  <a:gd name="connsiteX1" fmla="*/ 2681363 w 2726725"/>
                  <a:gd name="connsiteY1" fmla="*/ 551896 h 947738"/>
                  <a:gd name="connsiteX2" fmla="*/ 2023618 w 2726725"/>
                  <a:gd name="connsiteY2" fmla="*/ 936319 h 947738"/>
                  <a:gd name="connsiteX3" fmla="*/ 2008497 w 2726725"/>
                  <a:gd name="connsiteY3" fmla="*/ 943932 h 947738"/>
                  <a:gd name="connsiteX4" fmla="*/ 466198 w 2726725"/>
                  <a:gd name="connsiteY4" fmla="*/ 947738 h 947738"/>
                  <a:gd name="connsiteX5" fmla="*/ 311212 w 2726725"/>
                  <a:gd name="connsiteY5" fmla="*/ 947738 h 947738"/>
                  <a:gd name="connsiteX6" fmla="*/ 265850 w 2726725"/>
                  <a:gd name="connsiteY6" fmla="*/ 947738 h 947738"/>
                  <a:gd name="connsiteX7" fmla="*/ 224268 w 2726725"/>
                  <a:gd name="connsiteY7" fmla="*/ 947738 h 947738"/>
                  <a:gd name="connsiteX8" fmla="*/ 40400 w 2726725"/>
                  <a:gd name="connsiteY8" fmla="*/ 910330 h 947738"/>
                  <a:gd name="connsiteX9" fmla="*/ 0 w 2726725"/>
                  <a:gd name="connsiteY9" fmla="*/ 888242 h 947738"/>
                  <a:gd name="connsiteX10" fmla="*/ 1111410 w 2726725"/>
                  <a:gd name="connsiteY10" fmla="*/ 0 h 947738"/>
                  <a:gd name="connsiteX11" fmla="*/ 1277231 w 2726725"/>
                  <a:gd name="connsiteY11" fmla="*/ 0 h 947738"/>
                  <a:gd name="connsiteX12" fmla="*/ 1978256 w 2726725"/>
                  <a:gd name="connsiteY12" fmla="*/ 0 h 947738"/>
                  <a:gd name="connsiteX13" fmla="*/ 1989596 w 2726725"/>
                  <a:gd name="connsiteY13" fmla="*/ 0 h 947738"/>
                  <a:gd name="connsiteX14" fmla="*/ 1993377 w 2726725"/>
                  <a:gd name="connsiteY14" fmla="*/ 0 h 947738"/>
                  <a:gd name="connsiteX15" fmla="*/ 2000937 w 2726725"/>
                  <a:gd name="connsiteY15" fmla="*/ 3806 h 947738"/>
                  <a:gd name="connsiteX16" fmla="*/ 2012277 w 2726725"/>
                  <a:gd name="connsiteY16" fmla="*/ 7613 h 947738"/>
                  <a:gd name="connsiteX17" fmla="*/ 2023618 w 2726725"/>
                  <a:gd name="connsiteY17" fmla="*/ 11419 h 947738"/>
                  <a:gd name="connsiteX18" fmla="*/ 2681363 w 2726725"/>
                  <a:gd name="connsiteY18" fmla="*/ 395843 h 947738"/>
                  <a:gd name="connsiteX19" fmla="*/ 2726725 w 2726725"/>
                  <a:gd name="connsiteY19" fmla="*/ 471966 h 947738"/>
                  <a:gd name="connsiteX20" fmla="*/ 2701209 w 2726725"/>
                  <a:gd name="connsiteY20" fmla="*/ 537801 h 9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6725" h="947738">
                    <a:moveTo>
                      <a:pt x="2701209" y="537801"/>
                    </a:moveTo>
                    <a:cubicBezTo>
                      <a:pt x="2695539" y="543332"/>
                      <a:pt x="2688924" y="548089"/>
                      <a:pt x="2681363" y="551896"/>
                    </a:cubicBezTo>
                    <a:cubicBezTo>
                      <a:pt x="2681363" y="551896"/>
                      <a:pt x="2681363" y="551896"/>
                      <a:pt x="2023618" y="936319"/>
                    </a:cubicBezTo>
                    <a:cubicBezTo>
                      <a:pt x="2019838" y="940125"/>
                      <a:pt x="2012278" y="940126"/>
                      <a:pt x="2008497" y="943932"/>
                    </a:cubicBezTo>
                    <a:cubicBezTo>
                      <a:pt x="2008497" y="943932"/>
                      <a:pt x="2008497" y="943932"/>
                      <a:pt x="466198" y="947738"/>
                    </a:cubicBezTo>
                    <a:cubicBezTo>
                      <a:pt x="466198" y="947738"/>
                      <a:pt x="466198" y="947738"/>
                      <a:pt x="311212" y="947738"/>
                    </a:cubicBezTo>
                    <a:cubicBezTo>
                      <a:pt x="311212" y="947738"/>
                      <a:pt x="311212" y="947738"/>
                      <a:pt x="265850" y="947738"/>
                    </a:cubicBezTo>
                    <a:cubicBezTo>
                      <a:pt x="265850" y="947738"/>
                      <a:pt x="265850" y="947738"/>
                      <a:pt x="224268" y="947738"/>
                    </a:cubicBezTo>
                    <a:cubicBezTo>
                      <a:pt x="159061" y="947738"/>
                      <a:pt x="96925" y="934416"/>
                      <a:pt x="40400" y="910330"/>
                    </a:cubicBezTo>
                    <a:lnTo>
                      <a:pt x="0" y="888242"/>
                    </a:lnTo>
                    <a:lnTo>
                      <a:pt x="1111410" y="0"/>
                    </a:lnTo>
                    <a:lnTo>
                      <a:pt x="1277231" y="0"/>
                    </a:lnTo>
                    <a:cubicBezTo>
                      <a:pt x="1464392" y="0"/>
                      <a:pt x="1694745" y="0"/>
                      <a:pt x="1978256" y="0"/>
                    </a:cubicBezTo>
                    <a:cubicBezTo>
                      <a:pt x="1982036" y="0"/>
                      <a:pt x="1985816" y="0"/>
                      <a:pt x="1989596" y="0"/>
                    </a:cubicBezTo>
                    <a:cubicBezTo>
                      <a:pt x="1989596" y="0"/>
                      <a:pt x="1989596" y="0"/>
                      <a:pt x="1993377" y="0"/>
                    </a:cubicBezTo>
                    <a:cubicBezTo>
                      <a:pt x="1993377" y="0"/>
                      <a:pt x="1997157" y="0"/>
                      <a:pt x="2000937" y="3806"/>
                    </a:cubicBezTo>
                    <a:cubicBezTo>
                      <a:pt x="2004717" y="3806"/>
                      <a:pt x="2008497" y="3806"/>
                      <a:pt x="2012277" y="7613"/>
                    </a:cubicBezTo>
                    <a:cubicBezTo>
                      <a:pt x="2016058" y="7613"/>
                      <a:pt x="2019838" y="11418"/>
                      <a:pt x="2023618" y="11419"/>
                    </a:cubicBezTo>
                    <a:cubicBezTo>
                      <a:pt x="2023618" y="11419"/>
                      <a:pt x="2023618" y="11419"/>
                      <a:pt x="2681363" y="395843"/>
                    </a:cubicBezTo>
                    <a:cubicBezTo>
                      <a:pt x="2711604" y="411067"/>
                      <a:pt x="2726725" y="441517"/>
                      <a:pt x="2726725" y="471966"/>
                    </a:cubicBezTo>
                    <a:cubicBezTo>
                      <a:pt x="2726725" y="497658"/>
                      <a:pt x="2718220" y="521208"/>
                      <a:pt x="2701209" y="5378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" name="任意多边形: 形状 10"/>
              <p:cNvSpPr>
                <a:spLocks noChangeArrowheads="1"/>
              </p:cNvSpPr>
              <p:nvPr/>
            </p:nvSpPr>
            <p:spPr bwMode="auto">
              <a:xfrm rot="13117917">
                <a:off x="6627897" y="6036955"/>
                <a:ext cx="1511300" cy="765175"/>
              </a:xfrm>
              <a:custGeom>
                <a:avLst/>
                <a:gdLst>
                  <a:gd name="connsiteX0" fmla="*/ 1511300 w 1511300"/>
                  <a:gd name="connsiteY0" fmla="*/ 765175 h 765175"/>
                  <a:gd name="connsiteX1" fmla="*/ 0 w 1511300"/>
                  <a:gd name="connsiteY1" fmla="*/ 765175 h 765175"/>
                  <a:gd name="connsiteX2" fmla="*/ 0 w 1511300"/>
                  <a:gd name="connsiteY2" fmla="*/ 425224 h 765175"/>
                  <a:gd name="connsiteX3" fmla="*/ 532060 w 1511300"/>
                  <a:gd name="connsiteY3" fmla="*/ 0 h 765175"/>
                  <a:gd name="connsiteX4" fmla="*/ 1511300 w 1511300"/>
                  <a:gd name="connsiteY4" fmla="*/ 0 h 765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1300" h="765175">
                    <a:moveTo>
                      <a:pt x="1511300" y="765175"/>
                    </a:moveTo>
                    <a:lnTo>
                      <a:pt x="0" y="765175"/>
                    </a:lnTo>
                    <a:lnTo>
                      <a:pt x="0" y="425224"/>
                    </a:lnTo>
                    <a:lnTo>
                      <a:pt x="532060" y="0"/>
                    </a:lnTo>
                    <a:lnTo>
                      <a:pt x="1511300" y="0"/>
                    </a:lnTo>
                    <a:close/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>
                <a:spLocks noChangeArrowheads="1"/>
              </p:cNvSpPr>
              <p:nvPr/>
            </p:nvSpPr>
            <p:spPr bwMode="auto">
              <a:xfrm rot="13117917">
                <a:off x="6784987" y="6092018"/>
                <a:ext cx="1511300" cy="261938"/>
              </a:xfrm>
              <a:custGeom>
                <a:avLst/>
                <a:gdLst>
                  <a:gd name="connsiteX0" fmla="*/ 1511300 w 1511300"/>
                  <a:gd name="connsiteY0" fmla="*/ 261938 h 261938"/>
                  <a:gd name="connsiteX1" fmla="*/ 0 w 1511300"/>
                  <a:gd name="connsiteY1" fmla="*/ 261938 h 261938"/>
                  <a:gd name="connsiteX2" fmla="*/ 0 w 1511300"/>
                  <a:gd name="connsiteY2" fmla="*/ 0 h 261938"/>
                  <a:gd name="connsiteX3" fmla="*/ 1511300 w 1511300"/>
                  <a:gd name="connsiteY3" fmla="*/ 0 h 261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1300" h="261938">
                    <a:moveTo>
                      <a:pt x="1511300" y="261938"/>
                    </a:moveTo>
                    <a:lnTo>
                      <a:pt x="0" y="261938"/>
                    </a:lnTo>
                    <a:lnTo>
                      <a:pt x="0" y="0"/>
                    </a:lnTo>
                    <a:lnTo>
                      <a:pt x="1511300" y="0"/>
                    </a:lnTo>
                    <a:close/>
                  </a:path>
                </a:pathLst>
              </a:custGeom>
              <a:solidFill>
                <a:srgbClr val="19C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任意多边形: 形状 7"/>
              <p:cNvSpPr>
                <a:spLocks noChangeArrowheads="1"/>
              </p:cNvSpPr>
              <p:nvPr/>
            </p:nvSpPr>
            <p:spPr bwMode="auto">
              <a:xfrm rot="13117917">
                <a:off x="6490659" y="6428498"/>
                <a:ext cx="1289109" cy="247650"/>
              </a:xfrm>
              <a:custGeom>
                <a:avLst/>
                <a:gdLst>
                  <a:gd name="connsiteX0" fmla="*/ 1289109 w 1289109"/>
                  <a:gd name="connsiteY0" fmla="*/ 247650 h 247650"/>
                  <a:gd name="connsiteX1" fmla="*/ 0 w 1289109"/>
                  <a:gd name="connsiteY1" fmla="*/ 247650 h 247650"/>
                  <a:gd name="connsiteX2" fmla="*/ 309871 w 1289109"/>
                  <a:gd name="connsiteY2" fmla="*/ 0 h 247650"/>
                  <a:gd name="connsiteX3" fmla="*/ 1289109 w 1289109"/>
                  <a:gd name="connsiteY3" fmla="*/ 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9109" h="247650">
                    <a:moveTo>
                      <a:pt x="1289109" y="247650"/>
                    </a:moveTo>
                    <a:lnTo>
                      <a:pt x="0" y="247650"/>
                    </a:lnTo>
                    <a:lnTo>
                      <a:pt x="309871" y="0"/>
                    </a:lnTo>
                    <a:lnTo>
                      <a:pt x="1289109" y="0"/>
                    </a:ln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7" name="任意多边形: 形状 226"/>
              <p:cNvSpPr>
                <a:spLocks noChangeArrowheads="1"/>
              </p:cNvSpPr>
              <p:nvPr/>
            </p:nvSpPr>
            <p:spPr bwMode="auto">
              <a:xfrm rot="13117917">
                <a:off x="8084692" y="6617685"/>
                <a:ext cx="200025" cy="339949"/>
              </a:xfrm>
              <a:custGeom>
                <a:avLst/>
                <a:gdLst>
                  <a:gd name="connsiteX0" fmla="*/ 200025 w 200025"/>
                  <a:gd name="connsiteY0" fmla="*/ 339949 h 339949"/>
                  <a:gd name="connsiteX1" fmla="*/ 0 w 200025"/>
                  <a:gd name="connsiteY1" fmla="*/ 339949 h 339949"/>
                  <a:gd name="connsiteX2" fmla="*/ 0 w 200025"/>
                  <a:gd name="connsiteY2" fmla="*/ 159861 h 339949"/>
                  <a:gd name="connsiteX3" fmla="*/ 200025 w 200025"/>
                  <a:gd name="connsiteY3" fmla="*/ 0 h 339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5" h="339949">
                    <a:moveTo>
                      <a:pt x="200025" y="339949"/>
                    </a:moveTo>
                    <a:lnTo>
                      <a:pt x="0" y="339949"/>
                    </a:lnTo>
                    <a:lnTo>
                      <a:pt x="0" y="159861"/>
                    </a:lnTo>
                    <a:lnTo>
                      <a:pt x="200025" y="0"/>
                    </a:ln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0" name="任意多边形: 形状 229"/>
              <p:cNvSpPr>
                <a:spLocks/>
              </p:cNvSpPr>
              <p:nvPr/>
            </p:nvSpPr>
            <p:spPr bwMode="auto">
              <a:xfrm rot="13117917">
                <a:off x="8292126" y="6756407"/>
                <a:ext cx="188342" cy="180089"/>
              </a:xfrm>
              <a:custGeom>
                <a:avLst/>
                <a:gdLst>
                  <a:gd name="connsiteX0" fmla="*/ 188342 w 188342"/>
                  <a:gd name="connsiteY0" fmla="*/ 180089 h 180089"/>
                  <a:gd name="connsiteX1" fmla="*/ 146868 w 188342"/>
                  <a:gd name="connsiteY1" fmla="*/ 180089 h 180089"/>
                  <a:gd name="connsiteX2" fmla="*/ 69886 w 188342"/>
                  <a:gd name="connsiteY2" fmla="*/ 172312 h 180089"/>
                  <a:gd name="connsiteX3" fmla="*/ 0 w 188342"/>
                  <a:gd name="connsiteY3" fmla="*/ 150523 h 180089"/>
                  <a:gd name="connsiteX4" fmla="*/ 188342 w 188342"/>
                  <a:gd name="connsiteY4" fmla="*/ 0 h 180089"/>
                  <a:gd name="connsiteX5" fmla="*/ 188342 w 188342"/>
                  <a:gd name="connsiteY5" fmla="*/ 45399 h 180089"/>
                  <a:gd name="connsiteX6" fmla="*/ 188342 w 188342"/>
                  <a:gd name="connsiteY6" fmla="*/ 180089 h 180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342" h="180089">
                    <a:moveTo>
                      <a:pt x="188342" y="180089"/>
                    </a:moveTo>
                    <a:cubicBezTo>
                      <a:pt x="188342" y="180089"/>
                      <a:pt x="188342" y="180089"/>
                      <a:pt x="146868" y="180089"/>
                    </a:cubicBezTo>
                    <a:cubicBezTo>
                      <a:pt x="120476" y="180089"/>
                      <a:pt x="94732" y="177412"/>
                      <a:pt x="69886" y="172312"/>
                    </a:cubicBezTo>
                    <a:lnTo>
                      <a:pt x="0" y="150523"/>
                    </a:lnTo>
                    <a:lnTo>
                      <a:pt x="188342" y="0"/>
                    </a:lnTo>
                    <a:lnTo>
                      <a:pt x="188342" y="45399"/>
                    </a:lnTo>
                    <a:cubicBezTo>
                      <a:pt x="188342" y="87431"/>
                      <a:pt x="188342" y="132265"/>
                      <a:pt x="188342" y="18008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2" name="任意多边形: 形状 181"/>
              <p:cNvSpPr>
                <a:spLocks/>
              </p:cNvSpPr>
              <p:nvPr/>
            </p:nvSpPr>
            <p:spPr bwMode="auto">
              <a:xfrm rot="13117917">
                <a:off x="6207939" y="5360035"/>
                <a:ext cx="657225" cy="765175"/>
              </a:xfrm>
              <a:custGeom>
                <a:avLst/>
                <a:gdLst>
                  <a:gd name="T0" fmla="*/ 414 w 414"/>
                  <a:gd name="T1" fmla="*/ 240 h 482"/>
                  <a:gd name="T2" fmla="*/ 0 w 414"/>
                  <a:gd name="T3" fmla="*/ 0 h 482"/>
                  <a:gd name="T4" fmla="*/ 0 w 414"/>
                  <a:gd name="T5" fmla="*/ 482 h 482"/>
                  <a:gd name="T6" fmla="*/ 414 w 414"/>
                  <a:gd name="T7" fmla="*/ 240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4" h="482">
                    <a:moveTo>
                      <a:pt x="414" y="240"/>
                    </a:moveTo>
                    <a:lnTo>
                      <a:pt x="0" y="0"/>
                    </a:lnTo>
                    <a:lnTo>
                      <a:pt x="0" y="482"/>
                    </a:lnTo>
                    <a:lnTo>
                      <a:pt x="414" y="240"/>
                    </a:ln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任意多边形: 形状 182"/>
              <p:cNvSpPr>
                <a:spLocks/>
              </p:cNvSpPr>
              <p:nvPr/>
            </p:nvSpPr>
            <p:spPr bwMode="auto">
              <a:xfrm rot="13117917">
                <a:off x="6239996" y="5459076"/>
                <a:ext cx="377825" cy="388938"/>
              </a:xfrm>
              <a:custGeom>
                <a:avLst/>
                <a:gdLst>
                  <a:gd name="T0" fmla="*/ 13 w 100"/>
                  <a:gd name="T1" fmla="*/ 0 h 102"/>
                  <a:gd name="T2" fmla="*/ 6 w 100"/>
                  <a:gd name="T3" fmla="*/ 9 h 102"/>
                  <a:gd name="T4" fmla="*/ 20 w 100"/>
                  <a:gd name="T5" fmla="*/ 33 h 102"/>
                  <a:gd name="T6" fmla="*/ 1 w 100"/>
                  <a:gd name="T7" fmla="*/ 52 h 102"/>
                  <a:gd name="T8" fmla="*/ 24 w 100"/>
                  <a:gd name="T9" fmla="*/ 67 h 102"/>
                  <a:gd name="T10" fmla="*/ 10 w 100"/>
                  <a:gd name="T11" fmla="*/ 102 h 102"/>
                  <a:gd name="T12" fmla="*/ 100 w 100"/>
                  <a:gd name="T13" fmla="*/ 50 h 102"/>
                  <a:gd name="T14" fmla="*/ 13 w 100"/>
                  <a:gd name="T1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0" h="102">
                    <a:moveTo>
                      <a:pt x="13" y="0"/>
                    </a:moveTo>
                    <a:cubicBezTo>
                      <a:pt x="9" y="2"/>
                      <a:pt x="7" y="5"/>
                      <a:pt x="6" y="9"/>
                    </a:cubicBezTo>
                    <a:cubicBezTo>
                      <a:pt x="2" y="19"/>
                      <a:pt x="10" y="31"/>
                      <a:pt x="20" y="33"/>
                    </a:cubicBezTo>
                    <a:cubicBezTo>
                      <a:pt x="10" y="32"/>
                      <a:pt x="0" y="42"/>
                      <a:pt x="1" y="52"/>
                    </a:cubicBezTo>
                    <a:cubicBezTo>
                      <a:pt x="2" y="63"/>
                      <a:pt x="14" y="70"/>
                      <a:pt x="24" y="67"/>
                    </a:cubicBezTo>
                    <a:cubicBezTo>
                      <a:pt x="11" y="72"/>
                      <a:pt x="4" y="90"/>
                      <a:pt x="10" y="102"/>
                    </a:cubicBezTo>
                    <a:cubicBezTo>
                      <a:pt x="100" y="50"/>
                      <a:pt x="100" y="50"/>
                      <a:pt x="100" y="50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94" name="组合 193"/>
            <p:cNvGrpSpPr/>
            <p:nvPr/>
          </p:nvGrpSpPr>
          <p:grpSpPr>
            <a:xfrm>
              <a:off x="1298480" y="512620"/>
              <a:ext cx="1712912" cy="1727199"/>
              <a:chOff x="7870826" y="-1925637"/>
              <a:chExt cx="1712912" cy="1727199"/>
            </a:xfrm>
          </p:grpSpPr>
          <p:sp>
            <p:nvSpPr>
              <p:cNvPr id="189" name="任意多边形: 形状 188"/>
              <p:cNvSpPr>
                <a:spLocks/>
              </p:cNvSpPr>
              <p:nvPr/>
            </p:nvSpPr>
            <p:spPr bwMode="auto">
              <a:xfrm>
                <a:off x="7870826" y="-1925637"/>
                <a:ext cx="1712912" cy="1727199"/>
              </a:xfrm>
              <a:custGeom>
                <a:avLst/>
                <a:gdLst>
                  <a:gd name="T0" fmla="*/ 435 w 452"/>
                  <a:gd name="T1" fmla="*/ 190 h 456"/>
                  <a:gd name="T2" fmla="*/ 339 w 452"/>
                  <a:gd name="T3" fmla="*/ 159 h 456"/>
                  <a:gd name="T4" fmla="*/ 362 w 452"/>
                  <a:gd name="T5" fmla="*/ 61 h 456"/>
                  <a:gd name="T6" fmla="*/ 353 w 452"/>
                  <a:gd name="T7" fmla="*/ 35 h 456"/>
                  <a:gd name="T8" fmla="*/ 326 w 452"/>
                  <a:gd name="T9" fmla="*/ 35 h 456"/>
                  <a:gd name="T10" fmla="*/ 241 w 452"/>
                  <a:gd name="T11" fmla="*/ 91 h 456"/>
                  <a:gd name="T12" fmla="*/ 179 w 452"/>
                  <a:gd name="T13" fmla="*/ 11 h 456"/>
                  <a:gd name="T14" fmla="*/ 153 w 452"/>
                  <a:gd name="T15" fmla="*/ 3 h 456"/>
                  <a:gd name="T16" fmla="*/ 136 w 452"/>
                  <a:gd name="T17" fmla="*/ 24 h 456"/>
                  <a:gd name="T18" fmla="*/ 127 w 452"/>
                  <a:gd name="T19" fmla="*/ 124 h 456"/>
                  <a:gd name="T20" fmla="*/ 26 w 452"/>
                  <a:gd name="T21" fmla="*/ 123 h 456"/>
                  <a:gd name="T22" fmla="*/ 26 w 452"/>
                  <a:gd name="T23" fmla="*/ 123 h 456"/>
                  <a:gd name="T24" fmla="*/ 4 w 452"/>
                  <a:gd name="T25" fmla="*/ 138 h 456"/>
                  <a:gd name="T26" fmla="*/ 9 w 452"/>
                  <a:gd name="T27" fmla="*/ 165 h 456"/>
                  <a:gd name="T28" fmla="*/ 82 w 452"/>
                  <a:gd name="T29" fmla="*/ 235 h 456"/>
                  <a:gd name="T30" fmla="*/ 18 w 452"/>
                  <a:gd name="T31" fmla="*/ 313 h 456"/>
                  <a:gd name="T32" fmla="*/ 16 w 452"/>
                  <a:gd name="T33" fmla="*/ 340 h 456"/>
                  <a:gd name="T34" fmla="*/ 40 w 452"/>
                  <a:gd name="T35" fmla="*/ 352 h 456"/>
                  <a:gd name="T36" fmla="*/ 140 w 452"/>
                  <a:gd name="T37" fmla="*/ 338 h 456"/>
                  <a:gd name="T38" fmla="*/ 162 w 452"/>
                  <a:gd name="T39" fmla="*/ 437 h 456"/>
                  <a:gd name="T40" fmla="*/ 181 w 452"/>
                  <a:gd name="T41" fmla="*/ 456 h 456"/>
                  <a:gd name="T42" fmla="*/ 185 w 452"/>
                  <a:gd name="T43" fmla="*/ 456 h 456"/>
                  <a:gd name="T44" fmla="*/ 206 w 452"/>
                  <a:gd name="T45" fmla="*/ 444 h 456"/>
                  <a:gd name="T46" fmla="*/ 258 w 452"/>
                  <a:gd name="T47" fmla="*/ 358 h 456"/>
                  <a:gd name="T48" fmla="*/ 348 w 452"/>
                  <a:gd name="T49" fmla="*/ 402 h 456"/>
                  <a:gd name="T50" fmla="*/ 375 w 452"/>
                  <a:gd name="T51" fmla="*/ 399 h 456"/>
                  <a:gd name="T52" fmla="*/ 382 w 452"/>
                  <a:gd name="T53" fmla="*/ 372 h 456"/>
                  <a:gd name="T54" fmla="*/ 346 w 452"/>
                  <a:gd name="T55" fmla="*/ 278 h 456"/>
                  <a:gd name="T56" fmla="*/ 438 w 452"/>
                  <a:gd name="T57" fmla="*/ 235 h 456"/>
                  <a:gd name="T58" fmla="*/ 451 w 452"/>
                  <a:gd name="T59" fmla="*/ 212 h 456"/>
                  <a:gd name="T60" fmla="*/ 435 w 452"/>
                  <a:gd name="T61" fmla="*/ 19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2" h="456">
                    <a:moveTo>
                      <a:pt x="435" y="190"/>
                    </a:moveTo>
                    <a:cubicBezTo>
                      <a:pt x="339" y="159"/>
                      <a:pt x="339" y="159"/>
                      <a:pt x="339" y="159"/>
                    </a:cubicBezTo>
                    <a:cubicBezTo>
                      <a:pt x="362" y="61"/>
                      <a:pt x="362" y="61"/>
                      <a:pt x="362" y="61"/>
                    </a:cubicBezTo>
                    <a:cubicBezTo>
                      <a:pt x="364" y="51"/>
                      <a:pt x="361" y="41"/>
                      <a:pt x="353" y="35"/>
                    </a:cubicBezTo>
                    <a:cubicBezTo>
                      <a:pt x="345" y="30"/>
                      <a:pt x="334" y="30"/>
                      <a:pt x="326" y="35"/>
                    </a:cubicBezTo>
                    <a:cubicBezTo>
                      <a:pt x="241" y="91"/>
                      <a:pt x="241" y="91"/>
                      <a:pt x="241" y="91"/>
                    </a:cubicBezTo>
                    <a:cubicBezTo>
                      <a:pt x="179" y="11"/>
                      <a:pt x="179" y="11"/>
                      <a:pt x="179" y="11"/>
                    </a:cubicBezTo>
                    <a:cubicBezTo>
                      <a:pt x="173" y="3"/>
                      <a:pt x="163" y="0"/>
                      <a:pt x="153" y="3"/>
                    </a:cubicBezTo>
                    <a:cubicBezTo>
                      <a:pt x="144" y="6"/>
                      <a:pt x="137" y="14"/>
                      <a:pt x="136" y="24"/>
                    </a:cubicBezTo>
                    <a:cubicBezTo>
                      <a:pt x="127" y="124"/>
                      <a:pt x="127" y="124"/>
                      <a:pt x="127" y="124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16" y="123"/>
                      <a:pt x="7" y="129"/>
                      <a:pt x="4" y="138"/>
                    </a:cubicBezTo>
                    <a:cubicBezTo>
                      <a:pt x="0" y="147"/>
                      <a:pt x="2" y="158"/>
                      <a:pt x="9" y="165"/>
                    </a:cubicBezTo>
                    <a:cubicBezTo>
                      <a:pt x="82" y="235"/>
                      <a:pt x="82" y="235"/>
                      <a:pt x="82" y="235"/>
                    </a:cubicBezTo>
                    <a:cubicBezTo>
                      <a:pt x="18" y="313"/>
                      <a:pt x="18" y="313"/>
                      <a:pt x="18" y="313"/>
                    </a:cubicBezTo>
                    <a:cubicBezTo>
                      <a:pt x="12" y="321"/>
                      <a:pt x="11" y="331"/>
                      <a:pt x="16" y="340"/>
                    </a:cubicBezTo>
                    <a:cubicBezTo>
                      <a:pt x="21" y="348"/>
                      <a:pt x="30" y="353"/>
                      <a:pt x="40" y="352"/>
                    </a:cubicBezTo>
                    <a:cubicBezTo>
                      <a:pt x="140" y="338"/>
                      <a:pt x="140" y="338"/>
                      <a:pt x="140" y="338"/>
                    </a:cubicBezTo>
                    <a:cubicBezTo>
                      <a:pt x="162" y="437"/>
                      <a:pt x="162" y="437"/>
                      <a:pt x="162" y="437"/>
                    </a:cubicBezTo>
                    <a:cubicBezTo>
                      <a:pt x="164" y="447"/>
                      <a:pt x="172" y="454"/>
                      <a:pt x="181" y="456"/>
                    </a:cubicBezTo>
                    <a:cubicBezTo>
                      <a:pt x="183" y="456"/>
                      <a:pt x="184" y="456"/>
                      <a:pt x="185" y="456"/>
                    </a:cubicBezTo>
                    <a:cubicBezTo>
                      <a:pt x="194" y="456"/>
                      <a:pt x="202" y="452"/>
                      <a:pt x="206" y="444"/>
                    </a:cubicBezTo>
                    <a:cubicBezTo>
                      <a:pt x="258" y="358"/>
                      <a:pt x="258" y="358"/>
                      <a:pt x="258" y="358"/>
                    </a:cubicBezTo>
                    <a:cubicBezTo>
                      <a:pt x="348" y="402"/>
                      <a:pt x="348" y="402"/>
                      <a:pt x="348" y="402"/>
                    </a:cubicBezTo>
                    <a:cubicBezTo>
                      <a:pt x="357" y="407"/>
                      <a:pt x="368" y="405"/>
                      <a:pt x="375" y="399"/>
                    </a:cubicBezTo>
                    <a:cubicBezTo>
                      <a:pt x="383" y="392"/>
                      <a:pt x="385" y="382"/>
                      <a:pt x="382" y="372"/>
                    </a:cubicBezTo>
                    <a:cubicBezTo>
                      <a:pt x="346" y="278"/>
                      <a:pt x="346" y="278"/>
                      <a:pt x="346" y="278"/>
                    </a:cubicBezTo>
                    <a:cubicBezTo>
                      <a:pt x="438" y="235"/>
                      <a:pt x="438" y="235"/>
                      <a:pt x="438" y="235"/>
                    </a:cubicBezTo>
                    <a:cubicBezTo>
                      <a:pt x="447" y="231"/>
                      <a:pt x="452" y="221"/>
                      <a:pt x="451" y="212"/>
                    </a:cubicBezTo>
                    <a:cubicBezTo>
                      <a:pt x="451" y="202"/>
                      <a:pt x="444" y="193"/>
                      <a:pt x="435" y="1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任意多边形: 形状 189"/>
              <p:cNvSpPr>
                <a:spLocks/>
              </p:cNvSpPr>
              <p:nvPr/>
            </p:nvSpPr>
            <p:spPr bwMode="auto">
              <a:xfrm>
                <a:off x="7969250" y="-1827213"/>
                <a:ext cx="1519237" cy="1538287"/>
              </a:xfrm>
              <a:custGeom>
                <a:avLst/>
                <a:gdLst>
                  <a:gd name="T0" fmla="*/ 501 w 957"/>
                  <a:gd name="T1" fmla="*/ 232 h 969"/>
                  <a:gd name="T2" fmla="*/ 747 w 957"/>
                  <a:gd name="T3" fmla="*/ 69 h 969"/>
                  <a:gd name="T4" fmla="*/ 678 w 957"/>
                  <a:gd name="T5" fmla="*/ 356 h 969"/>
                  <a:gd name="T6" fmla="*/ 957 w 957"/>
                  <a:gd name="T7" fmla="*/ 446 h 969"/>
                  <a:gd name="T8" fmla="*/ 692 w 957"/>
                  <a:gd name="T9" fmla="*/ 571 h 969"/>
                  <a:gd name="T10" fmla="*/ 795 w 957"/>
                  <a:gd name="T11" fmla="*/ 847 h 969"/>
                  <a:gd name="T12" fmla="*/ 532 w 957"/>
                  <a:gd name="T13" fmla="*/ 716 h 969"/>
                  <a:gd name="T14" fmla="*/ 379 w 957"/>
                  <a:gd name="T15" fmla="*/ 969 h 969"/>
                  <a:gd name="T16" fmla="*/ 317 w 957"/>
                  <a:gd name="T17" fmla="*/ 683 h 969"/>
                  <a:gd name="T18" fmla="*/ 26 w 957"/>
                  <a:gd name="T19" fmla="*/ 721 h 969"/>
                  <a:gd name="T20" fmla="*/ 212 w 957"/>
                  <a:gd name="T21" fmla="*/ 494 h 969"/>
                  <a:gd name="T22" fmla="*/ 0 w 957"/>
                  <a:gd name="T23" fmla="*/ 289 h 969"/>
                  <a:gd name="T24" fmla="*/ 293 w 957"/>
                  <a:gd name="T25" fmla="*/ 294 h 969"/>
                  <a:gd name="T26" fmla="*/ 320 w 957"/>
                  <a:gd name="T27" fmla="*/ 0 h 969"/>
                  <a:gd name="T28" fmla="*/ 501 w 957"/>
                  <a:gd name="T29" fmla="*/ 232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7" h="969">
                    <a:moveTo>
                      <a:pt x="501" y="232"/>
                    </a:moveTo>
                    <a:lnTo>
                      <a:pt x="747" y="69"/>
                    </a:lnTo>
                    <a:lnTo>
                      <a:pt x="678" y="356"/>
                    </a:lnTo>
                    <a:lnTo>
                      <a:pt x="957" y="446"/>
                    </a:lnTo>
                    <a:lnTo>
                      <a:pt x="692" y="571"/>
                    </a:lnTo>
                    <a:lnTo>
                      <a:pt x="795" y="847"/>
                    </a:lnTo>
                    <a:lnTo>
                      <a:pt x="532" y="716"/>
                    </a:lnTo>
                    <a:lnTo>
                      <a:pt x="379" y="969"/>
                    </a:lnTo>
                    <a:lnTo>
                      <a:pt x="317" y="683"/>
                    </a:lnTo>
                    <a:lnTo>
                      <a:pt x="26" y="721"/>
                    </a:lnTo>
                    <a:lnTo>
                      <a:pt x="212" y="494"/>
                    </a:lnTo>
                    <a:lnTo>
                      <a:pt x="0" y="289"/>
                    </a:lnTo>
                    <a:lnTo>
                      <a:pt x="293" y="294"/>
                    </a:lnTo>
                    <a:lnTo>
                      <a:pt x="320" y="0"/>
                    </a:lnTo>
                    <a:lnTo>
                      <a:pt x="501" y="232"/>
                    </a:ln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椭圆 190"/>
              <p:cNvSpPr>
                <a:spLocks noChangeArrowheads="1"/>
              </p:cNvSpPr>
              <p:nvPr/>
            </p:nvSpPr>
            <p:spPr bwMode="auto">
              <a:xfrm>
                <a:off x="8496300" y="-1122363"/>
                <a:ext cx="52387" cy="5397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椭圆 191"/>
              <p:cNvSpPr>
                <a:spLocks noChangeArrowheads="1"/>
              </p:cNvSpPr>
              <p:nvPr/>
            </p:nvSpPr>
            <p:spPr bwMode="auto">
              <a:xfrm>
                <a:off x="8836025" y="-1122363"/>
                <a:ext cx="57150" cy="5397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任意多边形: 形状 192"/>
              <p:cNvSpPr>
                <a:spLocks/>
              </p:cNvSpPr>
              <p:nvPr/>
            </p:nvSpPr>
            <p:spPr bwMode="auto">
              <a:xfrm>
                <a:off x="8632825" y="-1027113"/>
                <a:ext cx="123825" cy="60325"/>
              </a:xfrm>
              <a:custGeom>
                <a:avLst/>
                <a:gdLst>
                  <a:gd name="T0" fmla="*/ 33 w 33"/>
                  <a:gd name="T1" fmla="*/ 0 h 16"/>
                  <a:gd name="T2" fmla="*/ 16 w 33"/>
                  <a:gd name="T3" fmla="*/ 16 h 16"/>
                  <a:gd name="T4" fmla="*/ 0 w 33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16">
                    <a:moveTo>
                      <a:pt x="33" y="0"/>
                    </a:moveTo>
                    <a:cubicBezTo>
                      <a:pt x="33" y="9"/>
                      <a:pt x="25" y="16"/>
                      <a:pt x="16" y="16"/>
                    </a:cubicBezTo>
                    <a:cubicBezTo>
                      <a:pt x="8" y="16"/>
                      <a:pt x="0" y="9"/>
                      <a:pt x="0" y="0"/>
                    </a:cubicBezTo>
                  </a:path>
                </a:pathLst>
              </a:custGeom>
              <a:noFill/>
              <a:ln w="301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03" name="组合 202"/>
            <p:cNvGrpSpPr/>
            <p:nvPr/>
          </p:nvGrpSpPr>
          <p:grpSpPr>
            <a:xfrm>
              <a:off x="176611" y="5949338"/>
              <a:ext cx="796926" cy="579438"/>
              <a:chOff x="10369550" y="-1095375"/>
              <a:chExt cx="796926" cy="579438"/>
            </a:xfrm>
          </p:grpSpPr>
          <p:sp>
            <p:nvSpPr>
              <p:cNvPr id="199" name="任意多边形: 形状 198"/>
              <p:cNvSpPr>
                <a:spLocks/>
              </p:cNvSpPr>
              <p:nvPr/>
            </p:nvSpPr>
            <p:spPr bwMode="auto">
              <a:xfrm>
                <a:off x="10796588" y="-869950"/>
                <a:ext cx="369888" cy="354013"/>
              </a:xfrm>
              <a:custGeom>
                <a:avLst/>
                <a:gdLst>
                  <a:gd name="T0" fmla="*/ 32 w 97"/>
                  <a:gd name="T1" fmla="*/ 90 h 93"/>
                  <a:gd name="T2" fmla="*/ 4 w 97"/>
                  <a:gd name="T3" fmla="*/ 64 h 93"/>
                  <a:gd name="T4" fmla="*/ 10 w 97"/>
                  <a:gd name="T5" fmla="*/ 26 h 93"/>
                  <a:gd name="T6" fmla="*/ 43 w 97"/>
                  <a:gd name="T7" fmla="*/ 3 h 93"/>
                  <a:gd name="T8" fmla="*/ 77 w 97"/>
                  <a:gd name="T9" fmla="*/ 6 h 93"/>
                  <a:gd name="T10" fmla="*/ 96 w 97"/>
                  <a:gd name="T11" fmla="*/ 43 h 93"/>
                  <a:gd name="T12" fmla="*/ 75 w 97"/>
                  <a:gd name="T13" fmla="*/ 79 h 93"/>
                  <a:gd name="T14" fmla="*/ 32 w 97"/>
                  <a:gd name="T15" fmla="*/ 9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93">
                    <a:moveTo>
                      <a:pt x="32" y="90"/>
                    </a:moveTo>
                    <a:cubicBezTo>
                      <a:pt x="19" y="88"/>
                      <a:pt x="8" y="77"/>
                      <a:pt x="4" y="64"/>
                    </a:cubicBezTo>
                    <a:cubicBezTo>
                      <a:pt x="0" y="51"/>
                      <a:pt x="2" y="37"/>
                      <a:pt x="10" y="26"/>
                    </a:cubicBezTo>
                    <a:cubicBezTo>
                      <a:pt x="18" y="15"/>
                      <a:pt x="30" y="7"/>
                      <a:pt x="43" y="3"/>
                    </a:cubicBezTo>
                    <a:cubicBezTo>
                      <a:pt x="54" y="0"/>
                      <a:pt x="67" y="1"/>
                      <a:pt x="77" y="6"/>
                    </a:cubicBezTo>
                    <a:cubicBezTo>
                      <a:pt x="90" y="13"/>
                      <a:pt x="97" y="28"/>
                      <a:pt x="96" y="43"/>
                    </a:cubicBezTo>
                    <a:cubicBezTo>
                      <a:pt x="95" y="57"/>
                      <a:pt x="87" y="71"/>
                      <a:pt x="75" y="79"/>
                    </a:cubicBezTo>
                    <a:cubicBezTo>
                      <a:pt x="63" y="88"/>
                      <a:pt x="48" y="93"/>
                      <a:pt x="32" y="90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任意多边形: 形状 199"/>
              <p:cNvSpPr>
                <a:spLocks/>
              </p:cNvSpPr>
              <p:nvPr/>
            </p:nvSpPr>
            <p:spPr bwMode="auto">
              <a:xfrm>
                <a:off x="10498138" y="-1095375"/>
                <a:ext cx="244475" cy="244475"/>
              </a:xfrm>
              <a:custGeom>
                <a:avLst/>
                <a:gdLst>
                  <a:gd name="T0" fmla="*/ 42 w 64"/>
                  <a:gd name="T1" fmla="*/ 3 h 64"/>
                  <a:gd name="T2" fmla="*/ 19 w 64"/>
                  <a:gd name="T3" fmla="*/ 6 h 64"/>
                  <a:gd name="T4" fmla="*/ 5 w 64"/>
                  <a:gd name="T5" fmla="*/ 24 h 64"/>
                  <a:gd name="T6" fmla="*/ 3 w 64"/>
                  <a:gd name="T7" fmla="*/ 47 h 64"/>
                  <a:gd name="T8" fmla="*/ 24 w 64"/>
                  <a:gd name="T9" fmla="*/ 62 h 64"/>
                  <a:gd name="T10" fmla="*/ 49 w 64"/>
                  <a:gd name="T11" fmla="*/ 55 h 64"/>
                  <a:gd name="T12" fmla="*/ 62 w 64"/>
                  <a:gd name="T13" fmla="*/ 25 h 64"/>
                  <a:gd name="T14" fmla="*/ 42 w 64"/>
                  <a:gd name="T15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64">
                    <a:moveTo>
                      <a:pt x="42" y="3"/>
                    </a:moveTo>
                    <a:cubicBezTo>
                      <a:pt x="34" y="0"/>
                      <a:pt x="26" y="2"/>
                      <a:pt x="19" y="6"/>
                    </a:cubicBezTo>
                    <a:cubicBezTo>
                      <a:pt x="13" y="10"/>
                      <a:pt x="8" y="17"/>
                      <a:pt x="5" y="24"/>
                    </a:cubicBezTo>
                    <a:cubicBezTo>
                      <a:pt x="2" y="31"/>
                      <a:pt x="0" y="40"/>
                      <a:pt x="3" y="47"/>
                    </a:cubicBezTo>
                    <a:cubicBezTo>
                      <a:pt x="6" y="55"/>
                      <a:pt x="15" y="61"/>
                      <a:pt x="24" y="62"/>
                    </a:cubicBezTo>
                    <a:cubicBezTo>
                      <a:pt x="33" y="64"/>
                      <a:pt x="42" y="60"/>
                      <a:pt x="49" y="55"/>
                    </a:cubicBezTo>
                    <a:cubicBezTo>
                      <a:pt x="58" y="48"/>
                      <a:pt x="64" y="36"/>
                      <a:pt x="62" y="25"/>
                    </a:cubicBezTo>
                    <a:cubicBezTo>
                      <a:pt x="61" y="13"/>
                      <a:pt x="50" y="6"/>
                      <a:pt x="42" y="3"/>
                    </a:cubicBezTo>
                    <a:close/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任意多边形: 形状 201"/>
              <p:cNvSpPr>
                <a:spLocks/>
              </p:cNvSpPr>
              <p:nvPr/>
            </p:nvSpPr>
            <p:spPr bwMode="auto">
              <a:xfrm>
                <a:off x="10369550" y="-744538"/>
                <a:ext cx="212725" cy="220663"/>
              </a:xfrm>
              <a:custGeom>
                <a:avLst/>
                <a:gdLst>
                  <a:gd name="T0" fmla="*/ 2 w 56"/>
                  <a:gd name="T1" fmla="*/ 28 h 58"/>
                  <a:gd name="T2" fmla="*/ 18 w 56"/>
                  <a:gd name="T3" fmla="*/ 5 h 58"/>
                  <a:gd name="T4" fmla="*/ 46 w 56"/>
                  <a:gd name="T5" fmla="*/ 6 h 58"/>
                  <a:gd name="T6" fmla="*/ 55 w 56"/>
                  <a:gd name="T7" fmla="*/ 24 h 58"/>
                  <a:gd name="T8" fmla="*/ 44 w 56"/>
                  <a:gd name="T9" fmla="*/ 50 h 58"/>
                  <a:gd name="T10" fmla="*/ 16 w 56"/>
                  <a:gd name="T11" fmla="*/ 53 h 58"/>
                  <a:gd name="T12" fmla="*/ 2 w 56"/>
                  <a:gd name="T13" fmla="*/ 2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58">
                    <a:moveTo>
                      <a:pt x="2" y="28"/>
                    </a:moveTo>
                    <a:cubicBezTo>
                      <a:pt x="4" y="19"/>
                      <a:pt x="10" y="10"/>
                      <a:pt x="18" y="5"/>
                    </a:cubicBezTo>
                    <a:cubicBezTo>
                      <a:pt x="27" y="0"/>
                      <a:pt x="38" y="0"/>
                      <a:pt x="46" y="6"/>
                    </a:cubicBezTo>
                    <a:cubicBezTo>
                      <a:pt x="51" y="10"/>
                      <a:pt x="54" y="17"/>
                      <a:pt x="55" y="24"/>
                    </a:cubicBezTo>
                    <a:cubicBezTo>
                      <a:pt x="56" y="34"/>
                      <a:pt x="52" y="44"/>
                      <a:pt x="44" y="50"/>
                    </a:cubicBezTo>
                    <a:cubicBezTo>
                      <a:pt x="36" y="56"/>
                      <a:pt x="25" y="58"/>
                      <a:pt x="16" y="53"/>
                    </a:cubicBezTo>
                    <a:cubicBezTo>
                      <a:pt x="8" y="48"/>
                      <a:pt x="0" y="38"/>
                      <a:pt x="2" y="28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8" name="任意多边形: 形状 207"/>
            <p:cNvSpPr>
              <a:spLocks noEditPoints="1"/>
            </p:cNvSpPr>
            <p:nvPr/>
          </p:nvSpPr>
          <p:spPr bwMode="auto">
            <a:xfrm>
              <a:off x="368484" y="517342"/>
              <a:ext cx="857250" cy="647701"/>
            </a:xfrm>
            <a:custGeom>
              <a:avLst/>
              <a:gdLst>
                <a:gd name="T0" fmla="*/ 206 w 225"/>
                <a:gd name="T1" fmla="*/ 169 h 169"/>
                <a:gd name="T2" fmla="*/ 154 w 225"/>
                <a:gd name="T3" fmla="*/ 143 h 169"/>
                <a:gd name="T4" fmla="*/ 144 w 225"/>
                <a:gd name="T5" fmla="*/ 120 h 169"/>
                <a:gd name="T6" fmla="*/ 99 w 225"/>
                <a:gd name="T7" fmla="*/ 110 h 169"/>
                <a:gd name="T8" fmla="*/ 70 w 225"/>
                <a:gd name="T9" fmla="*/ 66 h 169"/>
                <a:gd name="T10" fmla="*/ 47 w 225"/>
                <a:gd name="T11" fmla="*/ 64 h 169"/>
                <a:gd name="T12" fmla="*/ 1 w 225"/>
                <a:gd name="T13" fmla="*/ 18 h 169"/>
                <a:gd name="T14" fmla="*/ 3 w 225"/>
                <a:gd name="T15" fmla="*/ 13 h 169"/>
                <a:gd name="T16" fmla="*/ 8 w 225"/>
                <a:gd name="T17" fmla="*/ 16 h 169"/>
                <a:gd name="T18" fmla="*/ 49 w 225"/>
                <a:gd name="T19" fmla="*/ 56 h 169"/>
                <a:gd name="T20" fmla="*/ 69 w 225"/>
                <a:gd name="T21" fmla="*/ 58 h 169"/>
                <a:gd name="T22" fmla="*/ 73 w 225"/>
                <a:gd name="T23" fmla="*/ 27 h 169"/>
                <a:gd name="T24" fmla="*/ 91 w 225"/>
                <a:gd name="T25" fmla="*/ 5 h 169"/>
                <a:gd name="T26" fmla="*/ 120 w 225"/>
                <a:gd name="T27" fmla="*/ 9 h 169"/>
                <a:gd name="T28" fmla="*/ 111 w 225"/>
                <a:gd name="T29" fmla="*/ 50 h 169"/>
                <a:gd name="T30" fmla="*/ 78 w 225"/>
                <a:gd name="T31" fmla="*/ 65 h 169"/>
                <a:gd name="T32" fmla="*/ 104 w 225"/>
                <a:gd name="T33" fmla="*/ 103 h 169"/>
                <a:gd name="T34" fmla="*/ 143 w 225"/>
                <a:gd name="T35" fmla="*/ 112 h 169"/>
                <a:gd name="T36" fmla="*/ 153 w 225"/>
                <a:gd name="T37" fmla="*/ 72 h 169"/>
                <a:gd name="T38" fmla="*/ 174 w 225"/>
                <a:gd name="T39" fmla="*/ 57 h 169"/>
                <a:gd name="T40" fmla="*/ 189 w 225"/>
                <a:gd name="T41" fmla="*/ 59 h 169"/>
                <a:gd name="T42" fmla="*/ 197 w 225"/>
                <a:gd name="T43" fmla="*/ 73 h 169"/>
                <a:gd name="T44" fmla="*/ 186 w 225"/>
                <a:gd name="T45" fmla="*/ 101 h 169"/>
                <a:gd name="T46" fmla="*/ 152 w 225"/>
                <a:gd name="T47" fmla="*/ 119 h 169"/>
                <a:gd name="T48" fmla="*/ 161 w 225"/>
                <a:gd name="T49" fmla="*/ 139 h 169"/>
                <a:gd name="T50" fmla="*/ 220 w 225"/>
                <a:gd name="T51" fmla="*/ 159 h 169"/>
                <a:gd name="T52" fmla="*/ 225 w 225"/>
                <a:gd name="T53" fmla="*/ 162 h 169"/>
                <a:gd name="T54" fmla="*/ 222 w 225"/>
                <a:gd name="T55" fmla="*/ 167 h 169"/>
                <a:gd name="T56" fmla="*/ 206 w 225"/>
                <a:gd name="T57" fmla="*/ 169 h 169"/>
                <a:gd name="T58" fmla="*/ 178 w 225"/>
                <a:gd name="T59" fmla="*/ 64 h 169"/>
                <a:gd name="T60" fmla="*/ 176 w 225"/>
                <a:gd name="T61" fmla="*/ 64 h 169"/>
                <a:gd name="T62" fmla="*/ 159 w 225"/>
                <a:gd name="T63" fmla="*/ 76 h 169"/>
                <a:gd name="T64" fmla="*/ 151 w 225"/>
                <a:gd name="T65" fmla="*/ 111 h 169"/>
                <a:gd name="T66" fmla="*/ 180 w 225"/>
                <a:gd name="T67" fmla="*/ 95 h 169"/>
                <a:gd name="T68" fmla="*/ 189 w 225"/>
                <a:gd name="T69" fmla="*/ 74 h 169"/>
                <a:gd name="T70" fmla="*/ 184 w 225"/>
                <a:gd name="T71" fmla="*/ 66 h 169"/>
                <a:gd name="T72" fmla="*/ 178 w 225"/>
                <a:gd name="T73" fmla="*/ 64 h 169"/>
                <a:gd name="T74" fmla="*/ 103 w 225"/>
                <a:gd name="T75" fmla="*/ 10 h 169"/>
                <a:gd name="T76" fmla="*/ 95 w 225"/>
                <a:gd name="T77" fmla="*/ 12 h 169"/>
                <a:gd name="T78" fmla="*/ 80 w 225"/>
                <a:gd name="T79" fmla="*/ 30 h 169"/>
                <a:gd name="T80" fmla="*/ 77 w 225"/>
                <a:gd name="T81" fmla="*/ 58 h 169"/>
                <a:gd name="T82" fmla="*/ 106 w 225"/>
                <a:gd name="T83" fmla="*/ 44 h 169"/>
                <a:gd name="T84" fmla="*/ 114 w 225"/>
                <a:gd name="T85" fmla="*/ 15 h 169"/>
                <a:gd name="T86" fmla="*/ 103 w 225"/>
                <a:gd name="T87" fmla="*/ 1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5" h="169">
                  <a:moveTo>
                    <a:pt x="206" y="169"/>
                  </a:moveTo>
                  <a:cubicBezTo>
                    <a:pt x="186" y="169"/>
                    <a:pt x="166" y="160"/>
                    <a:pt x="154" y="143"/>
                  </a:cubicBezTo>
                  <a:cubicBezTo>
                    <a:pt x="149" y="136"/>
                    <a:pt x="146" y="128"/>
                    <a:pt x="144" y="120"/>
                  </a:cubicBezTo>
                  <a:cubicBezTo>
                    <a:pt x="129" y="122"/>
                    <a:pt x="113" y="118"/>
                    <a:pt x="99" y="110"/>
                  </a:cubicBezTo>
                  <a:cubicBezTo>
                    <a:pt x="84" y="100"/>
                    <a:pt x="74" y="84"/>
                    <a:pt x="70" y="66"/>
                  </a:cubicBezTo>
                  <a:cubicBezTo>
                    <a:pt x="62" y="67"/>
                    <a:pt x="55" y="66"/>
                    <a:pt x="47" y="64"/>
                  </a:cubicBezTo>
                  <a:cubicBezTo>
                    <a:pt x="25" y="58"/>
                    <a:pt x="7" y="40"/>
                    <a:pt x="1" y="18"/>
                  </a:cubicBezTo>
                  <a:cubicBezTo>
                    <a:pt x="0" y="16"/>
                    <a:pt x="1" y="13"/>
                    <a:pt x="3" y="13"/>
                  </a:cubicBezTo>
                  <a:cubicBezTo>
                    <a:pt x="5" y="12"/>
                    <a:pt x="8" y="13"/>
                    <a:pt x="8" y="16"/>
                  </a:cubicBezTo>
                  <a:cubicBezTo>
                    <a:pt x="14" y="35"/>
                    <a:pt x="30" y="51"/>
                    <a:pt x="49" y="56"/>
                  </a:cubicBezTo>
                  <a:cubicBezTo>
                    <a:pt x="56" y="58"/>
                    <a:pt x="62" y="59"/>
                    <a:pt x="69" y="58"/>
                  </a:cubicBezTo>
                  <a:cubicBezTo>
                    <a:pt x="68" y="48"/>
                    <a:pt x="69" y="37"/>
                    <a:pt x="73" y="27"/>
                  </a:cubicBezTo>
                  <a:cubicBezTo>
                    <a:pt x="77" y="17"/>
                    <a:pt x="83" y="9"/>
                    <a:pt x="91" y="5"/>
                  </a:cubicBezTo>
                  <a:cubicBezTo>
                    <a:pt x="101" y="0"/>
                    <a:pt x="113" y="2"/>
                    <a:pt x="120" y="9"/>
                  </a:cubicBezTo>
                  <a:cubicBezTo>
                    <a:pt x="130" y="21"/>
                    <a:pt x="123" y="39"/>
                    <a:pt x="111" y="50"/>
                  </a:cubicBezTo>
                  <a:cubicBezTo>
                    <a:pt x="102" y="58"/>
                    <a:pt x="90" y="63"/>
                    <a:pt x="78" y="65"/>
                  </a:cubicBezTo>
                  <a:cubicBezTo>
                    <a:pt x="82" y="81"/>
                    <a:pt x="91" y="95"/>
                    <a:pt x="104" y="103"/>
                  </a:cubicBezTo>
                  <a:cubicBezTo>
                    <a:pt x="115" y="111"/>
                    <a:pt x="129" y="114"/>
                    <a:pt x="143" y="112"/>
                  </a:cubicBezTo>
                  <a:cubicBezTo>
                    <a:pt x="142" y="98"/>
                    <a:pt x="145" y="84"/>
                    <a:pt x="153" y="72"/>
                  </a:cubicBezTo>
                  <a:cubicBezTo>
                    <a:pt x="158" y="64"/>
                    <a:pt x="166" y="58"/>
                    <a:pt x="174" y="57"/>
                  </a:cubicBezTo>
                  <a:cubicBezTo>
                    <a:pt x="180" y="56"/>
                    <a:pt x="185" y="57"/>
                    <a:pt x="189" y="59"/>
                  </a:cubicBezTo>
                  <a:cubicBezTo>
                    <a:pt x="193" y="63"/>
                    <a:pt x="196" y="67"/>
                    <a:pt x="197" y="73"/>
                  </a:cubicBezTo>
                  <a:cubicBezTo>
                    <a:pt x="198" y="82"/>
                    <a:pt x="193" y="93"/>
                    <a:pt x="186" y="101"/>
                  </a:cubicBezTo>
                  <a:cubicBezTo>
                    <a:pt x="177" y="110"/>
                    <a:pt x="165" y="116"/>
                    <a:pt x="152" y="119"/>
                  </a:cubicBezTo>
                  <a:cubicBezTo>
                    <a:pt x="154" y="126"/>
                    <a:pt x="157" y="133"/>
                    <a:pt x="161" y="139"/>
                  </a:cubicBezTo>
                  <a:cubicBezTo>
                    <a:pt x="174" y="157"/>
                    <a:pt x="199" y="165"/>
                    <a:pt x="220" y="159"/>
                  </a:cubicBezTo>
                  <a:cubicBezTo>
                    <a:pt x="222" y="159"/>
                    <a:pt x="224" y="160"/>
                    <a:pt x="225" y="162"/>
                  </a:cubicBezTo>
                  <a:cubicBezTo>
                    <a:pt x="225" y="164"/>
                    <a:pt x="224" y="167"/>
                    <a:pt x="222" y="167"/>
                  </a:cubicBezTo>
                  <a:cubicBezTo>
                    <a:pt x="217" y="169"/>
                    <a:pt x="211" y="169"/>
                    <a:pt x="206" y="169"/>
                  </a:cubicBezTo>
                  <a:close/>
                  <a:moveTo>
                    <a:pt x="178" y="64"/>
                  </a:moveTo>
                  <a:cubicBezTo>
                    <a:pt x="178" y="64"/>
                    <a:pt x="177" y="64"/>
                    <a:pt x="176" y="64"/>
                  </a:cubicBezTo>
                  <a:cubicBezTo>
                    <a:pt x="170" y="65"/>
                    <a:pt x="163" y="70"/>
                    <a:pt x="159" y="76"/>
                  </a:cubicBezTo>
                  <a:cubicBezTo>
                    <a:pt x="153" y="86"/>
                    <a:pt x="150" y="99"/>
                    <a:pt x="151" y="111"/>
                  </a:cubicBezTo>
                  <a:cubicBezTo>
                    <a:pt x="162" y="108"/>
                    <a:pt x="172" y="103"/>
                    <a:pt x="180" y="95"/>
                  </a:cubicBezTo>
                  <a:cubicBezTo>
                    <a:pt x="186" y="89"/>
                    <a:pt x="189" y="81"/>
                    <a:pt x="189" y="74"/>
                  </a:cubicBezTo>
                  <a:cubicBezTo>
                    <a:pt x="188" y="71"/>
                    <a:pt x="187" y="68"/>
                    <a:pt x="184" y="66"/>
                  </a:cubicBezTo>
                  <a:cubicBezTo>
                    <a:pt x="183" y="65"/>
                    <a:pt x="181" y="64"/>
                    <a:pt x="178" y="64"/>
                  </a:cubicBezTo>
                  <a:close/>
                  <a:moveTo>
                    <a:pt x="103" y="10"/>
                  </a:moveTo>
                  <a:cubicBezTo>
                    <a:pt x="100" y="10"/>
                    <a:pt x="97" y="11"/>
                    <a:pt x="95" y="12"/>
                  </a:cubicBezTo>
                  <a:cubicBezTo>
                    <a:pt x="87" y="16"/>
                    <a:pt x="83" y="24"/>
                    <a:pt x="80" y="30"/>
                  </a:cubicBezTo>
                  <a:cubicBezTo>
                    <a:pt x="77" y="39"/>
                    <a:pt x="76" y="48"/>
                    <a:pt x="77" y="58"/>
                  </a:cubicBezTo>
                  <a:cubicBezTo>
                    <a:pt x="88" y="56"/>
                    <a:pt x="98" y="51"/>
                    <a:pt x="106" y="44"/>
                  </a:cubicBezTo>
                  <a:cubicBezTo>
                    <a:pt x="114" y="37"/>
                    <a:pt x="121" y="23"/>
                    <a:pt x="114" y="15"/>
                  </a:cubicBezTo>
                  <a:cubicBezTo>
                    <a:pt x="111" y="12"/>
                    <a:pt x="107" y="10"/>
                    <a:pt x="103" y="10"/>
                  </a:cubicBezTo>
                  <a:close/>
                </a:path>
              </a:pathLst>
            </a:custGeom>
            <a:solidFill>
              <a:srgbClr val="0C7A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任意多边形: 形状 212"/>
            <p:cNvSpPr>
              <a:spLocks noEditPoints="1"/>
            </p:cNvSpPr>
            <p:nvPr/>
          </p:nvSpPr>
          <p:spPr bwMode="auto">
            <a:xfrm rot="19449173">
              <a:off x="8640383" y="439725"/>
              <a:ext cx="1389063" cy="661988"/>
            </a:xfrm>
            <a:custGeom>
              <a:avLst/>
              <a:gdLst>
                <a:gd name="T0" fmla="*/ 36 w 366"/>
                <a:gd name="T1" fmla="*/ 173 h 173"/>
                <a:gd name="T2" fmla="*/ 3 w 366"/>
                <a:gd name="T3" fmla="*/ 167 h 173"/>
                <a:gd name="T4" fmla="*/ 0 w 366"/>
                <a:gd name="T5" fmla="*/ 162 h 173"/>
                <a:gd name="T6" fmla="*/ 6 w 366"/>
                <a:gd name="T7" fmla="*/ 159 h 173"/>
                <a:gd name="T8" fmla="*/ 78 w 366"/>
                <a:gd name="T9" fmla="*/ 156 h 173"/>
                <a:gd name="T10" fmla="*/ 111 w 366"/>
                <a:gd name="T11" fmla="*/ 131 h 173"/>
                <a:gd name="T12" fmla="*/ 106 w 366"/>
                <a:gd name="T13" fmla="*/ 129 h 173"/>
                <a:gd name="T14" fmla="*/ 73 w 366"/>
                <a:gd name="T15" fmla="*/ 83 h 173"/>
                <a:gd name="T16" fmla="*/ 87 w 366"/>
                <a:gd name="T17" fmla="*/ 52 h 173"/>
                <a:gd name="T18" fmla="*/ 112 w 366"/>
                <a:gd name="T19" fmla="*/ 45 h 173"/>
                <a:gd name="T20" fmla="*/ 132 w 366"/>
                <a:gd name="T21" fmla="*/ 60 h 173"/>
                <a:gd name="T22" fmla="*/ 135 w 366"/>
                <a:gd name="T23" fmla="*/ 105 h 173"/>
                <a:gd name="T24" fmla="*/ 123 w 366"/>
                <a:gd name="T25" fmla="*/ 128 h 173"/>
                <a:gd name="T26" fmla="*/ 191 w 366"/>
                <a:gd name="T27" fmla="*/ 125 h 173"/>
                <a:gd name="T28" fmla="*/ 220 w 366"/>
                <a:gd name="T29" fmla="*/ 102 h 173"/>
                <a:gd name="T30" fmla="*/ 186 w 366"/>
                <a:gd name="T31" fmla="*/ 73 h 173"/>
                <a:gd name="T32" fmla="*/ 178 w 366"/>
                <a:gd name="T33" fmla="*/ 31 h 173"/>
                <a:gd name="T34" fmla="*/ 209 w 366"/>
                <a:gd name="T35" fmla="*/ 2 h 173"/>
                <a:gd name="T36" fmla="*/ 244 w 366"/>
                <a:gd name="T37" fmla="*/ 23 h 173"/>
                <a:gd name="T38" fmla="*/ 248 w 366"/>
                <a:gd name="T39" fmla="*/ 63 h 173"/>
                <a:gd name="T40" fmla="*/ 233 w 366"/>
                <a:gd name="T41" fmla="*/ 99 h 173"/>
                <a:gd name="T42" fmla="*/ 282 w 366"/>
                <a:gd name="T43" fmla="*/ 101 h 173"/>
                <a:gd name="T44" fmla="*/ 358 w 366"/>
                <a:gd name="T45" fmla="*/ 36 h 173"/>
                <a:gd name="T46" fmla="*/ 363 w 366"/>
                <a:gd name="T47" fmla="*/ 35 h 173"/>
                <a:gd name="T48" fmla="*/ 365 w 366"/>
                <a:gd name="T49" fmla="*/ 40 h 173"/>
                <a:gd name="T50" fmla="*/ 284 w 366"/>
                <a:gd name="T51" fmla="*/ 109 h 173"/>
                <a:gd name="T52" fmla="*/ 228 w 366"/>
                <a:gd name="T53" fmla="*/ 105 h 173"/>
                <a:gd name="T54" fmla="*/ 194 w 366"/>
                <a:gd name="T55" fmla="*/ 132 h 173"/>
                <a:gd name="T56" fmla="*/ 118 w 366"/>
                <a:gd name="T57" fmla="*/ 134 h 173"/>
                <a:gd name="T58" fmla="*/ 82 w 366"/>
                <a:gd name="T59" fmla="*/ 163 h 173"/>
                <a:gd name="T60" fmla="*/ 36 w 366"/>
                <a:gd name="T61" fmla="*/ 173 h 173"/>
                <a:gd name="T62" fmla="*/ 107 w 366"/>
                <a:gd name="T63" fmla="*/ 53 h 173"/>
                <a:gd name="T64" fmla="*/ 92 w 366"/>
                <a:gd name="T65" fmla="*/ 58 h 173"/>
                <a:gd name="T66" fmla="*/ 81 w 366"/>
                <a:gd name="T67" fmla="*/ 82 h 173"/>
                <a:gd name="T68" fmla="*/ 110 w 366"/>
                <a:gd name="T69" fmla="*/ 122 h 173"/>
                <a:gd name="T70" fmla="*/ 116 w 366"/>
                <a:gd name="T71" fmla="*/ 125 h 173"/>
                <a:gd name="T72" fmla="*/ 127 w 366"/>
                <a:gd name="T73" fmla="*/ 102 h 173"/>
                <a:gd name="T74" fmla="*/ 125 w 366"/>
                <a:gd name="T75" fmla="*/ 64 h 173"/>
                <a:gd name="T76" fmla="*/ 111 w 366"/>
                <a:gd name="T77" fmla="*/ 53 h 173"/>
                <a:gd name="T78" fmla="*/ 107 w 366"/>
                <a:gd name="T79" fmla="*/ 53 h 173"/>
                <a:gd name="T80" fmla="*/ 211 w 366"/>
                <a:gd name="T81" fmla="*/ 9 h 173"/>
                <a:gd name="T82" fmla="*/ 210 w 366"/>
                <a:gd name="T83" fmla="*/ 10 h 173"/>
                <a:gd name="T84" fmla="*/ 185 w 366"/>
                <a:gd name="T85" fmla="*/ 33 h 173"/>
                <a:gd name="T86" fmla="*/ 193 w 366"/>
                <a:gd name="T87" fmla="*/ 69 h 173"/>
                <a:gd name="T88" fmla="*/ 226 w 366"/>
                <a:gd name="T89" fmla="*/ 96 h 173"/>
                <a:gd name="T90" fmla="*/ 240 w 366"/>
                <a:gd name="T91" fmla="*/ 62 h 173"/>
                <a:gd name="T92" fmla="*/ 237 w 366"/>
                <a:gd name="T93" fmla="*/ 26 h 173"/>
                <a:gd name="T94" fmla="*/ 211 w 366"/>
                <a:gd name="T95" fmla="*/ 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6" h="173">
                  <a:moveTo>
                    <a:pt x="36" y="173"/>
                  </a:moveTo>
                  <a:cubicBezTo>
                    <a:pt x="25" y="173"/>
                    <a:pt x="13" y="171"/>
                    <a:pt x="3" y="167"/>
                  </a:cubicBezTo>
                  <a:cubicBezTo>
                    <a:pt x="1" y="166"/>
                    <a:pt x="0" y="164"/>
                    <a:pt x="0" y="162"/>
                  </a:cubicBezTo>
                  <a:cubicBezTo>
                    <a:pt x="1" y="160"/>
                    <a:pt x="3" y="159"/>
                    <a:pt x="6" y="159"/>
                  </a:cubicBezTo>
                  <a:cubicBezTo>
                    <a:pt x="28" y="168"/>
                    <a:pt x="54" y="167"/>
                    <a:pt x="78" y="156"/>
                  </a:cubicBezTo>
                  <a:cubicBezTo>
                    <a:pt x="91" y="150"/>
                    <a:pt x="102" y="141"/>
                    <a:pt x="111" y="131"/>
                  </a:cubicBezTo>
                  <a:cubicBezTo>
                    <a:pt x="109" y="130"/>
                    <a:pt x="108" y="130"/>
                    <a:pt x="106" y="129"/>
                  </a:cubicBezTo>
                  <a:cubicBezTo>
                    <a:pt x="87" y="118"/>
                    <a:pt x="74" y="100"/>
                    <a:pt x="73" y="83"/>
                  </a:cubicBezTo>
                  <a:cubicBezTo>
                    <a:pt x="73" y="71"/>
                    <a:pt x="78" y="60"/>
                    <a:pt x="87" y="52"/>
                  </a:cubicBezTo>
                  <a:cubicBezTo>
                    <a:pt x="95" y="46"/>
                    <a:pt x="104" y="43"/>
                    <a:pt x="112" y="45"/>
                  </a:cubicBezTo>
                  <a:cubicBezTo>
                    <a:pt x="120" y="47"/>
                    <a:pt x="127" y="52"/>
                    <a:pt x="132" y="60"/>
                  </a:cubicBezTo>
                  <a:cubicBezTo>
                    <a:pt x="139" y="72"/>
                    <a:pt x="140" y="89"/>
                    <a:pt x="135" y="105"/>
                  </a:cubicBezTo>
                  <a:cubicBezTo>
                    <a:pt x="132" y="113"/>
                    <a:pt x="128" y="121"/>
                    <a:pt x="123" y="128"/>
                  </a:cubicBezTo>
                  <a:cubicBezTo>
                    <a:pt x="145" y="135"/>
                    <a:pt x="170" y="135"/>
                    <a:pt x="191" y="125"/>
                  </a:cubicBezTo>
                  <a:cubicBezTo>
                    <a:pt x="202" y="120"/>
                    <a:pt x="212" y="112"/>
                    <a:pt x="220" y="102"/>
                  </a:cubicBezTo>
                  <a:cubicBezTo>
                    <a:pt x="207" y="96"/>
                    <a:pt x="195" y="86"/>
                    <a:pt x="186" y="73"/>
                  </a:cubicBezTo>
                  <a:cubicBezTo>
                    <a:pt x="178" y="59"/>
                    <a:pt x="175" y="44"/>
                    <a:pt x="178" y="31"/>
                  </a:cubicBezTo>
                  <a:cubicBezTo>
                    <a:pt x="181" y="15"/>
                    <a:pt x="194" y="3"/>
                    <a:pt x="209" y="2"/>
                  </a:cubicBezTo>
                  <a:cubicBezTo>
                    <a:pt x="223" y="0"/>
                    <a:pt x="237" y="9"/>
                    <a:pt x="244" y="23"/>
                  </a:cubicBezTo>
                  <a:cubicBezTo>
                    <a:pt x="251" y="37"/>
                    <a:pt x="250" y="52"/>
                    <a:pt x="248" y="63"/>
                  </a:cubicBezTo>
                  <a:cubicBezTo>
                    <a:pt x="246" y="76"/>
                    <a:pt x="240" y="88"/>
                    <a:pt x="233" y="99"/>
                  </a:cubicBezTo>
                  <a:cubicBezTo>
                    <a:pt x="249" y="104"/>
                    <a:pt x="266" y="105"/>
                    <a:pt x="282" y="101"/>
                  </a:cubicBezTo>
                  <a:cubicBezTo>
                    <a:pt x="313" y="93"/>
                    <a:pt x="341" y="69"/>
                    <a:pt x="358" y="36"/>
                  </a:cubicBezTo>
                  <a:cubicBezTo>
                    <a:pt x="359" y="34"/>
                    <a:pt x="361" y="34"/>
                    <a:pt x="363" y="35"/>
                  </a:cubicBezTo>
                  <a:cubicBezTo>
                    <a:pt x="365" y="36"/>
                    <a:pt x="366" y="38"/>
                    <a:pt x="365" y="40"/>
                  </a:cubicBezTo>
                  <a:cubicBezTo>
                    <a:pt x="348" y="75"/>
                    <a:pt x="317" y="101"/>
                    <a:pt x="284" y="109"/>
                  </a:cubicBezTo>
                  <a:cubicBezTo>
                    <a:pt x="265" y="113"/>
                    <a:pt x="246" y="112"/>
                    <a:pt x="228" y="105"/>
                  </a:cubicBezTo>
                  <a:cubicBezTo>
                    <a:pt x="219" y="117"/>
                    <a:pt x="207" y="126"/>
                    <a:pt x="194" y="132"/>
                  </a:cubicBezTo>
                  <a:cubicBezTo>
                    <a:pt x="170" y="143"/>
                    <a:pt x="143" y="144"/>
                    <a:pt x="118" y="134"/>
                  </a:cubicBezTo>
                  <a:cubicBezTo>
                    <a:pt x="109" y="146"/>
                    <a:pt x="96" y="156"/>
                    <a:pt x="82" y="163"/>
                  </a:cubicBezTo>
                  <a:cubicBezTo>
                    <a:pt x="67" y="170"/>
                    <a:pt x="51" y="173"/>
                    <a:pt x="36" y="173"/>
                  </a:cubicBezTo>
                  <a:close/>
                  <a:moveTo>
                    <a:pt x="107" y="53"/>
                  </a:moveTo>
                  <a:cubicBezTo>
                    <a:pt x="102" y="53"/>
                    <a:pt x="97" y="55"/>
                    <a:pt x="92" y="58"/>
                  </a:cubicBezTo>
                  <a:cubicBezTo>
                    <a:pt x="85" y="64"/>
                    <a:pt x="81" y="74"/>
                    <a:pt x="81" y="82"/>
                  </a:cubicBezTo>
                  <a:cubicBezTo>
                    <a:pt x="82" y="97"/>
                    <a:pt x="93" y="112"/>
                    <a:pt x="110" y="122"/>
                  </a:cubicBezTo>
                  <a:cubicBezTo>
                    <a:pt x="112" y="123"/>
                    <a:pt x="114" y="124"/>
                    <a:pt x="116" y="125"/>
                  </a:cubicBezTo>
                  <a:cubicBezTo>
                    <a:pt x="121" y="118"/>
                    <a:pt x="125" y="110"/>
                    <a:pt x="127" y="102"/>
                  </a:cubicBezTo>
                  <a:cubicBezTo>
                    <a:pt x="132" y="89"/>
                    <a:pt x="130" y="74"/>
                    <a:pt x="125" y="64"/>
                  </a:cubicBezTo>
                  <a:cubicBezTo>
                    <a:pt x="121" y="58"/>
                    <a:pt x="117" y="54"/>
                    <a:pt x="111" y="53"/>
                  </a:cubicBezTo>
                  <a:cubicBezTo>
                    <a:pt x="109" y="53"/>
                    <a:pt x="108" y="53"/>
                    <a:pt x="107" y="53"/>
                  </a:cubicBezTo>
                  <a:close/>
                  <a:moveTo>
                    <a:pt x="211" y="9"/>
                  </a:moveTo>
                  <a:cubicBezTo>
                    <a:pt x="211" y="9"/>
                    <a:pt x="210" y="9"/>
                    <a:pt x="210" y="10"/>
                  </a:cubicBezTo>
                  <a:cubicBezTo>
                    <a:pt x="199" y="10"/>
                    <a:pt x="188" y="20"/>
                    <a:pt x="185" y="33"/>
                  </a:cubicBezTo>
                  <a:cubicBezTo>
                    <a:pt x="183" y="44"/>
                    <a:pt x="186" y="57"/>
                    <a:pt x="193" y="69"/>
                  </a:cubicBezTo>
                  <a:cubicBezTo>
                    <a:pt x="201" y="80"/>
                    <a:pt x="212" y="90"/>
                    <a:pt x="226" y="96"/>
                  </a:cubicBezTo>
                  <a:cubicBezTo>
                    <a:pt x="233" y="86"/>
                    <a:pt x="238" y="74"/>
                    <a:pt x="240" y="62"/>
                  </a:cubicBezTo>
                  <a:cubicBezTo>
                    <a:pt x="242" y="52"/>
                    <a:pt x="243" y="38"/>
                    <a:pt x="237" y="26"/>
                  </a:cubicBezTo>
                  <a:cubicBezTo>
                    <a:pt x="232" y="16"/>
                    <a:pt x="221" y="9"/>
                    <a:pt x="211" y="9"/>
                  </a:cubicBezTo>
                  <a:close/>
                </a:path>
              </a:pathLst>
            </a:custGeom>
            <a:solidFill>
              <a:srgbClr val="19C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任意多边形: 形状 237"/>
            <p:cNvSpPr>
              <a:spLocks/>
            </p:cNvSpPr>
            <p:nvPr/>
          </p:nvSpPr>
          <p:spPr bwMode="auto">
            <a:xfrm rot="17804708">
              <a:off x="11439331" y="2493131"/>
              <a:ext cx="673966" cy="747076"/>
            </a:xfrm>
            <a:custGeom>
              <a:avLst/>
              <a:gdLst>
                <a:gd name="connsiteX0" fmla="*/ 669322 w 673966"/>
                <a:gd name="connsiteY0" fmla="*/ 318570 h 747076"/>
                <a:gd name="connsiteX1" fmla="*/ 608234 w 673966"/>
                <a:gd name="connsiteY1" fmla="*/ 528456 h 747076"/>
                <a:gd name="connsiteX2" fmla="*/ 581509 w 673966"/>
                <a:gd name="connsiteY2" fmla="*/ 558985 h 747076"/>
                <a:gd name="connsiteX3" fmla="*/ 539511 w 673966"/>
                <a:gd name="connsiteY3" fmla="*/ 604778 h 747076"/>
                <a:gd name="connsiteX4" fmla="*/ 516604 w 673966"/>
                <a:gd name="connsiteY4" fmla="*/ 692549 h 747076"/>
                <a:gd name="connsiteX5" fmla="*/ 531577 w 673966"/>
                <a:gd name="connsiteY5" fmla="*/ 718129 h 747076"/>
                <a:gd name="connsiteX6" fmla="*/ 549608 w 673966"/>
                <a:gd name="connsiteY6" fmla="*/ 731874 h 747076"/>
                <a:gd name="connsiteX7" fmla="*/ 519442 w 673966"/>
                <a:gd name="connsiteY7" fmla="*/ 747076 h 747076"/>
                <a:gd name="connsiteX8" fmla="*/ 506164 w 673966"/>
                <a:gd name="connsiteY8" fmla="*/ 735241 h 747076"/>
                <a:gd name="connsiteX9" fmla="*/ 489878 w 673966"/>
                <a:gd name="connsiteY9" fmla="*/ 700181 h 747076"/>
                <a:gd name="connsiteX10" fmla="*/ 512786 w 673966"/>
                <a:gd name="connsiteY10" fmla="*/ 589514 h 747076"/>
                <a:gd name="connsiteX11" fmla="*/ 558601 w 673966"/>
                <a:gd name="connsiteY11" fmla="*/ 536088 h 747076"/>
                <a:gd name="connsiteX12" fmla="*/ 585327 w 673966"/>
                <a:gd name="connsiteY12" fmla="*/ 505559 h 747076"/>
                <a:gd name="connsiteX13" fmla="*/ 638777 w 673966"/>
                <a:gd name="connsiteY13" fmla="*/ 326202 h 747076"/>
                <a:gd name="connsiteX14" fmla="*/ 573873 w 673966"/>
                <a:gd name="connsiteY14" fmla="*/ 249879 h 747076"/>
                <a:gd name="connsiteX15" fmla="*/ 497514 w 673966"/>
                <a:gd name="connsiteY15" fmla="*/ 238432 h 747076"/>
                <a:gd name="connsiteX16" fmla="*/ 413519 w 673966"/>
                <a:gd name="connsiteY16" fmla="*/ 318570 h 747076"/>
                <a:gd name="connsiteX17" fmla="*/ 402066 w 673966"/>
                <a:gd name="connsiteY17" fmla="*/ 341467 h 747076"/>
                <a:gd name="connsiteX18" fmla="*/ 337161 w 673966"/>
                <a:gd name="connsiteY18" fmla="*/ 429237 h 747076"/>
                <a:gd name="connsiteX19" fmla="*/ 195897 w 673966"/>
                <a:gd name="connsiteY19" fmla="*/ 448317 h 747076"/>
                <a:gd name="connsiteX20" fmla="*/ 165353 w 673966"/>
                <a:gd name="connsiteY20" fmla="*/ 310937 h 747076"/>
                <a:gd name="connsiteX21" fmla="*/ 211168 w 673966"/>
                <a:gd name="connsiteY21" fmla="*/ 230799 h 747076"/>
                <a:gd name="connsiteX22" fmla="*/ 230258 w 673966"/>
                <a:gd name="connsiteY22" fmla="*/ 196454 h 747076"/>
                <a:gd name="connsiteX23" fmla="*/ 253166 w 673966"/>
                <a:gd name="connsiteY23" fmla="*/ 85786 h 747076"/>
                <a:gd name="connsiteX24" fmla="*/ 134810 w 673966"/>
                <a:gd name="connsiteY24" fmla="*/ 36177 h 747076"/>
                <a:gd name="connsiteX25" fmla="*/ 39361 w 673966"/>
                <a:gd name="connsiteY25" fmla="*/ 150661 h 747076"/>
                <a:gd name="connsiteX26" fmla="*/ 39361 w 673966"/>
                <a:gd name="connsiteY26" fmla="*/ 310938 h 747076"/>
                <a:gd name="connsiteX27" fmla="*/ 27908 w 673966"/>
                <a:gd name="connsiteY27" fmla="*/ 326202 h 747076"/>
                <a:gd name="connsiteX28" fmla="*/ 8817 w 673966"/>
                <a:gd name="connsiteY28" fmla="*/ 314753 h 747076"/>
                <a:gd name="connsiteX29" fmla="*/ 8818 w 673966"/>
                <a:gd name="connsiteY29" fmla="*/ 143029 h 747076"/>
                <a:gd name="connsiteX30" fmla="*/ 123356 w 673966"/>
                <a:gd name="connsiteY30" fmla="*/ 5648 h 747076"/>
                <a:gd name="connsiteX31" fmla="*/ 283709 w 673966"/>
                <a:gd name="connsiteY31" fmla="*/ 78155 h 747076"/>
                <a:gd name="connsiteX32" fmla="*/ 256984 w 673966"/>
                <a:gd name="connsiteY32" fmla="*/ 211719 h 747076"/>
                <a:gd name="connsiteX33" fmla="*/ 234076 w 673966"/>
                <a:gd name="connsiteY33" fmla="*/ 246063 h 747076"/>
                <a:gd name="connsiteX34" fmla="*/ 192079 w 673966"/>
                <a:gd name="connsiteY34" fmla="*/ 322386 h 747076"/>
                <a:gd name="connsiteX35" fmla="*/ 214987 w 673966"/>
                <a:gd name="connsiteY35" fmla="*/ 421605 h 747076"/>
                <a:gd name="connsiteX36" fmla="*/ 314253 w 673966"/>
                <a:gd name="connsiteY36" fmla="*/ 406341 h 747076"/>
                <a:gd name="connsiteX37" fmla="*/ 375340 w 673966"/>
                <a:gd name="connsiteY37" fmla="*/ 326202 h 747076"/>
                <a:gd name="connsiteX38" fmla="*/ 386794 w 673966"/>
                <a:gd name="connsiteY38" fmla="*/ 303306 h 747076"/>
                <a:gd name="connsiteX39" fmla="*/ 489878 w 673966"/>
                <a:gd name="connsiteY39" fmla="*/ 207903 h 747076"/>
                <a:gd name="connsiteX40" fmla="*/ 589144 w 673966"/>
                <a:gd name="connsiteY40" fmla="*/ 223167 h 747076"/>
                <a:gd name="connsiteX41" fmla="*/ 669322 w 673966"/>
                <a:gd name="connsiteY41" fmla="*/ 318570 h 747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73966" h="747076">
                  <a:moveTo>
                    <a:pt x="669322" y="318570"/>
                  </a:moveTo>
                  <a:cubicBezTo>
                    <a:pt x="684593" y="387260"/>
                    <a:pt x="661685" y="463582"/>
                    <a:pt x="608234" y="528456"/>
                  </a:cubicBezTo>
                  <a:cubicBezTo>
                    <a:pt x="600598" y="536088"/>
                    <a:pt x="589145" y="547537"/>
                    <a:pt x="581509" y="558985"/>
                  </a:cubicBezTo>
                  <a:cubicBezTo>
                    <a:pt x="566237" y="574249"/>
                    <a:pt x="550965" y="589513"/>
                    <a:pt x="539511" y="604778"/>
                  </a:cubicBezTo>
                  <a:cubicBezTo>
                    <a:pt x="516604" y="635307"/>
                    <a:pt x="508968" y="665836"/>
                    <a:pt x="516604" y="692549"/>
                  </a:cubicBezTo>
                  <a:cubicBezTo>
                    <a:pt x="519467" y="702089"/>
                    <a:pt x="524717" y="710675"/>
                    <a:pt x="531577" y="718129"/>
                  </a:cubicBezTo>
                  <a:lnTo>
                    <a:pt x="549608" y="731874"/>
                  </a:lnTo>
                  <a:lnTo>
                    <a:pt x="519442" y="747076"/>
                  </a:lnTo>
                  <a:lnTo>
                    <a:pt x="506164" y="735241"/>
                  </a:lnTo>
                  <a:cubicBezTo>
                    <a:pt x="498469" y="725224"/>
                    <a:pt x="492742" y="713537"/>
                    <a:pt x="489878" y="700181"/>
                  </a:cubicBezTo>
                  <a:cubicBezTo>
                    <a:pt x="478424" y="665835"/>
                    <a:pt x="486060" y="623858"/>
                    <a:pt x="512786" y="589514"/>
                  </a:cubicBezTo>
                  <a:cubicBezTo>
                    <a:pt x="528058" y="570433"/>
                    <a:pt x="543329" y="551353"/>
                    <a:pt x="558601" y="536088"/>
                  </a:cubicBezTo>
                  <a:cubicBezTo>
                    <a:pt x="566237" y="528456"/>
                    <a:pt x="577691" y="517007"/>
                    <a:pt x="585327" y="505559"/>
                  </a:cubicBezTo>
                  <a:cubicBezTo>
                    <a:pt x="634960" y="452133"/>
                    <a:pt x="654050" y="383444"/>
                    <a:pt x="638777" y="326202"/>
                  </a:cubicBezTo>
                  <a:cubicBezTo>
                    <a:pt x="631142" y="295673"/>
                    <a:pt x="604416" y="265144"/>
                    <a:pt x="573873" y="249879"/>
                  </a:cubicBezTo>
                  <a:cubicBezTo>
                    <a:pt x="550965" y="234615"/>
                    <a:pt x="524240" y="230799"/>
                    <a:pt x="497514" y="238432"/>
                  </a:cubicBezTo>
                  <a:cubicBezTo>
                    <a:pt x="459335" y="249880"/>
                    <a:pt x="432609" y="291857"/>
                    <a:pt x="413519" y="318570"/>
                  </a:cubicBezTo>
                  <a:cubicBezTo>
                    <a:pt x="409701" y="326202"/>
                    <a:pt x="405883" y="333834"/>
                    <a:pt x="402066" y="341467"/>
                  </a:cubicBezTo>
                  <a:cubicBezTo>
                    <a:pt x="382976" y="371995"/>
                    <a:pt x="363886" y="406341"/>
                    <a:pt x="337161" y="429237"/>
                  </a:cubicBezTo>
                  <a:cubicBezTo>
                    <a:pt x="298981" y="459766"/>
                    <a:pt x="237894" y="478847"/>
                    <a:pt x="195897" y="448317"/>
                  </a:cubicBezTo>
                  <a:cubicBezTo>
                    <a:pt x="153899" y="417788"/>
                    <a:pt x="150082" y="356731"/>
                    <a:pt x="165353" y="310937"/>
                  </a:cubicBezTo>
                  <a:cubicBezTo>
                    <a:pt x="176807" y="280409"/>
                    <a:pt x="192079" y="253695"/>
                    <a:pt x="211168" y="230799"/>
                  </a:cubicBezTo>
                  <a:cubicBezTo>
                    <a:pt x="218804" y="219351"/>
                    <a:pt x="226441" y="207903"/>
                    <a:pt x="230258" y="196454"/>
                  </a:cubicBezTo>
                  <a:cubicBezTo>
                    <a:pt x="249348" y="165925"/>
                    <a:pt x="268438" y="123948"/>
                    <a:pt x="253166" y="85786"/>
                  </a:cubicBezTo>
                  <a:cubicBezTo>
                    <a:pt x="237894" y="39994"/>
                    <a:pt x="176807" y="20913"/>
                    <a:pt x="134810" y="36177"/>
                  </a:cubicBezTo>
                  <a:cubicBezTo>
                    <a:pt x="88995" y="51442"/>
                    <a:pt x="54633" y="93419"/>
                    <a:pt x="39361" y="150661"/>
                  </a:cubicBezTo>
                  <a:cubicBezTo>
                    <a:pt x="24089" y="204086"/>
                    <a:pt x="31725" y="261328"/>
                    <a:pt x="39361" y="310938"/>
                  </a:cubicBezTo>
                  <a:cubicBezTo>
                    <a:pt x="39362" y="318570"/>
                    <a:pt x="35543" y="326202"/>
                    <a:pt x="27908" y="326202"/>
                  </a:cubicBezTo>
                  <a:cubicBezTo>
                    <a:pt x="20271" y="330018"/>
                    <a:pt x="8818" y="322386"/>
                    <a:pt x="8817" y="314753"/>
                  </a:cubicBezTo>
                  <a:cubicBezTo>
                    <a:pt x="1182" y="261328"/>
                    <a:pt x="-6454" y="200270"/>
                    <a:pt x="8818" y="143029"/>
                  </a:cubicBezTo>
                  <a:cubicBezTo>
                    <a:pt x="27907" y="78154"/>
                    <a:pt x="69905" y="24729"/>
                    <a:pt x="123356" y="5648"/>
                  </a:cubicBezTo>
                  <a:cubicBezTo>
                    <a:pt x="188261" y="-13432"/>
                    <a:pt x="264620" y="17097"/>
                    <a:pt x="283709" y="78155"/>
                  </a:cubicBezTo>
                  <a:cubicBezTo>
                    <a:pt x="295163" y="116316"/>
                    <a:pt x="287527" y="162109"/>
                    <a:pt x="256984" y="211719"/>
                  </a:cubicBezTo>
                  <a:cubicBezTo>
                    <a:pt x="249348" y="223167"/>
                    <a:pt x="241712" y="234615"/>
                    <a:pt x="234076" y="246063"/>
                  </a:cubicBezTo>
                  <a:cubicBezTo>
                    <a:pt x="218804" y="272777"/>
                    <a:pt x="203532" y="295673"/>
                    <a:pt x="192079" y="322386"/>
                  </a:cubicBezTo>
                  <a:cubicBezTo>
                    <a:pt x="180625" y="356731"/>
                    <a:pt x="184443" y="402524"/>
                    <a:pt x="214987" y="421605"/>
                  </a:cubicBezTo>
                  <a:cubicBezTo>
                    <a:pt x="245530" y="444501"/>
                    <a:pt x="287528" y="429237"/>
                    <a:pt x="314253" y="406341"/>
                  </a:cubicBezTo>
                  <a:cubicBezTo>
                    <a:pt x="340978" y="387259"/>
                    <a:pt x="356250" y="356730"/>
                    <a:pt x="375340" y="326202"/>
                  </a:cubicBezTo>
                  <a:cubicBezTo>
                    <a:pt x="379158" y="318570"/>
                    <a:pt x="382976" y="310937"/>
                    <a:pt x="386794" y="303306"/>
                  </a:cubicBezTo>
                  <a:cubicBezTo>
                    <a:pt x="405884" y="272777"/>
                    <a:pt x="440245" y="226983"/>
                    <a:pt x="489878" y="207903"/>
                  </a:cubicBezTo>
                  <a:cubicBezTo>
                    <a:pt x="520421" y="200270"/>
                    <a:pt x="558601" y="204087"/>
                    <a:pt x="589144" y="223167"/>
                  </a:cubicBezTo>
                  <a:cubicBezTo>
                    <a:pt x="627324" y="242247"/>
                    <a:pt x="657868" y="280409"/>
                    <a:pt x="669322" y="318570"/>
                  </a:cubicBezTo>
                  <a:close/>
                </a:path>
              </a:pathLst>
            </a:custGeom>
            <a:solidFill>
              <a:srgbClr val="FFC2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36" name="任意多边形: 形状 235"/>
            <p:cNvSpPr>
              <a:spLocks/>
            </p:cNvSpPr>
            <p:nvPr/>
          </p:nvSpPr>
          <p:spPr bwMode="auto">
            <a:xfrm>
              <a:off x="10413304" y="6472598"/>
              <a:ext cx="508246" cy="385402"/>
            </a:xfrm>
            <a:custGeom>
              <a:avLst/>
              <a:gdLst>
                <a:gd name="connsiteX0" fmla="*/ 342951 w 508246"/>
                <a:gd name="connsiteY0" fmla="*/ 208088 h 385402"/>
                <a:gd name="connsiteX1" fmla="*/ 378017 w 508246"/>
                <a:gd name="connsiteY1" fmla="*/ 221183 h 385402"/>
                <a:gd name="connsiteX2" fmla="*/ 424131 w 508246"/>
                <a:gd name="connsiteY2" fmla="*/ 351898 h 385402"/>
                <a:gd name="connsiteX3" fmla="*/ 403927 w 508246"/>
                <a:gd name="connsiteY3" fmla="*/ 385402 h 385402"/>
                <a:gd name="connsiteX4" fmla="*/ 368050 w 508246"/>
                <a:gd name="connsiteY4" fmla="*/ 385402 h 385402"/>
                <a:gd name="connsiteX5" fmla="*/ 393388 w 508246"/>
                <a:gd name="connsiteY5" fmla="*/ 344209 h 385402"/>
                <a:gd name="connsiteX6" fmla="*/ 362646 w 508246"/>
                <a:gd name="connsiteY6" fmla="*/ 248095 h 385402"/>
                <a:gd name="connsiteX7" fmla="*/ 270417 w 508246"/>
                <a:gd name="connsiteY7" fmla="*/ 263473 h 385402"/>
                <a:gd name="connsiteX8" fmla="*/ 262731 w 508246"/>
                <a:gd name="connsiteY8" fmla="*/ 313453 h 385402"/>
                <a:gd name="connsiteX9" fmla="*/ 289631 w 508246"/>
                <a:gd name="connsiteY9" fmla="*/ 348054 h 385402"/>
                <a:gd name="connsiteX10" fmla="*/ 301160 w 508246"/>
                <a:gd name="connsiteY10" fmla="*/ 367276 h 385402"/>
                <a:gd name="connsiteX11" fmla="*/ 278103 w 508246"/>
                <a:gd name="connsiteY11" fmla="*/ 378810 h 385402"/>
                <a:gd name="connsiteX12" fmla="*/ 231989 w 508246"/>
                <a:gd name="connsiteY12" fmla="*/ 324986 h 385402"/>
                <a:gd name="connsiteX13" fmla="*/ 243517 w 508246"/>
                <a:gd name="connsiteY13" fmla="*/ 248095 h 385402"/>
                <a:gd name="connsiteX14" fmla="*/ 342951 w 508246"/>
                <a:gd name="connsiteY14" fmla="*/ 208088 h 385402"/>
                <a:gd name="connsiteX15" fmla="*/ 266574 w 508246"/>
                <a:gd name="connsiteY15" fmla="*/ 105847 h 385402"/>
                <a:gd name="connsiteX16" fmla="*/ 489460 w 508246"/>
                <a:gd name="connsiteY16" fmla="*/ 225028 h 385402"/>
                <a:gd name="connsiteX17" fmla="*/ 503870 w 508246"/>
                <a:gd name="connsiteY17" fmla="*/ 356223 h 385402"/>
                <a:gd name="connsiteX18" fmla="*/ 494014 w 508246"/>
                <a:gd name="connsiteY18" fmla="*/ 385402 h 385402"/>
                <a:gd name="connsiteX19" fmla="*/ 461608 w 508246"/>
                <a:gd name="connsiteY19" fmla="*/ 385402 h 385402"/>
                <a:gd name="connsiteX20" fmla="*/ 473127 w 508246"/>
                <a:gd name="connsiteY20" fmla="*/ 352379 h 385402"/>
                <a:gd name="connsiteX21" fmla="*/ 462560 w 508246"/>
                <a:gd name="connsiteY21" fmla="*/ 240406 h 385402"/>
                <a:gd name="connsiteX22" fmla="*/ 274260 w 508246"/>
                <a:gd name="connsiteY22" fmla="*/ 136603 h 385402"/>
                <a:gd name="connsiteX23" fmla="*/ 151289 w 508246"/>
                <a:gd name="connsiteY23" fmla="*/ 305764 h 385402"/>
                <a:gd name="connsiteX24" fmla="*/ 172425 w 508246"/>
                <a:gd name="connsiteY24" fmla="*/ 356224 h 385402"/>
                <a:gd name="connsiteX25" fmla="*/ 203267 w 508246"/>
                <a:gd name="connsiteY25" fmla="*/ 385402 h 385402"/>
                <a:gd name="connsiteX26" fmla="*/ 157125 w 508246"/>
                <a:gd name="connsiteY26" fmla="*/ 385402 h 385402"/>
                <a:gd name="connsiteX27" fmla="*/ 146005 w 508246"/>
                <a:gd name="connsiteY27" fmla="*/ 374485 h 385402"/>
                <a:gd name="connsiteX28" fmla="*/ 120546 w 508246"/>
                <a:gd name="connsiteY28" fmla="*/ 309608 h 385402"/>
                <a:gd name="connsiteX29" fmla="*/ 266574 w 508246"/>
                <a:gd name="connsiteY29" fmla="*/ 105847 h 385402"/>
                <a:gd name="connsiteX30" fmla="*/ 278080 w 508246"/>
                <a:gd name="connsiteY30" fmla="*/ 316 h 385402"/>
                <a:gd name="connsiteX31" fmla="*/ 324217 w 508246"/>
                <a:gd name="connsiteY31" fmla="*/ 2043 h 385402"/>
                <a:gd name="connsiteX32" fmla="*/ 339588 w 508246"/>
                <a:gd name="connsiteY32" fmla="*/ 17422 h 385402"/>
                <a:gd name="connsiteX33" fmla="*/ 320374 w 508246"/>
                <a:gd name="connsiteY33" fmla="*/ 32800 h 385402"/>
                <a:gd name="connsiteX34" fmla="*/ 51375 w 508246"/>
                <a:gd name="connsiteY34" fmla="*/ 182738 h 385402"/>
                <a:gd name="connsiteX35" fmla="*/ 37445 w 508246"/>
                <a:gd name="connsiteY35" fmla="*/ 343729 h 385402"/>
                <a:gd name="connsiteX36" fmla="*/ 55031 w 508246"/>
                <a:gd name="connsiteY36" fmla="*/ 385402 h 385402"/>
                <a:gd name="connsiteX37" fmla="*/ 23444 w 508246"/>
                <a:gd name="connsiteY37" fmla="*/ 385402 h 385402"/>
                <a:gd name="connsiteX38" fmla="*/ 8623 w 508246"/>
                <a:gd name="connsiteY38" fmla="*/ 350457 h 385402"/>
                <a:gd name="connsiteX39" fmla="*/ 24475 w 508246"/>
                <a:gd name="connsiteY39" fmla="*/ 167359 h 385402"/>
                <a:gd name="connsiteX40" fmla="*/ 278080 w 508246"/>
                <a:gd name="connsiteY40" fmla="*/ 316 h 385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08246" h="385402">
                  <a:moveTo>
                    <a:pt x="342951" y="208088"/>
                  </a:moveTo>
                  <a:cubicBezTo>
                    <a:pt x="355440" y="210130"/>
                    <a:pt x="367449" y="214455"/>
                    <a:pt x="378017" y="221183"/>
                  </a:cubicBezTo>
                  <a:cubicBezTo>
                    <a:pt x="416445" y="248095"/>
                    <a:pt x="439502" y="301919"/>
                    <a:pt x="424131" y="351898"/>
                  </a:cubicBezTo>
                  <a:lnTo>
                    <a:pt x="403927" y="385402"/>
                  </a:lnTo>
                  <a:lnTo>
                    <a:pt x="368050" y="385402"/>
                  </a:lnTo>
                  <a:lnTo>
                    <a:pt x="393388" y="344209"/>
                  </a:lnTo>
                  <a:cubicBezTo>
                    <a:pt x="404917" y="305764"/>
                    <a:pt x="389545" y="267318"/>
                    <a:pt x="362646" y="248095"/>
                  </a:cubicBezTo>
                  <a:cubicBezTo>
                    <a:pt x="331903" y="228872"/>
                    <a:pt x="285789" y="236562"/>
                    <a:pt x="270417" y="263473"/>
                  </a:cubicBezTo>
                  <a:cubicBezTo>
                    <a:pt x="258889" y="278852"/>
                    <a:pt x="258889" y="298074"/>
                    <a:pt x="262731" y="313453"/>
                  </a:cubicBezTo>
                  <a:cubicBezTo>
                    <a:pt x="266574" y="328831"/>
                    <a:pt x="278103" y="344209"/>
                    <a:pt x="289631" y="348054"/>
                  </a:cubicBezTo>
                  <a:cubicBezTo>
                    <a:pt x="297317" y="351898"/>
                    <a:pt x="301160" y="359587"/>
                    <a:pt x="301160" y="367276"/>
                  </a:cubicBezTo>
                  <a:cubicBezTo>
                    <a:pt x="297317" y="374966"/>
                    <a:pt x="285789" y="378810"/>
                    <a:pt x="278103" y="378810"/>
                  </a:cubicBezTo>
                  <a:cubicBezTo>
                    <a:pt x="258889" y="367276"/>
                    <a:pt x="239674" y="348054"/>
                    <a:pt x="231989" y="324986"/>
                  </a:cubicBezTo>
                  <a:cubicBezTo>
                    <a:pt x="224303" y="298074"/>
                    <a:pt x="228146" y="267318"/>
                    <a:pt x="243517" y="248095"/>
                  </a:cubicBezTo>
                  <a:cubicBezTo>
                    <a:pt x="263692" y="216378"/>
                    <a:pt x="305483" y="201961"/>
                    <a:pt x="342951" y="208088"/>
                  </a:cubicBezTo>
                  <a:close/>
                  <a:moveTo>
                    <a:pt x="266574" y="105847"/>
                  </a:moveTo>
                  <a:cubicBezTo>
                    <a:pt x="354960" y="90468"/>
                    <a:pt x="451031" y="140448"/>
                    <a:pt x="489460" y="225028"/>
                  </a:cubicBezTo>
                  <a:cubicBezTo>
                    <a:pt x="508674" y="265396"/>
                    <a:pt x="512517" y="311530"/>
                    <a:pt x="503870" y="356223"/>
                  </a:cubicBezTo>
                  <a:lnTo>
                    <a:pt x="494014" y="385402"/>
                  </a:lnTo>
                  <a:lnTo>
                    <a:pt x="461608" y="385402"/>
                  </a:lnTo>
                  <a:lnTo>
                    <a:pt x="473127" y="352379"/>
                  </a:lnTo>
                  <a:cubicBezTo>
                    <a:pt x="480813" y="314414"/>
                    <a:pt x="477931" y="275007"/>
                    <a:pt x="462560" y="240406"/>
                  </a:cubicBezTo>
                  <a:cubicBezTo>
                    <a:pt x="431817" y="167359"/>
                    <a:pt x="347274" y="121225"/>
                    <a:pt x="274260" y="136603"/>
                  </a:cubicBezTo>
                  <a:cubicBezTo>
                    <a:pt x="197403" y="151981"/>
                    <a:pt x="139760" y="232717"/>
                    <a:pt x="151289" y="305764"/>
                  </a:cubicBezTo>
                  <a:cubicBezTo>
                    <a:pt x="153210" y="323064"/>
                    <a:pt x="160896" y="340365"/>
                    <a:pt x="172425" y="356224"/>
                  </a:cubicBezTo>
                  <a:lnTo>
                    <a:pt x="203267" y="385402"/>
                  </a:lnTo>
                  <a:lnTo>
                    <a:pt x="157125" y="385402"/>
                  </a:lnTo>
                  <a:lnTo>
                    <a:pt x="146005" y="374485"/>
                  </a:lnTo>
                  <a:cubicBezTo>
                    <a:pt x="133036" y="354782"/>
                    <a:pt x="124389" y="332675"/>
                    <a:pt x="120546" y="309608"/>
                  </a:cubicBezTo>
                  <a:cubicBezTo>
                    <a:pt x="105175" y="221183"/>
                    <a:pt x="174346" y="125069"/>
                    <a:pt x="266574" y="105847"/>
                  </a:cubicBezTo>
                  <a:close/>
                  <a:moveTo>
                    <a:pt x="278080" y="316"/>
                  </a:moveTo>
                  <a:cubicBezTo>
                    <a:pt x="293414" y="-420"/>
                    <a:pt x="308846" y="121"/>
                    <a:pt x="324217" y="2043"/>
                  </a:cubicBezTo>
                  <a:cubicBezTo>
                    <a:pt x="335746" y="2043"/>
                    <a:pt x="339588" y="9733"/>
                    <a:pt x="339588" y="17422"/>
                  </a:cubicBezTo>
                  <a:cubicBezTo>
                    <a:pt x="339588" y="28955"/>
                    <a:pt x="331903" y="32800"/>
                    <a:pt x="320374" y="32800"/>
                  </a:cubicBezTo>
                  <a:cubicBezTo>
                    <a:pt x="212774" y="21266"/>
                    <a:pt x="97489" y="82779"/>
                    <a:pt x="51375" y="182738"/>
                  </a:cubicBezTo>
                  <a:cubicBezTo>
                    <a:pt x="28318" y="232717"/>
                    <a:pt x="24475" y="290385"/>
                    <a:pt x="37445" y="343729"/>
                  </a:cubicBezTo>
                  <a:lnTo>
                    <a:pt x="55031" y="385402"/>
                  </a:lnTo>
                  <a:lnTo>
                    <a:pt x="23444" y="385402"/>
                  </a:lnTo>
                  <a:lnTo>
                    <a:pt x="8623" y="350457"/>
                  </a:lnTo>
                  <a:cubicBezTo>
                    <a:pt x="-6268" y="290385"/>
                    <a:pt x="-2425" y="225028"/>
                    <a:pt x="24475" y="167359"/>
                  </a:cubicBezTo>
                  <a:cubicBezTo>
                    <a:pt x="68187" y="73168"/>
                    <a:pt x="170743" y="5468"/>
                    <a:pt x="278080" y="316"/>
                  </a:cubicBezTo>
                  <a:close/>
                </a:path>
              </a:pathLst>
            </a:custGeom>
            <a:solidFill>
              <a:srgbClr val="0C7A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40" name="任意多边形: 形状 239"/>
            <p:cNvSpPr>
              <a:spLocks/>
            </p:cNvSpPr>
            <p:nvPr/>
          </p:nvSpPr>
          <p:spPr bwMode="auto">
            <a:xfrm>
              <a:off x="134308" y="1"/>
              <a:ext cx="503842" cy="253451"/>
            </a:xfrm>
            <a:custGeom>
              <a:avLst/>
              <a:gdLst>
                <a:gd name="connsiteX0" fmla="*/ 228155 w 503842"/>
                <a:gd name="connsiteY0" fmla="*/ 0 h 253451"/>
                <a:gd name="connsiteX1" fmla="*/ 256987 w 503842"/>
                <a:gd name="connsiteY1" fmla="*/ 0 h 253451"/>
                <a:gd name="connsiteX2" fmla="*/ 257309 w 503842"/>
                <a:gd name="connsiteY2" fmla="*/ 18653 h 253451"/>
                <a:gd name="connsiteX3" fmla="*/ 288088 w 503842"/>
                <a:gd name="connsiteY3" fmla="*/ 53295 h 253451"/>
                <a:gd name="connsiteX4" fmla="*/ 295783 w 503842"/>
                <a:gd name="connsiteY4" fmla="*/ 72541 h 253451"/>
                <a:gd name="connsiteX5" fmla="*/ 276546 w 503842"/>
                <a:gd name="connsiteY5" fmla="*/ 80239 h 253451"/>
                <a:gd name="connsiteX6" fmla="*/ 230376 w 503842"/>
                <a:gd name="connsiteY6" fmla="*/ 26351 h 253451"/>
                <a:gd name="connsiteX7" fmla="*/ 116153 w 503842"/>
                <a:gd name="connsiteY7" fmla="*/ 0 h 253451"/>
                <a:gd name="connsiteX8" fmla="*/ 146194 w 503842"/>
                <a:gd name="connsiteY8" fmla="*/ 0 h 253451"/>
                <a:gd name="connsiteX9" fmla="*/ 145732 w 503842"/>
                <a:gd name="connsiteY9" fmla="*/ 7105 h 253451"/>
                <a:gd name="connsiteX10" fmla="*/ 211139 w 503842"/>
                <a:gd name="connsiteY10" fmla="*/ 103334 h 253451"/>
                <a:gd name="connsiteX11" fmla="*/ 315021 w 503842"/>
                <a:gd name="connsiteY11" fmla="*/ 118731 h 253451"/>
                <a:gd name="connsiteX12" fmla="*/ 391971 w 503842"/>
                <a:gd name="connsiteY12" fmla="*/ 45597 h 253451"/>
                <a:gd name="connsiteX13" fmla="*/ 388308 w 503842"/>
                <a:gd name="connsiteY13" fmla="*/ 0 h 253451"/>
                <a:gd name="connsiteX14" fmla="*/ 421237 w 503842"/>
                <a:gd name="connsiteY14" fmla="*/ 0 h 253451"/>
                <a:gd name="connsiteX15" fmla="*/ 424133 w 503842"/>
                <a:gd name="connsiteY15" fmla="*/ 15586 h 253451"/>
                <a:gd name="connsiteX16" fmla="*/ 418903 w 503842"/>
                <a:gd name="connsiteY16" fmla="*/ 53295 h 253451"/>
                <a:gd name="connsiteX17" fmla="*/ 322716 w 503842"/>
                <a:gd name="connsiteY17" fmla="*/ 149524 h 253451"/>
                <a:gd name="connsiteX18" fmla="*/ 195749 w 503842"/>
                <a:gd name="connsiteY18" fmla="*/ 126429 h 253451"/>
                <a:gd name="connsiteX19" fmla="*/ 114952 w 503842"/>
                <a:gd name="connsiteY19" fmla="*/ 14804 h 253451"/>
                <a:gd name="connsiteX20" fmla="*/ 0 w 503842"/>
                <a:gd name="connsiteY20" fmla="*/ 0 h 253451"/>
                <a:gd name="connsiteX21" fmla="*/ 31737 w 503842"/>
                <a:gd name="connsiteY21" fmla="*/ 0 h 253451"/>
                <a:gd name="connsiteX22" fmla="*/ 35116 w 503842"/>
                <a:gd name="connsiteY22" fmla="*/ 45116 h 253451"/>
                <a:gd name="connsiteX23" fmla="*/ 118799 w 503842"/>
                <a:gd name="connsiteY23" fmla="*/ 180317 h 253451"/>
                <a:gd name="connsiteX24" fmla="*/ 415056 w 503842"/>
                <a:gd name="connsiteY24" fmla="*/ 161072 h 253451"/>
                <a:gd name="connsiteX25" fmla="*/ 469401 w 503842"/>
                <a:gd name="connsiteY25" fmla="*/ 55701 h 253451"/>
                <a:gd name="connsiteX26" fmla="*/ 471743 w 503842"/>
                <a:gd name="connsiteY26" fmla="*/ 0 h 253451"/>
                <a:gd name="connsiteX27" fmla="*/ 503842 w 503842"/>
                <a:gd name="connsiteY27" fmla="*/ 0 h 253451"/>
                <a:gd name="connsiteX28" fmla="*/ 500662 w 503842"/>
                <a:gd name="connsiteY28" fmla="*/ 60994 h 253451"/>
                <a:gd name="connsiteX29" fmla="*/ 438141 w 503842"/>
                <a:gd name="connsiteY29" fmla="*/ 180317 h 253451"/>
                <a:gd name="connsiteX30" fmla="*/ 253461 w 503842"/>
                <a:gd name="connsiteY30" fmla="*/ 253451 h 253451"/>
                <a:gd name="connsiteX31" fmla="*/ 99562 w 503842"/>
                <a:gd name="connsiteY31" fmla="*/ 203412 h 253451"/>
                <a:gd name="connsiteX32" fmla="*/ 4336 w 503842"/>
                <a:gd name="connsiteY32" fmla="*/ 52333 h 253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3842" h="253451">
                  <a:moveTo>
                    <a:pt x="228155" y="0"/>
                  </a:moveTo>
                  <a:lnTo>
                    <a:pt x="256987" y="0"/>
                  </a:lnTo>
                  <a:lnTo>
                    <a:pt x="257309" y="18653"/>
                  </a:lnTo>
                  <a:cubicBezTo>
                    <a:pt x="265004" y="34050"/>
                    <a:pt x="272699" y="45597"/>
                    <a:pt x="288088" y="53295"/>
                  </a:cubicBezTo>
                  <a:cubicBezTo>
                    <a:pt x="295783" y="53295"/>
                    <a:pt x="299631" y="64843"/>
                    <a:pt x="295783" y="72541"/>
                  </a:cubicBezTo>
                  <a:cubicBezTo>
                    <a:pt x="291936" y="80239"/>
                    <a:pt x="284241" y="84088"/>
                    <a:pt x="276546" y="80239"/>
                  </a:cubicBezTo>
                  <a:cubicBezTo>
                    <a:pt x="253461" y="72541"/>
                    <a:pt x="238071" y="53295"/>
                    <a:pt x="230376" y="26351"/>
                  </a:cubicBezTo>
                  <a:close/>
                  <a:moveTo>
                    <a:pt x="116153" y="0"/>
                  </a:moveTo>
                  <a:lnTo>
                    <a:pt x="146194" y="0"/>
                  </a:lnTo>
                  <a:lnTo>
                    <a:pt x="145732" y="7105"/>
                  </a:lnTo>
                  <a:cubicBezTo>
                    <a:pt x="153426" y="45597"/>
                    <a:pt x="176512" y="80239"/>
                    <a:pt x="211139" y="103334"/>
                  </a:cubicBezTo>
                  <a:cubicBezTo>
                    <a:pt x="241919" y="122580"/>
                    <a:pt x="280394" y="130278"/>
                    <a:pt x="315021" y="118731"/>
                  </a:cubicBezTo>
                  <a:cubicBezTo>
                    <a:pt x="349648" y="107183"/>
                    <a:pt x="380428" y="80239"/>
                    <a:pt x="391971" y="45597"/>
                  </a:cubicBezTo>
                  <a:lnTo>
                    <a:pt x="388308" y="0"/>
                  </a:lnTo>
                  <a:lnTo>
                    <a:pt x="421237" y="0"/>
                  </a:lnTo>
                  <a:lnTo>
                    <a:pt x="424133" y="15586"/>
                  </a:lnTo>
                  <a:cubicBezTo>
                    <a:pt x="424434" y="28035"/>
                    <a:pt x="422751" y="40786"/>
                    <a:pt x="418903" y="53295"/>
                  </a:cubicBezTo>
                  <a:cubicBezTo>
                    <a:pt x="407361" y="99485"/>
                    <a:pt x="368886" y="134127"/>
                    <a:pt x="322716" y="149524"/>
                  </a:cubicBezTo>
                  <a:cubicBezTo>
                    <a:pt x="280394" y="161072"/>
                    <a:pt x="234224" y="153373"/>
                    <a:pt x="195749" y="126429"/>
                  </a:cubicBezTo>
                  <a:cubicBezTo>
                    <a:pt x="153426" y="99485"/>
                    <a:pt x="122647" y="57144"/>
                    <a:pt x="114952" y="14804"/>
                  </a:cubicBezTo>
                  <a:close/>
                  <a:moveTo>
                    <a:pt x="0" y="0"/>
                  </a:moveTo>
                  <a:lnTo>
                    <a:pt x="31737" y="0"/>
                  </a:lnTo>
                  <a:lnTo>
                    <a:pt x="35116" y="45116"/>
                  </a:lnTo>
                  <a:cubicBezTo>
                    <a:pt x="47621" y="98523"/>
                    <a:pt x="76477" y="147599"/>
                    <a:pt x="118799" y="180317"/>
                  </a:cubicBezTo>
                  <a:cubicBezTo>
                    <a:pt x="207291" y="245753"/>
                    <a:pt x="341953" y="238054"/>
                    <a:pt x="415056" y="161072"/>
                  </a:cubicBezTo>
                  <a:cubicBezTo>
                    <a:pt x="443912" y="132203"/>
                    <a:pt x="462187" y="94674"/>
                    <a:pt x="469401" y="55701"/>
                  </a:cubicBezTo>
                  <a:lnTo>
                    <a:pt x="471743" y="0"/>
                  </a:lnTo>
                  <a:lnTo>
                    <a:pt x="503842" y="0"/>
                  </a:lnTo>
                  <a:lnTo>
                    <a:pt x="500662" y="60994"/>
                  </a:lnTo>
                  <a:cubicBezTo>
                    <a:pt x="492005" y="105259"/>
                    <a:pt x="470844" y="147599"/>
                    <a:pt x="438141" y="180317"/>
                  </a:cubicBezTo>
                  <a:cubicBezTo>
                    <a:pt x="391971" y="230356"/>
                    <a:pt x="322716" y="253451"/>
                    <a:pt x="253461" y="253451"/>
                  </a:cubicBezTo>
                  <a:cubicBezTo>
                    <a:pt x="199596" y="253451"/>
                    <a:pt x="145732" y="238054"/>
                    <a:pt x="99562" y="203412"/>
                  </a:cubicBezTo>
                  <a:cubicBezTo>
                    <a:pt x="51468" y="166845"/>
                    <a:pt x="18764" y="111995"/>
                    <a:pt x="4336" y="52333"/>
                  </a:cubicBezTo>
                  <a:close/>
                </a:path>
              </a:pathLst>
            </a:custGeom>
            <a:solidFill>
              <a:srgbClr val="FFC2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pic>
          <p:nvPicPr>
            <p:cNvPr id="399" name="图片 39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535944">
              <a:off x="-367372" y="1373221"/>
              <a:ext cx="3145340" cy="4525310"/>
            </a:xfrm>
            <a:custGeom>
              <a:avLst/>
              <a:gdLst>
                <a:gd name="connsiteX0" fmla="*/ 3145340 w 3145340"/>
                <a:gd name="connsiteY0" fmla="*/ 0 h 4525310"/>
                <a:gd name="connsiteX1" fmla="*/ 3145340 w 3145340"/>
                <a:gd name="connsiteY1" fmla="*/ 4525310 h 4525310"/>
                <a:gd name="connsiteX2" fmla="*/ 0 w 3145340"/>
                <a:gd name="connsiteY2" fmla="*/ 4525310 h 4525310"/>
                <a:gd name="connsiteX3" fmla="*/ 0 w 3145340"/>
                <a:gd name="connsiteY3" fmla="*/ 3223375 h 4525310"/>
                <a:gd name="connsiteX4" fmla="*/ 1030835 w 3145340"/>
                <a:gd name="connsiteY4" fmla="*/ 0 h 452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5340" h="4525310">
                  <a:moveTo>
                    <a:pt x="3145340" y="0"/>
                  </a:moveTo>
                  <a:lnTo>
                    <a:pt x="3145340" y="4525310"/>
                  </a:lnTo>
                  <a:lnTo>
                    <a:pt x="0" y="4525310"/>
                  </a:lnTo>
                  <a:lnTo>
                    <a:pt x="0" y="3223375"/>
                  </a:lnTo>
                  <a:lnTo>
                    <a:pt x="1030835" y="0"/>
                  </a:lnTo>
                  <a:close/>
                </a:path>
              </a:pathLst>
            </a:custGeom>
          </p:spPr>
        </p:pic>
        <p:grpSp>
          <p:nvGrpSpPr>
            <p:cNvPr id="171" name="组合 170"/>
            <p:cNvGrpSpPr/>
            <p:nvPr/>
          </p:nvGrpSpPr>
          <p:grpSpPr>
            <a:xfrm rot="1237811">
              <a:off x="1526488" y="4322130"/>
              <a:ext cx="1635962" cy="2099964"/>
              <a:chOff x="2706688" y="5622925"/>
              <a:chExt cx="2171699" cy="2787650"/>
            </a:xfrm>
          </p:grpSpPr>
          <p:sp>
            <p:nvSpPr>
              <p:cNvPr id="143" name="任意多边形: 形状 142"/>
              <p:cNvSpPr>
                <a:spLocks noEditPoints="1"/>
              </p:cNvSpPr>
              <p:nvPr/>
            </p:nvSpPr>
            <p:spPr bwMode="auto">
              <a:xfrm>
                <a:off x="2706688" y="5622925"/>
                <a:ext cx="2171699" cy="2787650"/>
              </a:xfrm>
              <a:custGeom>
                <a:avLst/>
                <a:gdLst>
                  <a:gd name="T0" fmla="*/ 388 w 574"/>
                  <a:gd name="T1" fmla="*/ 172 h 738"/>
                  <a:gd name="T2" fmla="*/ 335 w 574"/>
                  <a:gd name="T3" fmla="*/ 202 h 738"/>
                  <a:gd name="T4" fmla="*/ 335 w 574"/>
                  <a:gd name="T5" fmla="*/ 183 h 738"/>
                  <a:gd name="T6" fmla="*/ 383 w 574"/>
                  <a:gd name="T7" fmla="*/ 84 h 738"/>
                  <a:gd name="T8" fmla="*/ 348 w 574"/>
                  <a:gd name="T9" fmla="*/ 46 h 738"/>
                  <a:gd name="T10" fmla="*/ 345 w 574"/>
                  <a:gd name="T11" fmla="*/ 45 h 738"/>
                  <a:gd name="T12" fmla="*/ 196 w 574"/>
                  <a:gd name="T13" fmla="*/ 0 h 738"/>
                  <a:gd name="T14" fmla="*/ 188 w 574"/>
                  <a:gd name="T15" fmla="*/ 0 h 738"/>
                  <a:gd name="T16" fmla="*/ 188 w 574"/>
                  <a:gd name="T17" fmla="*/ 0 h 738"/>
                  <a:gd name="T18" fmla="*/ 178 w 574"/>
                  <a:gd name="T19" fmla="*/ 2 h 738"/>
                  <a:gd name="T20" fmla="*/ 169 w 574"/>
                  <a:gd name="T21" fmla="*/ 8 h 738"/>
                  <a:gd name="T22" fmla="*/ 167 w 574"/>
                  <a:gd name="T23" fmla="*/ 11 h 738"/>
                  <a:gd name="T24" fmla="*/ 166 w 574"/>
                  <a:gd name="T25" fmla="*/ 13 h 738"/>
                  <a:gd name="T26" fmla="*/ 165 w 574"/>
                  <a:gd name="T27" fmla="*/ 16 h 738"/>
                  <a:gd name="T28" fmla="*/ 164 w 574"/>
                  <a:gd name="T29" fmla="*/ 18 h 738"/>
                  <a:gd name="T30" fmla="*/ 164 w 574"/>
                  <a:gd name="T31" fmla="*/ 29 h 738"/>
                  <a:gd name="T32" fmla="*/ 165 w 574"/>
                  <a:gd name="T33" fmla="*/ 36 h 738"/>
                  <a:gd name="T34" fmla="*/ 166 w 574"/>
                  <a:gd name="T35" fmla="*/ 79 h 738"/>
                  <a:gd name="T36" fmla="*/ 165 w 574"/>
                  <a:gd name="T37" fmla="*/ 122 h 738"/>
                  <a:gd name="T38" fmla="*/ 165 w 574"/>
                  <a:gd name="T39" fmla="*/ 123 h 738"/>
                  <a:gd name="T40" fmla="*/ 192 w 574"/>
                  <a:gd name="T41" fmla="*/ 198 h 738"/>
                  <a:gd name="T42" fmla="*/ 119 w 574"/>
                  <a:gd name="T43" fmla="*/ 179 h 738"/>
                  <a:gd name="T44" fmla="*/ 117 w 574"/>
                  <a:gd name="T45" fmla="*/ 179 h 738"/>
                  <a:gd name="T46" fmla="*/ 25 w 574"/>
                  <a:gd name="T47" fmla="*/ 190 h 738"/>
                  <a:gd name="T48" fmla="*/ 18 w 574"/>
                  <a:gd name="T49" fmla="*/ 192 h 738"/>
                  <a:gd name="T50" fmla="*/ 18 w 574"/>
                  <a:gd name="T51" fmla="*/ 192 h 738"/>
                  <a:gd name="T52" fmla="*/ 14 w 574"/>
                  <a:gd name="T53" fmla="*/ 194 h 738"/>
                  <a:gd name="T54" fmla="*/ 10 w 574"/>
                  <a:gd name="T55" fmla="*/ 196 h 738"/>
                  <a:gd name="T56" fmla="*/ 4 w 574"/>
                  <a:gd name="T57" fmla="*/ 202 h 738"/>
                  <a:gd name="T58" fmla="*/ 2 w 574"/>
                  <a:gd name="T59" fmla="*/ 206 h 738"/>
                  <a:gd name="T60" fmla="*/ 0 w 574"/>
                  <a:gd name="T61" fmla="*/ 219 h 738"/>
                  <a:gd name="T62" fmla="*/ 2 w 574"/>
                  <a:gd name="T63" fmla="*/ 225 h 738"/>
                  <a:gd name="T64" fmla="*/ 2 w 574"/>
                  <a:gd name="T65" fmla="*/ 227 h 738"/>
                  <a:gd name="T66" fmla="*/ 13 w 574"/>
                  <a:gd name="T67" fmla="*/ 268 h 738"/>
                  <a:gd name="T68" fmla="*/ 17 w 574"/>
                  <a:gd name="T69" fmla="*/ 278 h 738"/>
                  <a:gd name="T70" fmla="*/ 17 w 574"/>
                  <a:gd name="T71" fmla="*/ 279 h 738"/>
                  <a:gd name="T72" fmla="*/ 35 w 574"/>
                  <a:gd name="T73" fmla="*/ 314 h 738"/>
                  <a:gd name="T74" fmla="*/ 40 w 574"/>
                  <a:gd name="T75" fmla="*/ 322 h 738"/>
                  <a:gd name="T76" fmla="*/ 72 w 574"/>
                  <a:gd name="T77" fmla="*/ 355 h 738"/>
                  <a:gd name="T78" fmla="*/ 126 w 574"/>
                  <a:gd name="T79" fmla="*/ 364 h 738"/>
                  <a:gd name="T80" fmla="*/ 167 w 574"/>
                  <a:gd name="T81" fmla="*/ 324 h 738"/>
                  <a:gd name="T82" fmla="*/ 174 w 574"/>
                  <a:gd name="T83" fmla="*/ 412 h 738"/>
                  <a:gd name="T84" fmla="*/ 71 w 574"/>
                  <a:gd name="T85" fmla="*/ 472 h 738"/>
                  <a:gd name="T86" fmla="*/ 84 w 574"/>
                  <a:gd name="T87" fmla="*/ 575 h 738"/>
                  <a:gd name="T88" fmla="*/ 330 w 574"/>
                  <a:gd name="T89" fmla="*/ 738 h 738"/>
                  <a:gd name="T90" fmla="*/ 531 w 574"/>
                  <a:gd name="T91" fmla="*/ 480 h 738"/>
                  <a:gd name="T92" fmla="*/ 453 w 574"/>
                  <a:gd name="T93" fmla="*/ 417 h 738"/>
                  <a:gd name="T94" fmla="*/ 340 w 574"/>
                  <a:gd name="T95" fmla="*/ 369 h 738"/>
                  <a:gd name="T96" fmla="*/ 384 w 574"/>
                  <a:gd name="T97" fmla="*/ 353 h 738"/>
                  <a:gd name="T98" fmla="*/ 446 w 574"/>
                  <a:gd name="T99" fmla="*/ 353 h 738"/>
                  <a:gd name="T100" fmla="*/ 558 w 574"/>
                  <a:gd name="T101" fmla="*/ 295 h 738"/>
                  <a:gd name="T102" fmla="*/ 569 w 574"/>
                  <a:gd name="T103" fmla="*/ 255 h 738"/>
                  <a:gd name="T104" fmla="*/ 208 w 574"/>
                  <a:gd name="T105" fmla="*/ 212 h 738"/>
                  <a:gd name="T106" fmla="*/ 275 w 574"/>
                  <a:gd name="T107" fmla="*/ 222 h 738"/>
                  <a:gd name="T108" fmla="*/ 284 w 574"/>
                  <a:gd name="T109" fmla="*/ 344 h 738"/>
                  <a:gd name="T110" fmla="*/ 219 w 574"/>
                  <a:gd name="T111" fmla="*/ 259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74" h="738">
                    <a:moveTo>
                      <a:pt x="556" y="242"/>
                    </a:moveTo>
                    <a:cubicBezTo>
                      <a:pt x="517" y="192"/>
                      <a:pt x="452" y="164"/>
                      <a:pt x="388" y="172"/>
                    </a:cubicBezTo>
                    <a:cubicBezTo>
                      <a:pt x="379" y="174"/>
                      <a:pt x="364" y="176"/>
                      <a:pt x="352" y="185"/>
                    </a:cubicBezTo>
                    <a:cubicBezTo>
                      <a:pt x="345" y="189"/>
                      <a:pt x="339" y="195"/>
                      <a:pt x="335" y="202"/>
                    </a:cubicBezTo>
                    <a:cubicBezTo>
                      <a:pt x="334" y="196"/>
                      <a:pt x="332" y="190"/>
                      <a:pt x="331" y="184"/>
                    </a:cubicBezTo>
                    <a:cubicBezTo>
                      <a:pt x="332" y="184"/>
                      <a:pt x="333" y="183"/>
                      <a:pt x="335" y="183"/>
                    </a:cubicBezTo>
                    <a:cubicBezTo>
                      <a:pt x="357" y="180"/>
                      <a:pt x="376" y="167"/>
                      <a:pt x="386" y="148"/>
                    </a:cubicBezTo>
                    <a:cubicBezTo>
                      <a:pt x="396" y="129"/>
                      <a:pt x="395" y="105"/>
                      <a:pt x="383" y="84"/>
                    </a:cubicBezTo>
                    <a:cubicBezTo>
                      <a:pt x="376" y="70"/>
                      <a:pt x="365" y="59"/>
                      <a:pt x="349" y="47"/>
                    </a:cubicBezTo>
                    <a:cubicBezTo>
                      <a:pt x="349" y="47"/>
                      <a:pt x="348" y="46"/>
                      <a:pt x="348" y="46"/>
                    </a:cubicBezTo>
                    <a:cubicBezTo>
                      <a:pt x="348" y="46"/>
                      <a:pt x="348" y="46"/>
                      <a:pt x="348" y="46"/>
                    </a:cubicBezTo>
                    <a:cubicBezTo>
                      <a:pt x="347" y="46"/>
                      <a:pt x="346" y="45"/>
                      <a:pt x="345" y="45"/>
                    </a:cubicBezTo>
                    <a:cubicBezTo>
                      <a:pt x="306" y="18"/>
                      <a:pt x="257" y="4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3" y="0"/>
                      <a:pt x="191" y="0"/>
                      <a:pt x="188" y="0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185" y="0"/>
                      <a:pt x="181" y="0"/>
                      <a:pt x="178" y="2"/>
                    </a:cubicBezTo>
                    <a:cubicBezTo>
                      <a:pt x="178" y="2"/>
                      <a:pt x="178" y="2"/>
                      <a:pt x="178" y="2"/>
                    </a:cubicBezTo>
                    <a:cubicBezTo>
                      <a:pt x="177" y="2"/>
                      <a:pt x="177" y="2"/>
                      <a:pt x="177" y="2"/>
                    </a:cubicBezTo>
                    <a:cubicBezTo>
                      <a:pt x="174" y="4"/>
                      <a:pt x="171" y="6"/>
                      <a:pt x="169" y="8"/>
                    </a:cubicBezTo>
                    <a:cubicBezTo>
                      <a:pt x="168" y="9"/>
                      <a:pt x="168" y="10"/>
                      <a:pt x="167" y="11"/>
                    </a:cubicBezTo>
                    <a:cubicBezTo>
                      <a:pt x="167" y="11"/>
                      <a:pt x="167" y="11"/>
                      <a:pt x="167" y="11"/>
                    </a:cubicBezTo>
                    <a:cubicBezTo>
                      <a:pt x="167" y="11"/>
                      <a:pt x="166" y="12"/>
                      <a:pt x="166" y="13"/>
                    </a:cubicBezTo>
                    <a:cubicBezTo>
                      <a:pt x="166" y="13"/>
                      <a:pt x="166" y="13"/>
                      <a:pt x="166" y="13"/>
                    </a:cubicBezTo>
                    <a:cubicBezTo>
                      <a:pt x="166" y="14"/>
                      <a:pt x="165" y="15"/>
                      <a:pt x="165" y="15"/>
                    </a:cubicBezTo>
                    <a:cubicBezTo>
                      <a:pt x="165" y="15"/>
                      <a:pt x="165" y="16"/>
                      <a:pt x="165" y="16"/>
                    </a:cubicBezTo>
                    <a:cubicBezTo>
                      <a:pt x="165" y="16"/>
                      <a:pt x="164" y="17"/>
                      <a:pt x="164" y="18"/>
                    </a:cubicBezTo>
                    <a:cubicBezTo>
                      <a:pt x="164" y="18"/>
                      <a:pt x="164" y="18"/>
                      <a:pt x="164" y="18"/>
                    </a:cubicBezTo>
                    <a:cubicBezTo>
                      <a:pt x="163" y="22"/>
                      <a:pt x="163" y="25"/>
                      <a:pt x="164" y="29"/>
                    </a:cubicBezTo>
                    <a:cubicBezTo>
                      <a:pt x="164" y="29"/>
                      <a:pt x="164" y="29"/>
                      <a:pt x="164" y="29"/>
                    </a:cubicBezTo>
                    <a:cubicBezTo>
                      <a:pt x="164" y="30"/>
                      <a:pt x="164" y="32"/>
                      <a:pt x="165" y="33"/>
                    </a:cubicBezTo>
                    <a:cubicBezTo>
                      <a:pt x="165" y="34"/>
                      <a:pt x="165" y="35"/>
                      <a:pt x="165" y="36"/>
                    </a:cubicBezTo>
                    <a:cubicBezTo>
                      <a:pt x="165" y="36"/>
                      <a:pt x="165" y="36"/>
                      <a:pt x="165" y="36"/>
                    </a:cubicBezTo>
                    <a:cubicBezTo>
                      <a:pt x="167" y="49"/>
                      <a:pt x="166" y="64"/>
                      <a:pt x="166" y="79"/>
                    </a:cubicBezTo>
                    <a:cubicBezTo>
                      <a:pt x="165" y="82"/>
                      <a:pt x="165" y="82"/>
                      <a:pt x="165" y="82"/>
                    </a:cubicBezTo>
                    <a:cubicBezTo>
                      <a:pt x="165" y="95"/>
                      <a:pt x="164" y="108"/>
                      <a:pt x="165" y="122"/>
                    </a:cubicBezTo>
                    <a:cubicBezTo>
                      <a:pt x="165" y="122"/>
                      <a:pt x="165" y="123"/>
                      <a:pt x="165" y="123"/>
                    </a:cubicBezTo>
                    <a:cubicBezTo>
                      <a:pt x="165" y="123"/>
                      <a:pt x="165" y="123"/>
                      <a:pt x="165" y="123"/>
                    </a:cubicBezTo>
                    <a:cubicBezTo>
                      <a:pt x="165" y="129"/>
                      <a:pt x="166" y="135"/>
                      <a:pt x="167" y="141"/>
                    </a:cubicBezTo>
                    <a:cubicBezTo>
                      <a:pt x="170" y="163"/>
                      <a:pt x="179" y="183"/>
                      <a:pt x="192" y="198"/>
                    </a:cubicBezTo>
                    <a:cubicBezTo>
                      <a:pt x="181" y="191"/>
                      <a:pt x="170" y="187"/>
                      <a:pt x="161" y="185"/>
                    </a:cubicBezTo>
                    <a:cubicBezTo>
                      <a:pt x="148" y="181"/>
                      <a:pt x="134" y="179"/>
                      <a:pt x="119" y="179"/>
                    </a:cubicBezTo>
                    <a:cubicBezTo>
                      <a:pt x="119" y="179"/>
                      <a:pt x="118" y="179"/>
                      <a:pt x="118" y="179"/>
                    </a:cubicBezTo>
                    <a:cubicBezTo>
                      <a:pt x="118" y="179"/>
                      <a:pt x="117" y="179"/>
                      <a:pt x="117" y="179"/>
                    </a:cubicBezTo>
                    <a:cubicBezTo>
                      <a:pt x="91" y="178"/>
                      <a:pt x="61" y="182"/>
                      <a:pt x="26" y="190"/>
                    </a:cubicBezTo>
                    <a:cubicBezTo>
                      <a:pt x="25" y="190"/>
                      <a:pt x="25" y="190"/>
                      <a:pt x="25" y="190"/>
                    </a:cubicBezTo>
                    <a:cubicBezTo>
                      <a:pt x="23" y="191"/>
                      <a:pt x="21" y="192"/>
                      <a:pt x="18" y="192"/>
                    </a:cubicBezTo>
                    <a:cubicBezTo>
                      <a:pt x="18" y="192"/>
                      <a:pt x="18" y="192"/>
                      <a:pt x="18" y="192"/>
                    </a:cubicBezTo>
                    <a:cubicBezTo>
                      <a:pt x="18" y="192"/>
                      <a:pt x="18" y="192"/>
                      <a:pt x="18" y="192"/>
                    </a:cubicBezTo>
                    <a:cubicBezTo>
                      <a:pt x="18" y="192"/>
                      <a:pt x="18" y="192"/>
                      <a:pt x="18" y="192"/>
                    </a:cubicBezTo>
                    <a:cubicBezTo>
                      <a:pt x="17" y="192"/>
                      <a:pt x="16" y="193"/>
                      <a:pt x="16" y="193"/>
                    </a:cubicBezTo>
                    <a:cubicBezTo>
                      <a:pt x="15" y="193"/>
                      <a:pt x="14" y="194"/>
                      <a:pt x="14" y="194"/>
                    </a:cubicBezTo>
                    <a:cubicBezTo>
                      <a:pt x="13" y="194"/>
                      <a:pt x="12" y="195"/>
                      <a:pt x="10" y="196"/>
                    </a:cubicBezTo>
                    <a:cubicBezTo>
                      <a:pt x="10" y="196"/>
                      <a:pt x="10" y="196"/>
                      <a:pt x="10" y="196"/>
                    </a:cubicBezTo>
                    <a:cubicBezTo>
                      <a:pt x="8" y="198"/>
                      <a:pt x="6" y="200"/>
                      <a:pt x="5" y="202"/>
                    </a:cubicBezTo>
                    <a:cubicBezTo>
                      <a:pt x="4" y="202"/>
                      <a:pt x="4" y="202"/>
                      <a:pt x="4" y="202"/>
                    </a:cubicBezTo>
                    <a:cubicBezTo>
                      <a:pt x="4" y="203"/>
                      <a:pt x="3" y="204"/>
                      <a:pt x="3" y="204"/>
                    </a:cubicBezTo>
                    <a:cubicBezTo>
                      <a:pt x="3" y="205"/>
                      <a:pt x="2" y="205"/>
                      <a:pt x="2" y="206"/>
                    </a:cubicBezTo>
                    <a:cubicBezTo>
                      <a:pt x="2" y="206"/>
                      <a:pt x="2" y="207"/>
                      <a:pt x="2" y="207"/>
                    </a:cubicBezTo>
                    <a:cubicBezTo>
                      <a:pt x="0" y="211"/>
                      <a:pt x="0" y="215"/>
                      <a:pt x="0" y="219"/>
                    </a:cubicBezTo>
                    <a:cubicBezTo>
                      <a:pt x="0" y="219"/>
                      <a:pt x="1" y="219"/>
                      <a:pt x="1" y="219"/>
                    </a:cubicBezTo>
                    <a:cubicBezTo>
                      <a:pt x="1" y="221"/>
                      <a:pt x="1" y="223"/>
                      <a:pt x="2" y="225"/>
                    </a:cubicBezTo>
                    <a:cubicBezTo>
                      <a:pt x="2" y="227"/>
                      <a:pt x="2" y="227"/>
                      <a:pt x="2" y="227"/>
                    </a:cubicBezTo>
                    <a:cubicBezTo>
                      <a:pt x="2" y="227"/>
                      <a:pt x="2" y="227"/>
                      <a:pt x="2" y="227"/>
                    </a:cubicBezTo>
                    <a:cubicBezTo>
                      <a:pt x="4" y="241"/>
                      <a:pt x="8" y="255"/>
                      <a:pt x="13" y="268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13" y="268"/>
                      <a:pt x="13" y="268"/>
                      <a:pt x="13" y="269"/>
                    </a:cubicBezTo>
                    <a:cubicBezTo>
                      <a:pt x="14" y="272"/>
                      <a:pt x="15" y="275"/>
                      <a:pt x="17" y="278"/>
                    </a:cubicBezTo>
                    <a:cubicBezTo>
                      <a:pt x="17" y="279"/>
                      <a:pt x="17" y="279"/>
                      <a:pt x="17" y="279"/>
                    </a:cubicBezTo>
                    <a:cubicBezTo>
                      <a:pt x="17" y="279"/>
                      <a:pt x="17" y="279"/>
                      <a:pt x="17" y="279"/>
                    </a:cubicBezTo>
                    <a:cubicBezTo>
                      <a:pt x="22" y="291"/>
                      <a:pt x="28" y="303"/>
                      <a:pt x="35" y="314"/>
                    </a:cubicBezTo>
                    <a:cubicBezTo>
                      <a:pt x="35" y="314"/>
                      <a:pt x="35" y="314"/>
                      <a:pt x="35" y="314"/>
                    </a:cubicBezTo>
                    <a:cubicBezTo>
                      <a:pt x="36" y="315"/>
                      <a:pt x="36" y="315"/>
                      <a:pt x="36" y="315"/>
                    </a:cubicBezTo>
                    <a:cubicBezTo>
                      <a:pt x="37" y="318"/>
                      <a:pt x="39" y="320"/>
                      <a:pt x="40" y="322"/>
                    </a:cubicBezTo>
                    <a:cubicBezTo>
                      <a:pt x="40" y="322"/>
                      <a:pt x="41" y="322"/>
                      <a:pt x="41" y="323"/>
                    </a:cubicBezTo>
                    <a:cubicBezTo>
                      <a:pt x="48" y="333"/>
                      <a:pt x="57" y="345"/>
                      <a:pt x="72" y="355"/>
                    </a:cubicBezTo>
                    <a:cubicBezTo>
                      <a:pt x="84" y="362"/>
                      <a:pt x="97" y="366"/>
                      <a:pt x="109" y="366"/>
                    </a:cubicBezTo>
                    <a:cubicBezTo>
                      <a:pt x="115" y="366"/>
                      <a:pt x="121" y="366"/>
                      <a:pt x="126" y="364"/>
                    </a:cubicBezTo>
                    <a:cubicBezTo>
                      <a:pt x="143" y="359"/>
                      <a:pt x="158" y="345"/>
                      <a:pt x="166" y="327"/>
                    </a:cubicBezTo>
                    <a:cubicBezTo>
                      <a:pt x="166" y="326"/>
                      <a:pt x="167" y="325"/>
                      <a:pt x="167" y="324"/>
                    </a:cubicBezTo>
                    <a:cubicBezTo>
                      <a:pt x="191" y="339"/>
                      <a:pt x="214" y="357"/>
                      <a:pt x="234" y="377"/>
                    </a:cubicBezTo>
                    <a:cubicBezTo>
                      <a:pt x="211" y="385"/>
                      <a:pt x="191" y="397"/>
                      <a:pt x="174" y="412"/>
                    </a:cubicBezTo>
                    <a:cubicBezTo>
                      <a:pt x="166" y="414"/>
                      <a:pt x="158" y="415"/>
                      <a:pt x="150" y="417"/>
                    </a:cubicBezTo>
                    <a:cubicBezTo>
                      <a:pt x="116" y="424"/>
                      <a:pt x="71" y="438"/>
                      <a:pt x="71" y="472"/>
                    </a:cubicBezTo>
                    <a:cubicBezTo>
                      <a:pt x="71" y="475"/>
                      <a:pt x="71" y="477"/>
                      <a:pt x="72" y="480"/>
                    </a:cubicBezTo>
                    <a:cubicBezTo>
                      <a:pt x="84" y="575"/>
                      <a:pt x="84" y="575"/>
                      <a:pt x="84" y="575"/>
                    </a:cubicBezTo>
                    <a:cubicBezTo>
                      <a:pt x="96" y="668"/>
                      <a:pt x="177" y="738"/>
                      <a:pt x="273" y="738"/>
                    </a:cubicBezTo>
                    <a:cubicBezTo>
                      <a:pt x="330" y="738"/>
                      <a:pt x="330" y="738"/>
                      <a:pt x="330" y="738"/>
                    </a:cubicBezTo>
                    <a:cubicBezTo>
                      <a:pt x="426" y="738"/>
                      <a:pt x="507" y="668"/>
                      <a:pt x="519" y="575"/>
                    </a:cubicBezTo>
                    <a:cubicBezTo>
                      <a:pt x="531" y="480"/>
                      <a:pt x="531" y="480"/>
                      <a:pt x="531" y="480"/>
                    </a:cubicBezTo>
                    <a:cubicBezTo>
                      <a:pt x="532" y="477"/>
                      <a:pt x="532" y="475"/>
                      <a:pt x="532" y="472"/>
                    </a:cubicBezTo>
                    <a:cubicBezTo>
                      <a:pt x="532" y="438"/>
                      <a:pt x="487" y="424"/>
                      <a:pt x="453" y="417"/>
                    </a:cubicBezTo>
                    <a:cubicBezTo>
                      <a:pt x="445" y="415"/>
                      <a:pt x="437" y="414"/>
                      <a:pt x="429" y="412"/>
                    </a:cubicBezTo>
                    <a:cubicBezTo>
                      <a:pt x="406" y="391"/>
                      <a:pt x="375" y="376"/>
                      <a:pt x="340" y="369"/>
                    </a:cubicBezTo>
                    <a:cubicBezTo>
                      <a:pt x="342" y="353"/>
                      <a:pt x="344" y="337"/>
                      <a:pt x="344" y="321"/>
                    </a:cubicBezTo>
                    <a:cubicBezTo>
                      <a:pt x="353" y="335"/>
                      <a:pt x="367" y="347"/>
                      <a:pt x="384" y="353"/>
                    </a:cubicBezTo>
                    <a:cubicBezTo>
                      <a:pt x="393" y="356"/>
                      <a:pt x="403" y="357"/>
                      <a:pt x="413" y="357"/>
                    </a:cubicBezTo>
                    <a:cubicBezTo>
                      <a:pt x="423" y="357"/>
                      <a:pt x="434" y="356"/>
                      <a:pt x="446" y="353"/>
                    </a:cubicBezTo>
                    <a:cubicBezTo>
                      <a:pt x="485" y="344"/>
                      <a:pt x="521" y="325"/>
                      <a:pt x="550" y="298"/>
                    </a:cubicBezTo>
                    <a:cubicBezTo>
                      <a:pt x="553" y="297"/>
                      <a:pt x="555" y="296"/>
                      <a:pt x="558" y="295"/>
                    </a:cubicBezTo>
                    <a:cubicBezTo>
                      <a:pt x="564" y="291"/>
                      <a:pt x="569" y="285"/>
                      <a:pt x="572" y="277"/>
                    </a:cubicBezTo>
                    <a:cubicBezTo>
                      <a:pt x="574" y="270"/>
                      <a:pt x="573" y="262"/>
                      <a:pt x="569" y="255"/>
                    </a:cubicBezTo>
                    <a:cubicBezTo>
                      <a:pt x="566" y="249"/>
                      <a:pt x="561" y="245"/>
                      <a:pt x="556" y="242"/>
                    </a:cubicBezTo>
                    <a:close/>
                    <a:moveTo>
                      <a:pt x="208" y="212"/>
                    </a:moveTo>
                    <a:cubicBezTo>
                      <a:pt x="221" y="222"/>
                      <a:pt x="236" y="227"/>
                      <a:pt x="251" y="227"/>
                    </a:cubicBezTo>
                    <a:cubicBezTo>
                      <a:pt x="259" y="227"/>
                      <a:pt x="267" y="225"/>
                      <a:pt x="275" y="222"/>
                    </a:cubicBezTo>
                    <a:cubicBezTo>
                      <a:pt x="276" y="222"/>
                      <a:pt x="277" y="221"/>
                      <a:pt x="279" y="221"/>
                    </a:cubicBezTo>
                    <a:cubicBezTo>
                      <a:pt x="286" y="261"/>
                      <a:pt x="288" y="303"/>
                      <a:pt x="284" y="344"/>
                    </a:cubicBezTo>
                    <a:cubicBezTo>
                      <a:pt x="261" y="321"/>
                      <a:pt x="236" y="300"/>
                      <a:pt x="208" y="281"/>
                    </a:cubicBezTo>
                    <a:cubicBezTo>
                      <a:pt x="214" y="275"/>
                      <a:pt x="218" y="267"/>
                      <a:pt x="219" y="259"/>
                    </a:cubicBezTo>
                    <a:cubicBezTo>
                      <a:pt x="223" y="243"/>
                      <a:pt x="219" y="226"/>
                      <a:pt x="208" y="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>
                <a:spLocks/>
              </p:cNvSpPr>
              <p:nvPr/>
            </p:nvSpPr>
            <p:spPr bwMode="auto">
              <a:xfrm>
                <a:off x="4030663" y="6334125"/>
                <a:ext cx="738187" cy="554038"/>
              </a:xfrm>
              <a:custGeom>
                <a:avLst/>
                <a:gdLst>
                  <a:gd name="T0" fmla="*/ 195 w 195"/>
                  <a:gd name="T1" fmla="*/ 81 h 147"/>
                  <a:gd name="T2" fmla="*/ 42 w 195"/>
                  <a:gd name="T3" fmla="*/ 8 h 147"/>
                  <a:gd name="T4" fmla="*/ 15 w 195"/>
                  <a:gd name="T5" fmla="*/ 17 h 147"/>
                  <a:gd name="T6" fmla="*/ 1 w 195"/>
                  <a:gd name="T7" fmla="*/ 40 h 147"/>
                  <a:gd name="T8" fmla="*/ 14 w 195"/>
                  <a:gd name="T9" fmla="*/ 64 h 147"/>
                  <a:gd name="T10" fmla="*/ 43 w 195"/>
                  <a:gd name="T11" fmla="*/ 70 h 147"/>
                  <a:gd name="T12" fmla="*/ 10 w 195"/>
                  <a:gd name="T13" fmla="*/ 107 h 147"/>
                  <a:gd name="T14" fmla="*/ 42 w 195"/>
                  <a:gd name="T15" fmla="*/ 142 h 147"/>
                  <a:gd name="T16" fmla="*/ 91 w 195"/>
                  <a:gd name="T17" fmla="*/ 142 h 147"/>
                  <a:gd name="T18" fmla="*/ 195 w 195"/>
                  <a:gd name="T19" fmla="*/ 81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47">
                    <a:moveTo>
                      <a:pt x="195" y="81"/>
                    </a:moveTo>
                    <a:cubicBezTo>
                      <a:pt x="163" y="30"/>
                      <a:pt x="101" y="0"/>
                      <a:pt x="42" y="8"/>
                    </a:cubicBezTo>
                    <a:cubicBezTo>
                      <a:pt x="32" y="9"/>
                      <a:pt x="23" y="11"/>
                      <a:pt x="15" y="17"/>
                    </a:cubicBezTo>
                    <a:cubicBezTo>
                      <a:pt x="7" y="22"/>
                      <a:pt x="1" y="31"/>
                      <a:pt x="1" y="40"/>
                    </a:cubicBezTo>
                    <a:cubicBezTo>
                      <a:pt x="0" y="50"/>
                      <a:pt x="6" y="58"/>
                      <a:pt x="14" y="64"/>
                    </a:cubicBezTo>
                    <a:cubicBezTo>
                      <a:pt x="22" y="69"/>
                      <a:pt x="34" y="67"/>
                      <a:pt x="43" y="70"/>
                    </a:cubicBezTo>
                    <a:cubicBezTo>
                      <a:pt x="27" y="68"/>
                      <a:pt x="9" y="90"/>
                      <a:pt x="10" y="107"/>
                    </a:cubicBezTo>
                    <a:cubicBezTo>
                      <a:pt x="12" y="123"/>
                      <a:pt x="26" y="137"/>
                      <a:pt x="42" y="142"/>
                    </a:cubicBezTo>
                    <a:cubicBezTo>
                      <a:pt x="57" y="147"/>
                      <a:pt x="75" y="146"/>
                      <a:pt x="91" y="142"/>
                    </a:cubicBezTo>
                    <a:cubicBezTo>
                      <a:pt x="129" y="133"/>
                      <a:pt x="165" y="113"/>
                      <a:pt x="195" y="81"/>
                    </a:cubicBezTo>
                    <a:close/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>
                <a:spLocks/>
              </p:cNvSpPr>
              <p:nvPr/>
            </p:nvSpPr>
            <p:spPr bwMode="auto">
              <a:xfrm>
                <a:off x="3414713" y="5713413"/>
                <a:ext cx="695325" cy="688975"/>
              </a:xfrm>
              <a:custGeom>
                <a:avLst/>
                <a:gdLst>
                  <a:gd name="T0" fmla="*/ 0 w 184"/>
                  <a:gd name="T1" fmla="*/ 0 h 182"/>
                  <a:gd name="T2" fmla="*/ 3 w 184"/>
                  <a:gd name="T3" fmla="*/ 56 h 182"/>
                  <a:gd name="T4" fmla="*/ 3 w 184"/>
                  <a:gd name="T5" fmla="*/ 113 h 182"/>
                  <a:gd name="T6" fmla="*/ 27 w 184"/>
                  <a:gd name="T7" fmla="*/ 163 h 182"/>
                  <a:gd name="T8" fmla="*/ 79 w 184"/>
                  <a:gd name="T9" fmla="*/ 176 h 182"/>
                  <a:gd name="T10" fmla="*/ 103 w 184"/>
                  <a:gd name="T11" fmla="*/ 131 h 182"/>
                  <a:gd name="T12" fmla="*/ 144 w 184"/>
                  <a:gd name="T13" fmla="*/ 136 h 182"/>
                  <a:gd name="T14" fmla="*/ 178 w 184"/>
                  <a:gd name="T15" fmla="*/ 113 h 182"/>
                  <a:gd name="T16" fmla="*/ 175 w 184"/>
                  <a:gd name="T17" fmla="*/ 71 h 182"/>
                  <a:gd name="T18" fmla="*/ 145 w 184"/>
                  <a:gd name="T19" fmla="*/ 40 h 182"/>
                  <a:gd name="T20" fmla="*/ 0 w 184"/>
                  <a:gd name="T21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4" h="182">
                    <a:moveTo>
                      <a:pt x="0" y="0"/>
                    </a:moveTo>
                    <a:cubicBezTo>
                      <a:pt x="4" y="18"/>
                      <a:pt x="4" y="37"/>
                      <a:pt x="3" y="56"/>
                    </a:cubicBezTo>
                    <a:cubicBezTo>
                      <a:pt x="2" y="75"/>
                      <a:pt x="0" y="94"/>
                      <a:pt x="3" y="113"/>
                    </a:cubicBezTo>
                    <a:cubicBezTo>
                      <a:pt x="6" y="132"/>
                      <a:pt x="14" y="150"/>
                      <a:pt x="27" y="163"/>
                    </a:cubicBezTo>
                    <a:cubicBezTo>
                      <a:pt x="41" y="176"/>
                      <a:pt x="62" y="182"/>
                      <a:pt x="79" y="176"/>
                    </a:cubicBezTo>
                    <a:cubicBezTo>
                      <a:pt x="97" y="169"/>
                      <a:pt x="109" y="148"/>
                      <a:pt x="103" y="131"/>
                    </a:cubicBezTo>
                    <a:cubicBezTo>
                      <a:pt x="116" y="135"/>
                      <a:pt x="130" y="138"/>
                      <a:pt x="144" y="136"/>
                    </a:cubicBezTo>
                    <a:cubicBezTo>
                      <a:pt x="158" y="133"/>
                      <a:pt x="171" y="126"/>
                      <a:pt x="178" y="113"/>
                    </a:cubicBezTo>
                    <a:cubicBezTo>
                      <a:pt x="184" y="100"/>
                      <a:pt x="182" y="84"/>
                      <a:pt x="175" y="71"/>
                    </a:cubicBezTo>
                    <a:cubicBezTo>
                      <a:pt x="168" y="58"/>
                      <a:pt x="157" y="49"/>
                      <a:pt x="145" y="40"/>
                    </a:cubicBezTo>
                    <a:cubicBezTo>
                      <a:pt x="105" y="13"/>
                      <a:pt x="56" y="2"/>
                      <a:pt x="0" y="0"/>
                    </a:cubicBezTo>
                    <a:close/>
                  </a:path>
                </a:pathLst>
              </a:custGeom>
              <a:solidFill>
                <a:srgbClr val="19C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>
                <a:spLocks/>
              </p:cNvSpPr>
              <p:nvPr/>
            </p:nvSpPr>
            <p:spPr bwMode="auto">
              <a:xfrm>
                <a:off x="2798763" y="6370638"/>
                <a:ext cx="660400" cy="552450"/>
              </a:xfrm>
              <a:custGeom>
                <a:avLst/>
                <a:gdLst>
                  <a:gd name="T0" fmla="*/ 0 w 175"/>
                  <a:gd name="T1" fmla="*/ 17 h 146"/>
                  <a:gd name="T2" fmla="*/ 36 w 175"/>
                  <a:gd name="T3" fmla="*/ 111 h 146"/>
                  <a:gd name="T4" fmla="*/ 61 w 175"/>
                  <a:gd name="T5" fmla="*/ 137 h 146"/>
                  <a:gd name="T6" fmla="*/ 95 w 175"/>
                  <a:gd name="T7" fmla="*/ 143 h 146"/>
                  <a:gd name="T8" fmla="*/ 120 w 175"/>
                  <a:gd name="T9" fmla="*/ 120 h 146"/>
                  <a:gd name="T10" fmla="*/ 125 w 175"/>
                  <a:gd name="T11" fmla="*/ 85 h 146"/>
                  <a:gd name="T12" fmla="*/ 153 w 175"/>
                  <a:gd name="T13" fmla="*/ 78 h 146"/>
                  <a:gd name="T14" fmla="*/ 172 w 175"/>
                  <a:gd name="T15" fmla="*/ 56 h 146"/>
                  <a:gd name="T16" fmla="*/ 161 w 175"/>
                  <a:gd name="T17" fmla="*/ 25 h 146"/>
                  <a:gd name="T18" fmla="*/ 131 w 175"/>
                  <a:gd name="T19" fmla="*/ 10 h 146"/>
                  <a:gd name="T20" fmla="*/ 0 w 175"/>
                  <a:gd name="T21" fmla="*/ 17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5" h="146">
                    <a:moveTo>
                      <a:pt x="0" y="17"/>
                    </a:moveTo>
                    <a:cubicBezTo>
                      <a:pt x="5" y="51"/>
                      <a:pt x="17" y="83"/>
                      <a:pt x="36" y="111"/>
                    </a:cubicBezTo>
                    <a:cubicBezTo>
                      <a:pt x="43" y="121"/>
                      <a:pt x="51" y="130"/>
                      <a:pt x="61" y="137"/>
                    </a:cubicBezTo>
                    <a:cubicBezTo>
                      <a:pt x="71" y="143"/>
                      <a:pt x="84" y="146"/>
                      <a:pt x="95" y="143"/>
                    </a:cubicBezTo>
                    <a:cubicBezTo>
                      <a:pt x="106" y="140"/>
                      <a:pt x="115" y="130"/>
                      <a:pt x="120" y="120"/>
                    </a:cubicBezTo>
                    <a:cubicBezTo>
                      <a:pt x="125" y="109"/>
                      <a:pt x="126" y="97"/>
                      <a:pt x="125" y="85"/>
                    </a:cubicBezTo>
                    <a:cubicBezTo>
                      <a:pt x="135" y="84"/>
                      <a:pt x="145" y="82"/>
                      <a:pt x="153" y="78"/>
                    </a:cubicBezTo>
                    <a:cubicBezTo>
                      <a:pt x="162" y="73"/>
                      <a:pt x="170" y="66"/>
                      <a:pt x="172" y="56"/>
                    </a:cubicBezTo>
                    <a:cubicBezTo>
                      <a:pt x="175" y="45"/>
                      <a:pt x="169" y="33"/>
                      <a:pt x="161" y="25"/>
                    </a:cubicBezTo>
                    <a:cubicBezTo>
                      <a:pt x="153" y="18"/>
                      <a:pt x="142" y="13"/>
                      <a:pt x="131" y="10"/>
                    </a:cubicBezTo>
                    <a:cubicBezTo>
                      <a:pt x="93" y="0"/>
                      <a:pt x="52" y="4"/>
                      <a:pt x="0" y="17"/>
                    </a:cubicBezTo>
                    <a:close/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>
                <a:spLocks/>
              </p:cNvSpPr>
              <p:nvPr/>
            </p:nvSpPr>
            <p:spPr bwMode="auto">
              <a:xfrm>
                <a:off x="3248025" y="6657975"/>
                <a:ext cx="631825" cy="544513"/>
              </a:xfrm>
              <a:custGeom>
                <a:avLst/>
                <a:gdLst>
                  <a:gd name="T0" fmla="*/ 161 w 167"/>
                  <a:gd name="T1" fmla="*/ 144 h 144"/>
                  <a:gd name="T2" fmla="*/ 157 w 167"/>
                  <a:gd name="T3" fmla="*/ 142 h 144"/>
                  <a:gd name="T4" fmla="*/ 4 w 167"/>
                  <a:gd name="T5" fmla="*/ 11 h 144"/>
                  <a:gd name="T6" fmla="*/ 2 w 167"/>
                  <a:gd name="T7" fmla="*/ 4 h 144"/>
                  <a:gd name="T8" fmla="*/ 9 w 167"/>
                  <a:gd name="T9" fmla="*/ 2 h 144"/>
                  <a:gd name="T10" fmla="*/ 166 w 167"/>
                  <a:gd name="T11" fmla="*/ 136 h 144"/>
                  <a:gd name="T12" fmla="*/ 164 w 167"/>
                  <a:gd name="T13" fmla="*/ 143 h 144"/>
                  <a:gd name="T14" fmla="*/ 161 w 167"/>
                  <a:gd name="T15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7" h="144">
                    <a:moveTo>
                      <a:pt x="161" y="144"/>
                    </a:moveTo>
                    <a:cubicBezTo>
                      <a:pt x="160" y="144"/>
                      <a:pt x="158" y="144"/>
                      <a:pt x="157" y="142"/>
                    </a:cubicBezTo>
                    <a:cubicBezTo>
                      <a:pt x="117" y="87"/>
                      <a:pt x="64" y="42"/>
                      <a:pt x="4" y="11"/>
                    </a:cubicBezTo>
                    <a:cubicBezTo>
                      <a:pt x="1" y="10"/>
                      <a:pt x="0" y="6"/>
                      <a:pt x="2" y="4"/>
                    </a:cubicBezTo>
                    <a:cubicBezTo>
                      <a:pt x="3" y="1"/>
                      <a:pt x="6" y="0"/>
                      <a:pt x="9" y="2"/>
                    </a:cubicBezTo>
                    <a:cubicBezTo>
                      <a:pt x="70" y="33"/>
                      <a:pt x="125" y="80"/>
                      <a:pt x="166" y="136"/>
                    </a:cubicBezTo>
                    <a:cubicBezTo>
                      <a:pt x="167" y="138"/>
                      <a:pt x="167" y="142"/>
                      <a:pt x="164" y="143"/>
                    </a:cubicBezTo>
                    <a:cubicBezTo>
                      <a:pt x="164" y="144"/>
                      <a:pt x="162" y="144"/>
                      <a:pt x="161" y="1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>
                <a:spLocks/>
              </p:cNvSpPr>
              <p:nvPr/>
            </p:nvSpPr>
            <p:spPr bwMode="auto">
              <a:xfrm>
                <a:off x="3789363" y="6175375"/>
                <a:ext cx="158750" cy="1023938"/>
              </a:xfrm>
              <a:custGeom>
                <a:avLst/>
                <a:gdLst>
                  <a:gd name="T0" fmla="*/ 17 w 42"/>
                  <a:gd name="T1" fmla="*/ 271 h 271"/>
                  <a:gd name="T2" fmla="*/ 16 w 42"/>
                  <a:gd name="T3" fmla="*/ 271 h 271"/>
                  <a:gd name="T4" fmla="*/ 12 w 42"/>
                  <a:gd name="T5" fmla="*/ 264 h 271"/>
                  <a:gd name="T6" fmla="*/ 1 w 42"/>
                  <a:gd name="T7" fmla="*/ 8 h 271"/>
                  <a:gd name="T8" fmla="*/ 4 w 42"/>
                  <a:gd name="T9" fmla="*/ 1 h 271"/>
                  <a:gd name="T10" fmla="*/ 11 w 42"/>
                  <a:gd name="T11" fmla="*/ 4 h 271"/>
                  <a:gd name="T12" fmla="*/ 22 w 42"/>
                  <a:gd name="T13" fmla="*/ 267 h 271"/>
                  <a:gd name="T14" fmla="*/ 17 w 42"/>
                  <a:gd name="T15" fmla="*/ 271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271">
                    <a:moveTo>
                      <a:pt x="17" y="271"/>
                    </a:moveTo>
                    <a:cubicBezTo>
                      <a:pt x="17" y="271"/>
                      <a:pt x="16" y="271"/>
                      <a:pt x="16" y="271"/>
                    </a:cubicBezTo>
                    <a:cubicBezTo>
                      <a:pt x="13" y="270"/>
                      <a:pt x="11" y="267"/>
                      <a:pt x="12" y="264"/>
                    </a:cubicBezTo>
                    <a:cubicBezTo>
                      <a:pt x="31" y="179"/>
                      <a:pt x="27" y="91"/>
                      <a:pt x="1" y="8"/>
                    </a:cubicBezTo>
                    <a:cubicBezTo>
                      <a:pt x="0" y="5"/>
                      <a:pt x="1" y="2"/>
                      <a:pt x="4" y="1"/>
                    </a:cubicBezTo>
                    <a:cubicBezTo>
                      <a:pt x="7" y="0"/>
                      <a:pt x="10" y="2"/>
                      <a:pt x="11" y="4"/>
                    </a:cubicBezTo>
                    <a:cubicBezTo>
                      <a:pt x="38" y="89"/>
                      <a:pt x="42" y="180"/>
                      <a:pt x="22" y="267"/>
                    </a:cubicBezTo>
                    <a:cubicBezTo>
                      <a:pt x="22" y="269"/>
                      <a:pt x="19" y="271"/>
                      <a:pt x="17" y="2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>
                <a:spLocks/>
              </p:cNvSpPr>
              <p:nvPr/>
            </p:nvSpPr>
            <p:spPr bwMode="auto">
              <a:xfrm>
                <a:off x="3879850" y="6583363"/>
                <a:ext cx="317500" cy="227013"/>
              </a:xfrm>
              <a:custGeom>
                <a:avLst/>
                <a:gdLst>
                  <a:gd name="T0" fmla="*/ 6 w 84"/>
                  <a:gd name="T1" fmla="*/ 60 h 60"/>
                  <a:gd name="T2" fmla="*/ 4 w 84"/>
                  <a:gd name="T3" fmla="*/ 60 h 60"/>
                  <a:gd name="T4" fmla="*/ 1 w 84"/>
                  <a:gd name="T5" fmla="*/ 53 h 60"/>
                  <a:gd name="T6" fmla="*/ 79 w 84"/>
                  <a:gd name="T7" fmla="*/ 0 h 60"/>
                  <a:gd name="T8" fmla="*/ 84 w 84"/>
                  <a:gd name="T9" fmla="*/ 5 h 60"/>
                  <a:gd name="T10" fmla="*/ 79 w 84"/>
                  <a:gd name="T11" fmla="*/ 10 h 60"/>
                  <a:gd name="T12" fmla="*/ 11 w 84"/>
                  <a:gd name="T13" fmla="*/ 57 h 60"/>
                  <a:gd name="T14" fmla="*/ 6 w 84"/>
                  <a:gd name="T1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" h="60">
                    <a:moveTo>
                      <a:pt x="6" y="60"/>
                    </a:moveTo>
                    <a:cubicBezTo>
                      <a:pt x="5" y="60"/>
                      <a:pt x="5" y="60"/>
                      <a:pt x="4" y="60"/>
                    </a:cubicBezTo>
                    <a:cubicBezTo>
                      <a:pt x="1" y="59"/>
                      <a:pt x="0" y="56"/>
                      <a:pt x="1" y="53"/>
                    </a:cubicBezTo>
                    <a:cubicBezTo>
                      <a:pt x="13" y="22"/>
                      <a:pt x="45" y="0"/>
                      <a:pt x="79" y="0"/>
                    </a:cubicBezTo>
                    <a:cubicBezTo>
                      <a:pt x="82" y="0"/>
                      <a:pt x="84" y="2"/>
                      <a:pt x="84" y="5"/>
                    </a:cubicBezTo>
                    <a:cubicBezTo>
                      <a:pt x="84" y="8"/>
                      <a:pt x="82" y="10"/>
                      <a:pt x="79" y="10"/>
                    </a:cubicBezTo>
                    <a:cubicBezTo>
                      <a:pt x="50" y="11"/>
                      <a:pt x="22" y="30"/>
                      <a:pt x="11" y="57"/>
                    </a:cubicBezTo>
                    <a:cubicBezTo>
                      <a:pt x="10" y="59"/>
                      <a:pt x="8" y="60"/>
                      <a:pt x="6" y="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>
                <a:spLocks/>
              </p:cNvSpPr>
              <p:nvPr/>
            </p:nvSpPr>
            <p:spPr bwMode="auto">
              <a:xfrm>
                <a:off x="3149600" y="6389688"/>
                <a:ext cx="79375" cy="254000"/>
              </a:xfrm>
              <a:custGeom>
                <a:avLst/>
                <a:gdLst>
                  <a:gd name="T0" fmla="*/ 0 w 21"/>
                  <a:gd name="T1" fmla="*/ 0 h 67"/>
                  <a:gd name="T2" fmla="*/ 10 w 21"/>
                  <a:gd name="T3" fmla="*/ 63 h 67"/>
                  <a:gd name="T4" fmla="*/ 15 w 21"/>
                  <a:gd name="T5" fmla="*/ 67 h 67"/>
                  <a:gd name="T6" fmla="*/ 17 w 21"/>
                  <a:gd name="T7" fmla="*/ 66 h 67"/>
                  <a:gd name="T8" fmla="*/ 20 w 21"/>
                  <a:gd name="T9" fmla="*/ 59 h 67"/>
                  <a:gd name="T10" fmla="*/ 11 w 21"/>
                  <a:gd name="T11" fmla="*/ 0 h 67"/>
                  <a:gd name="T12" fmla="*/ 0 w 21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67">
                    <a:moveTo>
                      <a:pt x="0" y="0"/>
                    </a:moveTo>
                    <a:cubicBezTo>
                      <a:pt x="0" y="21"/>
                      <a:pt x="3" y="43"/>
                      <a:pt x="10" y="63"/>
                    </a:cubicBezTo>
                    <a:cubicBezTo>
                      <a:pt x="11" y="65"/>
                      <a:pt x="13" y="67"/>
                      <a:pt x="15" y="67"/>
                    </a:cubicBezTo>
                    <a:cubicBezTo>
                      <a:pt x="16" y="67"/>
                      <a:pt x="16" y="66"/>
                      <a:pt x="17" y="66"/>
                    </a:cubicBezTo>
                    <a:cubicBezTo>
                      <a:pt x="20" y="65"/>
                      <a:pt x="21" y="62"/>
                      <a:pt x="20" y="59"/>
                    </a:cubicBezTo>
                    <a:cubicBezTo>
                      <a:pt x="13" y="40"/>
                      <a:pt x="10" y="20"/>
                      <a:pt x="11" y="0"/>
                    </a:cubicBezTo>
                    <a:cubicBezTo>
                      <a:pt x="7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>
                <a:spLocks/>
              </p:cNvSpPr>
              <p:nvPr/>
            </p:nvSpPr>
            <p:spPr bwMode="auto">
              <a:xfrm>
                <a:off x="2798763" y="6432550"/>
                <a:ext cx="514350" cy="271463"/>
              </a:xfrm>
              <a:custGeom>
                <a:avLst/>
                <a:gdLst>
                  <a:gd name="T0" fmla="*/ 125 w 136"/>
                  <a:gd name="T1" fmla="*/ 69 h 72"/>
                  <a:gd name="T2" fmla="*/ 136 w 136"/>
                  <a:gd name="T3" fmla="*/ 67 h 72"/>
                  <a:gd name="T4" fmla="*/ 7 w 136"/>
                  <a:gd name="T5" fmla="*/ 0 h 72"/>
                  <a:gd name="T6" fmla="*/ 0 w 136"/>
                  <a:gd name="T7" fmla="*/ 1 h 72"/>
                  <a:gd name="T8" fmla="*/ 2 w 136"/>
                  <a:gd name="T9" fmla="*/ 9 h 72"/>
                  <a:gd name="T10" fmla="*/ 125 w 136"/>
                  <a:gd name="T11" fmla="*/ 72 h 72"/>
                  <a:gd name="T12" fmla="*/ 125 w 136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72">
                    <a:moveTo>
                      <a:pt x="125" y="69"/>
                    </a:moveTo>
                    <a:cubicBezTo>
                      <a:pt x="128" y="68"/>
                      <a:pt x="132" y="68"/>
                      <a:pt x="136" y="67"/>
                    </a:cubicBezTo>
                    <a:cubicBezTo>
                      <a:pt x="98" y="37"/>
                      <a:pt x="54" y="14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1" y="4"/>
                      <a:pt x="1" y="6"/>
                      <a:pt x="2" y="9"/>
                    </a:cubicBezTo>
                    <a:cubicBezTo>
                      <a:pt x="46" y="22"/>
                      <a:pt x="88" y="44"/>
                      <a:pt x="125" y="72"/>
                    </a:cubicBezTo>
                    <a:cubicBezTo>
                      <a:pt x="125" y="71"/>
                      <a:pt x="125" y="70"/>
                      <a:pt x="125" y="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>
                <a:spLocks/>
              </p:cNvSpPr>
              <p:nvPr/>
            </p:nvSpPr>
            <p:spPr bwMode="auto">
              <a:xfrm>
                <a:off x="2840038" y="6553200"/>
                <a:ext cx="287337" cy="90488"/>
              </a:xfrm>
              <a:custGeom>
                <a:avLst/>
                <a:gdLst>
                  <a:gd name="T0" fmla="*/ 70 w 76"/>
                  <a:gd name="T1" fmla="*/ 0 h 24"/>
                  <a:gd name="T2" fmla="*/ 0 w 76"/>
                  <a:gd name="T3" fmla="*/ 14 h 24"/>
                  <a:gd name="T4" fmla="*/ 4 w 76"/>
                  <a:gd name="T5" fmla="*/ 24 h 24"/>
                  <a:gd name="T6" fmla="*/ 71 w 76"/>
                  <a:gd name="T7" fmla="*/ 10 h 24"/>
                  <a:gd name="T8" fmla="*/ 76 w 76"/>
                  <a:gd name="T9" fmla="*/ 5 h 24"/>
                  <a:gd name="T10" fmla="*/ 70 w 76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" h="24">
                    <a:moveTo>
                      <a:pt x="70" y="0"/>
                    </a:moveTo>
                    <a:cubicBezTo>
                      <a:pt x="47" y="3"/>
                      <a:pt x="23" y="7"/>
                      <a:pt x="0" y="14"/>
                    </a:cubicBezTo>
                    <a:cubicBezTo>
                      <a:pt x="2" y="17"/>
                      <a:pt x="3" y="21"/>
                      <a:pt x="4" y="24"/>
                    </a:cubicBezTo>
                    <a:cubicBezTo>
                      <a:pt x="26" y="18"/>
                      <a:pt x="49" y="13"/>
                      <a:pt x="71" y="10"/>
                    </a:cubicBezTo>
                    <a:cubicBezTo>
                      <a:pt x="74" y="10"/>
                      <a:pt x="76" y="7"/>
                      <a:pt x="76" y="5"/>
                    </a:cubicBezTo>
                    <a:cubicBezTo>
                      <a:pt x="76" y="2"/>
                      <a:pt x="73" y="0"/>
                      <a:pt x="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>
                <a:spLocks/>
              </p:cNvSpPr>
              <p:nvPr/>
            </p:nvSpPr>
            <p:spPr bwMode="auto">
              <a:xfrm>
                <a:off x="2919413" y="6673850"/>
                <a:ext cx="366712" cy="120650"/>
              </a:xfrm>
              <a:custGeom>
                <a:avLst/>
                <a:gdLst>
                  <a:gd name="T0" fmla="*/ 93 w 97"/>
                  <a:gd name="T1" fmla="*/ 10 h 32"/>
                  <a:gd name="T2" fmla="*/ 93 w 97"/>
                  <a:gd name="T3" fmla="*/ 5 h 32"/>
                  <a:gd name="T4" fmla="*/ 97 w 97"/>
                  <a:gd name="T5" fmla="*/ 4 h 32"/>
                  <a:gd name="T6" fmla="*/ 92 w 97"/>
                  <a:gd name="T7" fmla="*/ 0 h 32"/>
                  <a:gd name="T8" fmla="*/ 0 w 97"/>
                  <a:gd name="T9" fmla="*/ 24 h 32"/>
                  <a:gd name="T10" fmla="*/ 4 w 97"/>
                  <a:gd name="T11" fmla="*/ 31 h 32"/>
                  <a:gd name="T12" fmla="*/ 5 w 97"/>
                  <a:gd name="T13" fmla="*/ 32 h 32"/>
                  <a:gd name="T14" fmla="*/ 92 w 97"/>
                  <a:gd name="T15" fmla="*/ 10 h 32"/>
                  <a:gd name="T16" fmla="*/ 93 w 97"/>
                  <a:gd name="T17" fmla="*/ 1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32">
                    <a:moveTo>
                      <a:pt x="93" y="10"/>
                    </a:moveTo>
                    <a:cubicBezTo>
                      <a:pt x="93" y="8"/>
                      <a:pt x="93" y="7"/>
                      <a:pt x="93" y="5"/>
                    </a:cubicBezTo>
                    <a:cubicBezTo>
                      <a:pt x="94" y="5"/>
                      <a:pt x="96" y="4"/>
                      <a:pt x="97" y="4"/>
                    </a:cubicBezTo>
                    <a:cubicBezTo>
                      <a:pt x="97" y="2"/>
                      <a:pt x="94" y="0"/>
                      <a:pt x="92" y="0"/>
                    </a:cubicBezTo>
                    <a:cubicBezTo>
                      <a:pt x="60" y="0"/>
                      <a:pt x="28" y="8"/>
                      <a:pt x="0" y="24"/>
                    </a:cubicBezTo>
                    <a:cubicBezTo>
                      <a:pt x="1" y="26"/>
                      <a:pt x="3" y="28"/>
                      <a:pt x="4" y="31"/>
                    </a:cubicBezTo>
                    <a:cubicBezTo>
                      <a:pt x="5" y="31"/>
                      <a:pt x="5" y="32"/>
                      <a:pt x="5" y="32"/>
                    </a:cubicBezTo>
                    <a:cubicBezTo>
                      <a:pt x="32" y="18"/>
                      <a:pt x="62" y="10"/>
                      <a:pt x="92" y="10"/>
                    </a:cubicBezTo>
                    <a:cubicBezTo>
                      <a:pt x="92" y="10"/>
                      <a:pt x="93" y="10"/>
                      <a:pt x="93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>
                <a:spLocks/>
              </p:cNvSpPr>
              <p:nvPr/>
            </p:nvSpPr>
            <p:spPr bwMode="auto">
              <a:xfrm>
                <a:off x="3414713" y="5713413"/>
                <a:ext cx="419100" cy="544513"/>
              </a:xfrm>
              <a:custGeom>
                <a:avLst/>
                <a:gdLst>
                  <a:gd name="T0" fmla="*/ 2 w 111"/>
                  <a:gd name="T1" fmla="*/ 9 h 144"/>
                  <a:gd name="T2" fmla="*/ 104 w 111"/>
                  <a:gd name="T3" fmla="*/ 144 h 144"/>
                  <a:gd name="T4" fmla="*/ 103 w 111"/>
                  <a:gd name="T5" fmla="*/ 131 h 144"/>
                  <a:gd name="T6" fmla="*/ 111 w 111"/>
                  <a:gd name="T7" fmla="*/ 133 h 144"/>
                  <a:gd name="T8" fmla="*/ 8 w 111"/>
                  <a:gd name="T9" fmla="*/ 0 h 144"/>
                  <a:gd name="T10" fmla="*/ 0 w 111"/>
                  <a:gd name="T11" fmla="*/ 0 h 144"/>
                  <a:gd name="T12" fmla="*/ 2 w 111"/>
                  <a:gd name="T13" fmla="*/ 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144">
                    <a:moveTo>
                      <a:pt x="2" y="9"/>
                    </a:moveTo>
                    <a:cubicBezTo>
                      <a:pt x="48" y="43"/>
                      <a:pt x="83" y="91"/>
                      <a:pt x="104" y="144"/>
                    </a:cubicBezTo>
                    <a:cubicBezTo>
                      <a:pt x="105" y="139"/>
                      <a:pt x="104" y="135"/>
                      <a:pt x="103" y="131"/>
                    </a:cubicBezTo>
                    <a:cubicBezTo>
                      <a:pt x="105" y="131"/>
                      <a:pt x="108" y="132"/>
                      <a:pt x="111" y="133"/>
                    </a:cubicBezTo>
                    <a:cubicBezTo>
                      <a:pt x="89" y="81"/>
                      <a:pt x="53" y="34"/>
                      <a:pt x="8" y="0"/>
                    </a:cubicBezTo>
                    <a:cubicBezTo>
                      <a:pt x="5" y="0"/>
                      <a:pt x="3" y="0"/>
                      <a:pt x="0" y="0"/>
                    </a:cubicBezTo>
                    <a:cubicBezTo>
                      <a:pt x="1" y="3"/>
                      <a:pt x="1" y="6"/>
                      <a:pt x="2" y="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>
                <a:spLocks/>
              </p:cNvSpPr>
              <p:nvPr/>
            </p:nvSpPr>
            <p:spPr bwMode="auto">
              <a:xfrm>
                <a:off x="3422650" y="6042025"/>
                <a:ext cx="385762" cy="125413"/>
              </a:xfrm>
              <a:custGeom>
                <a:avLst/>
                <a:gdLst>
                  <a:gd name="T0" fmla="*/ 98 w 102"/>
                  <a:gd name="T1" fmla="*/ 23 h 33"/>
                  <a:gd name="T2" fmla="*/ 0 w 102"/>
                  <a:gd name="T3" fmla="*/ 0 h 33"/>
                  <a:gd name="T4" fmla="*/ 0 w 102"/>
                  <a:gd name="T5" fmla="*/ 11 h 33"/>
                  <a:gd name="T6" fmla="*/ 95 w 102"/>
                  <a:gd name="T7" fmla="*/ 33 h 33"/>
                  <a:gd name="T8" fmla="*/ 96 w 102"/>
                  <a:gd name="T9" fmla="*/ 33 h 33"/>
                  <a:gd name="T10" fmla="*/ 101 w 102"/>
                  <a:gd name="T11" fmla="*/ 29 h 33"/>
                  <a:gd name="T12" fmla="*/ 98 w 102"/>
                  <a:gd name="T13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33">
                    <a:moveTo>
                      <a:pt x="98" y="23"/>
                    </a:moveTo>
                    <a:cubicBezTo>
                      <a:pt x="66" y="12"/>
                      <a:pt x="33" y="5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ubicBezTo>
                      <a:pt x="32" y="15"/>
                      <a:pt x="64" y="22"/>
                      <a:pt x="95" y="33"/>
                    </a:cubicBezTo>
                    <a:cubicBezTo>
                      <a:pt x="95" y="33"/>
                      <a:pt x="96" y="33"/>
                      <a:pt x="96" y="33"/>
                    </a:cubicBezTo>
                    <a:cubicBezTo>
                      <a:pt x="99" y="33"/>
                      <a:pt x="101" y="31"/>
                      <a:pt x="101" y="29"/>
                    </a:cubicBezTo>
                    <a:cubicBezTo>
                      <a:pt x="102" y="26"/>
                      <a:pt x="101" y="24"/>
                      <a:pt x="98" y="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>
                <a:spLocks/>
              </p:cNvSpPr>
              <p:nvPr/>
            </p:nvSpPr>
            <p:spPr bwMode="auto">
              <a:xfrm>
                <a:off x="3679825" y="5756275"/>
                <a:ext cx="66675" cy="282575"/>
              </a:xfrm>
              <a:custGeom>
                <a:avLst/>
                <a:gdLst>
                  <a:gd name="T0" fmla="*/ 8 w 18"/>
                  <a:gd name="T1" fmla="*/ 0 h 75"/>
                  <a:gd name="T2" fmla="*/ 1 w 18"/>
                  <a:gd name="T3" fmla="*/ 70 h 75"/>
                  <a:gd name="T4" fmla="*/ 6 w 18"/>
                  <a:gd name="T5" fmla="*/ 75 h 75"/>
                  <a:gd name="T6" fmla="*/ 7 w 18"/>
                  <a:gd name="T7" fmla="*/ 75 h 75"/>
                  <a:gd name="T8" fmla="*/ 12 w 18"/>
                  <a:gd name="T9" fmla="*/ 70 h 75"/>
                  <a:gd name="T10" fmla="*/ 18 w 18"/>
                  <a:gd name="T11" fmla="*/ 3 h 75"/>
                  <a:gd name="T12" fmla="*/ 8 w 18"/>
                  <a:gd name="T13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75">
                    <a:moveTo>
                      <a:pt x="8" y="0"/>
                    </a:moveTo>
                    <a:cubicBezTo>
                      <a:pt x="3" y="23"/>
                      <a:pt x="0" y="46"/>
                      <a:pt x="1" y="70"/>
                    </a:cubicBezTo>
                    <a:cubicBezTo>
                      <a:pt x="1" y="73"/>
                      <a:pt x="4" y="75"/>
                      <a:pt x="6" y="75"/>
                    </a:cubicBezTo>
                    <a:cubicBezTo>
                      <a:pt x="6" y="75"/>
                      <a:pt x="6" y="75"/>
                      <a:pt x="7" y="75"/>
                    </a:cubicBezTo>
                    <a:cubicBezTo>
                      <a:pt x="9" y="75"/>
                      <a:pt x="12" y="73"/>
                      <a:pt x="12" y="70"/>
                    </a:cubicBezTo>
                    <a:cubicBezTo>
                      <a:pt x="11" y="47"/>
                      <a:pt x="13" y="25"/>
                      <a:pt x="18" y="3"/>
                    </a:cubicBezTo>
                    <a:cubicBezTo>
                      <a:pt x="15" y="2"/>
                      <a:pt x="12" y="1"/>
                      <a:pt x="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>
                <a:spLocks/>
              </p:cNvSpPr>
              <p:nvPr/>
            </p:nvSpPr>
            <p:spPr bwMode="auto">
              <a:xfrm>
                <a:off x="3781425" y="5872163"/>
                <a:ext cx="219075" cy="336550"/>
              </a:xfrm>
              <a:custGeom>
                <a:avLst/>
                <a:gdLst>
                  <a:gd name="T0" fmla="*/ 50 w 58"/>
                  <a:gd name="T1" fmla="*/ 0 h 89"/>
                  <a:gd name="T2" fmla="*/ 1 w 58"/>
                  <a:gd name="T3" fmla="*/ 82 h 89"/>
                  <a:gd name="T4" fmla="*/ 4 w 58"/>
                  <a:gd name="T5" fmla="*/ 89 h 89"/>
                  <a:gd name="T6" fmla="*/ 6 w 58"/>
                  <a:gd name="T7" fmla="*/ 89 h 89"/>
                  <a:gd name="T8" fmla="*/ 6 w 58"/>
                  <a:gd name="T9" fmla="*/ 89 h 89"/>
                  <a:gd name="T10" fmla="*/ 8 w 58"/>
                  <a:gd name="T11" fmla="*/ 89 h 89"/>
                  <a:gd name="T12" fmla="*/ 11 w 58"/>
                  <a:gd name="T13" fmla="*/ 86 h 89"/>
                  <a:gd name="T14" fmla="*/ 58 w 58"/>
                  <a:gd name="T15" fmla="*/ 6 h 89"/>
                  <a:gd name="T16" fmla="*/ 50 w 58"/>
                  <a:gd name="T1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89">
                    <a:moveTo>
                      <a:pt x="50" y="0"/>
                    </a:moveTo>
                    <a:cubicBezTo>
                      <a:pt x="28" y="24"/>
                      <a:pt x="11" y="52"/>
                      <a:pt x="1" y="82"/>
                    </a:cubicBezTo>
                    <a:cubicBezTo>
                      <a:pt x="0" y="85"/>
                      <a:pt x="1" y="88"/>
                      <a:pt x="4" y="89"/>
                    </a:cubicBezTo>
                    <a:cubicBezTo>
                      <a:pt x="5" y="89"/>
                      <a:pt x="5" y="89"/>
                      <a:pt x="6" y="89"/>
                    </a:cubicBezTo>
                    <a:cubicBezTo>
                      <a:pt x="6" y="89"/>
                      <a:pt x="6" y="89"/>
                      <a:pt x="6" y="89"/>
                    </a:cubicBezTo>
                    <a:cubicBezTo>
                      <a:pt x="6" y="89"/>
                      <a:pt x="7" y="89"/>
                      <a:pt x="8" y="89"/>
                    </a:cubicBezTo>
                    <a:cubicBezTo>
                      <a:pt x="9" y="89"/>
                      <a:pt x="10" y="88"/>
                      <a:pt x="11" y="86"/>
                    </a:cubicBezTo>
                    <a:cubicBezTo>
                      <a:pt x="21" y="56"/>
                      <a:pt x="37" y="29"/>
                      <a:pt x="58" y="6"/>
                    </a:cubicBezTo>
                    <a:cubicBezTo>
                      <a:pt x="56" y="4"/>
                      <a:pt x="53" y="2"/>
                      <a:pt x="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>
                <a:spLocks/>
              </p:cNvSpPr>
              <p:nvPr/>
            </p:nvSpPr>
            <p:spPr bwMode="auto">
              <a:xfrm>
                <a:off x="4121150" y="6553200"/>
                <a:ext cx="661987" cy="109538"/>
              </a:xfrm>
              <a:custGeom>
                <a:avLst/>
                <a:gdLst>
                  <a:gd name="T0" fmla="*/ 5 w 175"/>
                  <a:gd name="T1" fmla="*/ 20 h 29"/>
                  <a:gd name="T2" fmla="*/ 1 w 175"/>
                  <a:gd name="T3" fmla="*/ 15 h 29"/>
                  <a:gd name="T4" fmla="*/ 5 w 175"/>
                  <a:gd name="T5" fmla="*/ 9 h 29"/>
                  <a:gd name="T6" fmla="*/ 171 w 175"/>
                  <a:gd name="T7" fmla="*/ 18 h 29"/>
                  <a:gd name="T8" fmla="*/ 175 w 175"/>
                  <a:gd name="T9" fmla="*/ 24 h 29"/>
                  <a:gd name="T10" fmla="*/ 168 w 175"/>
                  <a:gd name="T11" fmla="*/ 28 h 29"/>
                  <a:gd name="T12" fmla="*/ 7 w 175"/>
                  <a:gd name="T13" fmla="*/ 20 h 29"/>
                  <a:gd name="T14" fmla="*/ 5 w 175"/>
                  <a:gd name="T15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29">
                    <a:moveTo>
                      <a:pt x="5" y="20"/>
                    </a:moveTo>
                    <a:cubicBezTo>
                      <a:pt x="3" y="19"/>
                      <a:pt x="1" y="17"/>
                      <a:pt x="1" y="15"/>
                    </a:cubicBezTo>
                    <a:cubicBezTo>
                      <a:pt x="0" y="12"/>
                      <a:pt x="2" y="10"/>
                      <a:pt x="5" y="9"/>
                    </a:cubicBezTo>
                    <a:cubicBezTo>
                      <a:pt x="60" y="0"/>
                      <a:pt x="117" y="3"/>
                      <a:pt x="171" y="18"/>
                    </a:cubicBezTo>
                    <a:cubicBezTo>
                      <a:pt x="174" y="19"/>
                      <a:pt x="175" y="22"/>
                      <a:pt x="175" y="24"/>
                    </a:cubicBezTo>
                    <a:cubicBezTo>
                      <a:pt x="174" y="27"/>
                      <a:pt x="171" y="29"/>
                      <a:pt x="168" y="28"/>
                    </a:cubicBezTo>
                    <a:cubicBezTo>
                      <a:pt x="116" y="13"/>
                      <a:pt x="60" y="10"/>
                      <a:pt x="7" y="20"/>
                    </a:cubicBezTo>
                    <a:cubicBezTo>
                      <a:pt x="6" y="20"/>
                      <a:pt x="5" y="20"/>
                      <a:pt x="5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>
                <a:spLocks/>
              </p:cNvSpPr>
              <p:nvPr/>
            </p:nvSpPr>
            <p:spPr bwMode="auto">
              <a:xfrm>
                <a:off x="4378325" y="6427788"/>
                <a:ext cx="193675" cy="177800"/>
              </a:xfrm>
              <a:custGeom>
                <a:avLst/>
                <a:gdLst>
                  <a:gd name="T0" fmla="*/ 42 w 51"/>
                  <a:gd name="T1" fmla="*/ 0 h 47"/>
                  <a:gd name="T2" fmla="*/ 3 w 51"/>
                  <a:gd name="T3" fmla="*/ 37 h 47"/>
                  <a:gd name="T4" fmla="*/ 2 w 51"/>
                  <a:gd name="T5" fmla="*/ 44 h 47"/>
                  <a:gd name="T6" fmla="*/ 5 w 51"/>
                  <a:gd name="T7" fmla="*/ 47 h 47"/>
                  <a:gd name="T8" fmla="*/ 9 w 51"/>
                  <a:gd name="T9" fmla="*/ 46 h 47"/>
                  <a:gd name="T10" fmla="*/ 51 w 51"/>
                  <a:gd name="T11" fmla="*/ 5 h 47"/>
                  <a:gd name="T12" fmla="*/ 42 w 51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7">
                    <a:moveTo>
                      <a:pt x="42" y="0"/>
                    </a:moveTo>
                    <a:cubicBezTo>
                      <a:pt x="32" y="15"/>
                      <a:pt x="19" y="27"/>
                      <a:pt x="3" y="37"/>
                    </a:cubicBezTo>
                    <a:cubicBezTo>
                      <a:pt x="1" y="39"/>
                      <a:pt x="0" y="42"/>
                      <a:pt x="2" y="44"/>
                    </a:cubicBezTo>
                    <a:cubicBezTo>
                      <a:pt x="3" y="46"/>
                      <a:pt x="4" y="46"/>
                      <a:pt x="5" y="47"/>
                    </a:cubicBezTo>
                    <a:cubicBezTo>
                      <a:pt x="6" y="47"/>
                      <a:pt x="8" y="47"/>
                      <a:pt x="9" y="46"/>
                    </a:cubicBezTo>
                    <a:cubicBezTo>
                      <a:pt x="26" y="35"/>
                      <a:pt x="40" y="22"/>
                      <a:pt x="51" y="5"/>
                    </a:cubicBezTo>
                    <a:cubicBezTo>
                      <a:pt x="48" y="4"/>
                      <a:pt x="45" y="2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>
                <a:spLocks/>
              </p:cNvSpPr>
              <p:nvPr/>
            </p:nvSpPr>
            <p:spPr bwMode="auto">
              <a:xfrm>
                <a:off x="4254500" y="6572250"/>
                <a:ext cx="295275" cy="252413"/>
              </a:xfrm>
              <a:custGeom>
                <a:avLst/>
                <a:gdLst>
                  <a:gd name="T0" fmla="*/ 78 w 78"/>
                  <a:gd name="T1" fmla="*/ 62 h 67"/>
                  <a:gd name="T2" fmla="*/ 9 w 78"/>
                  <a:gd name="T3" fmla="*/ 1 h 67"/>
                  <a:gd name="T4" fmla="*/ 2 w 78"/>
                  <a:gd name="T5" fmla="*/ 3 h 67"/>
                  <a:gd name="T6" fmla="*/ 3 w 78"/>
                  <a:gd name="T7" fmla="*/ 10 h 67"/>
                  <a:gd name="T8" fmla="*/ 68 w 78"/>
                  <a:gd name="T9" fmla="*/ 67 h 67"/>
                  <a:gd name="T10" fmla="*/ 78 w 78"/>
                  <a:gd name="T11" fmla="*/ 6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">
                    <a:moveTo>
                      <a:pt x="78" y="62"/>
                    </a:moveTo>
                    <a:cubicBezTo>
                      <a:pt x="58" y="38"/>
                      <a:pt x="35" y="17"/>
                      <a:pt x="9" y="1"/>
                    </a:cubicBezTo>
                    <a:cubicBezTo>
                      <a:pt x="7" y="0"/>
                      <a:pt x="3" y="0"/>
                      <a:pt x="2" y="3"/>
                    </a:cubicBezTo>
                    <a:cubicBezTo>
                      <a:pt x="0" y="5"/>
                      <a:pt x="1" y="9"/>
                      <a:pt x="3" y="10"/>
                    </a:cubicBezTo>
                    <a:cubicBezTo>
                      <a:pt x="28" y="25"/>
                      <a:pt x="50" y="45"/>
                      <a:pt x="68" y="67"/>
                    </a:cubicBezTo>
                    <a:cubicBezTo>
                      <a:pt x="71" y="65"/>
                      <a:pt x="74" y="64"/>
                      <a:pt x="78" y="6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>
                <a:spLocks/>
              </p:cNvSpPr>
              <p:nvPr/>
            </p:nvSpPr>
            <p:spPr bwMode="auto">
              <a:xfrm>
                <a:off x="4144963" y="6359525"/>
                <a:ext cx="203200" cy="254000"/>
              </a:xfrm>
              <a:custGeom>
                <a:avLst/>
                <a:gdLst>
                  <a:gd name="T0" fmla="*/ 43 w 54"/>
                  <a:gd name="T1" fmla="*/ 0 h 67"/>
                  <a:gd name="T2" fmla="*/ 2 w 54"/>
                  <a:gd name="T3" fmla="*/ 59 h 67"/>
                  <a:gd name="T4" fmla="*/ 1 w 54"/>
                  <a:gd name="T5" fmla="*/ 65 h 67"/>
                  <a:gd name="T6" fmla="*/ 8 w 54"/>
                  <a:gd name="T7" fmla="*/ 67 h 67"/>
                  <a:gd name="T8" fmla="*/ 9 w 54"/>
                  <a:gd name="T9" fmla="*/ 67 h 67"/>
                  <a:gd name="T10" fmla="*/ 54 w 54"/>
                  <a:gd name="T11" fmla="*/ 2 h 67"/>
                  <a:gd name="T12" fmla="*/ 43 w 54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67">
                    <a:moveTo>
                      <a:pt x="43" y="0"/>
                    </a:moveTo>
                    <a:cubicBezTo>
                      <a:pt x="33" y="22"/>
                      <a:pt x="20" y="42"/>
                      <a:pt x="2" y="59"/>
                    </a:cubicBezTo>
                    <a:cubicBezTo>
                      <a:pt x="0" y="61"/>
                      <a:pt x="0" y="63"/>
                      <a:pt x="1" y="65"/>
                    </a:cubicBezTo>
                    <a:cubicBezTo>
                      <a:pt x="4" y="66"/>
                      <a:pt x="6" y="67"/>
                      <a:pt x="8" y="67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29" y="48"/>
                      <a:pt x="44" y="26"/>
                      <a:pt x="54" y="2"/>
                    </a:cubicBezTo>
                    <a:cubicBezTo>
                      <a:pt x="50" y="1"/>
                      <a:pt x="46" y="1"/>
                      <a:pt x="4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/>
              <p:cNvSpPr>
                <a:spLocks/>
              </p:cNvSpPr>
              <p:nvPr/>
            </p:nvSpPr>
            <p:spPr bwMode="auto">
              <a:xfrm>
                <a:off x="4164013" y="6616700"/>
                <a:ext cx="6350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/>
              <p:cNvSpPr>
                <a:spLocks/>
              </p:cNvSpPr>
              <p:nvPr/>
            </p:nvSpPr>
            <p:spPr bwMode="auto">
              <a:xfrm>
                <a:off x="3067050" y="7418388"/>
                <a:ext cx="1562100" cy="901700"/>
              </a:xfrm>
              <a:custGeom>
                <a:avLst/>
                <a:gdLst>
                  <a:gd name="T0" fmla="*/ 207 w 413"/>
                  <a:gd name="T1" fmla="*/ 43 h 239"/>
                  <a:gd name="T2" fmla="*/ 0 w 413"/>
                  <a:gd name="T3" fmla="*/ 0 h 239"/>
                  <a:gd name="T4" fmla="*/ 13 w 413"/>
                  <a:gd name="T5" fmla="*/ 97 h 239"/>
                  <a:gd name="T6" fmla="*/ 178 w 413"/>
                  <a:gd name="T7" fmla="*/ 239 h 239"/>
                  <a:gd name="T8" fmla="*/ 201 w 413"/>
                  <a:gd name="T9" fmla="*/ 239 h 239"/>
                  <a:gd name="T10" fmla="*/ 212 w 413"/>
                  <a:gd name="T11" fmla="*/ 239 h 239"/>
                  <a:gd name="T12" fmla="*/ 235 w 413"/>
                  <a:gd name="T13" fmla="*/ 239 h 239"/>
                  <a:gd name="T14" fmla="*/ 400 w 413"/>
                  <a:gd name="T15" fmla="*/ 97 h 239"/>
                  <a:gd name="T16" fmla="*/ 413 w 413"/>
                  <a:gd name="T17" fmla="*/ 0 h 239"/>
                  <a:gd name="T18" fmla="*/ 207 w 413"/>
                  <a:gd name="T19" fmla="*/ 43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3" h="239">
                    <a:moveTo>
                      <a:pt x="207" y="43"/>
                    </a:moveTo>
                    <a:cubicBezTo>
                      <a:pt x="96" y="43"/>
                      <a:pt x="6" y="24"/>
                      <a:pt x="0" y="0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24" y="178"/>
                      <a:pt x="94" y="239"/>
                      <a:pt x="178" y="239"/>
                    </a:cubicBezTo>
                    <a:cubicBezTo>
                      <a:pt x="201" y="239"/>
                      <a:pt x="201" y="239"/>
                      <a:pt x="201" y="239"/>
                    </a:cubicBezTo>
                    <a:cubicBezTo>
                      <a:pt x="212" y="239"/>
                      <a:pt x="212" y="239"/>
                      <a:pt x="212" y="239"/>
                    </a:cubicBezTo>
                    <a:cubicBezTo>
                      <a:pt x="235" y="239"/>
                      <a:pt x="235" y="239"/>
                      <a:pt x="235" y="239"/>
                    </a:cubicBezTo>
                    <a:cubicBezTo>
                      <a:pt x="319" y="239"/>
                      <a:pt x="389" y="178"/>
                      <a:pt x="400" y="97"/>
                    </a:cubicBezTo>
                    <a:cubicBezTo>
                      <a:pt x="413" y="0"/>
                      <a:pt x="413" y="0"/>
                      <a:pt x="413" y="0"/>
                    </a:cubicBezTo>
                    <a:cubicBezTo>
                      <a:pt x="407" y="24"/>
                      <a:pt x="317" y="43"/>
                      <a:pt x="207" y="43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椭圆 163"/>
              <p:cNvSpPr>
                <a:spLocks noChangeArrowheads="1"/>
              </p:cNvSpPr>
              <p:nvPr/>
            </p:nvSpPr>
            <p:spPr bwMode="auto">
              <a:xfrm>
                <a:off x="3313113" y="7796213"/>
                <a:ext cx="225425" cy="225425"/>
              </a:xfrm>
              <a:prstGeom prst="ellipse">
                <a:avLst/>
              </a:pr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椭圆 164"/>
              <p:cNvSpPr>
                <a:spLocks noChangeArrowheads="1"/>
              </p:cNvSpPr>
              <p:nvPr/>
            </p:nvSpPr>
            <p:spPr bwMode="auto">
              <a:xfrm>
                <a:off x="4159250" y="7796213"/>
                <a:ext cx="227012" cy="225425"/>
              </a:xfrm>
              <a:prstGeom prst="ellipse">
                <a:avLst/>
              </a:pr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椭圆 165"/>
              <p:cNvSpPr>
                <a:spLocks noChangeArrowheads="1"/>
              </p:cNvSpPr>
              <p:nvPr/>
            </p:nvSpPr>
            <p:spPr bwMode="auto">
              <a:xfrm>
                <a:off x="3067050" y="7235825"/>
                <a:ext cx="1562100" cy="344488"/>
              </a:xfrm>
              <a:prstGeom prst="ellipse">
                <a:avLst/>
              </a:pr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/>
              <p:cNvSpPr>
                <a:spLocks/>
              </p:cNvSpPr>
              <p:nvPr/>
            </p:nvSpPr>
            <p:spPr bwMode="auto">
              <a:xfrm>
                <a:off x="3281363" y="7092950"/>
                <a:ext cx="1131887" cy="487363"/>
              </a:xfrm>
              <a:custGeom>
                <a:avLst/>
                <a:gdLst>
                  <a:gd name="T0" fmla="*/ 150 w 299"/>
                  <a:gd name="T1" fmla="*/ 129 h 129"/>
                  <a:gd name="T2" fmla="*/ 299 w 299"/>
                  <a:gd name="T3" fmla="*/ 115 h 129"/>
                  <a:gd name="T4" fmla="*/ 150 w 299"/>
                  <a:gd name="T5" fmla="*/ 0 h 129"/>
                  <a:gd name="T6" fmla="*/ 0 w 299"/>
                  <a:gd name="T7" fmla="*/ 115 h 129"/>
                  <a:gd name="T8" fmla="*/ 150 w 299"/>
                  <a:gd name="T9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9" h="129">
                    <a:moveTo>
                      <a:pt x="150" y="129"/>
                    </a:moveTo>
                    <a:cubicBezTo>
                      <a:pt x="208" y="129"/>
                      <a:pt x="261" y="123"/>
                      <a:pt x="299" y="115"/>
                    </a:cubicBezTo>
                    <a:cubicBezTo>
                      <a:pt x="294" y="51"/>
                      <a:pt x="229" y="0"/>
                      <a:pt x="150" y="0"/>
                    </a:cubicBezTo>
                    <a:cubicBezTo>
                      <a:pt x="70" y="0"/>
                      <a:pt x="5" y="51"/>
                      <a:pt x="0" y="115"/>
                    </a:cubicBezTo>
                    <a:cubicBezTo>
                      <a:pt x="38" y="123"/>
                      <a:pt x="91" y="129"/>
                      <a:pt x="150" y="1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/>
              <p:cNvSpPr>
                <a:spLocks/>
              </p:cNvSpPr>
              <p:nvPr/>
            </p:nvSpPr>
            <p:spPr bwMode="auto">
              <a:xfrm>
                <a:off x="3724275" y="7908925"/>
                <a:ext cx="246062" cy="120650"/>
              </a:xfrm>
              <a:custGeom>
                <a:avLst/>
                <a:gdLst>
                  <a:gd name="T0" fmla="*/ 65 w 65"/>
                  <a:gd name="T1" fmla="*/ 0 h 32"/>
                  <a:gd name="T2" fmla="*/ 33 w 65"/>
                  <a:gd name="T3" fmla="*/ 32 h 32"/>
                  <a:gd name="T4" fmla="*/ 0 w 65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cubicBezTo>
                      <a:pt x="65" y="18"/>
                      <a:pt x="50" y="32"/>
                      <a:pt x="33" y="32"/>
                    </a:cubicBezTo>
                    <a:cubicBezTo>
                      <a:pt x="15" y="32"/>
                      <a:pt x="0" y="18"/>
                      <a:pt x="0" y="0"/>
                    </a:cubicBezTo>
                  </a:path>
                </a:pathLst>
              </a:custGeom>
              <a:noFill/>
              <a:ln w="301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椭圆 168"/>
              <p:cNvSpPr>
                <a:spLocks noChangeArrowheads="1"/>
              </p:cNvSpPr>
              <p:nvPr/>
            </p:nvSpPr>
            <p:spPr bwMode="auto">
              <a:xfrm>
                <a:off x="3463925" y="7758113"/>
                <a:ext cx="109537" cy="10953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椭圆 169"/>
              <p:cNvSpPr>
                <a:spLocks noChangeArrowheads="1"/>
              </p:cNvSpPr>
              <p:nvPr/>
            </p:nvSpPr>
            <p:spPr bwMode="auto">
              <a:xfrm>
                <a:off x="4121150" y="7758113"/>
                <a:ext cx="109537" cy="10953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2914236" y="1141137"/>
            <a:ext cx="6350830" cy="2204163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ctr">
              <a:lnSpc>
                <a:spcPct val="100000"/>
              </a:lnSpc>
              <a:defRPr sz="72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4206431" y="3538938"/>
            <a:ext cx="3766440" cy="55910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rtlCol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2000" dirty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2914236" y="4701812"/>
            <a:ext cx="6350830" cy="276999"/>
          </a:xfrm>
          <a:prstGeom prst="rect">
            <a:avLst/>
          </a:prstGeom>
        </p:spPr>
        <p:txBody>
          <a:bodyPr wrap="square" lIns="9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2914236" y="4386005"/>
            <a:ext cx="6350830" cy="276999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0400" y="1500189"/>
            <a:ext cx="20618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2970378" y="1500189"/>
            <a:ext cx="5491452" cy="4633912"/>
          </a:xfrm>
        </p:spPr>
        <p:txBody>
          <a:bodyPr numCol="1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组合 135"/>
          <p:cNvGrpSpPr/>
          <p:nvPr/>
        </p:nvGrpSpPr>
        <p:grpSpPr>
          <a:xfrm>
            <a:off x="196619" y="-219345"/>
            <a:ext cx="11953233" cy="7077345"/>
            <a:chOff x="196619" y="-219345"/>
            <a:chExt cx="11953233" cy="7077345"/>
          </a:xfrm>
        </p:grpSpPr>
        <p:sp>
          <p:nvSpPr>
            <p:cNvPr id="3" name="任意多边形: 形状 2"/>
            <p:cNvSpPr/>
            <p:nvPr/>
          </p:nvSpPr>
          <p:spPr>
            <a:xfrm>
              <a:off x="1866050" y="0"/>
              <a:ext cx="8459900" cy="6858000"/>
            </a:xfrm>
            <a:custGeom>
              <a:avLst/>
              <a:gdLst>
                <a:gd name="connsiteX0" fmla="*/ 0 w 8871202"/>
                <a:gd name="connsiteY0" fmla="*/ 0 h 6858000"/>
                <a:gd name="connsiteX1" fmla="*/ 8871202 w 8871202"/>
                <a:gd name="connsiteY1" fmla="*/ 0 h 6858000"/>
                <a:gd name="connsiteX2" fmla="*/ 8871202 w 8871202"/>
                <a:gd name="connsiteY2" fmla="*/ 6858000 h 6858000"/>
                <a:gd name="connsiteX3" fmla="*/ 0 w 88712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1202" h="6858000">
                  <a:moveTo>
                    <a:pt x="0" y="0"/>
                  </a:moveTo>
                  <a:lnTo>
                    <a:pt x="8871202" y="0"/>
                  </a:lnTo>
                  <a:lnTo>
                    <a:pt x="8871202" y="6858000"/>
                  </a:lnTo>
                  <a:lnTo>
                    <a:pt x="0" y="68580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8" name="任意多边形: 形状 127"/>
            <p:cNvSpPr>
              <a:spLocks/>
            </p:cNvSpPr>
            <p:nvPr/>
          </p:nvSpPr>
          <p:spPr bwMode="auto">
            <a:xfrm rot="19875771">
              <a:off x="3792385" y="-219345"/>
              <a:ext cx="1685701" cy="1783825"/>
            </a:xfrm>
            <a:custGeom>
              <a:avLst/>
              <a:gdLst>
                <a:gd name="connsiteX0" fmla="*/ 615118 w 1685701"/>
                <a:gd name="connsiteY0" fmla="*/ 0 h 1783825"/>
                <a:gd name="connsiteX1" fmla="*/ 1685701 w 1685701"/>
                <a:gd name="connsiteY1" fmla="*/ 587030 h 1783825"/>
                <a:gd name="connsiteX2" fmla="*/ 1685701 w 1685701"/>
                <a:gd name="connsiteY2" fmla="*/ 613082 h 1783825"/>
                <a:gd name="connsiteX3" fmla="*/ 1685701 w 1685701"/>
                <a:gd name="connsiteY3" fmla="*/ 1073371 h 1783825"/>
                <a:gd name="connsiteX4" fmla="*/ 1685701 w 1685701"/>
                <a:gd name="connsiteY4" fmla="*/ 1337869 h 1783825"/>
                <a:gd name="connsiteX5" fmla="*/ 1685701 w 1685701"/>
                <a:gd name="connsiteY5" fmla="*/ 1494723 h 1783825"/>
                <a:gd name="connsiteX6" fmla="*/ 1685701 w 1685701"/>
                <a:gd name="connsiteY6" fmla="*/ 1590065 h 1783825"/>
                <a:gd name="connsiteX7" fmla="*/ 1488886 w 1685701"/>
                <a:gd name="connsiteY7" fmla="*/ 1783825 h 1783825"/>
                <a:gd name="connsiteX8" fmla="*/ 1027599 w 1685701"/>
                <a:gd name="connsiteY8" fmla="*/ 1783825 h 1783825"/>
                <a:gd name="connsiteX9" fmla="*/ 400250 w 1685701"/>
                <a:gd name="connsiteY9" fmla="*/ 1783825 h 1783825"/>
                <a:gd name="connsiteX10" fmla="*/ 354121 w 1685701"/>
                <a:gd name="connsiteY10" fmla="*/ 1783825 h 1783825"/>
                <a:gd name="connsiteX11" fmla="*/ 175758 w 1685701"/>
                <a:gd name="connsiteY11" fmla="*/ 1663879 h 1783825"/>
                <a:gd name="connsiteX12" fmla="*/ 68124 w 1685701"/>
                <a:gd name="connsiteY12" fmla="*/ 1562385 h 1783825"/>
                <a:gd name="connsiteX13" fmla="*/ 58898 w 1685701"/>
                <a:gd name="connsiteY13" fmla="*/ 1442438 h 1783825"/>
                <a:gd name="connsiteX14" fmla="*/ 21995 w 1685701"/>
                <a:gd name="connsiteY14" fmla="*/ 1362473 h 1783825"/>
                <a:gd name="connsiteX15" fmla="*/ 37371 w 1685701"/>
                <a:gd name="connsiteY15" fmla="*/ 1220998 h 1783825"/>
                <a:gd name="connsiteX16" fmla="*/ 9694 w 1685701"/>
                <a:gd name="connsiteY16" fmla="*/ 1107202 h 1783825"/>
                <a:gd name="connsiteX17" fmla="*/ 37371 w 1685701"/>
                <a:gd name="connsiteY17" fmla="*/ 996482 h 1783825"/>
                <a:gd name="connsiteX18" fmla="*/ 12769 w 1685701"/>
                <a:gd name="connsiteY18" fmla="*/ 882686 h 1783825"/>
                <a:gd name="connsiteX19" fmla="*/ 37371 w 1685701"/>
                <a:gd name="connsiteY19" fmla="*/ 796570 h 1783825"/>
                <a:gd name="connsiteX20" fmla="*/ 6619 w 1685701"/>
                <a:gd name="connsiteY20" fmla="*/ 695077 h 1783825"/>
                <a:gd name="connsiteX21" fmla="*/ 31221 w 1685701"/>
                <a:gd name="connsiteY21" fmla="*/ 590508 h 1783825"/>
                <a:gd name="connsiteX22" fmla="*/ 468 w 1685701"/>
                <a:gd name="connsiteY22" fmla="*/ 461334 h 1783825"/>
                <a:gd name="connsiteX23" fmla="*/ 25070 w 1685701"/>
                <a:gd name="connsiteY23" fmla="*/ 378294 h 1783825"/>
                <a:gd name="connsiteX24" fmla="*/ 9694 w 1685701"/>
                <a:gd name="connsiteY24" fmla="*/ 270649 h 1783825"/>
                <a:gd name="connsiteX25" fmla="*/ 123478 w 1685701"/>
                <a:gd name="connsiteY25" fmla="*/ 123023 h 1783825"/>
                <a:gd name="connsiteX26" fmla="*/ 178832 w 1685701"/>
                <a:gd name="connsiteY26" fmla="*/ 107645 h 1783825"/>
                <a:gd name="connsiteX27" fmla="*/ 354121 w 1685701"/>
                <a:gd name="connsiteY27" fmla="*/ 0 h 1783825"/>
                <a:gd name="connsiteX28" fmla="*/ 400250 w 1685701"/>
                <a:gd name="connsiteY28" fmla="*/ 0 h 1783825"/>
                <a:gd name="connsiteX29" fmla="*/ 553411 w 1685701"/>
                <a:gd name="connsiteY29" fmla="*/ 0 h 178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85701" h="1783825">
                  <a:moveTo>
                    <a:pt x="615118" y="0"/>
                  </a:moveTo>
                  <a:lnTo>
                    <a:pt x="1685701" y="587030"/>
                  </a:lnTo>
                  <a:lnTo>
                    <a:pt x="1685701" y="613082"/>
                  </a:lnTo>
                  <a:cubicBezTo>
                    <a:pt x="1685701" y="702285"/>
                    <a:pt x="1685701" y="845010"/>
                    <a:pt x="1685701" y="1073371"/>
                  </a:cubicBezTo>
                  <a:cubicBezTo>
                    <a:pt x="1685701" y="1073371"/>
                    <a:pt x="1685701" y="1073371"/>
                    <a:pt x="1685701" y="1337869"/>
                  </a:cubicBezTo>
                  <a:cubicBezTo>
                    <a:pt x="1685701" y="1337869"/>
                    <a:pt x="1685701" y="1337869"/>
                    <a:pt x="1685701" y="1494723"/>
                  </a:cubicBezTo>
                  <a:cubicBezTo>
                    <a:pt x="1685701" y="1494723"/>
                    <a:pt x="1685701" y="1494723"/>
                    <a:pt x="1685701" y="1590065"/>
                  </a:cubicBezTo>
                  <a:cubicBezTo>
                    <a:pt x="1685701" y="1697709"/>
                    <a:pt x="1596519" y="1783825"/>
                    <a:pt x="1488886" y="1783825"/>
                  </a:cubicBezTo>
                  <a:cubicBezTo>
                    <a:pt x="1488886" y="1783825"/>
                    <a:pt x="1488886" y="1783825"/>
                    <a:pt x="1027599" y="1783825"/>
                  </a:cubicBezTo>
                  <a:cubicBezTo>
                    <a:pt x="1027599" y="1783825"/>
                    <a:pt x="1027599" y="1783825"/>
                    <a:pt x="400250" y="1783825"/>
                  </a:cubicBezTo>
                  <a:cubicBezTo>
                    <a:pt x="400250" y="1783825"/>
                    <a:pt x="400250" y="1783825"/>
                    <a:pt x="354121" y="1783825"/>
                  </a:cubicBezTo>
                  <a:cubicBezTo>
                    <a:pt x="274165" y="1783825"/>
                    <a:pt x="203434" y="1734616"/>
                    <a:pt x="175758" y="1663879"/>
                  </a:cubicBezTo>
                  <a:cubicBezTo>
                    <a:pt x="126553" y="1645425"/>
                    <a:pt x="86575" y="1608518"/>
                    <a:pt x="68124" y="1562385"/>
                  </a:cubicBezTo>
                  <a:cubicBezTo>
                    <a:pt x="52747" y="1525478"/>
                    <a:pt x="49672" y="1482420"/>
                    <a:pt x="58898" y="1442438"/>
                  </a:cubicBezTo>
                  <a:cubicBezTo>
                    <a:pt x="40447" y="1417834"/>
                    <a:pt x="28146" y="1393229"/>
                    <a:pt x="21995" y="1362473"/>
                  </a:cubicBezTo>
                  <a:cubicBezTo>
                    <a:pt x="12769" y="1316340"/>
                    <a:pt x="18920" y="1267131"/>
                    <a:pt x="37371" y="1220998"/>
                  </a:cubicBezTo>
                  <a:cubicBezTo>
                    <a:pt x="18920" y="1187166"/>
                    <a:pt x="9694" y="1147184"/>
                    <a:pt x="9694" y="1107202"/>
                  </a:cubicBezTo>
                  <a:cubicBezTo>
                    <a:pt x="9694" y="1067220"/>
                    <a:pt x="18920" y="1030313"/>
                    <a:pt x="37371" y="996482"/>
                  </a:cubicBezTo>
                  <a:cubicBezTo>
                    <a:pt x="18920" y="962651"/>
                    <a:pt x="9694" y="922668"/>
                    <a:pt x="12769" y="882686"/>
                  </a:cubicBezTo>
                  <a:cubicBezTo>
                    <a:pt x="15845" y="851930"/>
                    <a:pt x="21995" y="824250"/>
                    <a:pt x="37371" y="796570"/>
                  </a:cubicBezTo>
                  <a:cubicBezTo>
                    <a:pt x="18920" y="765815"/>
                    <a:pt x="9694" y="731984"/>
                    <a:pt x="6619" y="695077"/>
                  </a:cubicBezTo>
                  <a:cubicBezTo>
                    <a:pt x="6619" y="661246"/>
                    <a:pt x="15845" y="624339"/>
                    <a:pt x="31221" y="590508"/>
                  </a:cubicBezTo>
                  <a:cubicBezTo>
                    <a:pt x="9694" y="553601"/>
                    <a:pt x="-2607" y="507468"/>
                    <a:pt x="468" y="461334"/>
                  </a:cubicBezTo>
                  <a:cubicBezTo>
                    <a:pt x="3544" y="430579"/>
                    <a:pt x="12769" y="402899"/>
                    <a:pt x="25070" y="378294"/>
                  </a:cubicBezTo>
                  <a:cubicBezTo>
                    <a:pt x="9694" y="344463"/>
                    <a:pt x="3544" y="307556"/>
                    <a:pt x="9694" y="270649"/>
                  </a:cubicBezTo>
                  <a:cubicBezTo>
                    <a:pt x="18920" y="206063"/>
                    <a:pt x="61973" y="153778"/>
                    <a:pt x="123478" y="123023"/>
                  </a:cubicBezTo>
                  <a:cubicBezTo>
                    <a:pt x="141929" y="116871"/>
                    <a:pt x="160381" y="110720"/>
                    <a:pt x="178832" y="107645"/>
                  </a:cubicBezTo>
                  <a:cubicBezTo>
                    <a:pt x="212660" y="43058"/>
                    <a:pt x="277240" y="0"/>
                    <a:pt x="354121" y="0"/>
                  </a:cubicBezTo>
                  <a:cubicBezTo>
                    <a:pt x="354121" y="0"/>
                    <a:pt x="354121" y="0"/>
                    <a:pt x="400250" y="0"/>
                  </a:cubicBezTo>
                  <a:cubicBezTo>
                    <a:pt x="400250" y="0"/>
                    <a:pt x="400250" y="0"/>
                    <a:pt x="553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30" name="任意多边形: 形状 129"/>
            <p:cNvSpPr>
              <a:spLocks/>
            </p:cNvSpPr>
            <p:nvPr/>
          </p:nvSpPr>
          <p:spPr bwMode="auto">
            <a:xfrm rot="19875771">
              <a:off x="4015821" y="-184162"/>
              <a:ext cx="1378527" cy="1635388"/>
            </a:xfrm>
            <a:custGeom>
              <a:avLst/>
              <a:gdLst>
                <a:gd name="connsiteX0" fmla="*/ 515695 w 1378527"/>
                <a:gd name="connsiteY0" fmla="*/ 0 h 1635388"/>
                <a:gd name="connsiteX1" fmla="*/ 1378527 w 1378527"/>
                <a:gd name="connsiteY1" fmla="*/ 473114 h 1635388"/>
                <a:gd name="connsiteX2" fmla="*/ 1378527 w 1378527"/>
                <a:gd name="connsiteY2" fmla="*/ 580549 h 1635388"/>
                <a:gd name="connsiteX3" fmla="*/ 1378527 w 1378527"/>
                <a:gd name="connsiteY3" fmla="*/ 1515501 h 1635388"/>
                <a:gd name="connsiteX4" fmla="*/ 1255444 w 1378527"/>
                <a:gd name="connsiteY4" fmla="*/ 1635388 h 1635388"/>
                <a:gd name="connsiteX5" fmla="*/ 120006 w 1378527"/>
                <a:gd name="connsiteY5" fmla="*/ 1635388 h 1635388"/>
                <a:gd name="connsiteX6" fmla="*/ 0 w 1378527"/>
                <a:gd name="connsiteY6" fmla="*/ 1515501 h 1635388"/>
                <a:gd name="connsiteX7" fmla="*/ 0 w 1378527"/>
                <a:gd name="connsiteY7" fmla="*/ 119888 h 1635388"/>
                <a:gd name="connsiteX8" fmla="*/ 120006 w 1378527"/>
                <a:gd name="connsiteY8" fmla="*/ 0 h 1635388"/>
                <a:gd name="connsiteX9" fmla="*/ 494789 w 1378527"/>
                <a:gd name="connsiteY9" fmla="*/ 0 h 1635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78527" h="1635388">
                  <a:moveTo>
                    <a:pt x="515695" y="0"/>
                  </a:moveTo>
                  <a:lnTo>
                    <a:pt x="1378527" y="473114"/>
                  </a:lnTo>
                  <a:lnTo>
                    <a:pt x="1378527" y="580549"/>
                  </a:lnTo>
                  <a:cubicBezTo>
                    <a:pt x="1378527" y="1515501"/>
                    <a:pt x="1378527" y="1515501"/>
                    <a:pt x="1378527" y="1515501"/>
                  </a:cubicBezTo>
                  <a:cubicBezTo>
                    <a:pt x="1378527" y="1583130"/>
                    <a:pt x="1323140" y="1635388"/>
                    <a:pt x="1255444" y="1635388"/>
                  </a:cubicBezTo>
                  <a:cubicBezTo>
                    <a:pt x="120006" y="1635388"/>
                    <a:pt x="120006" y="1635388"/>
                    <a:pt x="120006" y="1635388"/>
                  </a:cubicBezTo>
                  <a:cubicBezTo>
                    <a:pt x="55387" y="1635388"/>
                    <a:pt x="0" y="1583129"/>
                    <a:pt x="0" y="1515501"/>
                  </a:cubicBezTo>
                  <a:cubicBezTo>
                    <a:pt x="0" y="119888"/>
                    <a:pt x="0" y="119888"/>
                    <a:pt x="0" y="119888"/>
                  </a:cubicBezTo>
                  <a:cubicBezTo>
                    <a:pt x="0" y="52259"/>
                    <a:pt x="55387" y="0"/>
                    <a:pt x="120006" y="0"/>
                  </a:cubicBezTo>
                  <a:cubicBezTo>
                    <a:pt x="261936" y="0"/>
                    <a:pt x="386124" y="0"/>
                    <a:pt x="494789" y="0"/>
                  </a:cubicBezTo>
                  <a:close/>
                </a:path>
              </a:pathLst>
            </a:custGeom>
            <a:solidFill>
              <a:srgbClr val="0C7A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135" name="组合 134"/>
            <p:cNvGrpSpPr/>
            <p:nvPr/>
          </p:nvGrpSpPr>
          <p:grpSpPr>
            <a:xfrm>
              <a:off x="3934600" y="-93792"/>
              <a:ext cx="1801380" cy="1836382"/>
              <a:chOff x="3934600" y="-93792"/>
              <a:chExt cx="1801380" cy="1836382"/>
            </a:xfrm>
          </p:grpSpPr>
          <p:sp>
            <p:nvSpPr>
              <p:cNvPr id="134" name="任意多边形: 形状 133"/>
              <p:cNvSpPr>
                <a:spLocks/>
              </p:cNvSpPr>
              <p:nvPr/>
            </p:nvSpPr>
            <p:spPr bwMode="auto">
              <a:xfrm rot="19875771">
                <a:off x="4051829" y="-43600"/>
                <a:ext cx="793815" cy="1635388"/>
              </a:xfrm>
              <a:custGeom>
                <a:avLst/>
                <a:gdLst>
                  <a:gd name="connsiteX0" fmla="*/ 515694 w 793815"/>
                  <a:gd name="connsiteY0" fmla="*/ 0 h 1635388"/>
                  <a:gd name="connsiteX1" fmla="*/ 793815 w 793815"/>
                  <a:gd name="connsiteY1" fmla="*/ 152501 h 1635388"/>
                  <a:gd name="connsiteX2" fmla="*/ 793815 w 793815"/>
                  <a:gd name="connsiteY2" fmla="*/ 204424 h 1635388"/>
                  <a:gd name="connsiteX3" fmla="*/ 793815 w 793815"/>
                  <a:gd name="connsiteY3" fmla="*/ 1635388 h 1635388"/>
                  <a:gd name="connsiteX4" fmla="*/ 119995 w 793815"/>
                  <a:gd name="connsiteY4" fmla="*/ 1635388 h 1635388"/>
                  <a:gd name="connsiteX5" fmla="*/ 0 w 793815"/>
                  <a:gd name="connsiteY5" fmla="*/ 1515501 h 1635388"/>
                  <a:gd name="connsiteX6" fmla="*/ 0 w 793815"/>
                  <a:gd name="connsiteY6" fmla="*/ 119888 h 1635388"/>
                  <a:gd name="connsiteX7" fmla="*/ 119995 w 793815"/>
                  <a:gd name="connsiteY7" fmla="*/ 0 h 1635388"/>
                  <a:gd name="connsiteX8" fmla="*/ 404263 w 793815"/>
                  <a:gd name="connsiteY8" fmla="*/ 0 h 163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3815" h="1635388">
                    <a:moveTo>
                      <a:pt x="515694" y="0"/>
                    </a:moveTo>
                    <a:lnTo>
                      <a:pt x="793815" y="152501"/>
                    </a:lnTo>
                    <a:lnTo>
                      <a:pt x="793815" y="204424"/>
                    </a:lnTo>
                    <a:cubicBezTo>
                      <a:pt x="793815" y="408847"/>
                      <a:pt x="793815" y="817694"/>
                      <a:pt x="793815" y="1635388"/>
                    </a:cubicBezTo>
                    <a:cubicBezTo>
                      <a:pt x="793815" y="1635388"/>
                      <a:pt x="793815" y="1635388"/>
                      <a:pt x="119995" y="1635388"/>
                    </a:cubicBezTo>
                    <a:cubicBezTo>
                      <a:pt x="55382" y="1635388"/>
                      <a:pt x="0" y="1583129"/>
                      <a:pt x="0" y="1515501"/>
                    </a:cubicBezTo>
                    <a:cubicBezTo>
                      <a:pt x="0" y="1515501"/>
                      <a:pt x="0" y="1515501"/>
                      <a:pt x="0" y="119888"/>
                    </a:cubicBezTo>
                    <a:cubicBezTo>
                      <a:pt x="0" y="52259"/>
                      <a:pt x="55383" y="0"/>
                      <a:pt x="119995" y="0"/>
                    </a:cubicBezTo>
                    <a:cubicBezTo>
                      <a:pt x="119995" y="0"/>
                      <a:pt x="119995" y="0"/>
                      <a:pt x="404263" y="0"/>
                    </a:cubicBezTo>
                    <a:close/>
                  </a:path>
                </a:pathLst>
              </a:custGeom>
              <a:solidFill>
                <a:srgbClr val="054F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3" name="任意多边形: 形状 112"/>
              <p:cNvSpPr>
                <a:spLocks/>
              </p:cNvSpPr>
              <p:nvPr/>
            </p:nvSpPr>
            <p:spPr bwMode="auto">
              <a:xfrm rot="19875771">
                <a:off x="3934600" y="260565"/>
                <a:ext cx="258151" cy="1450809"/>
              </a:xfrm>
              <a:custGeom>
                <a:avLst/>
                <a:gdLst>
                  <a:gd name="T0" fmla="*/ 19 w 84"/>
                  <a:gd name="T1" fmla="*/ 10 h 472"/>
                  <a:gd name="T2" fmla="*/ 16 w 84"/>
                  <a:gd name="T3" fmla="*/ 74 h 472"/>
                  <a:gd name="T4" fmla="*/ 65 w 84"/>
                  <a:gd name="T5" fmla="*/ 84 h 472"/>
                  <a:gd name="T6" fmla="*/ 71 w 84"/>
                  <a:gd name="T7" fmla="*/ 60 h 472"/>
                  <a:gd name="T8" fmla="*/ 39 w 84"/>
                  <a:gd name="T9" fmla="*/ 51 h 472"/>
                  <a:gd name="T10" fmla="*/ 0 w 84"/>
                  <a:gd name="T11" fmla="*/ 102 h 472"/>
                  <a:gd name="T12" fmla="*/ 46 w 84"/>
                  <a:gd name="T13" fmla="*/ 154 h 472"/>
                  <a:gd name="T14" fmla="*/ 67 w 84"/>
                  <a:gd name="T15" fmla="*/ 135 h 472"/>
                  <a:gd name="T16" fmla="*/ 48 w 84"/>
                  <a:gd name="T17" fmla="*/ 119 h 472"/>
                  <a:gd name="T18" fmla="*/ 2 w 84"/>
                  <a:gd name="T19" fmla="*/ 170 h 472"/>
                  <a:gd name="T20" fmla="*/ 14 w 84"/>
                  <a:gd name="T21" fmla="*/ 202 h 472"/>
                  <a:gd name="T22" fmla="*/ 67 w 84"/>
                  <a:gd name="T23" fmla="*/ 216 h 472"/>
                  <a:gd name="T24" fmla="*/ 76 w 84"/>
                  <a:gd name="T25" fmla="*/ 195 h 472"/>
                  <a:gd name="T26" fmla="*/ 42 w 84"/>
                  <a:gd name="T27" fmla="*/ 184 h 472"/>
                  <a:gd name="T28" fmla="*/ 4 w 84"/>
                  <a:gd name="T29" fmla="*/ 237 h 472"/>
                  <a:gd name="T30" fmla="*/ 52 w 84"/>
                  <a:gd name="T31" fmla="*/ 292 h 472"/>
                  <a:gd name="T32" fmla="*/ 79 w 84"/>
                  <a:gd name="T33" fmla="*/ 271 h 472"/>
                  <a:gd name="T34" fmla="*/ 62 w 84"/>
                  <a:gd name="T35" fmla="*/ 249 h 472"/>
                  <a:gd name="T36" fmla="*/ 3 w 84"/>
                  <a:gd name="T37" fmla="*/ 306 h 472"/>
                  <a:gd name="T38" fmla="*/ 35 w 84"/>
                  <a:gd name="T39" fmla="*/ 359 h 472"/>
                  <a:gd name="T40" fmla="*/ 75 w 84"/>
                  <a:gd name="T41" fmla="*/ 353 h 472"/>
                  <a:gd name="T42" fmla="*/ 72 w 84"/>
                  <a:gd name="T43" fmla="*/ 328 h 472"/>
                  <a:gd name="T44" fmla="*/ 30 w 84"/>
                  <a:gd name="T45" fmla="*/ 328 h 472"/>
                  <a:gd name="T46" fmla="*/ 23 w 84"/>
                  <a:gd name="T47" fmla="*/ 411 h 472"/>
                  <a:gd name="T48" fmla="*/ 69 w 84"/>
                  <a:gd name="T49" fmla="*/ 417 h 472"/>
                  <a:gd name="T50" fmla="*/ 77 w 84"/>
                  <a:gd name="T51" fmla="*/ 402 h 472"/>
                  <a:gd name="T52" fmla="*/ 66 w 84"/>
                  <a:gd name="T53" fmla="*/ 389 h 472"/>
                  <a:gd name="T54" fmla="*/ 26 w 84"/>
                  <a:gd name="T55" fmla="*/ 404 h 472"/>
                  <a:gd name="T56" fmla="*/ 37 w 84"/>
                  <a:gd name="T57" fmla="*/ 465 h 472"/>
                  <a:gd name="T58" fmla="*/ 83 w 84"/>
                  <a:gd name="T59" fmla="*/ 462 h 472"/>
                  <a:gd name="T60" fmla="*/ 41 w 84"/>
                  <a:gd name="T61" fmla="*/ 458 h 472"/>
                  <a:gd name="T62" fmla="*/ 32 w 84"/>
                  <a:gd name="T63" fmla="*/ 409 h 472"/>
                  <a:gd name="T64" fmla="*/ 65 w 84"/>
                  <a:gd name="T65" fmla="*/ 397 h 472"/>
                  <a:gd name="T66" fmla="*/ 69 w 84"/>
                  <a:gd name="T67" fmla="*/ 403 h 472"/>
                  <a:gd name="T68" fmla="*/ 62 w 84"/>
                  <a:gd name="T69" fmla="*/ 412 h 472"/>
                  <a:gd name="T70" fmla="*/ 28 w 84"/>
                  <a:gd name="T71" fmla="*/ 405 h 472"/>
                  <a:gd name="T72" fmla="*/ 35 w 84"/>
                  <a:gd name="T73" fmla="*/ 335 h 472"/>
                  <a:gd name="T74" fmla="*/ 66 w 84"/>
                  <a:gd name="T75" fmla="*/ 334 h 472"/>
                  <a:gd name="T76" fmla="*/ 68 w 84"/>
                  <a:gd name="T77" fmla="*/ 348 h 472"/>
                  <a:gd name="T78" fmla="*/ 38 w 84"/>
                  <a:gd name="T79" fmla="*/ 352 h 472"/>
                  <a:gd name="T80" fmla="*/ 11 w 84"/>
                  <a:gd name="T81" fmla="*/ 306 h 472"/>
                  <a:gd name="T82" fmla="*/ 60 w 84"/>
                  <a:gd name="T83" fmla="*/ 257 h 472"/>
                  <a:gd name="T84" fmla="*/ 71 w 84"/>
                  <a:gd name="T85" fmla="*/ 271 h 472"/>
                  <a:gd name="T86" fmla="*/ 52 w 84"/>
                  <a:gd name="T87" fmla="*/ 284 h 472"/>
                  <a:gd name="T88" fmla="*/ 12 w 84"/>
                  <a:gd name="T89" fmla="*/ 237 h 472"/>
                  <a:gd name="T90" fmla="*/ 44 w 84"/>
                  <a:gd name="T91" fmla="*/ 191 h 472"/>
                  <a:gd name="T92" fmla="*/ 68 w 84"/>
                  <a:gd name="T93" fmla="*/ 197 h 472"/>
                  <a:gd name="T94" fmla="*/ 60 w 84"/>
                  <a:gd name="T95" fmla="*/ 211 h 472"/>
                  <a:gd name="T96" fmla="*/ 20 w 84"/>
                  <a:gd name="T97" fmla="*/ 197 h 472"/>
                  <a:gd name="T98" fmla="*/ 10 w 84"/>
                  <a:gd name="T99" fmla="*/ 170 h 472"/>
                  <a:gd name="T100" fmla="*/ 48 w 84"/>
                  <a:gd name="T101" fmla="*/ 127 h 472"/>
                  <a:gd name="T102" fmla="*/ 59 w 84"/>
                  <a:gd name="T103" fmla="*/ 135 h 472"/>
                  <a:gd name="T104" fmla="*/ 46 w 84"/>
                  <a:gd name="T105" fmla="*/ 146 h 472"/>
                  <a:gd name="T106" fmla="*/ 8 w 84"/>
                  <a:gd name="T107" fmla="*/ 102 h 472"/>
                  <a:gd name="T108" fmla="*/ 41 w 84"/>
                  <a:gd name="T109" fmla="*/ 59 h 472"/>
                  <a:gd name="T110" fmla="*/ 64 w 84"/>
                  <a:gd name="T111" fmla="*/ 64 h 472"/>
                  <a:gd name="T112" fmla="*/ 61 w 84"/>
                  <a:gd name="T113" fmla="*/ 77 h 472"/>
                  <a:gd name="T114" fmla="*/ 22 w 84"/>
                  <a:gd name="T115" fmla="*/ 69 h 472"/>
                  <a:gd name="T116" fmla="*/ 24 w 84"/>
                  <a:gd name="T117" fmla="*/ 17 h 472"/>
                  <a:gd name="T118" fmla="*/ 71 w 84"/>
                  <a:gd name="T119" fmla="*/ 12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4" h="472">
                    <a:moveTo>
                      <a:pt x="70" y="6"/>
                    </a:moveTo>
                    <a:cubicBezTo>
                      <a:pt x="63" y="2"/>
                      <a:pt x="56" y="0"/>
                      <a:pt x="49" y="0"/>
                    </a:cubicBezTo>
                    <a:cubicBezTo>
                      <a:pt x="38" y="0"/>
                      <a:pt x="27" y="4"/>
                      <a:pt x="19" y="10"/>
                    </a:cubicBezTo>
                    <a:cubicBezTo>
                      <a:pt x="11" y="17"/>
                      <a:pt x="4" y="26"/>
                      <a:pt x="2" y="37"/>
                    </a:cubicBezTo>
                    <a:cubicBezTo>
                      <a:pt x="2" y="39"/>
                      <a:pt x="2" y="41"/>
                      <a:pt x="2" y="43"/>
                    </a:cubicBezTo>
                    <a:cubicBezTo>
                      <a:pt x="2" y="55"/>
                      <a:pt x="8" y="66"/>
                      <a:pt x="16" y="74"/>
                    </a:cubicBezTo>
                    <a:cubicBezTo>
                      <a:pt x="24" y="83"/>
                      <a:pt x="36" y="88"/>
                      <a:pt x="48" y="88"/>
                    </a:cubicBezTo>
                    <a:cubicBezTo>
                      <a:pt x="51" y="88"/>
                      <a:pt x="54" y="88"/>
                      <a:pt x="57" y="87"/>
                    </a:cubicBezTo>
                    <a:cubicBezTo>
                      <a:pt x="59" y="86"/>
                      <a:pt x="62" y="85"/>
                      <a:pt x="65" y="84"/>
                    </a:cubicBezTo>
                    <a:cubicBezTo>
                      <a:pt x="67" y="82"/>
                      <a:pt x="70" y="80"/>
                      <a:pt x="71" y="78"/>
                    </a:cubicBezTo>
                    <a:cubicBezTo>
                      <a:pt x="73" y="75"/>
                      <a:pt x="73" y="72"/>
                      <a:pt x="73" y="70"/>
                    </a:cubicBezTo>
                    <a:cubicBezTo>
                      <a:pt x="73" y="66"/>
                      <a:pt x="72" y="63"/>
                      <a:pt x="71" y="60"/>
                    </a:cubicBezTo>
                    <a:cubicBezTo>
                      <a:pt x="69" y="57"/>
                      <a:pt x="67" y="55"/>
                      <a:pt x="64" y="53"/>
                    </a:cubicBezTo>
                    <a:cubicBezTo>
                      <a:pt x="59" y="50"/>
                      <a:pt x="54" y="49"/>
                      <a:pt x="50" y="49"/>
                    </a:cubicBezTo>
                    <a:cubicBezTo>
                      <a:pt x="46" y="49"/>
                      <a:pt x="42" y="50"/>
                      <a:pt x="39" y="51"/>
                    </a:cubicBezTo>
                    <a:cubicBezTo>
                      <a:pt x="29" y="54"/>
                      <a:pt x="19" y="60"/>
                      <a:pt x="13" y="68"/>
                    </a:cubicBezTo>
                    <a:cubicBezTo>
                      <a:pt x="6" y="77"/>
                      <a:pt x="1" y="87"/>
                      <a:pt x="0" y="98"/>
                    </a:cubicBezTo>
                    <a:cubicBezTo>
                      <a:pt x="0" y="99"/>
                      <a:pt x="0" y="100"/>
                      <a:pt x="0" y="102"/>
                    </a:cubicBezTo>
                    <a:cubicBezTo>
                      <a:pt x="0" y="112"/>
                      <a:pt x="3" y="122"/>
                      <a:pt x="8" y="130"/>
                    </a:cubicBezTo>
                    <a:cubicBezTo>
                      <a:pt x="14" y="139"/>
                      <a:pt x="21" y="146"/>
                      <a:pt x="30" y="150"/>
                    </a:cubicBezTo>
                    <a:cubicBezTo>
                      <a:pt x="35" y="152"/>
                      <a:pt x="40" y="154"/>
                      <a:pt x="46" y="154"/>
                    </a:cubicBezTo>
                    <a:cubicBezTo>
                      <a:pt x="49" y="154"/>
                      <a:pt x="52" y="153"/>
                      <a:pt x="55" y="152"/>
                    </a:cubicBezTo>
                    <a:cubicBezTo>
                      <a:pt x="59" y="151"/>
                      <a:pt x="61" y="148"/>
                      <a:pt x="64" y="145"/>
                    </a:cubicBezTo>
                    <a:cubicBezTo>
                      <a:pt x="66" y="142"/>
                      <a:pt x="67" y="139"/>
                      <a:pt x="67" y="135"/>
                    </a:cubicBezTo>
                    <a:cubicBezTo>
                      <a:pt x="67" y="133"/>
                      <a:pt x="66" y="130"/>
                      <a:pt x="65" y="128"/>
                    </a:cubicBezTo>
                    <a:cubicBezTo>
                      <a:pt x="64" y="125"/>
                      <a:pt x="61" y="123"/>
                      <a:pt x="58" y="121"/>
                    </a:cubicBezTo>
                    <a:cubicBezTo>
                      <a:pt x="55" y="120"/>
                      <a:pt x="51" y="119"/>
                      <a:pt x="48" y="119"/>
                    </a:cubicBezTo>
                    <a:cubicBezTo>
                      <a:pt x="44" y="119"/>
                      <a:pt x="41" y="120"/>
                      <a:pt x="38" y="121"/>
                    </a:cubicBezTo>
                    <a:cubicBezTo>
                      <a:pt x="27" y="124"/>
                      <a:pt x="19" y="131"/>
                      <a:pt x="12" y="140"/>
                    </a:cubicBezTo>
                    <a:cubicBezTo>
                      <a:pt x="6" y="149"/>
                      <a:pt x="2" y="159"/>
                      <a:pt x="2" y="170"/>
                    </a:cubicBezTo>
                    <a:cubicBezTo>
                      <a:pt x="2" y="171"/>
                      <a:pt x="2" y="171"/>
                      <a:pt x="2" y="172"/>
                    </a:cubicBezTo>
                    <a:cubicBezTo>
                      <a:pt x="2" y="172"/>
                      <a:pt x="2" y="172"/>
                      <a:pt x="2" y="172"/>
                    </a:cubicBezTo>
                    <a:cubicBezTo>
                      <a:pt x="3" y="183"/>
                      <a:pt x="7" y="194"/>
                      <a:pt x="14" y="202"/>
                    </a:cubicBezTo>
                    <a:cubicBezTo>
                      <a:pt x="21" y="211"/>
                      <a:pt x="30" y="217"/>
                      <a:pt x="41" y="220"/>
                    </a:cubicBezTo>
                    <a:cubicBezTo>
                      <a:pt x="43" y="221"/>
                      <a:pt x="46" y="221"/>
                      <a:pt x="48" y="221"/>
                    </a:cubicBezTo>
                    <a:cubicBezTo>
                      <a:pt x="55" y="221"/>
                      <a:pt x="62" y="219"/>
                      <a:pt x="67" y="216"/>
                    </a:cubicBezTo>
                    <a:cubicBezTo>
                      <a:pt x="70" y="214"/>
                      <a:pt x="72" y="212"/>
                      <a:pt x="74" y="209"/>
                    </a:cubicBezTo>
                    <a:cubicBezTo>
                      <a:pt x="76" y="207"/>
                      <a:pt x="77" y="203"/>
                      <a:pt x="77" y="200"/>
                    </a:cubicBezTo>
                    <a:cubicBezTo>
                      <a:pt x="77" y="198"/>
                      <a:pt x="76" y="197"/>
                      <a:pt x="76" y="195"/>
                    </a:cubicBezTo>
                    <a:cubicBezTo>
                      <a:pt x="74" y="190"/>
                      <a:pt x="71" y="187"/>
                      <a:pt x="67" y="185"/>
                    </a:cubicBezTo>
                    <a:cubicBezTo>
                      <a:pt x="63" y="182"/>
                      <a:pt x="58" y="182"/>
                      <a:pt x="54" y="182"/>
                    </a:cubicBezTo>
                    <a:cubicBezTo>
                      <a:pt x="50" y="182"/>
                      <a:pt x="46" y="182"/>
                      <a:pt x="42" y="184"/>
                    </a:cubicBezTo>
                    <a:cubicBezTo>
                      <a:pt x="31" y="187"/>
                      <a:pt x="22" y="195"/>
                      <a:pt x="15" y="203"/>
                    </a:cubicBezTo>
                    <a:cubicBezTo>
                      <a:pt x="9" y="212"/>
                      <a:pt x="5" y="223"/>
                      <a:pt x="4" y="234"/>
                    </a:cubicBezTo>
                    <a:cubicBezTo>
                      <a:pt x="4" y="235"/>
                      <a:pt x="4" y="236"/>
                      <a:pt x="4" y="237"/>
                    </a:cubicBezTo>
                    <a:cubicBezTo>
                      <a:pt x="4" y="248"/>
                      <a:pt x="7" y="258"/>
                      <a:pt x="13" y="267"/>
                    </a:cubicBezTo>
                    <a:cubicBezTo>
                      <a:pt x="19" y="276"/>
                      <a:pt x="27" y="284"/>
                      <a:pt x="36" y="288"/>
                    </a:cubicBezTo>
                    <a:cubicBezTo>
                      <a:pt x="41" y="291"/>
                      <a:pt x="47" y="292"/>
                      <a:pt x="52" y="292"/>
                    </a:cubicBezTo>
                    <a:cubicBezTo>
                      <a:pt x="59" y="292"/>
                      <a:pt x="65" y="290"/>
                      <a:pt x="70" y="287"/>
                    </a:cubicBezTo>
                    <a:cubicBezTo>
                      <a:pt x="73" y="285"/>
                      <a:pt x="75" y="283"/>
                      <a:pt x="77" y="281"/>
                    </a:cubicBezTo>
                    <a:cubicBezTo>
                      <a:pt x="78" y="278"/>
                      <a:pt x="79" y="275"/>
                      <a:pt x="79" y="271"/>
                    </a:cubicBezTo>
                    <a:cubicBezTo>
                      <a:pt x="79" y="271"/>
                      <a:pt x="79" y="271"/>
                      <a:pt x="79" y="271"/>
                    </a:cubicBezTo>
                    <a:cubicBezTo>
                      <a:pt x="79" y="265"/>
                      <a:pt x="77" y="261"/>
                      <a:pt x="74" y="257"/>
                    </a:cubicBezTo>
                    <a:cubicBezTo>
                      <a:pt x="71" y="253"/>
                      <a:pt x="66" y="250"/>
                      <a:pt x="62" y="249"/>
                    </a:cubicBezTo>
                    <a:cubicBezTo>
                      <a:pt x="59" y="248"/>
                      <a:pt x="57" y="248"/>
                      <a:pt x="54" y="248"/>
                    </a:cubicBezTo>
                    <a:cubicBezTo>
                      <a:pt x="47" y="248"/>
                      <a:pt x="40" y="250"/>
                      <a:pt x="34" y="254"/>
                    </a:cubicBezTo>
                    <a:cubicBezTo>
                      <a:pt x="15" y="264"/>
                      <a:pt x="3" y="284"/>
                      <a:pt x="3" y="306"/>
                    </a:cubicBezTo>
                    <a:cubicBezTo>
                      <a:pt x="3" y="306"/>
                      <a:pt x="3" y="306"/>
                      <a:pt x="3" y="306"/>
                    </a:cubicBezTo>
                    <a:cubicBezTo>
                      <a:pt x="3" y="306"/>
                      <a:pt x="3" y="306"/>
                      <a:pt x="3" y="306"/>
                    </a:cubicBezTo>
                    <a:cubicBezTo>
                      <a:pt x="3" y="328"/>
                      <a:pt x="16" y="348"/>
                      <a:pt x="35" y="359"/>
                    </a:cubicBezTo>
                    <a:cubicBezTo>
                      <a:pt x="40" y="361"/>
                      <a:pt x="46" y="363"/>
                      <a:pt x="52" y="363"/>
                    </a:cubicBezTo>
                    <a:cubicBezTo>
                      <a:pt x="58" y="363"/>
                      <a:pt x="64" y="362"/>
                      <a:pt x="69" y="359"/>
                    </a:cubicBezTo>
                    <a:cubicBezTo>
                      <a:pt x="71" y="357"/>
                      <a:pt x="73" y="355"/>
                      <a:pt x="75" y="353"/>
                    </a:cubicBezTo>
                    <a:cubicBezTo>
                      <a:pt x="76" y="351"/>
                      <a:pt x="77" y="348"/>
                      <a:pt x="78" y="345"/>
                    </a:cubicBezTo>
                    <a:cubicBezTo>
                      <a:pt x="78" y="344"/>
                      <a:pt x="78" y="343"/>
                      <a:pt x="78" y="342"/>
                    </a:cubicBezTo>
                    <a:cubicBezTo>
                      <a:pt x="78" y="337"/>
                      <a:pt x="76" y="332"/>
                      <a:pt x="72" y="328"/>
                    </a:cubicBezTo>
                    <a:cubicBezTo>
                      <a:pt x="69" y="325"/>
                      <a:pt x="64" y="322"/>
                      <a:pt x="59" y="321"/>
                    </a:cubicBezTo>
                    <a:cubicBezTo>
                      <a:pt x="57" y="320"/>
                      <a:pt x="55" y="320"/>
                      <a:pt x="53" y="320"/>
                    </a:cubicBezTo>
                    <a:cubicBezTo>
                      <a:pt x="45" y="320"/>
                      <a:pt x="37" y="323"/>
                      <a:pt x="30" y="328"/>
                    </a:cubicBezTo>
                    <a:cubicBezTo>
                      <a:pt x="15" y="338"/>
                      <a:pt x="6" y="356"/>
                      <a:pt x="6" y="374"/>
                    </a:cubicBezTo>
                    <a:cubicBezTo>
                      <a:pt x="6" y="378"/>
                      <a:pt x="6" y="381"/>
                      <a:pt x="7" y="385"/>
                    </a:cubicBezTo>
                    <a:cubicBezTo>
                      <a:pt x="9" y="395"/>
                      <a:pt x="15" y="404"/>
                      <a:pt x="23" y="411"/>
                    </a:cubicBezTo>
                    <a:cubicBezTo>
                      <a:pt x="31" y="418"/>
                      <a:pt x="41" y="422"/>
                      <a:pt x="52" y="422"/>
                    </a:cubicBezTo>
                    <a:cubicBezTo>
                      <a:pt x="53" y="422"/>
                      <a:pt x="54" y="422"/>
                      <a:pt x="55" y="422"/>
                    </a:cubicBezTo>
                    <a:cubicBezTo>
                      <a:pt x="60" y="421"/>
                      <a:pt x="65" y="420"/>
                      <a:pt x="69" y="417"/>
                    </a:cubicBezTo>
                    <a:cubicBezTo>
                      <a:pt x="71" y="415"/>
                      <a:pt x="73" y="413"/>
                      <a:pt x="75" y="411"/>
                    </a:cubicBezTo>
                    <a:cubicBezTo>
                      <a:pt x="76" y="409"/>
                      <a:pt x="77" y="406"/>
                      <a:pt x="77" y="403"/>
                    </a:cubicBezTo>
                    <a:cubicBezTo>
                      <a:pt x="77" y="403"/>
                      <a:pt x="77" y="402"/>
                      <a:pt x="77" y="402"/>
                    </a:cubicBezTo>
                    <a:cubicBezTo>
                      <a:pt x="77" y="402"/>
                      <a:pt x="77" y="402"/>
                      <a:pt x="77" y="402"/>
                    </a:cubicBezTo>
                    <a:cubicBezTo>
                      <a:pt x="77" y="399"/>
                      <a:pt x="76" y="397"/>
                      <a:pt x="74" y="395"/>
                    </a:cubicBezTo>
                    <a:cubicBezTo>
                      <a:pt x="72" y="392"/>
                      <a:pt x="69" y="390"/>
                      <a:pt x="66" y="389"/>
                    </a:cubicBezTo>
                    <a:cubicBezTo>
                      <a:pt x="63" y="387"/>
                      <a:pt x="59" y="387"/>
                      <a:pt x="56" y="387"/>
                    </a:cubicBezTo>
                    <a:cubicBezTo>
                      <a:pt x="53" y="387"/>
                      <a:pt x="50" y="387"/>
                      <a:pt x="48" y="388"/>
                    </a:cubicBezTo>
                    <a:cubicBezTo>
                      <a:pt x="39" y="390"/>
                      <a:pt x="31" y="397"/>
                      <a:pt x="26" y="404"/>
                    </a:cubicBezTo>
                    <a:cubicBezTo>
                      <a:pt x="20" y="412"/>
                      <a:pt x="17" y="421"/>
                      <a:pt x="17" y="431"/>
                    </a:cubicBezTo>
                    <a:cubicBezTo>
                      <a:pt x="17" y="436"/>
                      <a:pt x="18" y="441"/>
                      <a:pt x="20" y="446"/>
                    </a:cubicBezTo>
                    <a:cubicBezTo>
                      <a:pt x="24" y="454"/>
                      <a:pt x="30" y="461"/>
                      <a:pt x="37" y="465"/>
                    </a:cubicBezTo>
                    <a:cubicBezTo>
                      <a:pt x="44" y="470"/>
                      <a:pt x="53" y="472"/>
                      <a:pt x="61" y="472"/>
                    </a:cubicBezTo>
                    <a:cubicBezTo>
                      <a:pt x="68" y="472"/>
                      <a:pt x="75" y="470"/>
                      <a:pt x="81" y="467"/>
                    </a:cubicBezTo>
                    <a:cubicBezTo>
                      <a:pt x="83" y="466"/>
                      <a:pt x="84" y="464"/>
                      <a:pt x="83" y="462"/>
                    </a:cubicBezTo>
                    <a:cubicBezTo>
                      <a:pt x="81" y="460"/>
                      <a:pt x="79" y="459"/>
                      <a:pt x="77" y="460"/>
                    </a:cubicBezTo>
                    <a:cubicBezTo>
                      <a:pt x="72" y="463"/>
                      <a:pt x="67" y="464"/>
                      <a:pt x="61" y="464"/>
                    </a:cubicBezTo>
                    <a:cubicBezTo>
                      <a:pt x="54" y="464"/>
                      <a:pt x="47" y="462"/>
                      <a:pt x="41" y="458"/>
                    </a:cubicBezTo>
                    <a:cubicBezTo>
                      <a:pt x="35" y="455"/>
                      <a:pt x="30" y="449"/>
                      <a:pt x="27" y="443"/>
                    </a:cubicBezTo>
                    <a:cubicBezTo>
                      <a:pt x="26" y="439"/>
                      <a:pt x="25" y="435"/>
                      <a:pt x="25" y="431"/>
                    </a:cubicBezTo>
                    <a:cubicBezTo>
                      <a:pt x="25" y="423"/>
                      <a:pt x="28" y="415"/>
                      <a:pt x="32" y="409"/>
                    </a:cubicBezTo>
                    <a:cubicBezTo>
                      <a:pt x="37" y="402"/>
                      <a:pt x="43" y="398"/>
                      <a:pt x="50" y="395"/>
                    </a:cubicBezTo>
                    <a:cubicBezTo>
                      <a:pt x="52" y="395"/>
                      <a:pt x="54" y="395"/>
                      <a:pt x="56" y="395"/>
                    </a:cubicBezTo>
                    <a:cubicBezTo>
                      <a:pt x="59" y="395"/>
                      <a:pt x="63" y="396"/>
                      <a:pt x="65" y="397"/>
                    </a:cubicBezTo>
                    <a:cubicBezTo>
                      <a:pt x="66" y="398"/>
                      <a:pt x="67" y="399"/>
                      <a:pt x="68" y="399"/>
                    </a:cubicBezTo>
                    <a:cubicBezTo>
                      <a:pt x="68" y="400"/>
                      <a:pt x="69" y="401"/>
                      <a:pt x="69" y="403"/>
                    </a:cubicBezTo>
                    <a:cubicBezTo>
                      <a:pt x="69" y="403"/>
                      <a:pt x="69" y="403"/>
                      <a:pt x="69" y="403"/>
                    </a:cubicBezTo>
                    <a:cubicBezTo>
                      <a:pt x="69" y="403"/>
                      <a:pt x="69" y="403"/>
                      <a:pt x="69" y="403"/>
                    </a:cubicBezTo>
                    <a:cubicBezTo>
                      <a:pt x="69" y="404"/>
                      <a:pt x="68" y="406"/>
                      <a:pt x="68" y="407"/>
                    </a:cubicBezTo>
                    <a:cubicBezTo>
                      <a:pt x="67" y="409"/>
                      <a:pt x="65" y="410"/>
                      <a:pt x="62" y="412"/>
                    </a:cubicBezTo>
                    <a:cubicBezTo>
                      <a:pt x="60" y="413"/>
                      <a:pt x="57" y="414"/>
                      <a:pt x="54" y="414"/>
                    </a:cubicBezTo>
                    <a:cubicBezTo>
                      <a:pt x="54" y="414"/>
                      <a:pt x="53" y="414"/>
                      <a:pt x="52" y="414"/>
                    </a:cubicBezTo>
                    <a:cubicBezTo>
                      <a:pt x="43" y="414"/>
                      <a:pt x="35" y="411"/>
                      <a:pt x="28" y="405"/>
                    </a:cubicBezTo>
                    <a:cubicBezTo>
                      <a:pt x="21" y="399"/>
                      <a:pt x="16" y="392"/>
                      <a:pt x="15" y="383"/>
                    </a:cubicBezTo>
                    <a:cubicBezTo>
                      <a:pt x="14" y="380"/>
                      <a:pt x="14" y="377"/>
                      <a:pt x="14" y="374"/>
                    </a:cubicBezTo>
                    <a:cubicBezTo>
                      <a:pt x="13" y="359"/>
                      <a:pt x="22" y="343"/>
                      <a:pt x="35" y="335"/>
                    </a:cubicBezTo>
                    <a:cubicBezTo>
                      <a:pt x="40" y="331"/>
                      <a:pt x="47" y="328"/>
                      <a:pt x="53" y="328"/>
                    </a:cubicBezTo>
                    <a:cubicBezTo>
                      <a:pt x="55" y="328"/>
                      <a:pt x="56" y="328"/>
                      <a:pt x="57" y="329"/>
                    </a:cubicBezTo>
                    <a:cubicBezTo>
                      <a:pt x="61" y="329"/>
                      <a:pt x="64" y="331"/>
                      <a:pt x="66" y="334"/>
                    </a:cubicBezTo>
                    <a:cubicBezTo>
                      <a:pt x="69" y="336"/>
                      <a:pt x="70" y="339"/>
                      <a:pt x="70" y="342"/>
                    </a:cubicBezTo>
                    <a:cubicBezTo>
                      <a:pt x="70" y="343"/>
                      <a:pt x="70" y="343"/>
                      <a:pt x="70" y="344"/>
                    </a:cubicBezTo>
                    <a:cubicBezTo>
                      <a:pt x="70" y="346"/>
                      <a:pt x="69" y="347"/>
                      <a:pt x="68" y="348"/>
                    </a:cubicBezTo>
                    <a:cubicBezTo>
                      <a:pt x="67" y="350"/>
                      <a:pt x="65" y="352"/>
                      <a:pt x="62" y="353"/>
                    </a:cubicBezTo>
                    <a:cubicBezTo>
                      <a:pt x="59" y="354"/>
                      <a:pt x="56" y="355"/>
                      <a:pt x="52" y="355"/>
                    </a:cubicBezTo>
                    <a:cubicBezTo>
                      <a:pt x="47" y="355"/>
                      <a:pt x="42" y="354"/>
                      <a:pt x="38" y="352"/>
                    </a:cubicBezTo>
                    <a:cubicBezTo>
                      <a:pt x="22" y="343"/>
                      <a:pt x="11" y="325"/>
                      <a:pt x="11" y="306"/>
                    </a:cubicBezTo>
                    <a:cubicBezTo>
                      <a:pt x="11" y="306"/>
                      <a:pt x="11" y="306"/>
                      <a:pt x="11" y="306"/>
                    </a:cubicBezTo>
                    <a:cubicBezTo>
                      <a:pt x="11" y="306"/>
                      <a:pt x="11" y="306"/>
                      <a:pt x="11" y="306"/>
                    </a:cubicBezTo>
                    <a:cubicBezTo>
                      <a:pt x="11" y="288"/>
                      <a:pt x="22" y="269"/>
                      <a:pt x="38" y="261"/>
                    </a:cubicBezTo>
                    <a:cubicBezTo>
                      <a:pt x="43" y="258"/>
                      <a:pt x="49" y="256"/>
                      <a:pt x="54" y="256"/>
                    </a:cubicBezTo>
                    <a:cubicBezTo>
                      <a:pt x="56" y="256"/>
                      <a:pt x="58" y="256"/>
                      <a:pt x="60" y="257"/>
                    </a:cubicBezTo>
                    <a:cubicBezTo>
                      <a:pt x="63" y="258"/>
                      <a:pt x="66" y="260"/>
                      <a:pt x="68" y="262"/>
                    </a:cubicBezTo>
                    <a:cubicBezTo>
                      <a:pt x="70" y="265"/>
                      <a:pt x="71" y="268"/>
                      <a:pt x="71" y="271"/>
                    </a:cubicBezTo>
                    <a:cubicBezTo>
                      <a:pt x="71" y="271"/>
                      <a:pt x="71" y="271"/>
                      <a:pt x="71" y="271"/>
                    </a:cubicBezTo>
                    <a:cubicBezTo>
                      <a:pt x="71" y="273"/>
                      <a:pt x="71" y="275"/>
                      <a:pt x="70" y="276"/>
                    </a:cubicBezTo>
                    <a:cubicBezTo>
                      <a:pt x="68" y="279"/>
                      <a:pt x="66" y="280"/>
                      <a:pt x="63" y="282"/>
                    </a:cubicBezTo>
                    <a:cubicBezTo>
                      <a:pt x="60" y="283"/>
                      <a:pt x="56" y="284"/>
                      <a:pt x="52" y="284"/>
                    </a:cubicBezTo>
                    <a:cubicBezTo>
                      <a:pt x="48" y="284"/>
                      <a:pt x="43" y="283"/>
                      <a:pt x="40" y="281"/>
                    </a:cubicBezTo>
                    <a:cubicBezTo>
                      <a:pt x="32" y="277"/>
                      <a:pt x="25" y="271"/>
                      <a:pt x="20" y="263"/>
                    </a:cubicBezTo>
                    <a:cubicBezTo>
                      <a:pt x="15" y="255"/>
                      <a:pt x="12" y="246"/>
                      <a:pt x="12" y="237"/>
                    </a:cubicBezTo>
                    <a:cubicBezTo>
                      <a:pt x="12" y="236"/>
                      <a:pt x="12" y="235"/>
                      <a:pt x="12" y="235"/>
                    </a:cubicBezTo>
                    <a:cubicBezTo>
                      <a:pt x="13" y="225"/>
                      <a:pt x="16" y="216"/>
                      <a:pt x="22" y="208"/>
                    </a:cubicBezTo>
                    <a:cubicBezTo>
                      <a:pt x="28" y="200"/>
                      <a:pt x="36" y="194"/>
                      <a:pt x="44" y="191"/>
                    </a:cubicBezTo>
                    <a:cubicBezTo>
                      <a:pt x="47" y="190"/>
                      <a:pt x="51" y="190"/>
                      <a:pt x="54" y="190"/>
                    </a:cubicBezTo>
                    <a:cubicBezTo>
                      <a:pt x="57" y="190"/>
                      <a:pt x="61" y="190"/>
                      <a:pt x="63" y="192"/>
                    </a:cubicBezTo>
                    <a:cubicBezTo>
                      <a:pt x="66" y="193"/>
                      <a:pt x="67" y="195"/>
                      <a:pt x="68" y="197"/>
                    </a:cubicBezTo>
                    <a:cubicBezTo>
                      <a:pt x="69" y="198"/>
                      <a:pt x="69" y="199"/>
                      <a:pt x="69" y="200"/>
                    </a:cubicBezTo>
                    <a:cubicBezTo>
                      <a:pt x="69" y="202"/>
                      <a:pt x="68" y="203"/>
                      <a:pt x="67" y="205"/>
                    </a:cubicBezTo>
                    <a:cubicBezTo>
                      <a:pt x="66" y="207"/>
                      <a:pt x="63" y="209"/>
                      <a:pt x="60" y="211"/>
                    </a:cubicBezTo>
                    <a:cubicBezTo>
                      <a:pt x="56" y="212"/>
                      <a:pt x="52" y="213"/>
                      <a:pt x="48" y="213"/>
                    </a:cubicBezTo>
                    <a:cubicBezTo>
                      <a:pt x="47" y="213"/>
                      <a:pt x="45" y="213"/>
                      <a:pt x="43" y="212"/>
                    </a:cubicBezTo>
                    <a:cubicBezTo>
                      <a:pt x="34" y="210"/>
                      <a:pt x="26" y="205"/>
                      <a:pt x="20" y="197"/>
                    </a:cubicBezTo>
                    <a:cubicBezTo>
                      <a:pt x="14" y="190"/>
                      <a:pt x="11" y="181"/>
                      <a:pt x="10" y="171"/>
                    </a:cubicBezTo>
                    <a:cubicBezTo>
                      <a:pt x="10" y="171"/>
                      <a:pt x="10" y="171"/>
                      <a:pt x="10" y="171"/>
                    </a:cubicBezTo>
                    <a:cubicBezTo>
                      <a:pt x="10" y="171"/>
                      <a:pt x="10" y="171"/>
                      <a:pt x="10" y="170"/>
                    </a:cubicBezTo>
                    <a:cubicBezTo>
                      <a:pt x="10" y="161"/>
                      <a:pt x="14" y="152"/>
                      <a:pt x="19" y="145"/>
                    </a:cubicBezTo>
                    <a:cubicBezTo>
                      <a:pt x="24" y="137"/>
                      <a:pt x="32" y="131"/>
                      <a:pt x="40" y="129"/>
                    </a:cubicBezTo>
                    <a:cubicBezTo>
                      <a:pt x="43" y="128"/>
                      <a:pt x="45" y="127"/>
                      <a:pt x="48" y="127"/>
                    </a:cubicBezTo>
                    <a:cubicBezTo>
                      <a:pt x="50" y="127"/>
                      <a:pt x="53" y="128"/>
                      <a:pt x="54" y="129"/>
                    </a:cubicBezTo>
                    <a:cubicBezTo>
                      <a:pt x="56" y="129"/>
                      <a:pt x="57" y="130"/>
                      <a:pt x="58" y="132"/>
                    </a:cubicBezTo>
                    <a:cubicBezTo>
                      <a:pt x="59" y="133"/>
                      <a:pt x="59" y="134"/>
                      <a:pt x="59" y="135"/>
                    </a:cubicBezTo>
                    <a:cubicBezTo>
                      <a:pt x="59" y="137"/>
                      <a:pt x="58" y="139"/>
                      <a:pt x="57" y="141"/>
                    </a:cubicBezTo>
                    <a:cubicBezTo>
                      <a:pt x="56" y="142"/>
                      <a:pt x="54" y="144"/>
                      <a:pt x="52" y="145"/>
                    </a:cubicBezTo>
                    <a:cubicBezTo>
                      <a:pt x="50" y="146"/>
                      <a:pt x="48" y="146"/>
                      <a:pt x="46" y="146"/>
                    </a:cubicBezTo>
                    <a:cubicBezTo>
                      <a:pt x="42" y="146"/>
                      <a:pt x="38" y="145"/>
                      <a:pt x="34" y="143"/>
                    </a:cubicBezTo>
                    <a:cubicBezTo>
                      <a:pt x="26" y="139"/>
                      <a:pt x="20" y="133"/>
                      <a:pt x="15" y="126"/>
                    </a:cubicBezTo>
                    <a:cubicBezTo>
                      <a:pt x="11" y="119"/>
                      <a:pt x="8" y="110"/>
                      <a:pt x="8" y="102"/>
                    </a:cubicBezTo>
                    <a:cubicBezTo>
                      <a:pt x="8" y="101"/>
                      <a:pt x="8" y="99"/>
                      <a:pt x="8" y="98"/>
                    </a:cubicBezTo>
                    <a:cubicBezTo>
                      <a:pt x="9" y="89"/>
                      <a:pt x="13" y="81"/>
                      <a:pt x="19" y="73"/>
                    </a:cubicBezTo>
                    <a:cubicBezTo>
                      <a:pt x="25" y="66"/>
                      <a:pt x="32" y="61"/>
                      <a:pt x="41" y="59"/>
                    </a:cubicBezTo>
                    <a:cubicBezTo>
                      <a:pt x="44" y="58"/>
                      <a:pt x="47" y="57"/>
                      <a:pt x="50" y="57"/>
                    </a:cubicBezTo>
                    <a:cubicBezTo>
                      <a:pt x="53" y="57"/>
                      <a:pt x="57" y="58"/>
                      <a:pt x="60" y="60"/>
                    </a:cubicBezTo>
                    <a:cubicBezTo>
                      <a:pt x="61" y="61"/>
                      <a:pt x="63" y="62"/>
                      <a:pt x="64" y="64"/>
                    </a:cubicBezTo>
                    <a:cubicBezTo>
                      <a:pt x="65" y="66"/>
                      <a:pt x="65" y="68"/>
                      <a:pt x="65" y="70"/>
                    </a:cubicBezTo>
                    <a:cubicBezTo>
                      <a:pt x="65" y="71"/>
                      <a:pt x="65" y="72"/>
                      <a:pt x="64" y="74"/>
                    </a:cubicBezTo>
                    <a:cubicBezTo>
                      <a:pt x="64" y="75"/>
                      <a:pt x="62" y="76"/>
                      <a:pt x="61" y="77"/>
                    </a:cubicBezTo>
                    <a:cubicBezTo>
                      <a:pt x="59" y="78"/>
                      <a:pt x="57" y="79"/>
                      <a:pt x="55" y="79"/>
                    </a:cubicBezTo>
                    <a:cubicBezTo>
                      <a:pt x="53" y="80"/>
                      <a:pt x="50" y="80"/>
                      <a:pt x="48" y="80"/>
                    </a:cubicBezTo>
                    <a:cubicBezTo>
                      <a:pt x="38" y="80"/>
                      <a:pt x="29" y="76"/>
                      <a:pt x="22" y="69"/>
                    </a:cubicBezTo>
                    <a:cubicBezTo>
                      <a:pt x="14" y="62"/>
                      <a:pt x="10" y="52"/>
                      <a:pt x="10" y="43"/>
                    </a:cubicBezTo>
                    <a:cubicBezTo>
                      <a:pt x="10" y="41"/>
                      <a:pt x="10" y="40"/>
                      <a:pt x="10" y="38"/>
                    </a:cubicBezTo>
                    <a:cubicBezTo>
                      <a:pt x="12" y="29"/>
                      <a:pt x="17" y="22"/>
                      <a:pt x="24" y="17"/>
                    </a:cubicBezTo>
                    <a:cubicBezTo>
                      <a:pt x="31" y="11"/>
                      <a:pt x="40" y="8"/>
                      <a:pt x="49" y="8"/>
                    </a:cubicBezTo>
                    <a:cubicBezTo>
                      <a:pt x="55" y="8"/>
                      <a:pt x="60" y="10"/>
                      <a:pt x="66" y="13"/>
                    </a:cubicBezTo>
                    <a:cubicBezTo>
                      <a:pt x="67" y="14"/>
                      <a:pt x="70" y="13"/>
                      <a:pt x="71" y="12"/>
                    </a:cubicBezTo>
                    <a:cubicBezTo>
                      <a:pt x="72" y="10"/>
                      <a:pt x="72" y="7"/>
                      <a:pt x="70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" name="任意多边形: 形状 113"/>
              <p:cNvSpPr>
                <a:spLocks noEditPoints="1"/>
              </p:cNvSpPr>
              <p:nvPr/>
            </p:nvSpPr>
            <p:spPr bwMode="auto">
              <a:xfrm rot="19875771">
                <a:off x="4093675" y="36300"/>
                <a:ext cx="463382" cy="300746"/>
              </a:xfrm>
              <a:custGeom>
                <a:avLst/>
                <a:gdLst>
                  <a:gd name="T0" fmla="*/ 101 w 151"/>
                  <a:gd name="T1" fmla="*/ 98 h 98"/>
                  <a:gd name="T2" fmla="*/ 92 w 151"/>
                  <a:gd name="T3" fmla="*/ 97 h 98"/>
                  <a:gd name="T4" fmla="*/ 53 w 151"/>
                  <a:gd name="T5" fmla="*/ 65 h 98"/>
                  <a:gd name="T6" fmla="*/ 18 w 151"/>
                  <a:gd name="T7" fmla="*/ 49 h 98"/>
                  <a:gd name="T8" fmla="*/ 1 w 151"/>
                  <a:gd name="T9" fmla="*/ 4 h 98"/>
                  <a:gd name="T10" fmla="*/ 5 w 151"/>
                  <a:gd name="T11" fmla="*/ 0 h 98"/>
                  <a:gd name="T12" fmla="*/ 9 w 151"/>
                  <a:gd name="T13" fmla="*/ 4 h 98"/>
                  <a:gd name="T14" fmla="*/ 24 w 151"/>
                  <a:gd name="T15" fmla="*/ 43 h 98"/>
                  <a:gd name="T16" fmla="*/ 50 w 151"/>
                  <a:gd name="T17" fmla="*/ 56 h 98"/>
                  <a:gd name="T18" fmla="*/ 49 w 151"/>
                  <a:gd name="T19" fmla="*/ 48 h 98"/>
                  <a:gd name="T20" fmla="*/ 58 w 151"/>
                  <a:gd name="T21" fmla="*/ 20 h 98"/>
                  <a:gd name="T22" fmla="*/ 87 w 151"/>
                  <a:gd name="T23" fmla="*/ 15 h 98"/>
                  <a:gd name="T24" fmla="*/ 97 w 151"/>
                  <a:gd name="T25" fmla="*/ 28 h 98"/>
                  <a:gd name="T26" fmla="*/ 93 w 151"/>
                  <a:gd name="T27" fmla="*/ 48 h 98"/>
                  <a:gd name="T28" fmla="*/ 64 w 151"/>
                  <a:gd name="T29" fmla="*/ 65 h 98"/>
                  <a:gd name="T30" fmla="*/ 62 w 151"/>
                  <a:gd name="T31" fmla="*/ 65 h 98"/>
                  <a:gd name="T32" fmla="*/ 94 w 151"/>
                  <a:gd name="T33" fmla="*/ 89 h 98"/>
                  <a:gd name="T34" fmla="*/ 143 w 151"/>
                  <a:gd name="T35" fmla="*/ 63 h 98"/>
                  <a:gd name="T36" fmla="*/ 148 w 151"/>
                  <a:gd name="T37" fmla="*/ 61 h 98"/>
                  <a:gd name="T38" fmla="*/ 150 w 151"/>
                  <a:gd name="T39" fmla="*/ 67 h 98"/>
                  <a:gd name="T40" fmla="*/ 101 w 151"/>
                  <a:gd name="T41" fmla="*/ 98 h 98"/>
                  <a:gd name="T42" fmla="*/ 76 w 151"/>
                  <a:gd name="T43" fmla="*/ 20 h 98"/>
                  <a:gd name="T44" fmla="*/ 64 w 151"/>
                  <a:gd name="T45" fmla="*/ 25 h 98"/>
                  <a:gd name="T46" fmla="*/ 57 w 151"/>
                  <a:gd name="T47" fmla="*/ 47 h 98"/>
                  <a:gd name="T48" fmla="*/ 59 w 151"/>
                  <a:gd name="T49" fmla="*/ 57 h 98"/>
                  <a:gd name="T50" fmla="*/ 63 w 151"/>
                  <a:gd name="T51" fmla="*/ 57 h 98"/>
                  <a:gd name="T52" fmla="*/ 87 w 151"/>
                  <a:gd name="T53" fmla="*/ 44 h 98"/>
                  <a:gd name="T54" fmla="*/ 89 w 151"/>
                  <a:gd name="T55" fmla="*/ 30 h 98"/>
                  <a:gd name="T56" fmla="*/ 83 w 151"/>
                  <a:gd name="T57" fmla="*/ 22 h 98"/>
                  <a:gd name="T58" fmla="*/ 76 w 151"/>
                  <a:gd name="T59" fmla="*/ 2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1" h="98">
                    <a:moveTo>
                      <a:pt x="101" y="98"/>
                    </a:moveTo>
                    <a:cubicBezTo>
                      <a:pt x="98" y="98"/>
                      <a:pt x="95" y="97"/>
                      <a:pt x="92" y="97"/>
                    </a:cubicBezTo>
                    <a:cubicBezTo>
                      <a:pt x="75" y="93"/>
                      <a:pt x="60" y="81"/>
                      <a:pt x="53" y="65"/>
                    </a:cubicBezTo>
                    <a:cubicBezTo>
                      <a:pt x="40" y="63"/>
                      <a:pt x="28" y="58"/>
                      <a:pt x="18" y="49"/>
                    </a:cubicBezTo>
                    <a:cubicBezTo>
                      <a:pt x="6" y="37"/>
                      <a:pt x="0" y="21"/>
                      <a:pt x="1" y="4"/>
                    </a:cubicBezTo>
                    <a:cubicBezTo>
                      <a:pt x="1" y="2"/>
                      <a:pt x="3" y="0"/>
                      <a:pt x="5" y="0"/>
                    </a:cubicBezTo>
                    <a:cubicBezTo>
                      <a:pt x="7" y="0"/>
                      <a:pt x="9" y="2"/>
                      <a:pt x="9" y="4"/>
                    </a:cubicBezTo>
                    <a:cubicBezTo>
                      <a:pt x="8" y="19"/>
                      <a:pt x="14" y="33"/>
                      <a:pt x="24" y="43"/>
                    </a:cubicBezTo>
                    <a:cubicBezTo>
                      <a:pt x="31" y="50"/>
                      <a:pt x="40" y="54"/>
                      <a:pt x="50" y="56"/>
                    </a:cubicBezTo>
                    <a:cubicBezTo>
                      <a:pt x="50" y="53"/>
                      <a:pt x="49" y="51"/>
                      <a:pt x="49" y="48"/>
                    </a:cubicBezTo>
                    <a:cubicBezTo>
                      <a:pt x="48" y="37"/>
                      <a:pt x="52" y="27"/>
                      <a:pt x="58" y="20"/>
                    </a:cubicBezTo>
                    <a:cubicBezTo>
                      <a:pt x="66" y="12"/>
                      <a:pt x="78" y="9"/>
                      <a:pt x="87" y="15"/>
                    </a:cubicBezTo>
                    <a:cubicBezTo>
                      <a:pt x="92" y="18"/>
                      <a:pt x="95" y="23"/>
                      <a:pt x="97" y="28"/>
                    </a:cubicBezTo>
                    <a:cubicBezTo>
                      <a:pt x="98" y="35"/>
                      <a:pt x="97" y="43"/>
                      <a:pt x="93" y="48"/>
                    </a:cubicBezTo>
                    <a:cubicBezTo>
                      <a:pt x="88" y="57"/>
                      <a:pt x="77" y="63"/>
                      <a:pt x="64" y="65"/>
                    </a:cubicBezTo>
                    <a:cubicBezTo>
                      <a:pt x="63" y="65"/>
                      <a:pt x="63" y="65"/>
                      <a:pt x="62" y="65"/>
                    </a:cubicBezTo>
                    <a:cubicBezTo>
                      <a:pt x="68" y="77"/>
                      <a:pt x="80" y="86"/>
                      <a:pt x="94" y="89"/>
                    </a:cubicBezTo>
                    <a:cubicBezTo>
                      <a:pt x="113" y="93"/>
                      <a:pt x="135" y="81"/>
                      <a:pt x="143" y="63"/>
                    </a:cubicBezTo>
                    <a:cubicBezTo>
                      <a:pt x="144" y="61"/>
                      <a:pt x="146" y="60"/>
                      <a:pt x="148" y="61"/>
                    </a:cubicBezTo>
                    <a:cubicBezTo>
                      <a:pt x="150" y="62"/>
                      <a:pt x="151" y="65"/>
                      <a:pt x="150" y="67"/>
                    </a:cubicBezTo>
                    <a:cubicBezTo>
                      <a:pt x="142" y="85"/>
                      <a:pt x="122" y="98"/>
                      <a:pt x="101" y="98"/>
                    </a:cubicBezTo>
                    <a:close/>
                    <a:moveTo>
                      <a:pt x="76" y="20"/>
                    </a:moveTo>
                    <a:cubicBezTo>
                      <a:pt x="72" y="20"/>
                      <a:pt x="67" y="22"/>
                      <a:pt x="64" y="25"/>
                    </a:cubicBezTo>
                    <a:cubicBezTo>
                      <a:pt x="59" y="30"/>
                      <a:pt x="56" y="38"/>
                      <a:pt x="57" y="47"/>
                    </a:cubicBezTo>
                    <a:cubicBezTo>
                      <a:pt x="57" y="51"/>
                      <a:pt x="58" y="54"/>
                      <a:pt x="59" y="57"/>
                    </a:cubicBezTo>
                    <a:cubicBezTo>
                      <a:pt x="60" y="57"/>
                      <a:pt x="62" y="57"/>
                      <a:pt x="63" y="57"/>
                    </a:cubicBezTo>
                    <a:cubicBezTo>
                      <a:pt x="74" y="56"/>
                      <a:pt x="82" y="51"/>
                      <a:pt x="87" y="44"/>
                    </a:cubicBezTo>
                    <a:cubicBezTo>
                      <a:pt x="89" y="40"/>
                      <a:pt x="90" y="35"/>
                      <a:pt x="89" y="30"/>
                    </a:cubicBezTo>
                    <a:cubicBezTo>
                      <a:pt x="88" y="26"/>
                      <a:pt x="86" y="23"/>
                      <a:pt x="83" y="22"/>
                    </a:cubicBezTo>
                    <a:cubicBezTo>
                      <a:pt x="81" y="20"/>
                      <a:pt x="79" y="20"/>
                      <a:pt x="76" y="20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" name="任意多边形: 形状 114"/>
              <p:cNvSpPr>
                <a:spLocks noEditPoints="1"/>
              </p:cNvSpPr>
              <p:nvPr/>
            </p:nvSpPr>
            <p:spPr bwMode="auto">
              <a:xfrm rot="19875771">
                <a:off x="4500129" y="869832"/>
                <a:ext cx="522756" cy="294292"/>
              </a:xfrm>
              <a:custGeom>
                <a:avLst/>
                <a:gdLst>
                  <a:gd name="T0" fmla="*/ 97 w 170"/>
                  <a:gd name="T1" fmla="*/ 96 h 96"/>
                  <a:gd name="T2" fmla="*/ 88 w 170"/>
                  <a:gd name="T3" fmla="*/ 93 h 96"/>
                  <a:gd name="T4" fmla="*/ 81 w 170"/>
                  <a:gd name="T5" fmla="*/ 69 h 96"/>
                  <a:gd name="T6" fmla="*/ 99 w 170"/>
                  <a:gd name="T7" fmla="*/ 53 h 96"/>
                  <a:gd name="T8" fmla="*/ 102 w 170"/>
                  <a:gd name="T9" fmla="*/ 51 h 96"/>
                  <a:gd name="T10" fmla="*/ 76 w 170"/>
                  <a:gd name="T11" fmla="*/ 35 h 96"/>
                  <a:gd name="T12" fmla="*/ 63 w 170"/>
                  <a:gd name="T13" fmla="*/ 34 h 96"/>
                  <a:gd name="T14" fmla="*/ 60 w 170"/>
                  <a:gd name="T15" fmla="*/ 60 h 96"/>
                  <a:gd name="T16" fmla="*/ 45 w 170"/>
                  <a:gd name="T17" fmla="*/ 74 h 96"/>
                  <a:gd name="T18" fmla="*/ 25 w 170"/>
                  <a:gd name="T19" fmla="*/ 68 h 96"/>
                  <a:gd name="T20" fmla="*/ 32 w 170"/>
                  <a:gd name="T21" fmla="*/ 40 h 96"/>
                  <a:gd name="T22" fmla="*/ 53 w 170"/>
                  <a:gd name="T23" fmla="*/ 28 h 96"/>
                  <a:gd name="T24" fmla="*/ 46 w 170"/>
                  <a:gd name="T25" fmla="*/ 19 h 96"/>
                  <a:gd name="T26" fmla="*/ 7 w 170"/>
                  <a:gd name="T27" fmla="*/ 17 h 96"/>
                  <a:gd name="T28" fmla="*/ 2 w 170"/>
                  <a:gd name="T29" fmla="*/ 16 h 96"/>
                  <a:gd name="T30" fmla="*/ 3 w 170"/>
                  <a:gd name="T31" fmla="*/ 10 h 96"/>
                  <a:gd name="T32" fmla="*/ 51 w 170"/>
                  <a:gd name="T33" fmla="*/ 13 h 96"/>
                  <a:gd name="T34" fmla="*/ 61 w 170"/>
                  <a:gd name="T35" fmla="*/ 27 h 96"/>
                  <a:gd name="T36" fmla="*/ 77 w 170"/>
                  <a:gd name="T37" fmla="*/ 27 h 96"/>
                  <a:gd name="T38" fmla="*/ 110 w 170"/>
                  <a:gd name="T39" fmla="*/ 49 h 96"/>
                  <a:gd name="T40" fmla="*/ 169 w 170"/>
                  <a:gd name="T41" fmla="*/ 70 h 96"/>
                  <a:gd name="T42" fmla="*/ 168 w 170"/>
                  <a:gd name="T43" fmla="*/ 75 h 96"/>
                  <a:gd name="T44" fmla="*/ 163 w 170"/>
                  <a:gd name="T45" fmla="*/ 75 h 96"/>
                  <a:gd name="T46" fmla="*/ 114 w 170"/>
                  <a:gd name="T47" fmla="*/ 56 h 96"/>
                  <a:gd name="T48" fmla="*/ 114 w 170"/>
                  <a:gd name="T49" fmla="*/ 57 h 96"/>
                  <a:gd name="T50" fmla="*/ 115 w 170"/>
                  <a:gd name="T51" fmla="*/ 85 h 96"/>
                  <a:gd name="T52" fmla="*/ 101 w 170"/>
                  <a:gd name="T53" fmla="*/ 95 h 96"/>
                  <a:gd name="T54" fmla="*/ 97 w 170"/>
                  <a:gd name="T55" fmla="*/ 96 h 96"/>
                  <a:gd name="T56" fmla="*/ 106 w 170"/>
                  <a:gd name="T57" fmla="*/ 58 h 96"/>
                  <a:gd name="T58" fmla="*/ 102 w 170"/>
                  <a:gd name="T59" fmla="*/ 60 h 96"/>
                  <a:gd name="T60" fmla="*/ 89 w 170"/>
                  <a:gd name="T61" fmla="*/ 72 h 96"/>
                  <a:gd name="T62" fmla="*/ 92 w 170"/>
                  <a:gd name="T63" fmla="*/ 87 h 96"/>
                  <a:gd name="T64" fmla="*/ 99 w 170"/>
                  <a:gd name="T65" fmla="*/ 88 h 96"/>
                  <a:gd name="T66" fmla="*/ 108 w 170"/>
                  <a:gd name="T67" fmla="*/ 81 h 96"/>
                  <a:gd name="T68" fmla="*/ 107 w 170"/>
                  <a:gd name="T69" fmla="*/ 60 h 96"/>
                  <a:gd name="T70" fmla="*/ 106 w 170"/>
                  <a:gd name="T71" fmla="*/ 58 h 96"/>
                  <a:gd name="T72" fmla="*/ 55 w 170"/>
                  <a:gd name="T73" fmla="*/ 36 h 96"/>
                  <a:gd name="T74" fmla="*/ 37 w 170"/>
                  <a:gd name="T75" fmla="*/ 46 h 96"/>
                  <a:gd name="T76" fmla="*/ 32 w 170"/>
                  <a:gd name="T77" fmla="*/ 63 h 96"/>
                  <a:gd name="T78" fmla="*/ 43 w 170"/>
                  <a:gd name="T79" fmla="*/ 66 h 96"/>
                  <a:gd name="T80" fmla="*/ 53 w 170"/>
                  <a:gd name="T81" fmla="*/ 56 h 96"/>
                  <a:gd name="T82" fmla="*/ 55 w 170"/>
                  <a:gd name="T83" fmla="*/ 3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0" h="96">
                    <a:moveTo>
                      <a:pt x="97" y="96"/>
                    </a:moveTo>
                    <a:cubicBezTo>
                      <a:pt x="93" y="96"/>
                      <a:pt x="90" y="95"/>
                      <a:pt x="88" y="93"/>
                    </a:cubicBezTo>
                    <a:cubicBezTo>
                      <a:pt x="80" y="88"/>
                      <a:pt x="78" y="77"/>
                      <a:pt x="81" y="69"/>
                    </a:cubicBezTo>
                    <a:cubicBezTo>
                      <a:pt x="84" y="62"/>
                      <a:pt x="90" y="57"/>
                      <a:pt x="99" y="53"/>
                    </a:cubicBezTo>
                    <a:cubicBezTo>
                      <a:pt x="100" y="52"/>
                      <a:pt x="101" y="52"/>
                      <a:pt x="102" y="51"/>
                    </a:cubicBezTo>
                    <a:cubicBezTo>
                      <a:pt x="95" y="43"/>
                      <a:pt x="86" y="37"/>
                      <a:pt x="76" y="35"/>
                    </a:cubicBezTo>
                    <a:cubicBezTo>
                      <a:pt x="72" y="34"/>
                      <a:pt x="67" y="34"/>
                      <a:pt x="63" y="34"/>
                    </a:cubicBezTo>
                    <a:cubicBezTo>
                      <a:pt x="65" y="43"/>
                      <a:pt x="64" y="52"/>
                      <a:pt x="60" y="60"/>
                    </a:cubicBezTo>
                    <a:cubicBezTo>
                      <a:pt x="57" y="67"/>
                      <a:pt x="51" y="72"/>
                      <a:pt x="45" y="74"/>
                    </a:cubicBezTo>
                    <a:cubicBezTo>
                      <a:pt x="38" y="76"/>
                      <a:pt x="29" y="74"/>
                      <a:pt x="25" y="68"/>
                    </a:cubicBezTo>
                    <a:cubicBezTo>
                      <a:pt x="19" y="59"/>
                      <a:pt x="24" y="47"/>
                      <a:pt x="32" y="40"/>
                    </a:cubicBezTo>
                    <a:cubicBezTo>
                      <a:pt x="38" y="35"/>
                      <a:pt x="45" y="31"/>
                      <a:pt x="53" y="28"/>
                    </a:cubicBezTo>
                    <a:cubicBezTo>
                      <a:pt x="51" y="25"/>
                      <a:pt x="49" y="21"/>
                      <a:pt x="46" y="19"/>
                    </a:cubicBezTo>
                    <a:cubicBezTo>
                      <a:pt x="35" y="10"/>
                      <a:pt x="18" y="9"/>
                      <a:pt x="7" y="17"/>
                    </a:cubicBezTo>
                    <a:cubicBezTo>
                      <a:pt x="5" y="18"/>
                      <a:pt x="3" y="18"/>
                      <a:pt x="2" y="16"/>
                    </a:cubicBezTo>
                    <a:cubicBezTo>
                      <a:pt x="0" y="14"/>
                      <a:pt x="1" y="11"/>
                      <a:pt x="3" y="10"/>
                    </a:cubicBezTo>
                    <a:cubicBezTo>
                      <a:pt x="17" y="0"/>
                      <a:pt x="38" y="1"/>
                      <a:pt x="51" y="13"/>
                    </a:cubicBezTo>
                    <a:cubicBezTo>
                      <a:pt x="55" y="16"/>
                      <a:pt x="59" y="21"/>
                      <a:pt x="61" y="27"/>
                    </a:cubicBezTo>
                    <a:cubicBezTo>
                      <a:pt x="66" y="26"/>
                      <a:pt x="72" y="26"/>
                      <a:pt x="77" y="27"/>
                    </a:cubicBezTo>
                    <a:cubicBezTo>
                      <a:pt x="90" y="30"/>
                      <a:pt x="102" y="38"/>
                      <a:pt x="110" y="49"/>
                    </a:cubicBezTo>
                    <a:cubicBezTo>
                      <a:pt x="131" y="44"/>
                      <a:pt x="156" y="52"/>
                      <a:pt x="169" y="70"/>
                    </a:cubicBezTo>
                    <a:cubicBezTo>
                      <a:pt x="170" y="72"/>
                      <a:pt x="170" y="74"/>
                      <a:pt x="168" y="75"/>
                    </a:cubicBezTo>
                    <a:cubicBezTo>
                      <a:pt x="167" y="77"/>
                      <a:pt x="164" y="76"/>
                      <a:pt x="163" y="75"/>
                    </a:cubicBezTo>
                    <a:cubicBezTo>
                      <a:pt x="152" y="60"/>
                      <a:pt x="132" y="53"/>
                      <a:pt x="114" y="56"/>
                    </a:cubicBezTo>
                    <a:cubicBezTo>
                      <a:pt x="114" y="57"/>
                      <a:pt x="114" y="57"/>
                      <a:pt x="114" y="57"/>
                    </a:cubicBezTo>
                    <a:cubicBezTo>
                      <a:pt x="119" y="67"/>
                      <a:pt x="119" y="77"/>
                      <a:pt x="115" y="85"/>
                    </a:cubicBezTo>
                    <a:cubicBezTo>
                      <a:pt x="112" y="90"/>
                      <a:pt x="107" y="94"/>
                      <a:pt x="101" y="95"/>
                    </a:cubicBezTo>
                    <a:cubicBezTo>
                      <a:pt x="100" y="96"/>
                      <a:pt x="98" y="96"/>
                      <a:pt x="97" y="96"/>
                    </a:cubicBezTo>
                    <a:close/>
                    <a:moveTo>
                      <a:pt x="106" y="58"/>
                    </a:moveTo>
                    <a:cubicBezTo>
                      <a:pt x="105" y="59"/>
                      <a:pt x="104" y="59"/>
                      <a:pt x="102" y="60"/>
                    </a:cubicBezTo>
                    <a:cubicBezTo>
                      <a:pt x="98" y="62"/>
                      <a:pt x="91" y="66"/>
                      <a:pt x="89" y="72"/>
                    </a:cubicBezTo>
                    <a:cubicBezTo>
                      <a:pt x="87" y="77"/>
                      <a:pt x="88" y="84"/>
                      <a:pt x="92" y="87"/>
                    </a:cubicBezTo>
                    <a:cubicBezTo>
                      <a:pt x="94" y="88"/>
                      <a:pt x="97" y="88"/>
                      <a:pt x="99" y="88"/>
                    </a:cubicBezTo>
                    <a:cubicBezTo>
                      <a:pt x="103" y="87"/>
                      <a:pt x="106" y="84"/>
                      <a:pt x="108" y="81"/>
                    </a:cubicBezTo>
                    <a:cubicBezTo>
                      <a:pt x="111" y="75"/>
                      <a:pt x="110" y="68"/>
                      <a:pt x="107" y="60"/>
                    </a:cubicBezTo>
                    <a:cubicBezTo>
                      <a:pt x="107" y="59"/>
                      <a:pt x="106" y="59"/>
                      <a:pt x="106" y="58"/>
                    </a:cubicBezTo>
                    <a:close/>
                    <a:moveTo>
                      <a:pt x="55" y="36"/>
                    </a:moveTo>
                    <a:cubicBezTo>
                      <a:pt x="49" y="38"/>
                      <a:pt x="42" y="41"/>
                      <a:pt x="37" y="46"/>
                    </a:cubicBezTo>
                    <a:cubicBezTo>
                      <a:pt x="32" y="51"/>
                      <a:pt x="29" y="59"/>
                      <a:pt x="32" y="63"/>
                    </a:cubicBezTo>
                    <a:cubicBezTo>
                      <a:pt x="34" y="66"/>
                      <a:pt x="39" y="68"/>
                      <a:pt x="43" y="66"/>
                    </a:cubicBezTo>
                    <a:cubicBezTo>
                      <a:pt x="48" y="64"/>
                      <a:pt x="51" y="59"/>
                      <a:pt x="53" y="56"/>
                    </a:cubicBezTo>
                    <a:cubicBezTo>
                      <a:pt x="56" y="50"/>
                      <a:pt x="57" y="43"/>
                      <a:pt x="55" y="3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" name="椭圆 115"/>
              <p:cNvSpPr>
                <a:spLocks noChangeArrowheads="1"/>
              </p:cNvSpPr>
              <p:nvPr/>
            </p:nvSpPr>
            <p:spPr bwMode="auto">
              <a:xfrm rot="19875771">
                <a:off x="4241689" y="400696"/>
                <a:ext cx="153600" cy="1536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" name="椭圆 116"/>
              <p:cNvSpPr>
                <a:spLocks noChangeArrowheads="1"/>
              </p:cNvSpPr>
              <p:nvPr/>
            </p:nvSpPr>
            <p:spPr bwMode="auto">
              <a:xfrm rot="19875771">
                <a:off x="4314237" y="728735"/>
                <a:ext cx="123913" cy="118750"/>
              </a:xfrm>
              <a:prstGeom prst="ellipse">
                <a:avLst/>
              </a:prstGeom>
              <a:solidFill>
                <a:srgbClr val="FF9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8" name="椭圆 117"/>
              <p:cNvSpPr>
                <a:spLocks noChangeArrowheads="1"/>
              </p:cNvSpPr>
              <p:nvPr/>
            </p:nvSpPr>
            <p:spPr bwMode="auto">
              <a:xfrm rot="19875771">
                <a:off x="5070543" y="251005"/>
                <a:ext cx="123913" cy="12262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" name="任意多边形: 形状 118"/>
              <p:cNvSpPr>
                <a:spLocks/>
              </p:cNvSpPr>
              <p:nvPr/>
            </p:nvSpPr>
            <p:spPr bwMode="auto">
              <a:xfrm rot="19875771">
                <a:off x="4507939" y="292120"/>
                <a:ext cx="578258" cy="583422"/>
              </a:xfrm>
              <a:custGeom>
                <a:avLst/>
                <a:gdLst>
                  <a:gd name="T0" fmla="*/ 234 w 448"/>
                  <a:gd name="T1" fmla="*/ 109 h 452"/>
                  <a:gd name="T2" fmla="*/ 348 w 448"/>
                  <a:gd name="T3" fmla="*/ 33 h 452"/>
                  <a:gd name="T4" fmla="*/ 317 w 448"/>
                  <a:gd name="T5" fmla="*/ 166 h 452"/>
                  <a:gd name="T6" fmla="*/ 448 w 448"/>
                  <a:gd name="T7" fmla="*/ 209 h 452"/>
                  <a:gd name="T8" fmla="*/ 322 w 448"/>
                  <a:gd name="T9" fmla="*/ 266 h 452"/>
                  <a:gd name="T10" fmla="*/ 372 w 448"/>
                  <a:gd name="T11" fmla="*/ 395 h 452"/>
                  <a:gd name="T12" fmla="*/ 248 w 448"/>
                  <a:gd name="T13" fmla="*/ 335 h 452"/>
                  <a:gd name="T14" fmla="*/ 176 w 448"/>
                  <a:gd name="T15" fmla="*/ 452 h 452"/>
                  <a:gd name="T16" fmla="*/ 148 w 448"/>
                  <a:gd name="T17" fmla="*/ 319 h 452"/>
                  <a:gd name="T18" fmla="*/ 12 w 448"/>
                  <a:gd name="T19" fmla="*/ 338 h 452"/>
                  <a:gd name="T20" fmla="*/ 98 w 448"/>
                  <a:gd name="T21" fmla="*/ 231 h 452"/>
                  <a:gd name="T22" fmla="*/ 0 w 448"/>
                  <a:gd name="T23" fmla="*/ 135 h 452"/>
                  <a:gd name="T24" fmla="*/ 136 w 448"/>
                  <a:gd name="T25" fmla="*/ 138 h 452"/>
                  <a:gd name="T26" fmla="*/ 150 w 448"/>
                  <a:gd name="T27" fmla="*/ 0 h 452"/>
                  <a:gd name="T28" fmla="*/ 234 w 448"/>
                  <a:gd name="T29" fmla="*/ 109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8" h="452">
                    <a:moveTo>
                      <a:pt x="234" y="109"/>
                    </a:moveTo>
                    <a:lnTo>
                      <a:pt x="348" y="33"/>
                    </a:lnTo>
                    <a:lnTo>
                      <a:pt x="317" y="166"/>
                    </a:lnTo>
                    <a:lnTo>
                      <a:pt x="448" y="209"/>
                    </a:lnTo>
                    <a:lnTo>
                      <a:pt x="322" y="266"/>
                    </a:lnTo>
                    <a:lnTo>
                      <a:pt x="372" y="395"/>
                    </a:lnTo>
                    <a:lnTo>
                      <a:pt x="248" y="335"/>
                    </a:lnTo>
                    <a:lnTo>
                      <a:pt x="176" y="452"/>
                    </a:lnTo>
                    <a:lnTo>
                      <a:pt x="148" y="319"/>
                    </a:lnTo>
                    <a:lnTo>
                      <a:pt x="12" y="338"/>
                    </a:lnTo>
                    <a:lnTo>
                      <a:pt x="98" y="231"/>
                    </a:lnTo>
                    <a:lnTo>
                      <a:pt x="0" y="135"/>
                    </a:lnTo>
                    <a:lnTo>
                      <a:pt x="136" y="138"/>
                    </a:lnTo>
                    <a:lnTo>
                      <a:pt x="150" y="0"/>
                    </a:lnTo>
                    <a:lnTo>
                      <a:pt x="234" y="109"/>
                    </a:ln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" name="椭圆 119"/>
              <p:cNvSpPr>
                <a:spLocks noChangeArrowheads="1"/>
              </p:cNvSpPr>
              <p:nvPr/>
            </p:nvSpPr>
            <p:spPr bwMode="auto">
              <a:xfrm rot="19875771">
                <a:off x="4710798" y="598599"/>
                <a:ext cx="21943" cy="2065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椭圆 120"/>
              <p:cNvSpPr>
                <a:spLocks noChangeArrowheads="1"/>
              </p:cNvSpPr>
              <p:nvPr/>
            </p:nvSpPr>
            <p:spPr bwMode="auto">
              <a:xfrm rot="19875771">
                <a:off x="4823976" y="536541"/>
                <a:ext cx="21943" cy="2065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任意多边形: 形状 121"/>
              <p:cNvSpPr>
                <a:spLocks/>
              </p:cNvSpPr>
              <p:nvPr/>
            </p:nvSpPr>
            <p:spPr bwMode="auto">
              <a:xfrm rot="19875771">
                <a:off x="4760859" y="587485"/>
                <a:ext cx="70992" cy="46467"/>
              </a:xfrm>
              <a:custGeom>
                <a:avLst/>
                <a:gdLst>
                  <a:gd name="T0" fmla="*/ 15 w 23"/>
                  <a:gd name="T1" fmla="*/ 4 h 15"/>
                  <a:gd name="T2" fmla="*/ 11 w 23"/>
                  <a:gd name="T3" fmla="*/ 7 h 15"/>
                  <a:gd name="T4" fmla="*/ 8 w 23"/>
                  <a:gd name="T5" fmla="*/ 4 h 15"/>
                  <a:gd name="T6" fmla="*/ 4 w 23"/>
                  <a:gd name="T7" fmla="*/ 0 h 15"/>
                  <a:gd name="T8" fmla="*/ 0 w 23"/>
                  <a:gd name="T9" fmla="*/ 4 h 15"/>
                  <a:gd name="T10" fmla="*/ 11 w 23"/>
                  <a:gd name="T11" fmla="*/ 15 h 15"/>
                  <a:gd name="T12" fmla="*/ 23 w 23"/>
                  <a:gd name="T13" fmla="*/ 4 h 15"/>
                  <a:gd name="T14" fmla="*/ 19 w 23"/>
                  <a:gd name="T15" fmla="*/ 0 h 15"/>
                  <a:gd name="T16" fmla="*/ 15 w 23"/>
                  <a:gd name="T1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5">
                    <a:moveTo>
                      <a:pt x="15" y="4"/>
                    </a:moveTo>
                    <a:cubicBezTo>
                      <a:pt x="15" y="6"/>
                      <a:pt x="13" y="7"/>
                      <a:pt x="11" y="7"/>
                    </a:cubicBezTo>
                    <a:cubicBezTo>
                      <a:pt x="9" y="7"/>
                      <a:pt x="8" y="6"/>
                      <a:pt x="8" y="4"/>
                    </a:cubicBezTo>
                    <a:cubicBezTo>
                      <a:pt x="8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4"/>
                    </a:cubicBezTo>
                    <a:cubicBezTo>
                      <a:pt x="0" y="10"/>
                      <a:pt x="5" y="15"/>
                      <a:pt x="11" y="15"/>
                    </a:cubicBezTo>
                    <a:cubicBezTo>
                      <a:pt x="18" y="15"/>
                      <a:pt x="23" y="10"/>
                      <a:pt x="23" y="4"/>
                    </a:cubicBezTo>
                    <a:cubicBezTo>
                      <a:pt x="23" y="1"/>
                      <a:pt x="21" y="0"/>
                      <a:pt x="19" y="0"/>
                    </a:cubicBezTo>
                    <a:cubicBezTo>
                      <a:pt x="17" y="0"/>
                      <a:pt x="15" y="1"/>
                      <a:pt x="15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任意多边形: 形状 122"/>
              <p:cNvSpPr>
                <a:spLocks/>
              </p:cNvSpPr>
              <p:nvPr/>
            </p:nvSpPr>
            <p:spPr bwMode="auto">
              <a:xfrm rot="19875771">
                <a:off x="4357453" y="1149443"/>
                <a:ext cx="1378527" cy="214265"/>
              </a:xfrm>
              <a:custGeom>
                <a:avLst/>
                <a:gdLst>
                  <a:gd name="T0" fmla="*/ 0 w 448"/>
                  <a:gd name="T1" fmla="*/ 0 h 70"/>
                  <a:gd name="T2" fmla="*/ 0 w 448"/>
                  <a:gd name="T3" fmla="*/ 31 h 70"/>
                  <a:gd name="T4" fmla="*/ 39 w 448"/>
                  <a:gd name="T5" fmla="*/ 70 h 70"/>
                  <a:gd name="T6" fmla="*/ 408 w 448"/>
                  <a:gd name="T7" fmla="*/ 70 h 70"/>
                  <a:gd name="T8" fmla="*/ 448 w 448"/>
                  <a:gd name="T9" fmla="*/ 31 h 70"/>
                  <a:gd name="T10" fmla="*/ 448 w 448"/>
                  <a:gd name="T11" fmla="*/ 0 h 70"/>
                  <a:gd name="T12" fmla="*/ 0 w 448"/>
                  <a:gd name="T1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8" h="70">
                    <a:moveTo>
                      <a:pt x="0" y="0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53"/>
                      <a:pt x="18" y="70"/>
                      <a:pt x="39" y="70"/>
                    </a:cubicBezTo>
                    <a:cubicBezTo>
                      <a:pt x="408" y="70"/>
                      <a:pt x="408" y="70"/>
                      <a:pt x="408" y="70"/>
                    </a:cubicBezTo>
                    <a:cubicBezTo>
                      <a:pt x="430" y="70"/>
                      <a:pt x="448" y="53"/>
                      <a:pt x="448" y="31"/>
                    </a:cubicBezTo>
                    <a:cubicBezTo>
                      <a:pt x="448" y="0"/>
                      <a:pt x="448" y="0"/>
                      <a:pt x="44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任意多边形: 形状 123"/>
              <p:cNvSpPr>
                <a:spLocks/>
              </p:cNvSpPr>
              <p:nvPr/>
            </p:nvSpPr>
            <p:spPr bwMode="auto">
              <a:xfrm rot="19875771">
                <a:off x="5266764" y="482809"/>
                <a:ext cx="206521" cy="289129"/>
              </a:xfrm>
              <a:custGeom>
                <a:avLst/>
                <a:gdLst>
                  <a:gd name="T0" fmla="*/ 67 w 67"/>
                  <a:gd name="T1" fmla="*/ 90 h 94"/>
                  <a:gd name="T2" fmla="*/ 67 w 67"/>
                  <a:gd name="T3" fmla="*/ 4 h 94"/>
                  <a:gd name="T4" fmla="*/ 47 w 67"/>
                  <a:gd name="T5" fmla="*/ 0 h 94"/>
                  <a:gd name="T6" fmla="*/ 0 w 67"/>
                  <a:gd name="T7" fmla="*/ 47 h 94"/>
                  <a:gd name="T8" fmla="*/ 47 w 67"/>
                  <a:gd name="T9" fmla="*/ 94 h 94"/>
                  <a:gd name="T10" fmla="*/ 67 w 67"/>
                  <a:gd name="T11" fmla="*/ 9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" h="94">
                    <a:moveTo>
                      <a:pt x="67" y="90"/>
                    </a:moveTo>
                    <a:cubicBezTo>
                      <a:pt x="67" y="4"/>
                      <a:pt x="67" y="4"/>
                      <a:pt x="67" y="4"/>
                    </a:cubicBezTo>
                    <a:cubicBezTo>
                      <a:pt x="61" y="2"/>
                      <a:pt x="54" y="0"/>
                      <a:pt x="47" y="0"/>
                    </a:cubicBezTo>
                    <a:cubicBezTo>
                      <a:pt x="21" y="0"/>
                      <a:pt x="0" y="21"/>
                      <a:pt x="0" y="47"/>
                    </a:cubicBezTo>
                    <a:cubicBezTo>
                      <a:pt x="0" y="73"/>
                      <a:pt x="21" y="94"/>
                      <a:pt x="47" y="94"/>
                    </a:cubicBezTo>
                    <a:cubicBezTo>
                      <a:pt x="54" y="94"/>
                      <a:pt x="61" y="93"/>
                      <a:pt x="67" y="90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任意多边形: 形状 131"/>
              <p:cNvSpPr>
                <a:spLocks/>
              </p:cNvSpPr>
              <p:nvPr/>
            </p:nvSpPr>
            <p:spPr bwMode="auto">
              <a:xfrm rot="19875771">
                <a:off x="4693865" y="-93792"/>
                <a:ext cx="339209" cy="198876"/>
              </a:xfrm>
              <a:custGeom>
                <a:avLst/>
                <a:gdLst>
                  <a:gd name="connsiteX0" fmla="*/ 0 w 339209"/>
                  <a:gd name="connsiteY0" fmla="*/ 0 h 198876"/>
                  <a:gd name="connsiteX1" fmla="*/ 339209 w 339209"/>
                  <a:gd name="connsiteY1" fmla="*/ 185997 h 198876"/>
                  <a:gd name="connsiteX2" fmla="*/ 258277 w 339209"/>
                  <a:gd name="connsiteY2" fmla="*/ 198876 h 198876"/>
                  <a:gd name="connsiteX3" fmla="*/ 11904 w 339209"/>
                  <a:gd name="connsiteY3" fmla="*/ 38041 h 19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09" h="198876">
                    <a:moveTo>
                      <a:pt x="0" y="0"/>
                    </a:moveTo>
                    <a:lnTo>
                      <a:pt x="339209" y="185997"/>
                    </a:lnTo>
                    <a:lnTo>
                      <a:pt x="258277" y="198876"/>
                    </a:lnTo>
                    <a:cubicBezTo>
                      <a:pt x="147625" y="198876"/>
                      <a:pt x="52533" y="133158"/>
                      <a:pt x="11904" y="38041"/>
                    </a:cubicBezTo>
                    <a:close/>
                  </a:path>
                </a:pathLst>
              </a:custGeom>
              <a:solidFill>
                <a:srgbClr val="19C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/>
              <p:cNvSpPr>
                <a:spLocks/>
              </p:cNvSpPr>
              <p:nvPr/>
            </p:nvSpPr>
            <p:spPr bwMode="auto">
              <a:xfrm rot="19875771">
                <a:off x="4090460" y="107202"/>
                <a:ext cx="166508" cy="1635388"/>
              </a:xfrm>
              <a:custGeom>
                <a:avLst/>
                <a:gdLst>
                  <a:gd name="T0" fmla="*/ 54 w 54"/>
                  <a:gd name="T1" fmla="*/ 532 h 532"/>
                  <a:gd name="T2" fmla="*/ 39 w 54"/>
                  <a:gd name="T3" fmla="*/ 532 h 532"/>
                  <a:gd name="T4" fmla="*/ 0 w 54"/>
                  <a:gd name="T5" fmla="*/ 493 h 532"/>
                  <a:gd name="T6" fmla="*/ 0 w 54"/>
                  <a:gd name="T7" fmla="*/ 39 h 532"/>
                  <a:gd name="T8" fmla="*/ 39 w 54"/>
                  <a:gd name="T9" fmla="*/ 0 h 532"/>
                  <a:gd name="T10" fmla="*/ 54 w 54"/>
                  <a:gd name="T11" fmla="*/ 0 h 532"/>
                  <a:gd name="T12" fmla="*/ 54 w 54"/>
                  <a:gd name="T13" fmla="*/ 532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532">
                    <a:moveTo>
                      <a:pt x="54" y="532"/>
                    </a:moveTo>
                    <a:cubicBezTo>
                      <a:pt x="39" y="532"/>
                      <a:pt x="39" y="532"/>
                      <a:pt x="39" y="532"/>
                    </a:cubicBezTo>
                    <a:cubicBezTo>
                      <a:pt x="17" y="532"/>
                      <a:pt x="0" y="515"/>
                      <a:pt x="0" y="493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4" y="0"/>
                      <a:pt x="54" y="0"/>
                      <a:pt x="54" y="0"/>
                    </a:cubicBezTo>
                    <a:lnTo>
                      <a:pt x="54" y="5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 rot="1622264">
              <a:off x="9000706" y="2824973"/>
              <a:ext cx="2888351" cy="2744121"/>
              <a:chOff x="298450" y="-2527301"/>
              <a:chExt cx="2447925" cy="2325688"/>
            </a:xfrm>
          </p:grpSpPr>
          <p:sp>
            <p:nvSpPr>
              <p:cNvPr id="65" name="任意多边形: 形状 64"/>
              <p:cNvSpPr>
                <a:spLocks/>
              </p:cNvSpPr>
              <p:nvPr/>
            </p:nvSpPr>
            <p:spPr bwMode="auto">
              <a:xfrm>
                <a:off x="298450" y="-2527301"/>
                <a:ext cx="2447925" cy="2325688"/>
              </a:xfrm>
              <a:custGeom>
                <a:avLst/>
                <a:gdLst>
                  <a:gd name="T0" fmla="*/ 605 w 647"/>
                  <a:gd name="T1" fmla="*/ 295 h 615"/>
                  <a:gd name="T2" fmla="*/ 621 w 647"/>
                  <a:gd name="T3" fmla="*/ 264 h 615"/>
                  <a:gd name="T4" fmla="*/ 624 w 647"/>
                  <a:gd name="T5" fmla="*/ 252 h 615"/>
                  <a:gd name="T6" fmla="*/ 621 w 647"/>
                  <a:gd name="T7" fmla="*/ 167 h 615"/>
                  <a:gd name="T8" fmla="*/ 609 w 647"/>
                  <a:gd name="T9" fmla="*/ 146 h 615"/>
                  <a:gd name="T10" fmla="*/ 585 w 647"/>
                  <a:gd name="T11" fmla="*/ 147 h 615"/>
                  <a:gd name="T12" fmla="*/ 540 w 647"/>
                  <a:gd name="T13" fmla="*/ 175 h 615"/>
                  <a:gd name="T14" fmla="*/ 540 w 647"/>
                  <a:gd name="T15" fmla="*/ 173 h 615"/>
                  <a:gd name="T16" fmla="*/ 511 w 647"/>
                  <a:gd name="T17" fmla="*/ 92 h 615"/>
                  <a:gd name="T18" fmla="*/ 493 w 647"/>
                  <a:gd name="T19" fmla="*/ 76 h 615"/>
                  <a:gd name="T20" fmla="*/ 470 w 647"/>
                  <a:gd name="T21" fmla="*/ 84 h 615"/>
                  <a:gd name="T22" fmla="*/ 415 w 647"/>
                  <a:gd name="T23" fmla="*/ 149 h 615"/>
                  <a:gd name="T24" fmla="*/ 409 w 647"/>
                  <a:gd name="T25" fmla="*/ 161 h 615"/>
                  <a:gd name="T26" fmla="*/ 400 w 647"/>
                  <a:gd name="T27" fmla="*/ 209 h 615"/>
                  <a:gd name="T28" fmla="*/ 317 w 647"/>
                  <a:gd name="T29" fmla="*/ 209 h 615"/>
                  <a:gd name="T30" fmla="*/ 348 w 647"/>
                  <a:gd name="T31" fmla="*/ 76 h 615"/>
                  <a:gd name="T32" fmla="*/ 342 w 647"/>
                  <a:gd name="T33" fmla="*/ 41 h 615"/>
                  <a:gd name="T34" fmla="*/ 313 w 647"/>
                  <a:gd name="T35" fmla="*/ 21 h 615"/>
                  <a:gd name="T36" fmla="*/ 236 w 647"/>
                  <a:gd name="T37" fmla="*/ 3 h 615"/>
                  <a:gd name="T38" fmla="*/ 201 w 647"/>
                  <a:gd name="T39" fmla="*/ 8 h 615"/>
                  <a:gd name="T40" fmla="*/ 180 w 647"/>
                  <a:gd name="T41" fmla="*/ 37 h 615"/>
                  <a:gd name="T42" fmla="*/ 146 w 647"/>
                  <a:gd name="T43" fmla="*/ 182 h 615"/>
                  <a:gd name="T44" fmla="*/ 135 w 647"/>
                  <a:gd name="T45" fmla="*/ 178 h 615"/>
                  <a:gd name="T46" fmla="*/ 129 w 647"/>
                  <a:gd name="T47" fmla="*/ 166 h 615"/>
                  <a:gd name="T48" fmla="*/ 108 w 647"/>
                  <a:gd name="T49" fmla="*/ 140 h 615"/>
                  <a:gd name="T50" fmla="*/ 107 w 647"/>
                  <a:gd name="T51" fmla="*/ 140 h 615"/>
                  <a:gd name="T52" fmla="*/ 99 w 647"/>
                  <a:gd name="T53" fmla="*/ 133 h 615"/>
                  <a:gd name="T54" fmla="*/ 97 w 647"/>
                  <a:gd name="T55" fmla="*/ 132 h 615"/>
                  <a:gd name="T56" fmla="*/ 93 w 647"/>
                  <a:gd name="T57" fmla="*/ 130 h 615"/>
                  <a:gd name="T58" fmla="*/ 88 w 647"/>
                  <a:gd name="T59" fmla="*/ 127 h 615"/>
                  <a:gd name="T60" fmla="*/ 84 w 647"/>
                  <a:gd name="T61" fmla="*/ 126 h 615"/>
                  <a:gd name="T62" fmla="*/ 78 w 647"/>
                  <a:gd name="T63" fmla="*/ 123 h 615"/>
                  <a:gd name="T64" fmla="*/ 75 w 647"/>
                  <a:gd name="T65" fmla="*/ 123 h 615"/>
                  <a:gd name="T66" fmla="*/ 67 w 647"/>
                  <a:gd name="T67" fmla="*/ 121 h 615"/>
                  <a:gd name="T68" fmla="*/ 45 w 647"/>
                  <a:gd name="T69" fmla="*/ 117 h 615"/>
                  <a:gd name="T70" fmla="*/ 39 w 647"/>
                  <a:gd name="T71" fmla="*/ 116 h 615"/>
                  <a:gd name="T72" fmla="*/ 29 w 647"/>
                  <a:gd name="T73" fmla="*/ 118 h 615"/>
                  <a:gd name="T74" fmla="*/ 20 w 647"/>
                  <a:gd name="T75" fmla="*/ 126 h 615"/>
                  <a:gd name="T76" fmla="*/ 17 w 647"/>
                  <a:gd name="T77" fmla="*/ 132 h 615"/>
                  <a:gd name="T78" fmla="*/ 8 w 647"/>
                  <a:gd name="T79" fmla="*/ 152 h 615"/>
                  <a:gd name="T80" fmla="*/ 5 w 647"/>
                  <a:gd name="T81" fmla="*/ 160 h 615"/>
                  <a:gd name="T82" fmla="*/ 4 w 647"/>
                  <a:gd name="T83" fmla="*/ 161 h 615"/>
                  <a:gd name="T84" fmla="*/ 2 w 647"/>
                  <a:gd name="T85" fmla="*/ 169 h 615"/>
                  <a:gd name="T86" fmla="*/ 2 w 647"/>
                  <a:gd name="T87" fmla="*/ 172 h 615"/>
                  <a:gd name="T88" fmla="*/ 1 w 647"/>
                  <a:gd name="T89" fmla="*/ 178 h 615"/>
                  <a:gd name="T90" fmla="*/ 1 w 647"/>
                  <a:gd name="T91" fmla="*/ 183 h 615"/>
                  <a:gd name="T92" fmla="*/ 0 w 647"/>
                  <a:gd name="T93" fmla="*/ 188 h 615"/>
                  <a:gd name="T94" fmla="*/ 11 w 647"/>
                  <a:gd name="T95" fmla="*/ 229 h 615"/>
                  <a:gd name="T96" fmla="*/ 17 w 647"/>
                  <a:gd name="T97" fmla="*/ 240 h 615"/>
                  <a:gd name="T98" fmla="*/ 19 w 647"/>
                  <a:gd name="T99" fmla="*/ 274 h 615"/>
                  <a:gd name="T100" fmla="*/ 46 w 647"/>
                  <a:gd name="T101" fmla="*/ 295 h 615"/>
                  <a:gd name="T102" fmla="*/ 65 w 647"/>
                  <a:gd name="T103" fmla="*/ 331 h 615"/>
                  <a:gd name="T104" fmla="*/ 43 w 647"/>
                  <a:gd name="T105" fmla="*/ 374 h 615"/>
                  <a:gd name="T106" fmla="*/ 41 w 647"/>
                  <a:gd name="T107" fmla="*/ 385 h 615"/>
                  <a:gd name="T108" fmla="*/ 41 w 647"/>
                  <a:gd name="T109" fmla="*/ 552 h 615"/>
                  <a:gd name="T110" fmla="*/ 104 w 647"/>
                  <a:gd name="T111" fmla="*/ 615 h 615"/>
                  <a:gd name="T112" fmla="*/ 584 w 647"/>
                  <a:gd name="T113" fmla="*/ 615 h 615"/>
                  <a:gd name="T114" fmla="*/ 647 w 647"/>
                  <a:gd name="T115" fmla="*/ 552 h 615"/>
                  <a:gd name="T116" fmla="*/ 647 w 647"/>
                  <a:gd name="T117" fmla="*/ 385 h 615"/>
                  <a:gd name="T118" fmla="*/ 645 w 647"/>
                  <a:gd name="T119" fmla="*/ 374 h 615"/>
                  <a:gd name="T120" fmla="*/ 605 w 647"/>
                  <a:gd name="T121" fmla="*/ 29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47" h="615">
                    <a:moveTo>
                      <a:pt x="605" y="295"/>
                    </a:moveTo>
                    <a:cubicBezTo>
                      <a:pt x="621" y="264"/>
                      <a:pt x="621" y="264"/>
                      <a:pt x="621" y="264"/>
                    </a:cubicBezTo>
                    <a:cubicBezTo>
                      <a:pt x="623" y="261"/>
                      <a:pt x="624" y="257"/>
                      <a:pt x="624" y="252"/>
                    </a:cubicBezTo>
                    <a:cubicBezTo>
                      <a:pt x="621" y="167"/>
                      <a:pt x="621" y="167"/>
                      <a:pt x="621" y="167"/>
                    </a:cubicBezTo>
                    <a:cubicBezTo>
                      <a:pt x="621" y="158"/>
                      <a:pt x="616" y="150"/>
                      <a:pt x="609" y="146"/>
                    </a:cubicBezTo>
                    <a:cubicBezTo>
                      <a:pt x="601" y="142"/>
                      <a:pt x="592" y="143"/>
                      <a:pt x="585" y="147"/>
                    </a:cubicBezTo>
                    <a:cubicBezTo>
                      <a:pt x="540" y="175"/>
                      <a:pt x="540" y="175"/>
                      <a:pt x="540" y="175"/>
                    </a:cubicBezTo>
                    <a:cubicBezTo>
                      <a:pt x="540" y="174"/>
                      <a:pt x="540" y="173"/>
                      <a:pt x="540" y="173"/>
                    </a:cubicBezTo>
                    <a:cubicBezTo>
                      <a:pt x="511" y="92"/>
                      <a:pt x="511" y="92"/>
                      <a:pt x="511" y="92"/>
                    </a:cubicBezTo>
                    <a:cubicBezTo>
                      <a:pt x="508" y="84"/>
                      <a:pt x="501" y="78"/>
                      <a:pt x="493" y="76"/>
                    </a:cubicBezTo>
                    <a:cubicBezTo>
                      <a:pt x="484" y="75"/>
                      <a:pt x="476" y="78"/>
                      <a:pt x="470" y="84"/>
                    </a:cubicBezTo>
                    <a:cubicBezTo>
                      <a:pt x="415" y="149"/>
                      <a:pt x="415" y="149"/>
                      <a:pt x="415" y="149"/>
                    </a:cubicBezTo>
                    <a:cubicBezTo>
                      <a:pt x="412" y="153"/>
                      <a:pt x="410" y="157"/>
                      <a:pt x="409" y="161"/>
                    </a:cubicBezTo>
                    <a:cubicBezTo>
                      <a:pt x="400" y="209"/>
                      <a:pt x="400" y="209"/>
                      <a:pt x="400" y="209"/>
                    </a:cubicBezTo>
                    <a:cubicBezTo>
                      <a:pt x="317" y="209"/>
                      <a:pt x="317" y="209"/>
                      <a:pt x="317" y="209"/>
                    </a:cubicBezTo>
                    <a:cubicBezTo>
                      <a:pt x="348" y="76"/>
                      <a:pt x="348" y="76"/>
                      <a:pt x="348" y="76"/>
                    </a:cubicBezTo>
                    <a:cubicBezTo>
                      <a:pt x="351" y="64"/>
                      <a:pt x="348" y="52"/>
                      <a:pt x="342" y="41"/>
                    </a:cubicBezTo>
                    <a:cubicBezTo>
                      <a:pt x="335" y="31"/>
                      <a:pt x="325" y="24"/>
                      <a:pt x="313" y="21"/>
                    </a:cubicBezTo>
                    <a:cubicBezTo>
                      <a:pt x="236" y="3"/>
                      <a:pt x="236" y="3"/>
                      <a:pt x="236" y="3"/>
                    </a:cubicBezTo>
                    <a:cubicBezTo>
                      <a:pt x="224" y="0"/>
                      <a:pt x="211" y="2"/>
                      <a:pt x="201" y="8"/>
                    </a:cubicBezTo>
                    <a:cubicBezTo>
                      <a:pt x="190" y="15"/>
                      <a:pt x="183" y="25"/>
                      <a:pt x="180" y="37"/>
                    </a:cubicBezTo>
                    <a:cubicBezTo>
                      <a:pt x="146" y="182"/>
                      <a:pt x="146" y="182"/>
                      <a:pt x="146" y="182"/>
                    </a:cubicBezTo>
                    <a:cubicBezTo>
                      <a:pt x="143" y="180"/>
                      <a:pt x="139" y="179"/>
                      <a:pt x="135" y="178"/>
                    </a:cubicBezTo>
                    <a:cubicBezTo>
                      <a:pt x="129" y="166"/>
                      <a:pt x="129" y="166"/>
                      <a:pt x="129" y="166"/>
                    </a:cubicBezTo>
                    <a:cubicBezTo>
                      <a:pt x="124" y="156"/>
                      <a:pt x="117" y="148"/>
                      <a:pt x="108" y="140"/>
                    </a:cubicBezTo>
                    <a:cubicBezTo>
                      <a:pt x="108" y="140"/>
                      <a:pt x="107" y="140"/>
                      <a:pt x="107" y="140"/>
                    </a:cubicBezTo>
                    <a:cubicBezTo>
                      <a:pt x="104" y="137"/>
                      <a:pt x="102" y="135"/>
                      <a:pt x="99" y="133"/>
                    </a:cubicBezTo>
                    <a:cubicBezTo>
                      <a:pt x="98" y="133"/>
                      <a:pt x="97" y="133"/>
                      <a:pt x="97" y="132"/>
                    </a:cubicBezTo>
                    <a:cubicBezTo>
                      <a:pt x="95" y="131"/>
                      <a:pt x="94" y="130"/>
                      <a:pt x="93" y="130"/>
                    </a:cubicBezTo>
                    <a:cubicBezTo>
                      <a:pt x="91" y="129"/>
                      <a:pt x="89" y="128"/>
                      <a:pt x="88" y="127"/>
                    </a:cubicBezTo>
                    <a:cubicBezTo>
                      <a:pt x="87" y="127"/>
                      <a:pt x="85" y="126"/>
                      <a:pt x="84" y="126"/>
                    </a:cubicBezTo>
                    <a:cubicBezTo>
                      <a:pt x="82" y="125"/>
                      <a:pt x="80" y="124"/>
                      <a:pt x="78" y="123"/>
                    </a:cubicBezTo>
                    <a:cubicBezTo>
                      <a:pt x="77" y="123"/>
                      <a:pt x="76" y="123"/>
                      <a:pt x="75" y="123"/>
                    </a:cubicBezTo>
                    <a:cubicBezTo>
                      <a:pt x="72" y="122"/>
                      <a:pt x="69" y="121"/>
                      <a:pt x="67" y="121"/>
                    </a:cubicBezTo>
                    <a:cubicBezTo>
                      <a:pt x="45" y="117"/>
                      <a:pt x="45" y="117"/>
                      <a:pt x="45" y="117"/>
                    </a:cubicBezTo>
                    <a:cubicBezTo>
                      <a:pt x="43" y="116"/>
                      <a:pt x="41" y="116"/>
                      <a:pt x="39" y="116"/>
                    </a:cubicBezTo>
                    <a:cubicBezTo>
                      <a:pt x="35" y="116"/>
                      <a:pt x="32" y="117"/>
                      <a:pt x="29" y="118"/>
                    </a:cubicBezTo>
                    <a:cubicBezTo>
                      <a:pt x="25" y="120"/>
                      <a:pt x="22" y="123"/>
                      <a:pt x="20" y="126"/>
                    </a:cubicBezTo>
                    <a:cubicBezTo>
                      <a:pt x="18" y="128"/>
                      <a:pt x="18" y="130"/>
                      <a:pt x="17" y="132"/>
                    </a:cubicBezTo>
                    <a:cubicBezTo>
                      <a:pt x="8" y="152"/>
                      <a:pt x="8" y="152"/>
                      <a:pt x="8" y="152"/>
                    </a:cubicBezTo>
                    <a:cubicBezTo>
                      <a:pt x="7" y="154"/>
                      <a:pt x="6" y="157"/>
                      <a:pt x="5" y="160"/>
                    </a:cubicBezTo>
                    <a:cubicBezTo>
                      <a:pt x="4" y="161"/>
                      <a:pt x="4" y="161"/>
                      <a:pt x="4" y="161"/>
                    </a:cubicBezTo>
                    <a:cubicBezTo>
                      <a:pt x="4" y="164"/>
                      <a:pt x="3" y="166"/>
                      <a:pt x="2" y="169"/>
                    </a:cubicBezTo>
                    <a:cubicBezTo>
                      <a:pt x="2" y="170"/>
                      <a:pt x="2" y="171"/>
                      <a:pt x="2" y="172"/>
                    </a:cubicBezTo>
                    <a:cubicBezTo>
                      <a:pt x="1" y="174"/>
                      <a:pt x="1" y="176"/>
                      <a:pt x="1" y="178"/>
                    </a:cubicBezTo>
                    <a:cubicBezTo>
                      <a:pt x="1" y="180"/>
                      <a:pt x="1" y="181"/>
                      <a:pt x="1" y="183"/>
                    </a:cubicBezTo>
                    <a:cubicBezTo>
                      <a:pt x="1" y="185"/>
                      <a:pt x="0" y="186"/>
                      <a:pt x="0" y="188"/>
                    </a:cubicBezTo>
                    <a:cubicBezTo>
                      <a:pt x="1" y="202"/>
                      <a:pt x="4" y="216"/>
                      <a:pt x="11" y="229"/>
                    </a:cubicBezTo>
                    <a:cubicBezTo>
                      <a:pt x="17" y="240"/>
                      <a:pt x="17" y="240"/>
                      <a:pt x="17" y="240"/>
                    </a:cubicBezTo>
                    <a:cubicBezTo>
                      <a:pt x="13" y="251"/>
                      <a:pt x="14" y="263"/>
                      <a:pt x="19" y="274"/>
                    </a:cubicBezTo>
                    <a:cubicBezTo>
                      <a:pt x="25" y="285"/>
                      <a:pt x="35" y="292"/>
                      <a:pt x="46" y="295"/>
                    </a:cubicBezTo>
                    <a:cubicBezTo>
                      <a:pt x="65" y="331"/>
                      <a:pt x="65" y="331"/>
                      <a:pt x="65" y="331"/>
                    </a:cubicBezTo>
                    <a:cubicBezTo>
                      <a:pt x="43" y="374"/>
                      <a:pt x="43" y="374"/>
                      <a:pt x="43" y="374"/>
                    </a:cubicBezTo>
                    <a:cubicBezTo>
                      <a:pt x="42" y="377"/>
                      <a:pt x="41" y="381"/>
                      <a:pt x="41" y="385"/>
                    </a:cubicBezTo>
                    <a:cubicBezTo>
                      <a:pt x="41" y="552"/>
                      <a:pt x="41" y="552"/>
                      <a:pt x="41" y="552"/>
                    </a:cubicBezTo>
                    <a:cubicBezTo>
                      <a:pt x="41" y="587"/>
                      <a:pt x="69" y="615"/>
                      <a:pt x="104" y="615"/>
                    </a:cubicBezTo>
                    <a:cubicBezTo>
                      <a:pt x="584" y="615"/>
                      <a:pt x="584" y="615"/>
                      <a:pt x="584" y="615"/>
                    </a:cubicBezTo>
                    <a:cubicBezTo>
                      <a:pt x="619" y="615"/>
                      <a:pt x="647" y="587"/>
                      <a:pt x="647" y="552"/>
                    </a:cubicBezTo>
                    <a:cubicBezTo>
                      <a:pt x="647" y="385"/>
                      <a:pt x="647" y="385"/>
                      <a:pt x="647" y="385"/>
                    </a:cubicBezTo>
                    <a:cubicBezTo>
                      <a:pt x="647" y="381"/>
                      <a:pt x="646" y="377"/>
                      <a:pt x="645" y="374"/>
                    </a:cubicBezTo>
                    <a:lnTo>
                      <a:pt x="605" y="2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>
                <a:spLocks/>
              </p:cNvSpPr>
              <p:nvPr/>
            </p:nvSpPr>
            <p:spPr bwMode="auto">
              <a:xfrm>
                <a:off x="544513" y="-1646238"/>
                <a:ext cx="2109788" cy="574675"/>
              </a:xfrm>
              <a:custGeom>
                <a:avLst/>
                <a:gdLst>
                  <a:gd name="T0" fmla="*/ 558 w 558"/>
                  <a:gd name="T1" fmla="*/ 152 h 152"/>
                  <a:gd name="T2" fmla="*/ 0 w 558"/>
                  <a:gd name="T3" fmla="*/ 152 h 152"/>
                  <a:gd name="T4" fmla="*/ 49 w 558"/>
                  <a:gd name="T5" fmla="*/ 53 h 152"/>
                  <a:gd name="T6" fmla="*/ 133 w 558"/>
                  <a:gd name="T7" fmla="*/ 0 h 152"/>
                  <a:gd name="T8" fmla="*/ 425 w 558"/>
                  <a:gd name="T9" fmla="*/ 0 h 152"/>
                  <a:gd name="T10" fmla="*/ 509 w 558"/>
                  <a:gd name="T11" fmla="*/ 53 h 152"/>
                  <a:gd name="T12" fmla="*/ 558 w 558"/>
                  <a:gd name="T13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8" h="152">
                    <a:moveTo>
                      <a:pt x="558" y="152"/>
                    </a:moveTo>
                    <a:cubicBezTo>
                      <a:pt x="0" y="152"/>
                      <a:pt x="0" y="152"/>
                      <a:pt x="0" y="152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64" y="21"/>
                      <a:pt x="97" y="0"/>
                      <a:pt x="133" y="0"/>
                    </a:cubicBezTo>
                    <a:cubicBezTo>
                      <a:pt x="425" y="0"/>
                      <a:pt x="425" y="0"/>
                      <a:pt x="425" y="0"/>
                    </a:cubicBezTo>
                    <a:cubicBezTo>
                      <a:pt x="461" y="0"/>
                      <a:pt x="493" y="21"/>
                      <a:pt x="509" y="53"/>
                    </a:cubicBezTo>
                    <a:lnTo>
                      <a:pt x="558" y="152"/>
                    </a:lnTo>
                    <a:close/>
                  </a:path>
                </a:pathLst>
              </a:custGeom>
              <a:solidFill>
                <a:srgbClr val="059B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>
                <a:spLocks/>
              </p:cNvSpPr>
              <p:nvPr/>
            </p:nvSpPr>
            <p:spPr bwMode="auto">
              <a:xfrm>
                <a:off x="1819275" y="-1903413"/>
                <a:ext cx="434975" cy="692150"/>
              </a:xfrm>
              <a:custGeom>
                <a:avLst/>
                <a:gdLst>
                  <a:gd name="T0" fmla="*/ 274 w 274"/>
                  <a:gd name="T1" fmla="*/ 38 h 436"/>
                  <a:gd name="T2" fmla="*/ 200 w 274"/>
                  <a:gd name="T3" fmla="*/ 436 h 436"/>
                  <a:gd name="T4" fmla="*/ 0 w 274"/>
                  <a:gd name="T5" fmla="*/ 400 h 436"/>
                  <a:gd name="T6" fmla="*/ 74 w 274"/>
                  <a:gd name="T7" fmla="*/ 0 h 436"/>
                  <a:gd name="T8" fmla="*/ 274 w 274"/>
                  <a:gd name="T9" fmla="*/ 38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4" h="436">
                    <a:moveTo>
                      <a:pt x="274" y="38"/>
                    </a:moveTo>
                    <a:lnTo>
                      <a:pt x="200" y="436"/>
                    </a:lnTo>
                    <a:lnTo>
                      <a:pt x="0" y="400"/>
                    </a:lnTo>
                    <a:lnTo>
                      <a:pt x="74" y="0"/>
                    </a:lnTo>
                    <a:lnTo>
                      <a:pt x="274" y="38"/>
                    </a:lnTo>
                    <a:close/>
                  </a:path>
                </a:pathLst>
              </a:custGeom>
              <a:solidFill>
                <a:srgbClr val="19C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>
                <a:spLocks/>
              </p:cNvSpPr>
              <p:nvPr/>
            </p:nvSpPr>
            <p:spPr bwMode="auto">
              <a:xfrm>
                <a:off x="2027238" y="-1865313"/>
                <a:ext cx="227013" cy="654050"/>
              </a:xfrm>
              <a:custGeom>
                <a:avLst/>
                <a:gdLst>
                  <a:gd name="T0" fmla="*/ 143 w 143"/>
                  <a:gd name="T1" fmla="*/ 14 h 412"/>
                  <a:gd name="T2" fmla="*/ 69 w 143"/>
                  <a:gd name="T3" fmla="*/ 412 h 412"/>
                  <a:gd name="T4" fmla="*/ 0 w 143"/>
                  <a:gd name="T5" fmla="*/ 400 h 412"/>
                  <a:gd name="T6" fmla="*/ 74 w 143"/>
                  <a:gd name="T7" fmla="*/ 0 h 412"/>
                  <a:gd name="T8" fmla="*/ 143 w 143"/>
                  <a:gd name="T9" fmla="*/ 14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412">
                    <a:moveTo>
                      <a:pt x="143" y="14"/>
                    </a:moveTo>
                    <a:lnTo>
                      <a:pt x="69" y="412"/>
                    </a:lnTo>
                    <a:lnTo>
                      <a:pt x="0" y="400"/>
                    </a:lnTo>
                    <a:lnTo>
                      <a:pt x="74" y="0"/>
                    </a:lnTo>
                    <a:lnTo>
                      <a:pt x="143" y="14"/>
                    </a:ln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>
                <a:spLocks/>
              </p:cNvSpPr>
              <p:nvPr/>
            </p:nvSpPr>
            <p:spPr bwMode="auto">
              <a:xfrm>
                <a:off x="1819275" y="-1903413"/>
                <a:ext cx="219075" cy="654050"/>
              </a:xfrm>
              <a:custGeom>
                <a:avLst/>
                <a:gdLst>
                  <a:gd name="T0" fmla="*/ 138 w 138"/>
                  <a:gd name="T1" fmla="*/ 12 h 412"/>
                  <a:gd name="T2" fmla="*/ 64 w 138"/>
                  <a:gd name="T3" fmla="*/ 412 h 412"/>
                  <a:gd name="T4" fmla="*/ 0 w 138"/>
                  <a:gd name="T5" fmla="*/ 400 h 412"/>
                  <a:gd name="T6" fmla="*/ 74 w 138"/>
                  <a:gd name="T7" fmla="*/ 0 h 412"/>
                  <a:gd name="T8" fmla="*/ 138 w 138"/>
                  <a:gd name="T9" fmla="*/ 12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412">
                    <a:moveTo>
                      <a:pt x="138" y="12"/>
                    </a:moveTo>
                    <a:lnTo>
                      <a:pt x="64" y="412"/>
                    </a:lnTo>
                    <a:lnTo>
                      <a:pt x="0" y="400"/>
                    </a:lnTo>
                    <a:lnTo>
                      <a:pt x="74" y="0"/>
                    </a:lnTo>
                    <a:lnTo>
                      <a:pt x="138" y="12"/>
                    </a:lnTo>
                    <a:close/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>
                <a:spLocks/>
              </p:cNvSpPr>
              <p:nvPr/>
            </p:nvSpPr>
            <p:spPr bwMode="auto">
              <a:xfrm>
                <a:off x="1803400" y="-1268413"/>
                <a:ext cx="333375" cy="144463"/>
              </a:xfrm>
              <a:custGeom>
                <a:avLst/>
                <a:gdLst>
                  <a:gd name="T0" fmla="*/ 201 w 210"/>
                  <a:gd name="T1" fmla="*/ 91 h 91"/>
                  <a:gd name="T2" fmla="*/ 210 w 210"/>
                  <a:gd name="T3" fmla="*/ 36 h 91"/>
                  <a:gd name="T4" fmla="*/ 10 w 210"/>
                  <a:gd name="T5" fmla="*/ 0 h 91"/>
                  <a:gd name="T6" fmla="*/ 0 w 210"/>
                  <a:gd name="T7" fmla="*/ 53 h 91"/>
                  <a:gd name="T8" fmla="*/ 201 w 210"/>
                  <a:gd name="T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91">
                    <a:moveTo>
                      <a:pt x="201" y="91"/>
                    </a:moveTo>
                    <a:lnTo>
                      <a:pt x="210" y="36"/>
                    </a:lnTo>
                    <a:lnTo>
                      <a:pt x="10" y="0"/>
                    </a:lnTo>
                    <a:lnTo>
                      <a:pt x="0" y="53"/>
                    </a:lnTo>
                    <a:lnTo>
                      <a:pt x="201" y="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>
                <a:spLocks/>
              </p:cNvSpPr>
              <p:nvPr/>
            </p:nvSpPr>
            <p:spPr bwMode="auto">
              <a:xfrm>
                <a:off x="1785938" y="-1184276"/>
                <a:ext cx="336550" cy="222250"/>
              </a:xfrm>
              <a:custGeom>
                <a:avLst/>
                <a:gdLst>
                  <a:gd name="T0" fmla="*/ 88 w 89"/>
                  <a:gd name="T1" fmla="*/ 20 h 59"/>
                  <a:gd name="T2" fmla="*/ 89 w 89"/>
                  <a:gd name="T3" fmla="*/ 16 h 59"/>
                  <a:gd name="T4" fmla="*/ 5 w 89"/>
                  <a:gd name="T5" fmla="*/ 0 h 59"/>
                  <a:gd name="T6" fmla="*/ 4 w 89"/>
                  <a:gd name="T7" fmla="*/ 5 h 59"/>
                  <a:gd name="T8" fmla="*/ 38 w 89"/>
                  <a:gd name="T9" fmla="*/ 55 h 59"/>
                  <a:gd name="T10" fmla="*/ 38 w 89"/>
                  <a:gd name="T11" fmla="*/ 55 h 59"/>
                  <a:gd name="T12" fmla="*/ 88 w 89"/>
                  <a:gd name="T13" fmla="*/ 2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9">
                    <a:moveTo>
                      <a:pt x="88" y="20"/>
                    </a:moveTo>
                    <a:cubicBezTo>
                      <a:pt x="89" y="16"/>
                      <a:pt x="89" y="16"/>
                      <a:pt x="89" y="16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0" y="28"/>
                      <a:pt x="15" y="50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61" y="59"/>
                      <a:pt x="84" y="43"/>
                      <a:pt x="88" y="20"/>
                    </a:cubicBezTo>
                    <a:close/>
                  </a:path>
                </a:pathLst>
              </a:custGeom>
              <a:noFill/>
              <a:ln w="301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>
                <a:spLocks/>
              </p:cNvSpPr>
              <p:nvPr/>
            </p:nvSpPr>
            <p:spPr bwMode="auto">
              <a:xfrm>
                <a:off x="1936750" y="-2149476"/>
                <a:ext cx="317500" cy="306388"/>
              </a:xfrm>
              <a:custGeom>
                <a:avLst/>
                <a:gdLst>
                  <a:gd name="T0" fmla="*/ 131 w 200"/>
                  <a:gd name="T1" fmla="*/ 0 h 193"/>
                  <a:gd name="T2" fmla="*/ 0 w 200"/>
                  <a:gd name="T3" fmla="*/ 155 h 193"/>
                  <a:gd name="T4" fmla="*/ 200 w 200"/>
                  <a:gd name="T5" fmla="*/ 193 h 193"/>
                  <a:gd name="T6" fmla="*/ 131 w 200"/>
                  <a:gd name="T7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" h="193">
                    <a:moveTo>
                      <a:pt x="131" y="0"/>
                    </a:moveTo>
                    <a:lnTo>
                      <a:pt x="0" y="155"/>
                    </a:lnTo>
                    <a:lnTo>
                      <a:pt x="200" y="193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>
                <a:spLocks/>
              </p:cNvSpPr>
              <p:nvPr/>
            </p:nvSpPr>
            <p:spPr bwMode="auto">
              <a:xfrm>
                <a:off x="2038350" y="-2149476"/>
                <a:ext cx="163513" cy="163513"/>
              </a:xfrm>
              <a:custGeom>
                <a:avLst/>
                <a:gdLst>
                  <a:gd name="T0" fmla="*/ 0 w 43"/>
                  <a:gd name="T1" fmla="*/ 33 h 43"/>
                  <a:gd name="T2" fmla="*/ 4 w 43"/>
                  <a:gd name="T3" fmla="*/ 36 h 43"/>
                  <a:gd name="T4" fmla="*/ 15 w 43"/>
                  <a:gd name="T5" fmla="*/ 32 h 43"/>
                  <a:gd name="T6" fmla="*/ 22 w 43"/>
                  <a:gd name="T7" fmla="*/ 42 h 43"/>
                  <a:gd name="T8" fmla="*/ 30 w 43"/>
                  <a:gd name="T9" fmla="*/ 33 h 43"/>
                  <a:gd name="T10" fmla="*/ 43 w 43"/>
                  <a:gd name="T11" fmla="*/ 41 h 43"/>
                  <a:gd name="T12" fmla="*/ 28 w 43"/>
                  <a:gd name="T13" fmla="*/ 0 h 43"/>
                  <a:gd name="T14" fmla="*/ 0 w 43"/>
                  <a:gd name="T15" fmla="*/ 3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43">
                    <a:moveTo>
                      <a:pt x="0" y="33"/>
                    </a:moveTo>
                    <a:cubicBezTo>
                      <a:pt x="1" y="34"/>
                      <a:pt x="2" y="35"/>
                      <a:pt x="4" y="36"/>
                    </a:cubicBezTo>
                    <a:cubicBezTo>
                      <a:pt x="8" y="38"/>
                      <a:pt x="13" y="36"/>
                      <a:pt x="15" y="32"/>
                    </a:cubicBezTo>
                    <a:cubicBezTo>
                      <a:pt x="14" y="36"/>
                      <a:pt x="17" y="41"/>
                      <a:pt x="22" y="42"/>
                    </a:cubicBezTo>
                    <a:cubicBezTo>
                      <a:pt x="26" y="42"/>
                      <a:pt x="30" y="37"/>
                      <a:pt x="30" y="33"/>
                    </a:cubicBezTo>
                    <a:cubicBezTo>
                      <a:pt x="31" y="39"/>
                      <a:pt x="38" y="43"/>
                      <a:pt x="43" y="41"/>
                    </a:cubicBezTo>
                    <a:cubicBezTo>
                      <a:pt x="28" y="0"/>
                      <a:pt x="28" y="0"/>
                      <a:pt x="28" y="0"/>
                    </a:cubicBez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>
                <a:spLocks/>
              </p:cNvSpPr>
              <p:nvPr/>
            </p:nvSpPr>
            <p:spPr bwMode="auto">
              <a:xfrm>
                <a:off x="801688" y="-2439988"/>
                <a:ext cx="733425" cy="1354138"/>
              </a:xfrm>
              <a:custGeom>
                <a:avLst/>
                <a:gdLst>
                  <a:gd name="T0" fmla="*/ 97 w 194"/>
                  <a:gd name="T1" fmla="*/ 355 h 358"/>
                  <a:gd name="T2" fmla="*/ 19 w 194"/>
                  <a:gd name="T3" fmla="*/ 337 h 358"/>
                  <a:gd name="T4" fmla="*/ 3 w 194"/>
                  <a:gd name="T5" fmla="*/ 310 h 358"/>
                  <a:gd name="T6" fmla="*/ 71 w 194"/>
                  <a:gd name="T7" fmla="*/ 19 h 358"/>
                  <a:gd name="T8" fmla="*/ 97 w 194"/>
                  <a:gd name="T9" fmla="*/ 3 h 358"/>
                  <a:gd name="T10" fmla="*/ 175 w 194"/>
                  <a:gd name="T11" fmla="*/ 21 h 358"/>
                  <a:gd name="T12" fmla="*/ 191 w 194"/>
                  <a:gd name="T13" fmla="*/ 48 h 358"/>
                  <a:gd name="T14" fmla="*/ 123 w 194"/>
                  <a:gd name="T15" fmla="*/ 339 h 358"/>
                  <a:gd name="T16" fmla="*/ 97 w 194"/>
                  <a:gd name="T17" fmla="*/ 355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4" h="358">
                    <a:moveTo>
                      <a:pt x="97" y="355"/>
                    </a:moveTo>
                    <a:cubicBezTo>
                      <a:pt x="19" y="337"/>
                      <a:pt x="19" y="337"/>
                      <a:pt x="19" y="337"/>
                    </a:cubicBezTo>
                    <a:cubicBezTo>
                      <a:pt x="7" y="334"/>
                      <a:pt x="0" y="322"/>
                      <a:pt x="3" y="310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3" y="8"/>
                      <a:pt x="85" y="0"/>
                      <a:pt x="97" y="3"/>
                    </a:cubicBezTo>
                    <a:cubicBezTo>
                      <a:pt x="175" y="21"/>
                      <a:pt x="175" y="21"/>
                      <a:pt x="175" y="21"/>
                    </a:cubicBezTo>
                    <a:cubicBezTo>
                      <a:pt x="187" y="24"/>
                      <a:pt x="194" y="36"/>
                      <a:pt x="191" y="48"/>
                    </a:cubicBezTo>
                    <a:cubicBezTo>
                      <a:pt x="123" y="339"/>
                      <a:pt x="123" y="339"/>
                      <a:pt x="123" y="339"/>
                    </a:cubicBezTo>
                    <a:cubicBezTo>
                      <a:pt x="121" y="351"/>
                      <a:pt x="109" y="358"/>
                      <a:pt x="97" y="355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>
                <a:spLocks/>
              </p:cNvSpPr>
              <p:nvPr/>
            </p:nvSpPr>
            <p:spPr bwMode="auto">
              <a:xfrm>
                <a:off x="1039813" y="-2266951"/>
                <a:ext cx="279400" cy="87313"/>
              </a:xfrm>
              <a:custGeom>
                <a:avLst/>
                <a:gdLst>
                  <a:gd name="T0" fmla="*/ 70 w 74"/>
                  <a:gd name="T1" fmla="*/ 23 h 23"/>
                  <a:gd name="T2" fmla="*/ 69 w 74"/>
                  <a:gd name="T3" fmla="*/ 23 h 23"/>
                  <a:gd name="T4" fmla="*/ 4 w 74"/>
                  <a:gd name="T5" fmla="*/ 8 h 23"/>
                  <a:gd name="T6" fmla="*/ 1 w 74"/>
                  <a:gd name="T7" fmla="*/ 3 h 23"/>
                  <a:gd name="T8" fmla="*/ 6 w 74"/>
                  <a:gd name="T9" fmla="*/ 0 h 23"/>
                  <a:gd name="T10" fmla="*/ 71 w 74"/>
                  <a:gd name="T11" fmla="*/ 16 h 23"/>
                  <a:gd name="T12" fmla="*/ 74 w 74"/>
                  <a:gd name="T13" fmla="*/ 20 h 23"/>
                  <a:gd name="T14" fmla="*/ 70 w 74"/>
                  <a:gd name="T1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23">
                    <a:moveTo>
                      <a:pt x="70" y="23"/>
                    </a:moveTo>
                    <a:cubicBezTo>
                      <a:pt x="70" y="23"/>
                      <a:pt x="69" y="23"/>
                      <a:pt x="69" y="23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5"/>
                      <a:pt x="1" y="3"/>
                    </a:cubicBezTo>
                    <a:cubicBezTo>
                      <a:pt x="1" y="1"/>
                      <a:pt x="3" y="0"/>
                      <a:pt x="6" y="0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3" y="16"/>
                      <a:pt x="74" y="18"/>
                      <a:pt x="74" y="20"/>
                    </a:cubicBezTo>
                    <a:cubicBezTo>
                      <a:pt x="73" y="22"/>
                      <a:pt x="72" y="23"/>
                      <a:pt x="70" y="23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>
                <a:spLocks/>
              </p:cNvSpPr>
              <p:nvPr/>
            </p:nvSpPr>
            <p:spPr bwMode="auto">
              <a:xfrm>
                <a:off x="1017588" y="-2171701"/>
                <a:ext cx="207963" cy="71438"/>
              </a:xfrm>
              <a:custGeom>
                <a:avLst/>
                <a:gdLst>
                  <a:gd name="T0" fmla="*/ 50 w 55"/>
                  <a:gd name="T1" fmla="*/ 19 h 19"/>
                  <a:gd name="T2" fmla="*/ 49 w 55"/>
                  <a:gd name="T3" fmla="*/ 19 h 19"/>
                  <a:gd name="T4" fmla="*/ 4 w 55"/>
                  <a:gd name="T5" fmla="*/ 9 h 19"/>
                  <a:gd name="T6" fmla="*/ 1 w 55"/>
                  <a:gd name="T7" fmla="*/ 4 h 19"/>
                  <a:gd name="T8" fmla="*/ 6 w 55"/>
                  <a:gd name="T9" fmla="*/ 1 h 19"/>
                  <a:gd name="T10" fmla="*/ 51 w 55"/>
                  <a:gd name="T11" fmla="*/ 11 h 19"/>
                  <a:gd name="T12" fmla="*/ 54 w 55"/>
                  <a:gd name="T13" fmla="*/ 16 h 19"/>
                  <a:gd name="T14" fmla="*/ 50 w 55"/>
                  <a:gd name="T1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" h="19">
                    <a:moveTo>
                      <a:pt x="50" y="19"/>
                    </a:moveTo>
                    <a:cubicBezTo>
                      <a:pt x="50" y="19"/>
                      <a:pt x="50" y="19"/>
                      <a:pt x="49" y="1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8"/>
                      <a:pt x="0" y="6"/>
                      <a:pt x="1" y="4"/>
                    </a:cubicBezTo>
                    <a:cubicBezTo>
                      <a:pt x="1" y="2"/>
                      <a:pt x="3" y="0"/>
                      <a:pt x="6" y="1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3" y="12"/>
                      <a:pt x="55" y="14"/>
                      <a:pt x="54" y="16"/>
                    </a:cubicBezTo>
                    <a:cubicBezTo>
                      <a:pt x="54" y="18"/>
                      <a:pt x="52" y="19"/>
                      <a:pt x="50" y="19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>
                <a:spLocks/>
              </p:cNvSpPr>
              <p:nvPr/>
            </p:nvSpPr>
            <p:spPr bwMode="auto">
              <a:xfrm>
                <a:off x="995363" y="-2070101"/>
                <a:ext cx="203200" cy="76200"/>
              </a:xfrm>
              <a:custGeom>
                <a:avLst/>
                <a:gdLst>
                  <a:gd name="T0" fmla="*/ 50 w 54"/>
                  <a:gd name="T1" fmla="*/ 20 h 20"/>
                  <a:gd name="T2" fmla="*/ 49 w 54"/>
                  <a:gd name="T3" fmla="*/ 19 h 20"/>
                  <a:gd name="T4" fmla="*/ 3 w 54"/>
                  <a:gd name="T5" fmla="*/ 9 h 20"/>
                  <a:gd name="T6" fmla="*/ 0 w 54"/>
                  <a:gd name="T7" fmla="*/ 4 h 20"/>
                  <a:gd name="T8" fmla="*/ 5 w 54"/>
                  <a:gd name="T9" fmla="*/ 1 h 20"/>
                  <a:gd name="T10" fmla="*/ 51 w 54"/>
                  <a:gd name="T11" fmla="*/ 12 h 20"/>
                  <a:gd name="T12" fmla="*/ 54 w 54"/>
                  <a:gd name="T13" fmla="*/ 16 h 20"/>
                  <a:gd name="T14" fmla="*/ 50 w 54"/>
                  <a:gd name="T1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20">
                    <a:moveTo>
                      <a:pt x="50" y="20"/>
                    </a:moveTo>
                    <a:cubicBezTo>
                      <a:pt x="50" y="20"/>
                      <a:pt x="49" y="19"/>
                      <a:pt x="49" y="1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1" y="8"/>
                      <a:pt x="0" y="6"/>
                      <a:pt x="0" y="4"/>
                    </a:cubicBezTo>
                    <a:cubicBezTo>
                      <a:pt x="1" y="2"/>
                      <a:pt x="3" y="0"/>
                      <a:pt x="5" y="1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53" y="12"/>
                      <a:pt x="54" y="14"/>
                      <a:pt x="54" y="16"/>
                    </a:cubicBezTo>
                    <a:cubicBezTo>
                      <a:pt x="53" y="18"/>
                      <a:pt x="52" y="20"/>
                      <a:pt x="50" y="20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>
                <a:spLocks/>
              </p:cNvSpPr>
              <p:nvPr/>
            </p:nvSpPr>
            <p:spPr bwMode="auto">
              <a:xfrm>
                <a:off x="963613" y="-1936751"/>
                <a:ext cx="280988" cy="90488"/>
              </a:xfrm>
              <a:custGeom>
                <a:avLst/>
                <a:gdLst>
                  <a:gd name="T0" fmla="*/ 69 w 74"/>
                  <a:gd name="T1" fmla="*/ 24 h 24"/>
                  <a:gd name="T2" fmla="*/ 69 w 74"/>
                  <a:gd name="T3" fmla="*/ 24 h 24"/>
                  <a:gd name="T4" fmla="*/ 3 w 74"/>
                  <a:gd name="T5" fmla="*/ 9 h 24"/>
                  <a:gd name="T6" fmla="*/ 0 w 74"/>
                  <a:gd name="T7" fmla="*/ 4 h 24"/>
                  <a:gd name="T8" fmla="*/ 5 w 74"/>
                  <a:gd name="T9" fmla="*/ 1 h 24"/>
                  <a:gd name="T10" fmla="*/ 70 w 74"/>
                  <a:gd name="T11" fmla="*/ 16 h 24"/>
                  <a:gd name="T12" fmla="*/ 73 w 74"/>
                  <a:gd name="T13" fmla="*/ 21 h 24"/>
                  <a:gd name="T14" fmla="*/ 69 w 74"/>
                  <a:gd name="T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24">
                    <a:moveTo>
                      <a:pt x="69" y="24"/>
                    </a:moveTo>
                    <a:cubicBezTo>
                      <a:pt x="69" y="24"/>
                      <a:pt x="69" y="24"/>
                      <a:pt x="69" y="24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1" y="8"/>
                      <a:pt x="0" y="6"/>
                      <a:pt x="0" y="4"/>
                    </a:cubicBezTo>
                    <a:cubicBezTo>
                      <a:pt x="1" y="2"/>
                      <a:pt x="3" y="0"/>
                      <a:pt x="5" y="1"/>
                    </a:cubicBezTo>
                    <a:cubicBezTo>
                      <a:pt x="70" y="16"/>
                      <a:pt x="70" y="16"/>
                      <a:pt x="70" y="16"/>
                    </a:cubicBezTo>
                    <a:cubicBezTo>
                      <a:pt x="72" y="17"/>
                      <a:pt x="74" y="19"/>
                      <a:pt x="73" y="21"/>
                    </a:cubicBezTo>
                    <a:cubicBezTo>
                      <a:pt x="73" y="23"/>
                      <a:pt x="71" y="24"/>
                      <a:pt x="69" y="24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>
                <a:spLocks/>
              </p:cNvSpPr>
              <p:nvPr/>
            </p:nvSpPr>
            <p:spPr bwMode="auto">
              <a:xfrm>
                <a:off x="941388" y="-1838326"/>
                <a:ext cx="204788" cy="71438"/>
              </a:xfrm>
              <a:custGeom>
                <a:avLst/>
                <a:gdLst>
                  <a:gd name="T0" fmla="*/ 50 w 54"/>
                  <a:gd name="T1" fmla="*/ 19 h 19"/>
                  <a:gd name="T2" fmla="*/ 49 w 54"/>
                  <a:gd name="T3" fmla="*/ 19 h 19"/>
                  <a:gd name="T4" fmla="*/ 3 w 54"/>
                  <a:gd name="T5" fmla="*/ 8 h 19"/>
                  <a:gd name="T6" fmla="*/ 0 w 54"/>
                  <a:gd name="T7" fmla="*/ 3 h 19"/>
                  <a:gd name="T8" fmla="*/ 5 w 54"/>
                  <a:gd name="T9" fmla="*/ 0 h 19"/>
                  <a:gd name="T10" fmla="*/ 51 w 54"/>
                  <a:gd name="T11" fmla="*/ 11 h 19"/>
                  <a:gd name="T12" fmla="*/ 54 w 54"/>
                  <a:gd name="T13" fmla="*/ 16 h 19"/>
                  <a:gd name="T14" fmla="*/ 50 w 54"/>
                  <a:gd name="T1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19">
                    <a:moveTo>
                      <a:pt x="50" y="19"/>
                    </a:moveTo>
                    <a:cubicBezTo>
                      <a:pt x="49" y="19"/>
                      <a:pt x="49" y="19"/>
                      <a:pt x="49" y="1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1" y="1"/>
                      <a:pt x="3" y="0"/>
                      <a:pt x="5" y="0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3" y="11"/>
                      <a:pt x="54" y="13"/>
                      <a:pt x="54" y="16"/>
                    </a:cubicBezTo>
                    <a:cubicBezTo>
                      <a:pt x="53" y="17"/>
                      <a:pt x="52" y="19"/>
                      <a:pt x="50" y="19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>
                <a:spLocks/>
              </p:cNvSpPr>
              <p:nvPr/>
            </p:nvSpPr>
            <p:spPr bwMode="auto">
              <a:xfrm>
                <a:off x="914400" y="-1736726"/>
                <a:ext cx="209550" cy="71438"/>
              </a:xfrm>
              <a:custGeom>
                <a:avLst/>
                <a:gdLst>
                  <a:gd name="T0" fmla="*/ 50 w 55"/>
                  <a:gd name="T1" fmla="*/ 19 h 19"/>
                  <a:gd name="T2" fmla="*/ 49 w 55"/>
                  <a:gd name="T3" fmla="*/ 19 h 19"/>
                  <a:gd name="T4" fmla="*/ 4 w 55"/>
                  <a:gd name="T5" fmla="*/ 8 h 19"/>
                  <a:gd name="T6" fmla="*/ 1 w 55"/>
                  <a:gd name="T7" fmla="*/ 3 h 19"/>
                  <a:gd name="T8" fmla="*/ 6 w 55"/>
                  <a:gd name="T9" fmla="*/ 0 h 19"/>
                  <a:gd name="T10" fmla="*/ 51 w 55"/>
                  <a:gd name="T11" fmla="*/ 11 h 19"/>
                  <a:gd name="T12" fmla="*/ 54 w 55"/>
                  <a:gd name="T13" fmla="*/ 16 h 19"/>
                  <a:gd name="T14" fmla="*/ 50 w 55"/>
                  <a:gd name="T1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" h="19">
                    <a:moveTo>
                      <a:pt x="50" y="19"/>
                    </a:moveTo>
                    <a:cubicBezTo>
                      <a:pt x="50" y="19"/>
                      <a:pt x="50" y="19"/>
                      <a:pt x="49" y="1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1" y="3"/>
                    </a:cubicBezTo>
                    <a:cubicBezTo>
                      <a:pt x="1" y="1"/>
                      <a:pt x="4" y="0"/>
                      <a:pt x="6" y="0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3" y="12"/>
                      <a:pt x="55" y="14"/>
                      <a:pt x="54" y="16"/>
                    </a:cubicBezTo>
                    <a:cubicBezTo>
                      <a:pt x="54" y="18"/>
                      <a:pt x="52" y="19"/>
                      <a:pt x="50" y="19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>
                <a:spLocks/>
              </p:cNvSpPr>
              <p:nvPr/>
            </p:nvSpPr>
            <p:spPr bwMode="auto">
              <a:xfrm>
                <a:off x="884238" y="-1604963"/>
                <a:ext cx="280988" cy="87313"/>
              </a:xfrm>
              <a:custGeom>
                <a:avLst/>
                <a:gdLst>
                  <a:gd name="T0" fmla="*/ 70 w 74"/>
                  <a:gd name="T1" fmla="*/ 23 h 23"/>
                  <a:gd name="T2" fmla="*/ 69 w 74"/>
                  <a:gd name="T3" fmla="*/ 23 h 23"/>
                  <a:gd name="T4" fmla="*/ 4 w 74"/>
                  <a:gd name="T5" fmla="*/ 8 h 23"/>
                  <a:gd name="T6" fmla="*/ 1 w 74"/>
                  <a:gd name="T7" fmla="*/ 3 h 23"/>
                  <a:gd name="T8" fmla="*/ 6 w 74"/>
                  <a:gd name="T9" fmla="*/ 0 h 23"/>
                  <a:gd name="T10" fmla="*/ 71 w 74"/>
                  <a:gd name="T11" fmla="*/ 15 h 23"/>
                  <a:gd name="T12" fmla="*/ 74 w 74"/>
                  <a:gd name="T13" fmla="*/ 20 h 23"/>
                  <a:gd name="T14" fmla="*/ 70 w 74"/>
                  <a:gd name="T1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23">
                    <a:moveTo>
                      <a:pt x="70" y="23"/>
                    </a:moveTo>
                    <a:cubicBezTo>
                      <a:pt x="70" y="23"/>
                      <a:pt x="69" y="23"/>
                      <a:pt x="69" y="23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5"/>
                      <a:pt x="1" y="3"/>
                    </a:cubicBezTo>
                    <a:cubicBezTo>
                      <a:pt x="1" y="1"/>
                      <a:pt x="4" y="0"/>
                      <a:pt x="6" y="0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73" y="16"/>
                      <a:pt x="74" y="18"/>
                      <a:pt x="74" y="20"/>
                    </a:cubicBezTo>
                    <a:cubicBezTo>
                      <a:pt x="73" y="22"/>
                      <a:pt x="72" y="23"/>
                      <a:pt x="70" y="23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>
                <a:spLocks/>
              </p:cNvSpPr>
              <p:nvPr/>
            </p:nvSpPr>
            <p:spPr bwMode="auto">
              <a:xfrm>
                <a:off x="862013" y="-1509713"/>
                <a:ext cx="207963" cy="71438"/>
              </a:xfrm>
              <a:custGeom>
                <a:avLst/>
                <a:gdLst>
                  <a:gd name="T0" fmla="*/ 50 w 55"/>
                  <a:gd name="T1" fmla="*/ 19 h 19"/>
                  <a:gd name="T2" fmla="*/ 49 w 55"/>
                  <a:gd name="T3" fmla="*/ 19 h 19"/>
                  <a:gd name="T4" fmla="*/ 4 w 55"/>
                  <a:gd name="T5" fmla="*/ 8 h 19"/>
                  <a:gd name="T6" fmla="*/ 1 w 55"/>
                  <a:gd name="T7" fmla="*/ 4 h 19"/>
                  <a:gd name="T8" fmla="*/ 6 w 55"/>
                  <a:gd name="T9" fmla="*/ 1 h 19"/>
                  <a:gd name="T10" fmla="*/ 51 w 55"/>
                  <a:gd name="T11" fmla="*/ 11 h 19"/>
                  <a:gd name="T12" fmla="*/ 54 w 55"/>
                  <a:gd name="T13" fmla="*/ 16 h 19"/>
                  <a:gd name="T14" fmla="*/ 50 w 55"/>
                  <a:gd name="T1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" h="19">
                    <a:moveTo>
                      <a:pt x="50" y="19"/>
                    </a:moveTo>
                    <a:cubicBezTo>
                      <a:pt x="50" y="19"/>
                      <a:pt x="50" y="19"/>
                      <a:pt x="49" y="1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1" y="4"/>
                    </a:cubicBezTo>
                    <a:cubicBezTo>
                      <a:pt x="1" y="1"/>
                      <a:pt x="4" y="0"/>
                      <a:pt x="6" y="1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3" y="12"/>
                      <a:pt x="55" y="14"/>
                      <a:pt x="54" y="16"/>
                    </a:cubicBezTo>
                    <a:cubicBezTo>
                      <a:pt x="54" y="18"/>
                      <a:pt x="52" y="19"/>
                      <a:pt x="50" y="19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>
                <a:spLocks/>
              </p:cNvSpPr>
              <p:nvPr/>
            </p:nvSpPr>
            <p:spPr bwMode="auto">
              <a:xfrm>
                <a:off x="839788" y="-1408113"/>
                <a:ext cx="204788" cy="73025"/>
              </a:xfrm>
              <a:custGeom>
                <a:avLst/>
                <a:gdLst>
                  <a:gd name="T0" fmla="*/ 50 w 54"/>
                  <a:gd name="T1" fmla="*/ 19 h 19"/>
                  <a:gd name="T2" fmla="*/ 49 w 54"/>
                  <a:gd name="T3" fmla="*/ 19 h 19"/>
                  <a:gd name="T4" fmla="*/ 4 w 54"/>
                  <a:gd name="T5" fmla="*/ 9 h 19"/>
                  <a:gd name="T6" fmla="*/ 1 w 54"/>
                  <a:gd name="T7" fmla="*/ 4 h 19"/>
                  <a:gd name="T8" fmla="*/ 5 w 54"/>
                  <a:gd name="T9" fmla="*/ 1 h 19"/>
                  <a:gd name="T10" fmla="*/ 51 w 54"/>
                  <a:gd name="T11" fmla="*/ 12 h 19"/>
                  <a:gd name="T12" fmla="*/ 54 w 54"/>
                  <a:gd name="T13" fmla="*/ 16 h 19"/>
                  <a:gd name="T14" fmla="*/ 50 w 54"/>
                  <a:gd name="T1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19">
                    <a:moveTo>
                      <a:pt x="50" y="19"/>
                    </a:moveTo>
                    <a:cubicBezTo>
                      <a:pt x="50" y="19"/>
                      <a:pt x="49" y="19"/>
                      <a:pt x="49" y="1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" y="8"/>
                      <a:pt x="0" y="6"/>
                      <a:pt x="1" y="4"/>
                    </a:cubicBezTo>
                    <a:cubicBezTo>
                      <a:pt x="1" y="2"/>
                      <a:pt x="3" y="0"/>
                      <a:pt x="5" y="1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53" y="12"/>
                      <a:pt x="54" y="14"/>
                      <a:pt x="54" y="16"/>
                    </a:cubicBezTo>
                    <a:cubicBezTo>
                      <a:pt x="53" y="18"/>
                      <a:pt x="52" y="19"/>
                      <a:pt x="50" y="19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>
                <a:spLocks/>
              </p:cNvSpPr>
              <p:nvPr/>
            </p:nvSpPr>
            <p:spPr bwMode="auto">
              <a:xfrm>
                <a:off x="1981200" y="-1720851"/>
                <a:ext cx="587375" cy="722313"/>
              </a:xfrm>
              <a:custGeom>
                <a:avLst/>
                <a:gdLst>
                  <a:gd name="T0" fmla="*/ 370 w 370"/>
                  <a:gd name="T1" fmla="*/ 95 h 455"/>
                  <a:gd name="T2" fmla="*/ 179 w 370"/>
                  <a:gd name="T3" fmla="*/ 455 h 455"/>
                  <a:gd name="T4" fmla="*/ 0 w 370"/>
                  <a:gd name="T5" fmla="*/ 357 h 455"/>
                  <a:gd name="T6" fmla="*/ 191 w 370"/>
                  <a:gd name="T7" fmla="*/ 0 h 455"/>
                  <a:gd name="T8" fmla="*/ 370 w 370"/>
                  <a:gd name="T9" fmla="*/ 95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" h="455">
                    <a:moveTo>
                      <a:pt x="370" y="95"/>
                    </a:moveTo>
                    <a:lnTo>
                      <a:pt x="179" y="455"/>
                    </a:lnTo>
                    <a:lnTo>
                      <a:pt x="0" y="357"/>
                    </a:lnTo>
                    <a:lnTo>
                      <a:pt x="191" y="0"/>
                    </a:lnTo>
                    <a:lnTo>
                      <a:pt x="370" y="95"/>
                    </a:ln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>
                <a:spLocks/>
              </p:cNvSpPr>
              <p:nvPr/>
            </p:nvSpPr>
            <p:spPr bwMode="auto">
              <a:xfrm>
                <a:off x="2166938" y="-1624013"/>
                <a:ext cx="401638" cy="625475"/>
              </a:xfrm>
              <a:custGeom>
                <a:avLst/>
                <a:gdLst>
                  <a:gd name="T0" fmla="*/ 253 w 253"/>
                  <a:gd name="T1" fmla="*/ 34 h 394"/>
                  <a:gd name="T2" fmla="*/ 62 w 253"/>
                  <a:gd name="T3" fmla="*/ 394 h 394"/>
                  <a:gd name="T4" fmla="*/ 0 w 253"/>
                  <a:gd name="T5" fmla="*/ 360 h 394"/>
                  <a:gd name="T6" fmla="*/ 191 w 253"/>
                  <a:gd name="T7" fmla="*/ 0 h 394"/>
                  <a:gd name="T8" fmla="*/ 253 w 253"/>
                  <a:gd name="T9" fmla="*/ 3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3" h="394">
                    <a:moveTo>
                      <a:pt x="253" y="34"/>
                    </a:moveTo>
                    <a:lnTo>
                      <a:pt x="62" y="394"/>
                    </a:lnTo>
                    <a:lnTo>
                      <a:pt x="0" y="360"/>
                    </a:lnTo>
                    <a:lnTo>
                      <a:pt x="191" y="0"/>
                    </a:lnTo>
                    <a:lnTo>
                      <a:pt x="253" y="34"/>
                    </a:lnTo>
                    <a:close/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>
                <a:spLocks/>
              </p:cNvSpPr>
              <p:nvPr/>
            </p:nvSpPr>
            <p:spPr bwMode="auto">
              <a:xfrm>
                <a:off x="1981200" y="-1720851"/>
                <a:ext cx="393700" cy="615950"/>
              </a:xfrm>
              <a:custGeom>
                <a:avLst/>
                <a:gdLst>
                  <a:gd name="T0" fmla="*/ 248 w 248"/>
                  <a:gd name="T1" fmla="*/ 31 h 388"/>
                  <a:gd name="T2" fmla="*/ 58 w 248"/>
                  <a:gd name="T3" fmla="*/ 388 h 388"/>
                  <a:gd name="T4" fmla="*/ 0 w 248"/>
                  <a:gd name="T5" fmla="*/ 357 h 388"/>
                  <a:gd name="T6" fmla="*/ 191 w 248"/>
                  <a:gd name="T7" fmla="*/ 0 h 388"/>
                  <a:gd name="T8" fmla="*/ 248 w 248"/>
                  <a:gd name="T9" fmla="*/ 31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388">
                    <a:moveTo>
                      <a:pt x="248" y="31"/>
                    </a:moveTo>
                    <a:lnTo>
                      <a:pt x="58" y="388"/>
                    </a:lnTo>
                    <a:lnTo>
                      <a:pt x="0" y="357"/>
                    </a:lnTo>
                    <a:lnTo>
                      <a:pt x="191" y="0"/>
                    </a:lnTo>
                    <a:lnTo>
                      <a:pt x="248" y="31"/>
                    </a:lnTo>
                    <a:close/>
                  </a:path>
                </a:pathLst>
              </a:custGeom>
              <a:solidFill>
                <a:srgbClr val="FF9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>
                <a:spLocks/>
              </p:cNvSpPr>
              <p:nvPr/>
            </p:nvSpPr>
            <p:spPr bwMode="auto">
              <a:xfrm>
                <a:off x="1939925" y="-1154113"/>
                <a:ext cx="325438" cy="230188"/>
              </a:xfrm>
              <a:custGeom>
                <a:avLst/>
                <a:gdLst>
                  <a:gd name="T0" fmla="*/ 179 w 205"/>
                  <a:gd name="T1" fmla="*/ 145 h 145"/>
                  <a:gd name="T2" fmla="*/ 205 w 205"/>
                  <a:gd name="T3" fmla="*/ 98 h 145"/>
                  <a:gd name="T4" fmla="*/ 26 w 205"/>
                  <a:gd name="T5" fmla="*/ 0 h 145"/>
                  <a:gd name="T6" fmla="*/ 0 w 205"/>
                  <a:gd name="T7" fmla="*/ 50 h 145"/>
                  <a:gd name="T8" fmla="*/ 179 w 205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" h="145">
                    <a:moveTo>
                      <a:pt x="179" y="145"/>
                    </a:moveTo>
                    <a:lnTo>
                      <a:pt x="205" y="98"/>
                    </a:lnTo>
                    <a:lnTo>
                      <a:pt x="26" y="0"/>
                    </a:lnTo>
                    <a:lnTo>
                      <a:pt x="0" y="50"/>
                    </a:lnTo>
                    <a:lnTo>
                      <a:pt x="179" y="145"/>
                    </a:lnTo>
                    <a:close/>
                  </a:path>
                </a:pathLst>
              </a:custGeom>
              <a:noFill/>
              <a:ln w="301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>
                <a:spLocks/>
              </p:cNvSpPr>
              <p:nvPr/>
            </p:nvSpPr>
            <p:spPr bwMode="auto">
              <a:xfrm>
                <a:off x="1890713" y="-1074738"/>
                <a:ext cx="333375" cy="276225"/>
              </a:xfrm>
              <a:custGeom>
                <a:avLst/>
                <a:gdLst>
                  <a:gd name="T0" fmla="*/ 86 w 88"/>
                  <a:gd name="T1" fmla="*/ 44 h 73"/>
                  <a:gd name="T2" fmla="*/ 88 w 88"/>
                  <a:gd name="T3" fmla="*/ 40 h 73"/>
                  <a:gd name="T4" fmla="*/ 13 w 88"/>
                  <a:gd name="T5" fmla="*/ 0 h 73"/>
                  <a:gd name="T6" fmla="*/ 11 w 88"/>
                  <a:gd name="T7" fmla="*/ 4 h 73"/>
                  <a:gd name="T8" fmla="*/ 28 w 88"/>
                  <a:gd name="T9" fmla="*/ 62 h 73"/>
                  <a:gd name="T10" fmla="*/ 28 w 88"/>
                  <a:gd name="T11" fmla="*/ 62 h 73"/>
                  <a:gd name="T12" fmla="*/ 86 w 88"/>
                  <a:gd name="T13" fmla="*/ 4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73">
                    <a:moveTo>
                      <a:pt x="86" y="44"/>
                    </a:moveTo>
                    <a:cubicBezTo>
                      <a:pt x="88" y="40"/>
                      <a:pt x="88" y="40"/>
                      <a:pt x="88" y="4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0" y="25"/>
                      <a:pt x="7" y="51"/>
                      <a:pt x="28" y="62"/>
                    </a:cubicBezTo>
                    <a:cubicBezTo>
                      <a:pt x="28" y="62"/>
                      <a:pt x="28" y="62"/>
                      <a:pt x="28" y="62"/>
                    </a:cubicBezTo>
                    <a:cubicBezTo>
                      <a:pt x="49" y="73"/>
                      <a:pt x="75" y="65"/>
                      <a:pt x="86" y="44"/>
                    </a:cubicBezTo>
                    <a:close/>
                  </a:path>
                </a:pathLst>
              </a:custGeom>
              <a:noFill/>
              <a:ln w="301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>
                <a:spLocks/>
              </p:cNvSpPr>
              <p:nvPr/>
            </p:nvSpPr>
            <p:spPr bwMode="auto">
              <a:xfrm>
                <a:off x="2284413" y="-1892301"/>
                <a:ext cx="284163" cy="322263"/>
              </a:xfrm>
              <a:custGeom>
                <a:avLst/>
                <a:gdLst>
                  <a:gd name="T0" fmla="*/ 172 w 179"/>
                  <a:gd name="T1" fmla="*/ 0 h 203"/>
                  <a:gd name="T2" fmla="*/ 0 w 179"/>
                  <a:gd name="T3" fmla="*/ 108 h 203"/>
                  <a:gd name="T4" fmla="*/ 179 w 179"/>
                  <a:gd name="T5" fmla="*/ 203 h 203"/>
                  <a:gd name="T6" fmla="*/ 172 w 179"/>
                  <a:gd name="T7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9" h="203">
                    <a:moveTo>
                      <a:pt x="172" y="0"/>
                    </a:moveTo>
                    <a:lnTo>
                      <a:pt x="0" y="108"/>
                    </a:lnTo>
                    <a:lnTo>
                      <a:pt x="179" y="203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>
                <a:spLocks/>
              </p:cNvSpPr>
              <p:nvPr/>
            </p:nvSpPr>
            <p:spPr bwMode="auto">
              <a:xfrm>
                <a:off x="2420938" y="-1892301"/>
                <a:ext cx="142875" cy="166688"/>
              </a:xfrm>
              <a:custGeom>
                <a:avLst/>
                <a:gdLst>
                  <a:gd name="T0" fmla="*/ 0 w 38"/>
                  <a:gd name="T1" fmla="*/ 22 h 44"/>
                  <a:gd name="T2" fmla="*/ 2 w 38"/>
                  <a:gd name="T3" fmla="*/ 27 h 44"/>
                  <a:gd name="T4" fmla="*/ 14 w 38"/>
                  <a:gd name="T5" fmla="*/ 26 h 44"/>
                  <a:gd name="T6" fmla="*/ 17 w 38"/>
                  <a:gd name="T7" fmla="*/ 37 h 44"/>
                  <a:gd name="T8" fmla="*/ 27 w 38"/>
                  <a:gd name="T9" fmla="*/ 32 h 44"/>
                  <a:gd name="T10" fmla="*/ 38 w 38"/>
                  <a:gd name="T11" fmla="*/ 44 h 44"/>
                  <a:gd name="T12" fmla="*/ 36 w 38"/>
                  <a:gd name="T13" fmla="*/ 0 h 44"/>
                  <a:gd name="T14" fmla="*/ 0 w 38"/>
                  <a:gd name="T15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44">
                    <a:moveTo>
                      <a:pt x="0" y="22"/>
                    </a:moveTo>
                    <a:cubicBezTo>
                      <a:pt x="0" y="24"/>
                      <a:pt x="1" y="26"/>
                      <a:pt x="2" y="27"/>
                    </a:cubicBezTo>
                    <a:cubicBezTo>
                      <a:pt x="5" y="30"/>
                      <a:pt x="11" y="30"/>
                      <a:pt x="14" y="26"/>
                    </a:cubicBezTo>
                    <a:cubicBezTo>
                      <a:pt x="11" y="30"/>
                      <a:pt x="13" y="36"/>
                      <a:pt x="17" y="37"/>
                    </a:cubicBezTo>
                    <a:cubicBezTo>
                      <a:pt x="21" y="39"/>
                      <a:pt x="26" y="36"/>
                      <a:pt x="27" y="32"/>
                    </a:cubicBezTo>
                    <a:cubicBezTo>
                      <a:pt x="27" y="38"/>
                      <a:pt x="32" y="44"/>
                      <a:pt x="38" y="44"/>
                    </a:cubicBezTo>
                    <a:cubicBezTo>
                      <a:pt x="36" y="0"/>
                      <a:pt x="36" y="0"/>
                      <a:pt x="36" y="0"/>
                    </a:cubicBez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>
                <a:spLocks/>
              </p:cNvSpPr>
              <p:nvPr/>
            </p:nvSpPr>
            <p:spPr bwMode="auto">
              <a:xfrm>
                <a:off x="465138" y="-1770063"/>
                <a:ext cx="676275" cy="922338"/>
              </a:xfrm>
              <a:custGeom>
                <a:avLst/>
                <a:gdLst>
                  <a:gd name="T0" fmla="*/ 0 w 179"/>
                  <a:gd name="T1" fmla="*/ 40 h 244"/>
                  <a:gd name="T2" fmla="*/ 79 w 179"/>
                  <a:gd name="T3" fmla="*/ 190 h 244"/>
                  <a:gd name="T4" fmla="*/ 90 w 179"/>
                  <a:gd name="T5" fmla="*/ 211 h 244"/>
                  <a:gd name="T6" fmla="*/ 92 w 179"/>
                  <a:gd name="T7" fmla="*/ 215 h 244"/>
                  <a:gd name="T8" fmla="*/ 150 w 179"/>
                  <a:gd name="T9" fmla="*/ 233 h 244"/>
                  <a:gd name="T10" fmla="*/ 150 w 179"/>
                  <a:gd name="T11" fmla="*/ 233 h 244"/>
                  <a:gd name="T12" fmla="*/ 168 w 179"/>
                  <a:gd name="T13" fmla="*/ 175 h 244"/>
                  <a:gd name="T14" fmla="*/ 166 w 179"/>
                  <a:gd name="T15" fmla="*/ 171 h 244"/>
                  <a:gd name="T16" fmla="*/ 155 w 179"/>
                  <a:gd name="T17" fmla="*/ 150 h 244"/>
                  <a:gd name="T18" fmla="*/ 75 w 179"/>
                  <a:gd name="T19" fmla="*/ 0 h 244"/>
                  <a:gd name="T20" fmla="*/ 0 w 179"/>
                  <a:gd name="T21" fmla="*/ 4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9" h="244">
                    <a:moveTo>
                      <a:pt x="0" y="40"/>
                    </a:moveTo>
                    <a:cubicBezTo>
                      <a:pt x="79" y="190"/>
                      <a:pt x="79" y="190"/>
                      <a:pt x="79" y="190"/>
                    </a:cubicBezTo>
                    <a:cubicBezTo>
                      <a:pt x="90" y="211"/>
                      <a:pt x="90" y="211"/>
                      <a:pt x="90" y="211"/>
                    </a:cubicBezTo>
                    <a:cubicBezTo>
                      <a:pt x="92" y="215"/>
                      <a:pt x="92" y="215"/>
                      <a:pt x="92" y="215"/>
                    </a:cubicBezTo>
                    <a:cubicBezTo>
                      <a:pt x="103" y="236"/>
                      <a:pt x="129" y="244"/>
                      <a:pt x="150" y="233"/>
                    </a:cubicBezTo>
                    <a:cubicBezTo>
                      <a:pt x="150" y="233"/>
                      <a:pt x="150" y="233"/>
                      <a:pt x="150" y="233"/>
                    </a:cubicBezTo>
                    <a:cubicBezTo>
                      <a:pt x="171" y="221"/>
                      <a:pt x="179" y="196"/>
                      <a:pt x="168" y="175"/>
                    </a:cubicBezTo>
                    <a:cubicBezTo>
                      <a:pt x="166" y="171"/>
                      <a:pt x="166" y="171"/>
                      <a:pt x="166" y="171"/>
                    </a:cubicBezTo>
                    <a:cubicBezTo>
                      <a:pt x="155" y="150"/>
                      <a:pt x="155" y="150"/>
                      <a:pt x="155" y="150"/>
                    </a:cubicBezTo>
                    <a:cubicBezTo>
                      <a:pt x="75" y="0"/>
                      <a:pt x="75" y="0"/>
                      <a:pt x="75" y="0"/>
                    </a:cubicBez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9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>
                <a:spLocks/>
              </p:cNvSpPr>
              <p:nvPr/>
            </p:nvSpPr>
            <p:spPr bwMode="auto">
              <a:xfrm>
                <a:off x="382588" y="-1997076"/>
                <a:ext cx="381000" cy="400050"/>
              </a:xfrm>
              <a:custGeom>
                <a:avLst/>
                <a:gdLst>
                  <a:gd name="T0" fmla="*/ 40 w 101"/>
                  <a:gd name="T1" fmla="*/ 4 h 106"/>
                  <a:gd name="T2" fmla="*/ 40 w 101"/>
                  <a:gd name="T3" fmla="*/ 4 h 106"/>
                  <a:gd name="T4" fmla="*/ 17 w 101"/>
                  <a:gd name="T5" fmla="*/ 0 h 106"/>
                  <a:gd name="T6" fmla="*/ 17 w 101"/>
                  <a:gd name="T7" fmla="*/ 0 h 106"/>
                  <a:gd name="T8" fmla="*/ 17 w 101"/>
                  <a:gd name="T9" fmla="*/ 0 h 106"/>
                  <a:gd name="T10" fmla="*/ 17 w 101"/>
                  <a:gd name="T11" fmla="*/ 0 h 106"/>
                  <a:gd name="T12" fmla="*/ 17 w 101"/>
                  <a:gd name="T13" fmla="*/ 0 h 106"/>
                  <a:gd name="T14" fmla="*/ 8 w 101"/>
                  <a:gd name="T15" fmla="*/ 21 h 106"/>
                  <a:gd name="T16" fmla="*/ 8 w 101"/>
                  <a:gd name="T17" fmla="*/ 21 h 106"/>
                  <a:gd name="T18" fmla="*/ 10 w 101"/>
                  <a:gd name="T19" fmla="*/ 77 h 106"/>
                  <a:gd name="T20" fmla="*/ 25 w 101"/>
                  <a:gd name="T21" fmla="*/ 106 h 106"/>
                  <a:gd name="T22" fmla="*/ 63 w 101"/>
                  <a:gd name="T23" fmla="*/ 86 h 106"/>
                  <a:gd name="T24" fmla="*/ 63 w 101"/>
                  <a:gd name="T25" fmla="*/ 86 h 106"/>
                  <a:gd name="T26" fmla="*/ 101 w 101"/>
                  <a:gd name="T27" fmla="*/ 66 h 106"/>
                  <a:gd name="T28" fmla="*/ 86 w 101"/>
                  <a:gd name="T29" fmla="*/ 37 h 106"/>
                  <a:gd name="T30" fmla="*/ 40 w 101"/>
                  <a:gd name="T31" fmla="*/ 4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1" h="106">
                    <a:moveTo>
                      <a:pt x="40" y="4"/>
                    </a:moveTo>
                    <a:cubicBezTo>
                      <a:pt x="40" y="4"/>
                      <a:pt x="40" y="4"/>
                      <a:pt x="40" y="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0" y="39"/>
                      <a:pt x="1" y="60"/>
                      <a:pt x="10" y="77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101" y="66"/>
                      <a:pt x="101" y="66"/>
                      <a:pt x="101" y="66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76" y="20"/>
                      <a:pt x="60" y="8"/>
                      <a:pt x="40" y="4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>
                <a:spLocks/>
              </p:cNvSpPr>
              <p:nvPr/>
            </p:nvSpPr>
            <p:spPr bwMode="auto">
              <a:xfrm>
                <a:off x="434975" y="-1782763"/>
                <a:ext cx="412750" cy="295275"/>
              </a:xfrm>
              <a:custGeom>
                <a:avLst/>
                <a:gdLst>
                  <a:gd name="T0" fmla="*/ 96 w 109"/>
                  <a:gd name="T1" fmla="*/ 38 h 78"/>
                  <a:gd name="T2" fmla="*/ 30 w 109"/>
                  <a:gd name="T3" fmla="*/ 74 h 78"/>
                  <a:gd name="T4" fmla="*/ 4 w 109"/>
                  <a:gd name="T5" fmla="*/ 66 h 78"/>
                  <a:gd name="T6" fmla="*/ 4 w 109"/>
                  <a:gd name="T7" fmla="*/ 66 h 78"/>
                  <a:gd name="T8" fmla="*/ 12 w 109"/>
                  <a:gd name="T9" fmla="*/ 40 h 78"/>
                  <a:gd name="T10" fmla="*/ 79 w 109"/>
                  <a:gd name="T11" fmla="*/ 5 h 78"/>
                  <a:gd name="T12" fmla="*/ 104 w 109"/>
                  <a:gd name="T13" fmla="*/ 13 h 78"/>
                  <a:gd name="T14" fmla="*/ 104 w 109"/>
                  <a:gd name="T15" fmla="*/ 13 h 78"/>
                  <a:gd name="T16" fmla="*/ 96 w 109"/>
                  <a:gd name="T17" fmla="*/ 3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78">
                    <a:moveTo>
                      <a:pt x="96" y="38"/>
                    </a:moveTo>
                    <a:cubicBezTo>
                      <a:pt x="30" y="74"/>
                      <a:pt x="30" y="74"/>
                      <a:pt x="30" y="74"/>
                    </a:cubicBezTo>
                    <a:cubicBezTo>
                      <a:pt x="21" y="78"/>
                      <a:pt x="9" y="75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0" y="57"/>
                      <a:pt x="3" y="45"/>
                      <a:pt x="12" y="40"/>
                    </a:cubicBezTo>
                    <a:cubicBezTo>
                      <a:pt x="79" y="5"/>
                      <a:pt x="79" y="5"/>
                      <a:pt x="79" y="5"/>
                    </a:cubicBezTo>
                    <a:cubicBezTo>
                      <a:pt x="88" y="0"/>
                      <a:pt x="99" y="4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09" y="22"/>
                      <a:pt x="106" y="33"/>
                      <a:pt x="96" y="38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>
                <a:spLocks/>
              </p:cNvSpPr>
              <p:nvPr/>
            </p:nvSpPr>
            <p:spPr bwMode="auto">
              <a:xfrm>
                <a:off x="388938" y="-1997076"/>
                <a:ext cx="273050" cy="211138"/>
              </a:xfrm>
              <a:custGeom>
                <a:avLst/>
                <a:gdLst>
                  <a:gd name="T0" fmla="*/ 38 w 72"/>
                  <a:gd name="T1" fmla="*/ 4 h 56"/>
                  <a:gd name="T2" fmla="*/ 38 w 72"/>
                  <a:gd name="T3" fmla="*/ 4 h 56"/>
                  <a:gd name="T4" fmla="*/ 15 w 72"/>
                  <a:gd name="T5" fmla="*/ 0 h 56"/>
                  <a:gd name="T6" fmla="*/ 15 w 72"/>
                  <a:gd name="T7" fmla="*/ 0 h 56"/>
                  <a:gd name="T8" fmla="*/ 15 w 72"/>
                  <a:gd name="T9" fmla="*/ 0 h 56"/>
                  <a:gd name="T10" fmla="*/ 15 w 72"/>
                  <a:gd name="T11" fmla="*/ 0 h 56"/>
                  <a:gd name="T12" fmla="*/ 15 w 72"/>
                  <a:gd name="T13" fmla="*/ 0 h 56"/>
                  <a:gd name="T14" fmla="*/ 6 w 72"/>
                  <a:gd name="T15" fmla="*/ 21 h 56"/>
                  <a:gd name="T16" fmla="*/ 6 w 72"/>
                  <a:gd name="T17" fmla="*/ 21 h 56"/>
                  <a:gd name="T18" fmla="*/ 1 w 72"/>
                  <a:gd name="T19" fmla="*/ 51 h 56"/>
                  <a:gd name="T20" fmla="*/ 11 w 72"/>
                  <a:gd name="T21" fmla="*/ 55 h 56"/>
                  <a:gd name="T22" fmla="*/ 22 w 72"/>
                  <a:gd name="T23" fmla="*/ 38 h 56"/>
                  <a:gd name="T24" fmla="*/ 40 w 72"/>
                  <a:gd name="T25" fmla="*/ 46 h 56"/>
                  <a:gd name="T26" fmla="*/ 42 w 72"/>
                  <a:gd name="T27" fmla="*/ 27 h 56"/>
                  <a:gd name="T28" fmla="*/ 70 w 72"/>
                  <a:gd name="T29" fmla="*/ 25 h 56"/>
                  <a:gd name="T30" fmla="*/ 72 w 72"/>
                  <a:gd name="T31" fmla="*/ 22 h 56"/>
                  <a:gd name="T32" fmla="*/ 38 w 72"/>
                  <a:gd name="T33" fmla="*/ 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56">
                    <a:moveTo>
                      <a:pt x="38" y="4"/>
                    </a:moveTo>
                    <a:cubicBezTo>
                      <a:pt x="38" y="4"/>
                      <a:pt x="38" y="4"/>
                      <a:pt x="38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2" y="31"/>
                      <a:pt x="0" y="41"/>
                      <a:pt x="1" y="51"/>
                    </a:cubicBezTo>
                    <a:cubicBezTo>
                      <a:pt x="3" y="54"/>
                      <a:pt x="7" y="56"/>
                      <a:pt x="11" y="55"/>
                    </a:cubicBezTo>
                    <a:cubicBezTo>
                      <a:pt x="19" y="55"/>
                      <a:pt x="24" y="46"/>
                      <a:pt x="22" y="38"/>
                    </a:cubicBezTo>
                    <a:cubicBezTo>
                      <a:pt x="23" y="46"/>
                      <a:pt x="33" y="50"/>
                      <a:pt x="40" y="46"/>
                    </a:cubicBezTo>
                    <a:cubicBezTo>
                      <a:pt x="46" y="43"/>
                      <a:pt x="48" y="32"/>
                      <a:pt x="42" y="27"/>
                    </a:cubicBezTo>
                    <a:cubicBezTo>
                      <a:pt x="49" y="36"/>
                      <a:pt x="65" y="35"/>
                      <a:pt x="70" y="25"/>
                    </a:cubicBezTo>
                    <a:cubicBezTo>
                      <a:pt x="71" y="24"/>
                      <a:pt x="71" y="23"/>
                      <a:pt x="72" y="22"/>
                    </a:cubicBezTo>
                    <a:cubicBezTo>
                      <a:pt x="63" y="13"/>
                      <a:pt x="51" y="7"/>
                      <a:pt x="38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>
                <a:spLocks/>
              </p:cNvSpPr>
              <p:nvPr/>
            </p:nvSpPr>
            <p:spPr bwMode="auto">
              <a:xfrm>
                <a:off x="1343025" y="-1366838"/>
                <a:ext cx="555625" cy="590550"/>
              </a:xfrm>
              <a:custGeom>
                <a:avLst/>
                <a:gdLst>
                  <a:gd name="T0" fmla="*/ 107 w 147"/>
                  <a:gd name="T1" fmla="*/ 0 h 156"/>
                  <a:gd name="T2" fmla="*/ 73 w 147"/>
                  <a:gd name="T3" fmla="*/ 1 h 156"/>
                  <a:gd name="T4" fmla="*/ 40 w 147"/>
                  <a:gd name="T5" fmla="*/ 0 h 156"/>
                  <a:gd name="T6" fmla="*/ 11 w 147"/>
                  <a:gd name="T7" fmla="*/ 28 h 156"/>
                  <a:gd name="T8" fmla="*/ 0 w 147"/>
                  <a:gd name="T9" fmla="*/ 55 h 156"/>
                  <a:gd name="T10" fmla="*/ 0 w 147"/>
                  <a:gd name="T11" fmla="*/ 123 h 156"/>
                  <a:gd name="T12" fmla="*/ 33 w 147"/>
                  <a:gd name="T13" fmla="*/ 156 h 156"/>
                  <a:gd name="T14" fmla="*/ 70 w 147"/>
                  <a:gd name="T15" fmla="*/ 156 h 156"/>
                  <a:gd name="T16" fmla="*/ 77 w 147"/>
                  <a:gd name="T17" fmla="*/ 156 h 156"/>
                  <a:gd name="T18" fmla="*/ 113 w 147"/>
                  <a:gd name="T19" fmla="*/ 156 h 156"/>
                  <a:gd name="T20" fmla="*/ 147 w 147"/>
                  <a:gd name="T21" fmla="*/ 123 h 156"/>
                  <a:gd name="T22" fmla="*/ 147 w 147"/>
                  <a:gd name="T23" fmla="*/ 55 h 156"/>
                  <a:gd name="T24" fmla="*/ 136 w 147"/>
                  <a:gd name="T25" fmla="*/ 28 h 156"/>
                  <a:gd name="T26" fmla="*/ 107 w 147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7" h="156">
                    <a:moveTo>
                      <a:pt x="107" y="0"/>
                    </a:moveTo>
                    <a:cubicBezTo>
                      <a:pt x="73" y="1"/>
                      <a:pt x="73" y="1"/>
                      <a:pt x="73" y="1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4" y="35"/>
                      <a:pt x="0" y="45"/>
                      <a:pt x="0" y="55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41"/>
                      <a:pt x="15" y="156"/>
                      <a:pt x="33" y="156"/>
                    </a:cubicBezTo>
                    <a:cubicBezTo>
                      <a:pt x="70" y="156"/>
                      <a:pt x="70" y="156"/>
                      <a:pt x="70" y="156"/>
                    </a:cubicBezTo>
                    <a:cubicBezTo>
                      <a:pt x="77" y="156"/>
                      <a:pt x="77" y="156"/>
                      <a:pt x="77" y="156"/>
                    </a:cubicBezTo>
                    <a:cubicBezTo>
                      <a:pt x="113" y="156"/>
                      <a:pt x="113" y="156"/>
                      <a:pt x="113" y="156"/>
                    </a:cubicBezTo>
                    <a:cubicBezTo>
                      <a:pt x="132" y="156"/>
                      <a:pt x="147" y="141"/>
                      <a:pt x="147" y="123"/>
                    </a:cubicBezTo>
                    <a:cubicBezTo>
                      <a:pt x="147" y="55"/>
                      <a:pt x="147" y="55"/>
                      <a:pt x="147" y="55"/>
                    </a:cubicBezTo>
                    <a:cubicBezTo>
                      <a:pt x="147" y="45"/>
                      <a:pt x="143" y="35"/>
                      <a:pt x="136" y="28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>
                <a:spLocks/>
              </p:cNvSpPr>
              <p:nvPr/>
            </p:nvSpPr>
            <p:spPr bwMode="auto">
              <a:xfrm>
                <a:off x="1343025" y="-1189038"/>
                <a:ext cx="555625" cy="223838"/>
              </a:xfrm>
              <a:custGeom>
                <a:avLst/>
                <a:gdLst>
                  <a:gd name="T0" fmla="*/ 0 w 147"/>
                  <a:gd name="T1" fmla="*/ 8 h 59"/>
                  <a:gd name="T2" fmla="*/ 0 w 147"/>
                  <a:gd name="T3" fmla="*/ 59 h 59"/>
                  <a:gd name="T4" fmla="*/ 147 w 147"/>
                  <a:gd name="T5" fmla="*/ 59 h 59"/>
                  <a:gd name="T6" fmla="*/ 147 w 147"/>
                  <a:gd name="T7" fmla="*/ 8 h 59"/>
                  <a:gd name="T8" fmla="*/ 146 w 147"/>
                  <a:gd name="T9" fmla="*/ 0 h 59"/>
                  <a:gd name="T10" fmla="*/ 1 w 147"/>
                  <a:gd name="T11" fmla="*/ 0 h 59"/>
                  <a:gd name="T12" fmla="*/ 0 w 147"/>
                  <a:gd name="T13" fmla="*/ 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7" h="59">
                    <a:moveTo>
                      <a:pt x="0" y="8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7" y="8"/>
                      <a:pt x="147" y="8"/>
                      <a:pt x="147" y="8"/>
                    </a:cubicBezTo>
                    <a:cubicBezTo>
                      <a:pt x="147" y="5"/>
                      <a:pt x="146" y="3"/>
                      <a:pt x="146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5"/>
                      <a:pt x="0" y="8"/>
                    </a:cubicBezTo>
                    <a:close/>
                  </a:path>
                </a:pathLst>
              </a:custGeom>
              <a:solidFill>
                <a:srgbClr val="FF9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" name="椭圆 96"/>
              <p:cNvSpPr>
                <a:spLocks noChangeArrowheads="1"/>
              </p:cNvSpPr>
              <p:nvPr/>
            </p:nvSpPr>
            <p:spPr bwMode="auto">
              <a:xfrm>
                <a:off x="1395413" y="-1577976"/>
                <a:ext cx="446088" cy="15875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>
                <a:spLocks/>
              </p:cNvSpPr>
              <p:nvPr/>
            </p:nvSpPr>
            <p:spPr bwMode="auto">
              <a:xfrm>
                <a:off x="1395413" y="-1498601"/>
                <a:ext cx="446088" cy="180975"/>
              </a:xfrm>
              <a:custGeom>
                <a:avLst/>
                <a:gdLst>
                  <a:gd name="T0" fmla="*/ 59 w 118"/>
                  <a:gd name="T1" fmla="*/ 21 h 48"/>
                  <a:gd name="T2" fmla="*/ 0 w 118"/>
                  <a:gd name="T3" fmla="*/ 0 h 48"/>
                  <a:gd name="T4" fmla="*/ 0 w 118"/>
                  <a:gd name="T5" fmla="*/ 19 h 48"/>
                  <a:gd name="T6" fmla="*/ 29 w 118"/>
                  <a:gd name="T7" fmla="*/ 48 h 48"/>
                  <a:gd name="T8" fmla="*/ 89 w 118"/>
                  <a:gd name="T9" fmla="*/ 48 h 48"/>
                  <a:gd name="T10" fmla="*/ 118 w 118"/>
                  <a:gd name="T11" fmla="*/ 19 h 48"/>
                  <a:gd name="T12" fmla="*/ 118 w 118"/>
                  <a:gd name="T13" fmla="*/ 0 h 48"/>
                  <a:gd name="T14" fmla="*/ 59 w 118"/>
                  <a:gd name="T15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8" h="48">
                    <a:moveTo>
                      <a:pt x="59" y="21"/>
                    </a:moveTo>
                    <a:cubicBezTo>
                      <a:pt x="27" y="21"/>
                      <a:pt x="0" y="11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35"/>
                      <a:pt x="13" y="48"/>
                      <a:pt x="29" y="48"/>
                    </a:cubicBezTo>
                    <a:cubicBezTo>
                      <a:pt x="89" y="48"/>
                      <a:pt x="89" y="48"/>
                      <a:pt x="89" y="48"/>
                    </a:cubicBezTo>
                    <a:cubicBezTo>
                      <a:pt x="105" y="48"/>
                      <a:pt x="118" y="35"/>
                      <a:pt x="118" y="19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11"/>
                      <a:pt x="92" y="21"/>
                      <a:pt x="59" y="21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>
                <a:spLocks/>
              </p:cNvSpPr>
              <p:nvPr/>
            </p:nvSpPr>
            <p:spPr bwMode="auto">
              <a:xfrm>
                <a:off x="842963" y="-1366838"/>
                <a:ext cx="552450" cy="590550"/>
              </a:xfrm>
              <a:custGeom>
                <a:avLst/>
                <a:gdLst>
                  <a:gd name="T0" fmla="*/ 107 w 146"/>
                  <a:gd name="T1" fmla="*/ 0 h 156"/>
                  <a:gd name="T2" fmla="*/ 73 w 146"/>
                  <a:gd name="T3" fmla="*/ 1 h 156"/>
                  <a:gd name="T4" fmla="*/ 39 w 146"/>
                  <a:gd name="T5" fmla="*/ 0 h 156"/>
                  <a:gd name="T6" fmla="*/ 11 w 146"/>
                  <a:gd name="T7" fmla="*/ 28 h 156"/>
                  <a:gd name="T8" fmla="*/ 0 w 146"/>
                  <a:gd name="T9" fmla="*/ 55 h 156"/>
                  <a:gd name="T10" fmla="*/ 0 w 146"/>
                  <a:gd name="T11" fmla="*/ 123 h 156"/>
                  <a:gd name="T12" fmla="*/ 33 w 146"/>
                  <a:gd name="T13" fmla="*/ 156 h 156"/>
                  <a:gd name="T14" fmla="*/ 69 w 146"/>
                  <a:gd name="T15" fmla="*/ 156 h 156"/>
                  <a:gd name="T16" fmla="*/ 77 w 146"/>
                  <a:gd name="T17" fmla="*/ 156 h 156"/>
                  <a:gd name="T18" fmla="*/ 113 w 146"/>
                  <a:gd name="T19" fmla="*/ 156 h 156"/>
                  <a:gd name="T20" fmla="*/ 146 w 146"/>
                  <a:gd name="T21" fmla="*/ 123 h 156"/>
                  <a:gd name="T22" fmla="*/ 146 w 146"/>
                  <a:gd name="T23" fmla="*/ 55 h 156"/>
                  <a:gd name="T24" fmla="*/ 135 w 146"/>
                  <a:gd name="T25" fmla="*/ 28 h 156"/>
                  <a:gd name="T26" fmla="*/ 107 w 146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6" h="156">
                    <a:moveTo>
                      <a:pt x="107" y="0"/>
                    </a:moveTo>
                    <a:cubicBezTo>
                      <a:pt x="73" y="1"/>
                      <a:pt x="73" y="1"/>
                      <a:pt x="73" y="1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4" y="35"/>
                      <a:pt x="0" y="45"/>
                      <a:pt x="0" y="55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41"/>
                      <a:pt x="15" y="156"/>
                      <a:pt x="33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77" y="156"/>
                      <a:pt x="77" y="156"/>
                      <a:pt x="77" y="156"/>
                    </a:cubicBezTo>
                    <a:cubicBezTo>
                      <a:pt x="113" y="156"/>
                      <a:pt x="113" y="156"/>
                      <a:pt x="113" y="156"/>
                    </a:cubicBezTo>
                    <a:cubicBezTo>
                      <a:pt x="132" y="156"/>
                      <a:pt x="146" y="141"/>
                      <a:pt x="146" y="123"/>
                    </a:cubicBezTo>
                    <a:cubicBezTo>
                      <a:pt x="146" y="55"/>
                      <a:pt x="146" y="55"/>
                      <a:pt x="146" y="55"/>
                    </a:cubicBezTo>
                    <a:cubicBezTo>
                      <a:pt x="146" y="45"/>
                      <a:pt x="142" y="35"/>
                      <a:pt x="135" y="28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>
                <a:spLocks/>
              </p:cNvSpPr>
              <p:nvPr/>
            </p:nvSpPr>
            <p:spPr bwMode="auto">
              <a:xfrm>
                <a:off x="842963" y="-1189038"/>
                <a:ext cx="552450" cy="223838"/>
              </a:xfrm>
              <a:custGeom>
                <a:avLst/>
                <a:gdLst>
                  <a:gd name="T0" fmla="*/ 0 w 146"/>
                  <a:gd name="T1" fmla="*/ 8 h 59"/>
                  <a:gd name="T2" fmla="*/ 0 w 146"/>
                  <a:gd name="T3" fmla="*/ 59 h 59"/>
                  <a:gd name="T4" fmla="*/ 146 w 146"/>
                  <a:gd name="T5" fmla="*/ 59 h 59"/>
                  <a:gd name="T6" fmla="*/ 146 w 146"/>
                  <a:gd name="T7" fmla="*/ 8 h 59"/>
                  <a:gd name="T8" fmla="*/ 146 w 146"/>
                  <a:gd name="T9" fmla="*/ 0 h 59"/>
                  <a:gd name="T10" fmla="*/ 1 w 146"/>
                  <a:gd name="T11" fmla="*/ 0 h 59"/>
                  <a:gd name="T12" fmla="*/ 0 w 146"/>
                  <a:gd name="T13" fmla="*/ 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59">
                    <a:moveTo>
                      <a:pt x="0" y="8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146" y="59"/>
                      <a:pt x="146" y="59"/>
                      <a:pt x="146" y="59"/>
                    </a:cubicBezTo>
                    <a:cubicBezTo>
                      <a:pt x="146" y="8"/>
                      <a:pt x="146" y="8"/>
                      <a:pt x="146" y="8"/>
                    </a:cubicBezTo>
                    <a:cubicBezTo>
                      <a:pt x="146" y="5"/>
                      <a:pt x="146" y="3"/>
                      <a:pt x="146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5"/>
                      <a:pt x="0" y="8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" name="椭圆 100"/>
              <p:cNvSpPr>
                <a:spLocks noChangeArrowheads="1"/>
              </p:cNvSpPr>
              <p:nvPr/>
            </p:nvSpPr>
            <p:spPr bwMode="auto">
              <a:xfrm>
                <a:off x="896938" y="-1577976"/>
                <a:ext cx="446088" cy="15875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>
                <a:spLocks/>
              </p:cNvSpPr>
              <p:nvPr/>
            </p:nvSpPr>
            <p:spPr bwMode="auto">
              <a:xfrm>
                <a:off x="896938" y="-1498601"/>
                <a:ext cx="446088" cy="180975"/>
              </a:xfrm>
              <a:custGeom>
                <a:avLst/>
                <a:gdLst>
                  <a:gd name="T0" fmla="*/ 59 w 118"/>
                  <a:gd name="T1" fmla="*/ 21 h 48"/>
                  <a:gd name="T2" fmla="*/ 0 w 118"/>
                  <a:gd name="T3" fmla="*/ 0 h 48"/>
                  <a:gd name="T4" fmla="*/ 0 w 118"/>
                  <a:gd name="T5" fmla="*/ 19 h 48"/>
                  <a:gd name="T6" fmla="*/ 29 w 118"/>
                  <a:gd name="T7" fmla="*/ 48 h 48"/>
                  <a:gd name="T8" fmla="*/ 89 w 118"/>
                  <a:gd name="T9" fmla="*/ 48 h 48"/>
                  <a:gd name="T10" fmla="*/ 118 w 118"/>
                  <a:gd name="T11" fmla="*/ 19 h 48"/>
                  <a:gd name="T12" fmla="*/ 118 w 118"/>
                  <a:gd name="T13" fmla="*/ 0 h 48"/>
                  <a:gd name="T14" fmla="*/ 59 w 118"/>
                  <a:gd name="T15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8" h="48">
                    <a:moveTo>
                      <a:pt x="59" y="21"/>
                    </a:moveTo>
                    <a:cubicBezTo>
                      <a:pt x="26" y="21"/>
                      <a:pt x="0" y="11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35"/>
                      <a:pt x="13" y="48"/>
                      <a:pt x="29" y="48"/>
                    </a:cubicBezTo>
                    <a:cubicBezTo>
                      <a:pt x="89" y="48"/>
                      <a:pt x="89" y="48"/>
                      <a:pt x="89" y="48"/>
                    </a:cubicBezTo>
                    <a:cubicBezTo>
                      <a:pt x="105" y="48"/>
                      <a:pt x="118" y="35"/>
                      <a:pt x="118" y="19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11"/>
                      <a:pt x="92" y="21"/>
                      <a:pt x="59" y="21"/>
                    </a:cubicBezTo>
                    <a:close/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>
                <a:spLocks/>
              </p:cNvSpPr>
              <p:nvPr/>
            </p:nvSpPr>
            <p:spPr bwMode="auto">
              <a:xfrm>
                <a:off x="544513" y="-1071563"/>
                <a:ext cx="2109788" cy="779463"/>
              </a:xfrm>
              <a:custGeom>
                <a:avLst/>
                <a:gdLst>
                  <a:gd name="T0" fmla="*/ 39 w 558"/>
                  <a:gd name="T1" fmla="*/ 206 h 206"/>
                  <a:gd name="T2" fmla="*/ 519 w 558"/>
                  <a:gd name="T3" fmla="*/ 206 h 206"/>
                  <a:gd name="T4" fmla="*/ 558 w 558"/>
                  <a:gd name="T5" fmla="*/ 167 h 206"/>
                  <a:gd name="T6" fmla="*/ 558 w 558"/>
                  <a:gd name="T7" fmla="*/ 0 h 206"/>
                  <a:gd name="T8" fmla="*/ 0 w 558"/>
                  <a:gd name="T9" fmla="*/ 0 h 206"/>
                  <a:gd name="T10" fmla="*/ 0 w 558"/>
                  <a:gd name="T11" fmla="*/ 167 h 206"/>
                  <a:gd name="T12" fmla="*/ 39 w 558"/>
                  <a:gd name="T13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8" h="206">
                    <a:moveTo>
                      <a:pt x="39" y="206"/>
                    </a:moveTo>
                    <a:cubicBezTo>
                      <a:pt x="519" y="206"/>
                      <a:pt x="519" y="206"/>
                      <a:pt x="519" y="206"/>
                    </a:cubicBezTo>
                    <a:cubicBezTo>
                      <a:pt x="541" y="206"/>
                      <a:pt x="558" y="189"/>
                      <a:pt x="558" y="167"/>
                    </a:cubicBezTo>
                    <a:cubicBezTo>
                      <a:pt x="558" y="0"/>
                      <a:pt x="558" y="0"/>
                      <a:pt x="55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0" y="189"/>
                      <a:pt x="17" y="206"/>
                      <a:pt x="39" y="206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" name="矩形 103"/>
              <p:cNvSpPr>
                <a:spLocks noChangeArrowheads="1"/>
              </p:cNvSpPr>
              <p:nvPr/>
            </p:nvSpPr>
            <p:spPr bwMode="auto">
              <a:xfrm>
                <a:off x="544513" y="-1071563"/>
                <a:ext cx="2109788" cy="171450"/>
              </a:xfrm>
              <a:prstGeom prst="rect">
                <a:avLst/>
              </a:prstGeom>
              <a:solidFill>
                <a:srgbClr val="19C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>
                <a:spLocks/>
              </p:cNvSpPr>
              <p:nvPr/>
            </p:nvSpPr>
            <p:spPr bwMode="auto">
              <a:xfrm>
                <a:off x="1485900" y="-636588"/>
                <a:ext cx="223838" cy="114300"/>
              </a:xfrm>
              <a:custGeom>
                <a:avLst/>
                <a:gdLst>
                  <a:gd name="T0" fmla="*/ 59 w 59"/>
                  <a:gd name="T1" fmla="*/ 0 h 30"/>
                  <a:gd name="T2" fmla="*/ 29 w 59"/>
                  <a:gd name="T3" fmla="*/ 30 h 30"/>
                  <a:gd name="T4" fmla="*/ 0 w 59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9" h="30">
                    <a:moveTo>
                      <a:pt x="59" y="0"/>
                    </a:moveTo>
                    <a:cubicBezTo>
                      <a:pt x="59" y="17"/>
                      <a:pt x="46" y="30"/>
                      <a:pt x="29" y="30"/>
                    </a:cubicBezTo>
                    <a:cubicBezTo>
                      <a:pt x="13" y="30"/>
                      <a:pt x="0" y="17"/>
                      <a:pt x="0" y="0"/>
                    </a:cubicBezTo>
                  </a:path>
                </a:pathLst>
              </a:custGeom>
              <a:noFill/>
              <a:ln w="301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" name="椭圆 105"/>
              <p:cNvSpPr>
                <a:spLocks noChangeArrowheads="1"/>
              </p:cNvSpPr>
              <p:nvPr/>
            </p:nvSpPr>
            <p:spPr bwMode="auto">
              <a:xfrm>
                <a:off x="1104900" y="-741363"/>
                <a:ext cx="207963" cy="211138"/>
              </a:xfrm>
              <a:prstGeom prst="ellipse">
                <a:avLst/>
              </a:pr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" name="椭圆 106"/>
              <p:cNvSpPr>
                <a:spLocks noChangeArrowheads="1"/>
              </p:cNvSpPr>
              <p:nvPr/>
            </p:nvSpPr>
            <p:spPr bwMode="auto">
              <a:xfrm>
                <a:off x="1887538" y="-741363"/>
                <a:ext cx="207963" cy="211138"/>
              </a:xfrm>
              <a:prstGeom prst="ellipse">
                <a:avLst/>
              </a:pr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" name="椭圆 107"/>
              <p:cNvSpPr>
                <a:spLocks noChangeArrowheads="1"/>
              </p:cNvSpPr>
              <p:nvPr/>
            </p:nvSpPr>
            <p:spPr bwMode="auto">
              <a:xfrm>
                <a:off x="1244600" y="-776288"/>
                <a:ext cx="101600" cy="1016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" name="椭圆 108"/>
              <p:cNvSpPr>
                <a:spLocks noChangeArrowheads="1"/>
              </p:cNvSpPr>
              <p:nvPr/>
            </p:nvSpPr>
            <p:spPr bwMode="auto">
              <a:xfrm>
                <a:off x="1849438" y="-776288"/>
                <a:ext cx="101600" cy="1016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9877266" y="1183441"/>
              <a:ext cx="890912" cy="898343"/>
              <a:chOff x="7870826" y="-1925637"/>
              <a:chExt cx="1712912" cy="1727199"/>
            </a:xfrm>
          </p:grpSpPr>
          <p:sp>
            <p:nvSpPr>
              <p:cNvPr id="52" name="任意多边形: 形状 51"/>
              <p:cNvSpPr>
                <a:spLocks/>
              </p:cNvSpPr>
              <p:nvPr/>
            </p:nvSpPr>
            <p:spPr bwMode="auto">
              <a:xfrm>
                <a:off x="7870826" y="-1925637"/>
                <a:ext cx="1712912" cy="1727199"/>
              </a:xfrm>
              <a:custGeom>
                <a:avLst/>
                <a:gdLst>
                  <a:gd name="T0" fmla="*/ 435 w 452"/>
                  <a:gd name="T1" fmla="*/ 190 h 456"/>
                  <a:gd name="T2" fmla="*/ 339 w 452"/>
                  <a:gd name="T3" fmla="*/ 159 h 456"/>
                  <a:gd name="T4" fmla="*/ 362 w 452"/>
                  <a:gd name="T5" fmla="*/ 61 h 456"/>
                  <a:gd name="T6" fmla="*/ 353 w 452"/>
                  <a:gd name="T7" fmla="*/ 35 h 456"/>
                  <a:gd name="T8" fmla="*/ 326 w 452"/>
                  <a:gd name="T9" fmla="*/ 35 h 456"/>
                  <a:gd name="T10" fmla="*/ 241 w 452"/>
                  <a:gd name="T11" fmla="*/ 91 h 456"/>
                  <a:gd name="T12" fmla="*/ 179 w 452"/>
                  <a:gd name="T13" fmla="*/ 11 h 456"/>
                  <a:gd name="T14" fmla="*/ 153 w 452"/>
                  <a:gd name="T15" fmla="*/ 3 h 456"/>
                  <a:gd name="T16" fmla="*/ 136 w 452"/>
                  <a:gd name="T17" fmla="*/ 24 h 456"/>
                  <a:gd name="T18" fmla="*/ 127 w 452"/>
                  <a:gd name="T19" fmla="*/ 124 h 456"/>
                  <a:gd name="T20" fmla="*/ 26 w 452"/>
                  <a:gd name="T21" fmla="*/ 123 h 456"/>
                  <a:gd name="T22" fmla="*/ 26 w 452"/>
                  <a:gd name="T23" fmla="*/ 123 h 456"/>
                  <a:gd name="T24" fmla="*/ 4 w 452"/>
                  <a:gd name="T25" fmla="*/ 138 h 456"/>
                  <a:gd name="T26" fmla="*/ 9 w 452"/>
                  <a:gd name="T27" fmla="*/ 165 h 456"/>
                  <a:gd name="T28" fmla="*/ 82 w 452"/>
                  <a:gd name="T29" fmla="*/ 235 h 456"/>
                  <a:gd name="T30" fmla="*/ 18 w 452"/>
                  <a:gd name="T31" fmla="*/ 313 h 456"/>
                  <a:gd name="T32" fmla="*/ 16 w 452"/>
                  <a:gd name="T33" fmla="*/ 340 h 456"/>
                  <a:gd name="T34" fmla="*/ 40 w 452"/>
                  <a:gd name="T35" fmla="*/ 352 h 456"/>
                  <a:gd name="T36" fmla="*/ 140 w 452"/>
                  <a:gd name="T37" fmla="*/ 338 h 456"/>
                  <a:gd name="T38" fmla="*/ 162 w 452"/>
                  <a:gd name="T39" fmla="*/ 437 h 456"/>
                  <a:gd name="T40" fmla="*/ 181 w 452"/>
                  <a:gd name="T41" fmla="*/ 456 h 456"/>
                  <a:gd name="T42" fmla="*/ 185 w 452"/>
                  <a:gd name="T43" fmla="*/ 456 h 456"/>
                  <a:gd name="T44" fmla="*/ 206 w 452"/>
                  <a:gd name="T45" fmla="*/ 444 h 456"/>
                  <a:gd name="T46" fmla="*/ 258 w 452"/>
                  <a:gd name="T47" fmla="*/ 358 h 456"/>
                  <a:gd name="T48" fmla="*/ 348 w 452"/>
                  <a:gd name="T49" fmla="*/ 402 h 456"/>
                  <a:gd name="T50" fmla="*/ 375 w 452"/>
                  <a:gd name="T51" fmla="*/ 399 h 456"/>
                  <a:gd name="T52" fmla="*/ 382 w 452"/>
                  <a:gd name="T53" fmla="*/ 372 h 456"/>
                  <a:gd name="T54" fmla="*/ 346 w 452"/>
                  <a:gd name="T55" fmla="*/ 278 h 456"/>
                  <a:gd name="T56" fmla="*/ 438 w 452"/>
                  <a:gd name="T57" fmla="*/ 235 h 456"/>
                  <a:gd name="T58" fmla="*/ 451 w 452"/>
                  <a:gd name="T59" fmla="*/ 212 h 456"/>
                  <a:gd name="T60" fmla="*/ 435 w 452"/>
                  <a:gd name="T61" fmla="*/ 19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2" h="456">
                    <a:moveTo>
                      <a:pt x="435" y="190"/>
                    </a:moveTo>
                    <a:cubicBezTo>
                      <a:pt x="339" y="159"/>
                      <a:pt x="339" y="159"/>
                      <a:pt x="339" y="159"/>
                    </a:cubicBezTo>
                    <a:cubicBezTo>
                      <a:pt x="362" y="61"/>
                      <a:pt x="362" y="61"/>
                      <a:pt x="362" y="61"/>
                    </a:cubicBezTo>
                    <a:cubicBezTo>
                      <a:pt x="364" y="51"/>
                      <a:pt x="361" y="41"/>
                      <a:pt x="353" y="35"/>
                    </a:cubicBezTo>
                    <a:cubicBezTo>
                      <a:pt x="345" y="30"/>
                      <a:pt x="334" y="30"/>
                      <a:pt x="326" y="35"/>
                    </a:cubicBezTo>
                    <a:cubicBezTo>
                      <a:pt x="241" y="91"/>
                      <a:pt x="241" y="91"/>
                      <a:pt x="241" y="91"/>
                    </a:cubicBezTo>
                    <a:cubicBezTo>
                      <a:pt x="179" y="11"/>
                      <a:pt x="179" y="11"/>
                      <a:pt x="179" y="11"/>
                    </a:cubicBezTo>
                    <a:cubicBezTo>
                      <a:pt x="173" y="3"/>
                      <a:pt x="163" y="0"/>
                      <a:pt x="153" y="3"/>
                    </a:cubicBezTo>
                    <a:cubicBezTo>
                      <a:pt x="144" y="6"/>
                      <a:pt x="137" y="14"/>
                      <a:pt x="136" y="24"/>
                    </a:cubicBezTo>
                    <a:cubicBezTo>
                      <a:pt x="127" y="124"/>
                      <a:pt x="127" y="124"/>
                      <a:pt x="127" y="124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16" y="123"/>
                      <a:pt x="7" y="129"/>
                      <a:pt x="4" y="138"/>
                    </a:cubicBezTo>
                    <a:cubicBezTo>
                      <a:pt x="0" y="147"/>
                      <a:pt x="2" y="158"/>
                      <a:pt x="9" y="165"/>
                    </a:cubicBezTo>
                    <a:cubicBezTo>
                      <a:pt x="82" y="235"/>
                      <a:pt x="82" y="235"/>
                      <a:pt x="82" y="235"/>
                    </a:cubicBezTo>
                    <a:cubicBezTo>
                      <a:pt x="18" y="313"/>
                      <a:pt x="18" y="313"/>
                      <a:pt x="18" y="313"/>
                    </a:cubicBezTo>
                    <a:cubicBezTo>
                      <a:pt x="12" y="321"/>
                      <a:pt x="11" y="331"/>
                      <a:pt x="16" y="340"/>
                    </a:cubicBezTo>
                    <a:cubicBezTo>
                      <a:pt x="21" y="348"/>
                      <a:pt x="30" y="353"/>
                      <a:pt x="40" y="352"/>
                    </a:cubicBezTo>
                    <a:cubicBezTo>
                      <a:pt x="140" y="338"/>
                      <a:pt x="140" y="338"/>
                      <a:pt x="140" y="338"/>
                    </a:cubicBezTo>
                    <a:cubicBezTo>
                      <a:pt x="162" y="437"/>
                      <a:pt x="162" y="437"/>
                      <a:pt x="162" y="437"/>
                    </a:cubicBezTo>
                    <a:cubicBezTo>
                      <a:pt x="164" y="447"/>
                      <a:pt x="172" y="454"/>
                      <a:pt x="181" y="456"/>
                    </a:cubicBezTo>
                    <a:cubicBezTo>
                      <a:pt x="183" y="456"/>
                      <a:pt x="184" y="456"/>
                      <a:pt x="185" y="456"/>
                    </a:cubicBezTo>
                    <a:cubicBezTo>
                      <a:pt x="194" y="456"/>
                      <a:pt x="202" y="452"/>
                      <a:pt x="206" y="444"/>
                    </a:cubicBezTo>
                    <a:cubicBezTo>
                      <a:pt x="258" y="358"/>
                      <a:pt x="258" y="358"/>
                      <a:pt x="258" y="358"/>
                    </a:cubicBezTo>
                    <a:cubicBezTo>
                      <a:pt x="348" y="402"/>
                      <a:pt x="348" y="402"/>
                      <a:pt x="348" y="402"/>
                    </a:cubicBezTo>
                    <a:cubicBezTo>
                      <a:pt x="357" y="407"/>
                      <a:pt x="368" y="405"/>
                      <a:pt x="375" y="399"/>
                    </a:cubicBezTo>
                    <a:cubicBezTo>
                      <a:pt x="383" y="392"/>
                      <a:pt x="385" y="382"/>
                      <a:pt x="382" y="372"/>
                    </a:cubicBezTo>
                    <a:cubicBezTo>
                      <a:pt x="346" y="278"/>
                      <a:pt x="346" y="278"/>
                      <a:pt x="346" y="278"/>
                    </a:cubicBezTo>
                    <a:cubicBezTo>
                      <a:pt x="438" y="235"/>
                      <a:pt x="438" y="235"/>
                      <a:pt x="438" y="235"/>
                    </a:cubicBezTo>
                    <a:cubicBezTo>
                      <a:pt x="447" y="231"/>
                      <a:pt x="452" y="221"/>
                      <a:pt x="451" y="212"/>
                    </a:cubicBezTo>
                    <a:cubicBezTo>
                      <a:pt x="451" y="202"/>
                      <a:pt x="444" y="193"/>
                      <a:pt x="435" y="1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>
                <a:spLocks/>
              </p:cNvSpPr>
              <p:nvPr/>
            </p:nvSpPr>
            <p:spPr bwMode="auto">
              <a:xfrm>
                <a:off x="7969250" y="-1827213"/>
                <a:ext cx="1519237" cy="1538287"/>
              </a:xfrm>
              <a:custGeom>
                <a:avLst/>
                <a:gdLst>
                  <a:gd name="T0" fmla="*/ 501 w 957"/>
                  <a:gd name="T1" fmla="*/ 232 h 969"/>
                  <a:gd name="T2" fmla="*/ 747 w 957"/>
                  <a:gd name="T3" fmla="*/ 69 h 969"/>
                  <a:gd name="T4" fmla="*/ 678 w 957"/>
                  <a:gd name="T5" fmla="*/ 356 h 969"/>
                  <a:gd name="T6" fmla="*/ 957 w 957"/>
                  <a:gd name="T7" fmla="*/ 446 h 969"/>
                  <a:gd name="T8" fmla="*/ 692 w 957"/>
                  <a:gd name="T9" fmla="*/ 571 h 969"/>
                  <a:gd name="T10" fmla="*/ 795 w 957"/>
                  <a:gd name="T11" fmla="*/ 847 h 969"/>
                  <a:gd name="T12" fmla="*/ 532 w 957"/>
                  <a:gd name="T13" fmla="*/ 716 h 969"/>
                  <a:gd name="T14" fmla="*/ 379 w 957"/>
                  <a:gd name="T15" fmla="*/ 969 h 969"/>
                  <a:gd name="T16" fmla="*/ 317 w 957"/>
                  <a:gd name="T17" fmla="*/ 683 h 969"/>
                  <a:gd name="T18" fmla="*/ 26 w 957"/>
                  <a:gd name="T19" fmla="*/ 721 h 969"/>
                  <a:gd name="T20" fmla="*/ 212 w 957"/>
                  <a:gd name="T21" fmla="*/ 494 h 969"/>
                  <a:gd name="T22" fmla="*/ 0 w 957"/>
                  <a:gd name="T23" fmla="*/ 289 h 969"/>
                  <a:gd name="T24" fmla="*/ 293 w 957"/>
                  <a:gd name="T25" fmla="*/ 294 h 969"/>
                  <a:gd name="T26" fmla="*/ 320 w 957"/>
                  <a:gd name="T27" fmla="*/ 0 h 969"/>
                  <a:gd name="T28" fmla="*/ 501 w 957"/>
                  <a:gd name="T29" fmla="*/ 232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7" h="969">
                    <a:moveTo>
                      <a:pt x="501" y="232"/>
                    </a:moveTo>
                    <a:lnTo>
                      <a:pt x="747" y="69"/>
                    </a:lnTo>
                    <a:lnTo>
                      <a:pt x="678" y="356"/>
                    </a:lnTo>
                    <a:lnTo>
                      <a:pt x="957" y="446"/>
                    </a:lnTo>
                    <a:lnTo>
                      <a:pt x="692" y="571"/>
                    </a:lnTo>
                    <a:lnTo>
                      <a:pt x="795" y="847"/>
                    </a:lnTo>
                    <a:lnTo>
                      <a:pt x="532" y="716"/>
                    </a:lnTo>
                    <a:lnTo>
                      <a:pt x="379" y="969"/>
                    </a:lnTo>
                    <a:lnTo>
                      <a:pt x="317" y="683"/>
                    </a:lnTo>
                    <a:lnTo>
                      <a:pt x="26" y="721"/>
                    </a:lnTo>
                    <a:lnTo>
                      <a:pt x="212" y="494"/>
                    </a:lnTo>
                    <a:lnTo>
                      <a:pt x="0" y="289"/>
                    </a:lnTo>
                    <a:lnTo>
                      <a:pt x="293" y="294"/>
                    </a:lnTo>
                    <a:lnTo>
                      <a:pt x="320" y="0"/>
                    </a:lnTo>
                    <a:lnTo>
                      <a:pt x="501" y="232"/>
                    </a:ln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椭圆 53"/>
              <p:cNvSpPr>
                <a:spLocks noChangeArrowheads="1"/>
              </p:cNvSpPr>
              <p:nvPr/>
            </p:nvSpPr>
            <p:spPr bwMode="auto">
              <a:xfrm>
                <a:off x="8496300" y="-1122363"/>
                <a:ext cx="52387" cy="5397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椭圆 54"/>
              <p:cNvSpPr>
                <a:spLocks noChangeArrowheads="1"/>
              </p:cNvSpPr>
              <p:nvPr/>
            </p:nvSpPr>
            <p:spPr bwMode="auto">
              <a:xfrm>
                <a:off x="8836025" y="-1122363"/>
                <a:ext cx="57150" cy="5397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>
                <a:spLocks/>
              </p:cNvSpPr>
              <p:nvPr/>
            </p:nvSpPr>
            <p:spPr bwMode="auto">
              <a:xfrm>
                <a:off x="8632825" y="-1027113"/>
                <a:ext cx="123825" cy="60325"/>
              </a:xfrm>
              <a:custGeom>
                <a:avLst/>
                <a:gdLst>
                  <a:gd name="T0" fmla="*/ 33 w 33"/>
                  <a:gd name="T1" fmla="*/ 0 h 16"/>
                  <a:gd name="T2" fmla="*/ 16 w 33"/>
                  <a:gd name="T3" fmla="*/ 16 h 16"/>
                  <a:gd name="T4" fmla="*/ 0 w 33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16">
                    <a:moveTo>
                      <a:pt x="33" y="0"/>
                    </a:moveTo>
                    <a:cubicBezTo>
                      <a:pt x="33" y="9"/>
                      <a:pt x="25" y="16"/>
                      <a:pt x="16" y="16"/>
                    </a:cubicBezTo>
                    <a:cubicBezTo>
                      <a:pt x="8" y="16"/>
                      <a:pt x="0" y="9"/>
                      <a:pt x="0" y="0"/>
                    </a:cubicBezTo>
                  </a:path>
                </a:pathLst>
              </a:custGeom>
              <a:noFill/>
              <a:ln w="301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96619" y="5721207"/>
              <a:ext cx="796926" cy="579438"/>
              <a:chOff x="10369550" y="-1095375"/>
              <a:chExt cx="796926" cy="579438"/>
            </a:xfrm>
          </p:grpSpPr>
          <p:sp>
            <p:nvSpPr>
              <p:cNvPr id="49" name="任意多边形: 形状 48"/>
              <p:cNvSpPr>
                <a:spLocks/>
              </p:cNvSpPr>
              <p:nvPr/>
            </p:nvSpPr>
            <p:spPr bwMode="auto">
              <a:xfrm>
                <a:off x="10796588" y="-869950"/>
                <a:ext cx="369888" cy="354013"/>
              </a:xfrm>
              <a:custGeom>
                <a:avLst/>
                <a:gdLst>
                  <a:gd name="T0" fmla="*/ 32 w 97"/>
                  <a:gd name="T1" fmla="*/ 90 h 93"/>
                  <a:gd name="T2" fmla="*/ 4 w 97"/>
                  <a:gd name="T3" fmla="*/ 64 h 93"/>
                  <a:gd name="T4" fmla="*/ 10 w 97"/>
                  <a:gd name="T5" fmla="*/ 26 h 93"/>
                  <a:gd name="T6" fmla="*/ 43 w 97"/>
                  <a:gd name="T7" fmla="*/ 3 h 93"/>
                  <a:gd name="T8" fmla="*/ 77 w 97"/>
                  <a:gd name="T9" fmla="*/ 6 h 93"/>
                  <a:gd name="T10" fmla="*/ 96 w 97"/>
                  <a:gd name="T11" fmla="*/ 43 h 93"/>
                  <a:gd name="T12" fmla="*/ 75 w 97"/>
                  <a:gd name="T13" fmla="*/ 79 h 93"/>
                  <a:gd name="T14" fmla="*/ 32 w 97"/>
                  <a:gd name="T15" fmla="*/ 9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93">
                    <a:moveTo>
                      <a:pt x="32" y="90"/>
                    </a:moveTo>
                    <a:cubicBezTo>
                      <a:pt x="19" y="88"/>
                      <a:pt x="8" y="77"/>
                      <a:pt x="4" y="64"/>
                    </a:cubicBezTo>
                    <a:cubicBezTo>
                      <a:pt x="0" y="51"/>
                      <a:pt x="2" y="37"/>
                      <a:pt x="10" y="26"/>
                    </a:cubicBezTo>
                    <a:cubicBezTo>
                      <a:pt x="18" y="15"/>
                      <a:pt x="30" y="7"/>
                      <a:pt x="43" y="3"/>
                    </a:cubicBezTo>
                    <a:cubicBezTo>
                      <a:pt x="54" y="0"/>
                      <a:pt x="67" y="1"/>
                      <a:pt x="77" y="6"/>
                    </a:cubicBezTo>
                    <a:cubicBezTo>
                      <a:pt x="90" y="13"/>
                      <a:pt x="97" y="28"/>
                      <a:pt x="96" y="43"/>
                    </a:cubicBezTo>
                    <a:cubicBezTo>
                      <a:pt x="95" y="57"/>
                      <a:pt x="87" y="71"/>
                      <a:pt x="75" y="79"/>
                    </a:cubicBezTo>
                    <a:cubicBezTo>
                      <a:pt x="63" y="88"/>
                      <a:pt x="48" y="93"/>
                      <a:pt x="32" y="90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>
                <a:spLocks/>
              </p:cNvSpPr>
              <p:nvPr/>
            </p:nvSpPr>
            <p:spPr bwMode="auto">
              <a:xfrm>
                <a:off x="10498138" y="-1095375"/>
                <a:ext cx="244475" cy="244475"/>
              </a:xfrm>
              <a:custGeom>
                <a:avLst/>
                <a:gdLst>
                  <a:gd name="T0" fmla="*/ 42 w 64"/>
                  <a:gd name="T1" fmla="*/ 3 h 64"/>
                  <a:gd name="T2" fmla="*/ 19 w 64"/>
                  <a:gd name="T3" fmla="*/ 6 h 64"/>
                  <a:gd name="T4" fmla="*/ 5 w 64"/>
                  <a:gd name="T5" fmla="*/ 24 h 64"/>
                  <a:gd name="T6" fmla="*/ 3 w 64"/>
                  <a:gd name="T7" fmla="*/ 47 h 64"/>
                  <a:gd name="T8" fmla="*/ 24 w 64"/>
                  <a:gd name="T9" fmla="*/ 62 h 64"/>
                  <a:gd name="T10" fmla="*/ 49 w 64"/>
                  <a:gd name="T11" fmla="*/ 55 h 64"/>
                  <a:gd name="T12" fmla="*/ 62 w 64"/>
                  <a:gd name="T13" fmla="*/ 25 h 64"/>
                  <a:gd name="T14" fmla="*/ 42 w 64"/>
                  <a:gd name="T15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64">
                    <a:moveTo>
                      <a:pt x="42" y="3"/>
                    </a:moveTo>
                    <a:cubicBezTo>
                      <a:pt x="34" y="0"/>
                      <a:pt x="26" y="2"/>
                      <a:pt x="19" y="6"/>
                    </a:cubicBezTo>
                    <a:cubicBezTo>
                      <a:pt x="13" y="10"/>
                      <a:pt x="8" y="17"/>
                      <a:pt x="5" y="24"/>
                    </a:cubicBezTo>
                    <a:cubicBezTo>
                      <a:pt x="2" y="31"/>
                      <a:pt x="0" y="40"/>
                      <a:pt x="3" y="47"/>
                    </a:cubicBezTo>
                    <a:cubicBezTo>
                      <a:pt x="6" y="55"/>
                      <a:pt x="15" y="61"/>
                      <a:pt x="24" y="62"/>
                    </a:cubicBezTo>
                    <a:cubicBezTo>
                      <a:pt x="33" y="64"/>
                      <a:pt x="42" y="60"/>
                      <a:pt x="49" y="55"/>
                    </a:cubicBezTo>
                    <a:cubicBezTo>
                      <a:pt x="58" y="48"/>
                      <a:pt x="64" y="36"/>
                      <a:pt x="62" y="25"/>
                    </a:cubicBezTo>
                    <a:cubicBezTo>
                      <a:pt x="61" y="13"/>
                      <a:pt x="50" y="6"/>
                      <a:pt x="42" y="3"/>
                    </a:cubicBezTo>
                    <a:close/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>
                <a:spLocks/>
              </p:cNvSpPr>
              <p:nvPr/>
            </p:nvSpPr>
            <p:spPr bwMode="auto">
              <a:xfrm>
                <a:off x="10369550" y="-744538"/>
                <a:ext cx="212725" cy="220663"/>
              </a:xfrm>
              <a:custGeom>
                <a:avLst/>
                <a:gdLst>
                  <a:gd name="T0" fmla="*/ 2 w 56"/>
                  <a:gd name="T1" fmla="*/ 28 h 58"/>
                  <a:gd name="T2" fmla="*/ 18 w 56"/>
                  <a:gd name="T3" fmla="*/ 5 h 58"/>
                  <a:gd name="T4" fmla="*/ 46 w 56"/>
                  <a:gd name="T5" fmla="*/ 6 h 58"/>
                  <a:gd name="T6" fmla="*/ 55 w 56"/>
                  <a:gd name="T7" fmla="*/ 24 h 58"/>
                  <a:gd name="T8" fmla="*/ 44 w 56"/>
                  <a:gd name="T9" fmla="*/ 50 h 58"/>
                  <a:gd name="T10" fmla="*/ 16 w 56"/>
                  <a:gd name="T11" fmla="*/ 53 h 58"/>
                  <a:gd name="T12" fmla="*/ 2 w 56"/>
                  <a:gd name="T13" fmla="*/ 2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58">
                    <a:moveTo>
                      <a:pt x="2" y="28"/>
                    </a:moveTo>
                    <a:cubicBezTo>
                      <a:pt x="4" y="19"/>
                      <a:pt x="10" y="10"/>
                      <a:pt x="18" y="5"/>
                    </a:cubicBezTo>
                    <a:cubicBezTo>
                      <a:pt x="27" y="0"/>
                      <a:pt x="38" y="0"/>
                      <a:pt x="46" y="6"/>
                    </a:cubicBezTo>
                    <a:cubicBezTo>
                      <a:pt x="51" y="10"/>
                      <a:pt x="54" y="17"/>
                      <a:pt x="55" y="24"/>
                    </a:cubicBezTo>
                    <a:cubicBezTo>
                      <a:pt x="56" y="34"/>
                      <a:pt x="52" y="44"/>
                      <a:pt x="44" y="50"/>
                    </a:cubicBezTo>
                    <a:cubicBezTo>
                      <a:pt x="36" y="56"/>
                      <a:pt x="25" y="58"/>
                      <a:pt x="16" y="53"/>
                    </a:cubicBezTo>
                    <a:cubicBezTo>
                      <a:pt x="8" y="48"/>
                      <a:pt x="0" y="38"/>
                      <a:pt x="2" y="28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3" name="任意多边形: 形状 12"/>
            <p:cNvSpPr>
              <a:spLocks noEditPoints="1"/>
            </p:cNvSpPr>
            <p:nvPr/>
          </p:nvSpPr>
          <p:spPr bwMode="auto">
            <a:xfrm>
              <a:off x="254352" y="2901293"/>
              <a:ext cx="857250" cy="647701"/>
            </a:xfrm>
            <a:custGeom>
              <a:avLst/>
              <a:gdLst>
                <a:gd name="T0" fmla="*/ 206 w 225"/>
                <a:gd name="T1" fmla="*/ 169 h 169"/>
                <a:gd name="T2" fmla="*/ 154 w 225"/>
                <a:gd name="T3" fmla="*/ 143 h 169"/>
                <a:gd name="T4" fmla="*/ 144 w 225"/>
                <a:gd name="T5" fmla="*/ 120 h 169"/>
                <a:gd name="T6" fmla="*/ 99 w 225"/>
                <a:gd name="T7" fmla="*/ 110 h 169"/>
                <a:gd name="T8" fmla="*/ 70 w 225"/>
                <a:gd name="T9" fmla="*/ 66 h 169"/>
                <a:gd name="T10" fmla="*/ 47 w 225"/>
                <a:gd name="T11" fmla="*/ 64 h 169"/>
                <a:gd name="T12" fmla="*/ 1 w 225"/>
                <a:gd name="T13" fmla="*/ 18 h 169"/>
                <a:gd name="T14" fmla="*/ 3 w 225"/>
                <a:gd name="T15" fmla="*/ 13 h 169"/>
                <a:gd name="T16" fmla="*/ 8 w 225"/>
                <a:gd name="T17" fmla="*/ 16 h 169"/>
                <a:gd name="T18" fmla="*/ 49 w 225"/>
                <a:gd name="T19" fmla="*/ 56 h 169"/>
                <a:gd name="T20" fmla="*/ 69 w 225"/>
                <a:gd name="T21" fmla="*/ 58 h 169"/>
                <a:gd name="T22" fmla="*/ 73 w 225"/>
                <a:gd name="T23" fmla="*/ 27 h 169"/>
                <a:gd name="T24" fmla="*/ 91 w 225"/>
                <a:gd name="T25" fmla="*/ 5 h 169"/>
                <a:gd name="T26" fmla="*/ 120 w 225"/>
                <a:gd name="T27" fmla="*/ 9 h 169"/>
                <a:gd name="T28" fmla="*/ 111 w 225"/>
                <a:gd name="T29" fmla="*/ 50 h 169"/>
                <a:gd name="T30" fmla="*/ 78 w 225"/>
                <a:gd name="T31" fmla="*/ 65 h 169"/>
                <a:gd name="T32" fmla="*/ 104 w 225"/>
                <a:gd name="T33" fmla="*/ 103 h 169"/>
                <a:gd name="T34" fmla="*/ 143 w 225"/>
                <a:gd name="T35" fmla="*/ 112 h 169"/>
                <a:gd name="T36" fmla="*/ 153 w 225"/>
                <a:gd name="T37" fmla="*/ 72 h 169"/>
                <a:gd name="T38" fmla="*/ 174 w 225"/>
                <a:gd name="T39" fmla="*/ 57 h 169"/>
                <a:gd name="T40" fmla="*/ 189 w 225"/>
                <a:gd name="T41" fmla="*/ 59 h 169"/>
                <a:gd name="T42" fmla="*/ 197 w 225"/>
                <a:gd name="T43" fmla="*/ 73 h 169"/>
                <a:gd name="T44" fmla="*/ 186 w 225"/>
                <a:gd name="T45" fmla="*/ 101 h 169"/>
                <a:gd name="T46" fmla="*/ 152 w 225"/>
                <a:gd name="T47" fmla="*/ 119 h 169"/>
                <a:gd name="T48" fmla="*/ 161 w 225"/>
                <a:gd name="T49" fmla="*/ 139 h 169"/>
                <a:gd name="T50" fmla="*/ 220 w 225"/>
                <a:gd name="T51" fmla="*/ 159 h 169"/>
                <a:gd name="T52" fmla="*/ 225 w 225"/>
                <a:gd name="T53" fmla="*/ 162 h 169"/>
                <a:gd name="T54" fmla="*/ 222 w 225"/>
                <a:gd name="T55" fmla="*/ 167 h 169"/>
                <a:gd name="T56" fmla="*/ 206 w 225"/>
                <a:gd name="T57" fmla="*/ 169 h 169"/>
                <a:gd name="T58" fmla="*/ 178 w 225"/>
                <a:gd name="T59" fmla="*/ 64 h 169"/>
                <a:gd name="T60" fmla="*/ 176 w 225"/>
                <a:gd name="T61" fmla="*/ 64 h 169"/>
                <a:gd name="T62" fmla="*/ 159 w 225"/>
                <a:gd name="T63" fmla="*/ 76 h 169"/>
                <a:gd name="T64" fmla="*/ 151 w 225"/>
                <a:gd name="T65" fmla="*/ 111 h 169"/>
                <a:gd name="T66" fmla="*/ 180 w 225"/>
                <a:gd name="T67" fmla="*/ 95 h 169"/>
                <a:gd name="T68" fmla="*/ 189 w 225"/>
                <a:gd name="T69" fmla="*/ 74 h 169"/>
                <a:gd name="T70" fmla="*/ 184 w 225"/>
                <a:gd name="T71" fmla="*/ 66 h 169"/>
                <a:gd name="T72" fmla="*/ 178 w 225"/>
                <a:gd name="T73" fmla="*/ 64 h 169"/>
                <a:gd name="T74" fmla="*/ 103 w 225"/>
                <a:gd name="T75" fmla="*/ 10 h 169"/>
                <a:gd name="T76" fmla="*/ 95 w 225"/>
                <a:gd name="T77" fmla="*/ 12 h 169"/>
                <a:gd name="T78" fmla="*/ 80 w 225"/>
                <a:gd name="T79" fmla="*/ 30 h 169"/>
                <a:gd name="T80" fmla="*/ 77 w 225"/>
                <a:gd name="T81" fmla="*/ 58 h 169"/>
                <a:gd name="T82" fmla="*/ 106 w 225"/>
                <a:gd name="T83" fmla="*/ 44 h 169"/>
                <a:gd name="T84" fmla="*/ 114 w 225"/>
                <a:gd name="T85" fmla="*/ 15 h 169"/>
                <a:gd name="T86" fmla="*/ 103 w 225"/>
                <a:gd name="T87" fmla="*/ 1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5" h="169">
                  <a:moveTo>
                    <a:pt x="206" y="169"/>
                  </a:moveTo>
                  <a:cubicBezTo>
                    <a:pt x="186" y="169"/>
                    <a:pt x="166" y="160"/>
                    <a:pt x="154" y="143"/>
                  </a:cubicBezTo>
                  <a:cubicBezTo>
                    <a:pt x="149" y="136"/>
                    <a:pt x="146" y="128"/>
                    <a:pt x="144" y="120"/>
                  </a:cubicBezTo>
                  <a:cubicBezTo>
                    <a:pt x="129" y="122"/>
                    <a:pt x="113" y="118"/>
                    <a:pt x="99" y="110"/>
                  </a:cubicBezTo>
                  <a:cubicBezTo>
                    <a:pt x="84" y="100"/>
                    <a:pt x="74" y="84"/>
                    <a:pt x="70" y="66"/>
                  </a:cubicBezTo>
                  <a:cubicBezTo>
                    <a:pt x="62" y="67"/>
                    <a:pt x="55" y="66"/>
                    <a:pt x="47" y="64"/>
                  </a:cubicBezTo>
                  <a:cubicBezTo>
                    <a:pt x="25" y="58"/>
                    <a:pt x="7" y="40"/>
                    <a:pt x="1" y="18"/>
                  </a:cubicBezTo>
                  <a:cubicBezTo>
                    <a:pt x="0" y="16"/>
                    <a:pt x="1" y="13"/>
                    <a:pt x="3" y="13"/>
                  </a:cubicBezTo>
                  <a:cubicBezTo>
                    <a:pt x="5" y="12"/>
                    <a:pt x="8" y="13"/>
                    <a:pt x="8" y="16"/>
                  </a:cubicBezTo>
                  <a:cubicBezTo>
                    <a:pt x="14" y="35"/>
                    <a:pt x="30" y="51"/>
                    <a:pt x="49" y="56"/>
                  </a:cubicBezTo>
                  <a:cubicBezTo>
                    <a:pt x="56" y="58"/>
                    <a:pt x="62" y="59"/>
                    <a:pt x="69" y="58"/>
                  </a:cubicBezTo>
                  <a:cubicBezTo>
                    <a:pt x="68" y="48"/>
                    <a:pt x="69" y="37"/>
                    <a:pt x="73" y="27"/>
                  </a:cubicBezTo>
                  <a:cubicBezTo>
                    <a:pt x="77" y="17"/>
                    <a:pt x="83" y="9"/>
                    <a:pt x="91" y="5"/>
                  </a:cubicBezTo>
                  <a:cubicBezTo>
                    <a:pt x="101" y="0"/>
                    <a:pt x="113" y="2"/>
                    <a:pt x="120" y="9"/>
                  </a:cubicBezTo>
                  <a:cubicBezTo>
                    <a:pt x="130" y="21"/>
                    <a:pt x="123" y="39"/>
                    <a:pt x="111" y="50"/>
                  </a:cubicBezTo>
                  <a:cubicBezTo>
                    <a:pt x="102" y="58"/>
                    <a:pt x="90" y="63"/>
                    <a:pt x="78" y="65"/>
                  </a:cubicBezTo>
                  <a:cubicBezTo>
                    <a:pt x="82" y="81"/>
                    <a:pt x="91" y="95"/>
                    <a:pt x="104" y="103"/>
                  </a:cubicBezTo>
                  <a:cubicBezTo>
                    <a:pt x="115" y="111"/>
                    <a:pt x="129" y="114"/>
                    <a:pt x="143" y="112"/>
                  </a:cubicBezTo>
                  <a:cubicBezTo>
                    <a:pt x="142" y="98"/>
                    <a:pt x="145" y="84"/>
                    <a:pt x="153" y="72"/>
                  </a:cubicBezTo>
                  <a:cubicBezTo>
                    <a:pt x="158" y="64"/>
                    <a:pt x="166" y="58"/>
                    <a:pt x="174" y="57"/>
                  </a:cubicBezTo>
                  <a:cubicBezTo>
                    <a:pt x="180" y="56"/>
                    <a:pt x="185" y="57"/>
                    <a:pt x="189" y="59"/>
                  </a:cubicBezTo>
                  <a:cubicBezTo>
                    <a:pt x="193" y="63"/>
                    <a:pt x="196" y="67"/>
                    <a:pt x="197" y="73"/>
                  </a:cubicBezTo>
                  <a:cubicBezTo>
                    <a:pt x="198" y="82"/>
                    <a:pt x="193" y="93"/>
                    <a:pt x="186" y="101"/>
                  </a:cubicBezTo>
                  <a:cubicBezTo>
                    <a:pt x="177" y="110"/>
                    <a:pt x="165" y="116"/>
                    <a:pt x="152" y="119"/>
                  </a:cubicBezTo>
                  <a:cubicBezTo>
                    <a:pt x="154" y="126"/>
                    <a:pt x="157" y="133"/>
                    <a:pt x="161" y="139"/>
                  </a:cubicBezTo>
                  <a:cubicBezTo>
                    <a:pt x="174" y="157"/>
                    <a:pt x="199" y="165"/>
                    <a:pt x="220" y="159"/>
                  </a:cubicBezTo>
                  <a:cubicBezTo>
                    <a:pt x="222" y="159"/>
                    <a:pt x="224" y="160"/>
                    <a:pt x="225" y="162"/>
                  </a:cubicBezTo>
                  <a:cubicBezTo>
                    <a:pt x="225" y="164"/>
                    <a:pt x="224" y="167"/>
                    <a:pt x="222" y="167"/>
                  </a:cubicBezTo>
                  <a:cubicBezTo>
                    <a:pt x="217" y="169"/>
                    <a:pt x="211" y="169"/>
                    <a:pt x="206" y="169"/>
                  </a:cubicBezTo>
                  <a:close/>
                  <a:moveTo>
                    <a:pt x="178" y="64"/>
                  </a:moveTo>
                  <a:cubicBezTo>
                    <a:pt x="178" y="64"/>
                    <a:pt x="177" y="64"/>
                    <a:pt x="176" y="64"/>
                  </a:cubicBezTo>
                  <a:cubicBezTo>
                    <a:pt x="170" y="65"/>
                    <a:pt x="163" y="70"/>
                    <a:pt x="159" y="76"/>
                  </a:cubicBezTo>
                  <a:cubicBezTo>
                    <a:pt x="153" y="86"/>
                    <a:pt x="150" y="99"/>
                    <a:pt x="151" y="111"/>
                  </a:cubicBezTo>
                  <a:cubicBezTo>
                    <a:pt x="162" y="108"/>
                    <a:pt x="172" y="103"/>
                    <a:pt x="180" y="95"/>
                  </a:cubicBezTo>
                  <a:cubicBezTo>
                    <a:pt x="186" y="89"/>
                    <a:pt x="189" y="81"/>
                    <a:pt x="189" y="74"/>
                  </a:cubicBezTo>
                  <a:cubicBezTo>
                    <a:pt x="188" y="71"/>
                    <a:pt x="187" y="68"/>
                    <a:pt x="184" y="66"/>
                  </a:cubicBezTo>
                  <a:cubicBezTo>
                    <a:pt x="183" y="65"/>
                    <a:pt x="181" y="64"/>
                    <a:pt x="178" y="64"/>
                  </a:cubicBezTo>
                  <a:close/>
                  <a:moveTo>
                    <a:pt x="103" y="10"/>
                  </a:moveTo>
                  <a:cubicBezTo>
                    <a:pt x="100" y="10"/>
                    <a:pt x="97" y="11"/>
                    <a:pt x="95" y="12"/>
                  </a:cubicBezTo>
                  <a:cubicBezTo>
                    <a:pt x="87" y="16"/>
                    <a:pt x="83" y="24"/>
                    <a:pt x="80" y="30"/>
                  </a:cubicBezTo>
                  <a:cubicBezTo>
                    <a:pt x="77" y="39"/>
                    <a:pt x="76" y="48"/>
                    <a:pt x="77" y="58"/>
                  </a:cubicBezTo>
                  <a:cubicBezTo>
                    <a:pt x="88" y="56"/>
                    <a:pt x="98" y="51"/>
                    <a:pt x="106" y="44"/>
                  </a:cubicBezTo>
                  <a:cubicBezTo>
                    <a:pt x="114" y="37"/>
                    <a:pt x="121" y="23"/>
                    <a:pt x="114" y="15"/>
                  </a:cubicBezTo>
                  <a:cubicBezTo>
                    <a:pt x="111" y="12"/>
                    <a:pt x="107" y="10"/>
                    <a:pt x="103" y="10"/>
                  </a:cubicBezTo>
                  <a:close/>
                </a:path>
              </a:pathLst>
            </a:custGeom>
            <a:solidFill>
              <a:srgbClr val="0C7A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>
              <a:spLocks noEditPoints="1"/>
            </p:cNvSpPr>
            <p:nvPr/>
          </p:nvSpPr>
          <p:spPr bwMode="auto">
            <a:xfrm rot="19449173">
              <a:off x="10561591" y="249043"/>
              <a:ext cx="1389063" cy="661988"/>
            </a:xfrm>
            <a:custGeom>
              <a:avLst/>
              <a:gdLst>
                <a:gd name="T0" fmla="*/ 36 w 366"/>
                <a:gd name="T1" fmla="*/ 173 h 173"/>
                <a:gd name="T2" fmla="*/ 3 w 366"/>
                <a:gd name="T3" fmla="*/ 167 h 173"/>
                <a:gd name="T4" fmla="*/ 0 w 366"/>
                <a:gd name="T5" fmla="*/ 162 h 173"/>
                <a:gd name="T6" fmla="*/ 6 w 366"/>
                <a:gd name="T7" fmla="*/ 159 h 173"/>
                <a:gd name="T8" fmla="*/ 78 w 366"/>
                <a:gd name="T9" fmla="*/ 156 h 173"/>
                <a:gd name="T10" fmla="*/ 111 w 366"/>
                <a:gd name="T11" fmla="*/ 131 h 173"/>
                <a:gd name="T12" fmla="*/ 106 w 366"/>
                <a:gd name="T13" fmla="*/ 129 h 173"/>
                <a:gd name="T14" fmla="*/ 73 w 366"/>
                <a:gd name="T15" fmla="*/ 83 h 173"/>
                <a:gd name="T16" fmla="*/ 87 w 366"/>
                <a:gd name="T17" fmla="*/ 52 h 173"/>
                <a:gd name="T18" fmla="*/ 112 w 366"/>
                <a:gd name="T19" fmla="*/ 45 h 173"/>
                <a:gd name="T20" fmla="*/ 132 w 366"/>
                <a:gd name="T21" fmla="*/ 60 h 173"/>
                <a:gd name="T22" fmla="*/ 135 w 366"/>
                <a:gd name="T23" fmla="*/ 105 h 173"/>
                <a:gd name="T24" fmla="*/ 123 w 366"/>
                <a:gd name="T25" fmla="*/ 128 h 173"/>
                <a:gd name="T26" fmla="*/ 191 w 366"/>
                <a:gd name="T27" fmla="*/ 125 h 173"/>
                <a:gd name="T28" fmla="*/ 220 w 366"/>
                <a:gd name="T29" fmla="*/ 102 h 173"/>
                <a:gd name="T30" fmla="*/ 186 w 366"/>
                <a:gd name="T31" fmla="*/ 73 h 173"/>
                <a:gd name="T32" fmla="*/ 178 w 366"/>
                <a:gd name="T33" fmla="*/ 31 h 173"/>
                <a:gd name="T34" fmla="*/ 209 w 366"/>
                <a:gd name="T35" fmla="*/ 2 h 173"/>
                <a:gd name="T36" fmla="*/ 244 w 366"/>
                <a:gd name="T37" fmla="*/ 23 h 173"/>
                <a:gd name="T38" fmla="*/ 248 w 366"/>
                <a:gd name="T39" fmla="*/ 63 h 173"/>
                <a:gd name="T40" fmla="*/ 233 w 366"/>
                <a:gd name="T41" fmla="*/ 99 h 173"/>
                <a:gd name="T42" fmla="*/ 282 w 366"/>
                <a:gd name="T43" fmla="*/ 101 h 173"/>
                <a:gd name="T44" fmla="*/ 358 w 366"/>
                <a:gd name="T45" fmla="*/ 36 h 173"/>
                <a:gd name="T46" fmla="*/ 363 w 366"/>
                <a:gd name="T47" fmla="*/ 35 h 173"/>
                <a:gd name="T48" fmla="*/ 365 w 366"/>
                <a:gd name="T49" fmla="*/ 40 h 173"/>
                <a:gd name="T50" fmla="*/ 284 w 366"/>
                <a:gd name="T51" fmla="*/ 109 h 173"/>
                <a:gd name="T52" fmla="*/ 228 w 366"/>
                <a:gd name="T53" fmla="*/ 105 h 173"/>
                <a:gd name="T54" fmla="*/ 194 w 366"/>
                <a:gd name="T55" fmla="*/ 132 h 173"/>
                <a:gd name="T56" fmla="*/ 118 w 366"/>
                <a:gd name="T57" fmla="*/ 134 h 173"/>
                <a:gd name="T58" fmla="*/ 82 w 366"/>
                <a:gd name="T59" fmla="*/ 163 h 173"/>
                <a:gd name="T60" fmla="*/ 36 w 366"/>
                <a:gd name="T61" fmla="*/ 173 h 173"/>
                <a:gd name="T62" fmla="*/ 107 w 366"/>
                <a:gd name="T63" fmla="*/ 53 h 173"/>
                <a:gd name="T64" fmla="*/ 92 w 366"/>
                <a:gd name="T65" fmla="*/ 58 h 173"/>
                <a:gd name="T66" fmla="*/ 81 w 366"/>
                <a:gd name="T67" fmla="*/ 82 h 173"/>
                <a:gd name="T68" fmla="*/ 110 w 366"/>
                <a:gd name="T69" fmla="*/ 122 h 173"/>
                <a:gd name="T70" fmla="*/ 116 w 366"/>
                <a:gd name="T71" fmla="*/ 125 h 173"/>
                <a:gd name="T72" fmla="*/ 127 w 366"/>
                <a:gd name="T73" fmla="*/ 102 h 173"/>
                <a:gd name="T74" fmla="*/ 125 w 366"/>
                <a:gd name="T75" fmla="*/ 64 h 173"/>
                <a:gd name="T76" fmla="*/ 111 w 366"/>
                <a:gd name="T77" fmla="*/ 53 h 173"/>
                <a:gd name="T78" fmla="*/ 107 w 366"/>
                <a:gd name="T79" fmla="*/ 53 h 173"/>
                <a:gd name="T80" fmla="*/ 211 w 366"/>
                <a:gd name="T81" fmla="*/ 9 h 173"/>
                <a:gd name="T82" fmla="*/ 210 w 366"/>
                <a:gd name="T83" fmla="*/ 10 h 173"/>
                <a:gd name="T84" fmla="*/ 185 w 366"/>
                <a:gd name="T85" fmla="*/ 33 h 173"/>
                <a:gd name="T86" fmla="*/ 193 w 366"/>
                <a:gd name="T87" fmla="*/ 69 h 173"/>
                <a:gd name="T88" fmla="*/ 226 w 366"/>
                <a:gd name="T89" fmla="*/ 96 h 173"/>
                <a:gd name="T90" fmla="*/ 240 w 366"/>
                <a:gd name="T91" fmla="*/ 62 h 173"/>
                <a:gd name="T92" fmla="*/ 237 w 366"/>
                <a:gd name="T93" fmla="*/ 26 h 173"/>
                <a:gd name="T94" fmla="*/ 211 w 366"/>
                <a:gd name="T95" fmla="*/ 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6" h="173">
                  <a:moveTo>
                    <a:pt x="36" y="173"/>
                  </a:moveTo>
                  <a:cubicBezTo>
                    <a:pt x="25" y="173"/>
                    <a:pt x="13" y="171"/>
                    <a:pt x="3" y="167"/>
                  </a:cubicBezTo>
                  <a:cubicBezTo>
                    <a:pt x="1" y="166"/>
                    <a:pt x="0" y="164"/>
                    <a:pt x="0" y="162"/>
                  </a:cubicBezTo>
                  <a:cubicBezTo>
                    <a:pt x="1" y="160"/>
                    <a:pt x="3" y="159"/>
                    <a:pt x="6" y="159"/>
                  </a:cubicBezTo>
                  <a:cubicBezTo>
                    <a:pt x="28" y="168"/>
                    <a:pt x="54" y="167"/>
                    <a:pt x="78" y="156"/>
                  </a:cubicBezTo>
                  <a:cubicBezTo>
                    <a:pt x="91" y="150"/>
                    <a:pt x="102" y="141"/>
                    <a:pt x="111" y="131"/>
                  </a:cubicBezTo>
                  <a:cubicBezTo>
                    <a:pt x="109" y="130"/>
                    <a:pt x="108" y="130"/>
                    <a:pt x="106" y="129"/>
                  </a:cubicBezTo>
                  <a:cubicBezTo>
                    <a:pt x="87" y="118"/>
                    <a:pt x="74" y="100"/>
                    <a:pt x="73" y="83"/>
                  </a:cubicBezTo>
                  <a:cubicBezTo>
                    <a:pt x="73" y="71"/>
                    <a:pt x="78" y="60"/>
                    <a:pt x="87" y="52"/>
                  </a:cubicBezTo>
                  <a:cubicBezTo>
                    <a:pt x="95" y="46"/>
                    <a:pt x="104" y="43"/>
                    <a:pt x="112" y="45"/>
                  </a:cubicBezTo>
                  <a:cubicBezTo>
                    <a:pt x="120" y="47"/>
                    <a:pt x="127" y="52"/>
                    <a:pt x="132" y="60"/>
                  </a:cubicBezTo>
                  <a:cubicBezTo>
                    <a:pt x="139" y="72"/>
                    <a:pt x="140" y="89"/>
                    <a:pt x="135" y="105"/>
                  </a:cubicBezTo>
                  <a:cubicBezTo>
                    <a:pt x="132" y="113"/>
                    <a:pt x="128" y="121"/>
                    <a:pt x="123" y="128"/>
                  </a:cubicBezTo>
                  <a:cubicBezTo>
                    <a:pt x="145" y="135"/>
                    <a:pt x="170" y="135"/>
                    <a:pt x="191" y="125"/>
                  </a:cubicBezTo>
                  <a:cubicBezTo>
                    <a:pt x="202" y="120"/>
                    <a:pt x="212" y="112"/>
                    <a:pt x="220" y="102"/>
                  </a:cubicBezTo>
                  <a:cubicBezTo>
                    <a:pt x="207" y="96"/>
                    <a:pt x="195" y="86"/>
                    <a:pt x="186" y="73"/>
                  </a:cubicBezTo>
                  <a:cubicBezTo>
                    <a:pt x="178" y="59"/>
                    <a:pt x="175" y="44"/>
                    <a:pt x="178" y="31"/>
                  </a:cubicBezTo>
                  <a:cubicBezTo>
                    <a:pt x="181" y="15"/>
                    <a:pt x="194" y="3"/>
                    <a:pt x="209" y="2"/>
                  </a:cubicBezTo>
                  <a:cubicBezTo>
                    <a:pt x="223" y="0"/>
                    <a:pt x="237" y="9"/>
                    <a:pt x="244" y="23"/>
                  </a:cubicBezTo>
                  <a:cubicBezTo>
                    <a:pt x="251" y="37"/>
                    <a:pt x="250" y="52"/>
                    <a:pt x="248" y="63"/>
                  </a:cubicBezTo>
                  <a:cubicBezTo>
                    <a:pt x="246" y="76"/>
                    <a:pt x="240" y="88"/>
                    <a:pt x="233" y="99"/>
                  </a:cubicBezTo>
                  <a:cubicBezTo>
                    <a:pt x="249" y="104"/>
                    <a:pt x="266" y="105"/>
                    <a:pt x="282" y="101"/>
                  </a:cubicBezTo>
                  <a:cubicBezTo>
                    <a:pt x="313" y="93"/>
                    <a:pt x="341" y="69"/>
                    <a:pt x="358" y="36"/>
                  </a:cubicBezTo>
                  <a:cubicBezTo>
                    <a:pt x="359" y="34"/>
                    <a:pt x="361" y="34"/>
                    <a:pt x="363" y="35"/>
                  </a:cubicBezTo>
                  <a:cubicBezTo>
                    <a:pt x="365" y="36"/>
                    <a:pt x="366" y="38"/>
                    <a:pt x="365" y="40"/>
                  </a:cubicBezTo>
                  <a:cubicBezTo>
                    <a:pt x="348" y="75"/>
                    <a:pt x="317" y="101"/>
                    <a:pt x="284" y="109"/>
                  </a:cubicBezTo>
                  <a:cubicBezTo>
                    <a:pt x="265" y="113"/>
                    <a:pt x="246" y="112"/>
                    <a:pt x="228" y="105"/>
                  </a:cubicBezTo>
                  <a:cubicBezTo>
                    <a:pt x="219" y="117"/>
                    <a:pt x="207" y="126"/>
                    <a:pt x="194" y="132"/>
                  </a:cubicBezTo>
                  <a:cubicBezTo>
                    <a:pt x="170" y="143"/>
                    <a:pt x="143" y="144"/>
                    <a:pt x="118" y="134"/>
                  </a:cubicBezTo>
                  <a:cubicBezTo>
                    <a:pt x="109" y="146"/>
                    <a:pt x="96" y="156"/>
                    <a:pt x="82" y="163"/>
                  </a:cubicBezTo>
                  <a:cubicBezTo>
                    <a:pt x="67" y="170"/>
                    <a:pt x="51" y="173"/>
                    <a:pt x="36" y="173"/>
                  </a:cubicBezTo>
                  <a:close/>
                  <a:moveTo>
                    <a:pt x="107" y="53"/>
                  </a:moveTo>
                  <a:cubicBezTo>
                    <a:pt x="102" y="53"/>
                    <a:pt x="97" y="55"/>
                    <a:pt x="92" y="58"/>
                  </a:cubicBezTo>
                  <a:cubicBezTo>
                    <a:pt x="85" y="64"/>
                    <a:pt x="81" y="74"/>
                    <a:pt x="81" y="82"/>
                  </a:cubicBezTo>
                  <a:cubicBezTo>
                    <a:pt x="82" y="97"/>
                    <a:pt x="93" y="112"/>
                    <a:pt x="110" y="122"/>
                  </a:cubicBezTo>
                  <a:cubicBezTo>
                    <a:pt x="112" y="123"/>
                    <a:pt x="114" y="124"/>
                    <a:pt x="116" y="125"/>
                  </a:cubicBezTo>
                  <a:cubicBezTo>
                    <a:pt x="121" y="118"/>
                    <a:pt x="125" y="110"/>
                    <a:pt x="127" y="102"/>
                  </a:cubicBezTo>
                  <a:cubicBezTo>
                    <a:pt x="132" y="89"/>
                    <a:pt x="130" y="74"/>
                    <a:pt x="125" y="64"/>
                  </a:cubicBezTo>
                  <a:cubicBezTo>
                    <a:pt x="121" y="58"/>
                    <a:pt x="117" y="54"/>
                    <a:pt x="111" y="53"/>
                  </a:cubicBezTo>
                  <a:cubicBezTo>
                    <a:pt x="109" y="53"/>
                    <a:pt x="108" y="53"/>
                    <a:pt x="107" y="53"/>
                  </a:cubicBezTo>
                  <a:close/>
                  <a:moveTo>
                    <a:pt x="211" y="9"/>
                  </a:moveTo>
                  <a:cubicBezTo>
                    <a:pt x="211" y="9"/>
                    <a:pt x="210" y="9"/>
                    <a:pt x="210" y="10"/>
                  </a:cubicBezTo>
                  <a:cubicBezTo>
                    <a:pt x="199" y="10"/>
                    <a:pt x="188" y="20"/>
                    <a:pt x="185" y="33"/>
                  </a:cubicBezTo>
                  <a:cubicBezTo>
                    <a:pt x="183" y="44"/>
                    <a:pt x="186" y="57"/>
                    <a:pt x="193" y="69"/>
                  </a:cubicBezTo>
                  <a:cubicBezTo>
                    <a:pt x="201" y="80"/>
                    <a:pt x="212" y="90"/>
                    <a:pt x="226" y="96"/>
                  </a:cubicBezTo>
                  <a:cubicBezTo>
                    <a:pt x="233" y="86"/>
                    <a:pt x="238" y="74"/>
                    <a:pt x="240" y="62"/>
                  </a:cubicBezTo>
                  <a:cubicBezTo>
                    <a:pt x="242" y="52"/>
                    <a:pt x="243" y="38"/>
                    <a:pt x="237" y="26"/>
                  </a:cubicBezTo>
                  <a:cubicBezTo>
                    <a:pt x="232" y="16"/>
                    <a:pt x="221" y="9"/>
                    <a:pt x="211" y="9"/>
                  </a:cubicBezTo>
                  <a:close/>
                </a:path>
              </a:pathLst>
            </a:custGeom>
            <a:solidFill>
              <a:srgbClr val="19C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>
              <a:spLocks/>
            </p:cNvSpPr>
            <p:nvPr/>
          </p:nvSpPr>
          <p:spPr bwMode="auto">
            <a:xfrm rot="17804708">
              <a:off x="11439331" y="2797389"/>
              <a:ext cx="673966" cy="747076"/>
            </a:xfrm>
            <a:custGeom>
              <a:avLst/>
              <a:gdLst>
                <a:gd name="connsiteX0" fmla="*/ 669322 w 673966"/>
                <a:gd name="connsiteY0" fmla="*/ 318570 h 747076"/>
                <a:gd name="connsiteX1" fmla="*/ 608234 w 673966"/>
                <a:gd name="connsiteY1" fmla="*/ 528456 h 747076"/>
                <a:gd name="connsiteX2" fmla="*/ 581509 w 673966"/>
                <a:gd name="connsiteY2" fmla="*/ 558985 h 747076"/>
                <a:gd name="connsiteX3" fmla="*/ 539511 w 673966"/>
                <a:gd name="connsiteY3" fmla="*/ 604778 h 747076"/>
                <a:gd name="connsiteX4" fmla="*/ 516604 w 673966"/>
                <a:gd name="connsiteY4" fmla="*/ 692549 h 747076"/>
                <a:gd name="connsiteX5" fmla="*/ 531577 w 673966"/>
                <a:gd name="connsiteY5" fmla="*/ 718129 h 747076"/>
                <a:gd name="connsiteX6" fmla="*/ 549608 w 673966"/>
                <a:gd name="connsiteY6" fmla="*/ 731874 h 747076"/>
                <a:gd name="connsiteX7" fmla="*/ 519442 w 673966"/>
                <a:gd name="connsiteY7" fmla="*/ 747076 h 747076"/>
                <a:gd name="connsiteX8" fmla="*/ 506164 w 673966"/>
                <a:gd name="connsiteY8" fmla="*/ 735241 h 747076"/>
                <a:gd name="connsiteX9" fmla="*/ 489878 w 673966"/>
                <a:gd name="connsiteY9" fmla="*/ 700181 h 747076"/>
                <a:gd name="connsiteX10" fmla="*/ 512786 w 673966"/>
                <a:gd name="connsiteY10" fmla="*/ 589514 h 747076"/>
                <a:gd name="connsiteX11" fmla="*/ 558601 w 673966"/>
                <a:gd name="connsiteY11" fmla="*/ 536088 h 747076"/>
                <a:gd name="connsiteX12" fmla="*/ 585327 w 673966"/>
                <a:gd name="connsiteY12" fmla="*/ 505559 h 747076"/>
                <a:gd name="connsiteX13" fmla="*/ 638777 w 673966"/>
                <a:gd name="connsiteY13" fmla="*/ 326202 h 747076"/>
                <a:gd name="connsiteX14" fmla="*/ 573873 w 673966"/>
                <a:gd name="connsiteY14" fmla="*/ 249879 h 747076"/>
                <a:gd name="connsiteX15" fmla="*/ 497514 w 673966"/>
                <a:gd name="connsiteY15" fmla="*/ 238432 h 747076"/>
                <a:gd name="connsiteX16" fmla="*/ 413519 w 673966"/>
                <a:gd name="connsiteY16" fmla="*/ 318570 h 747076"/>
                <a:gd name="connsiteX17" fmla="*/ 402066 w 673966"/>
                <a:gd name="connsiteY17" fmla="*/ 341467 h 747076"/>
                <a:gd name="connsiteX18" fmla="*/ 337161 w 673966"/>
                <a:gd name="connsiteY18" fmla="*/ 429237 h 747076"/>
                <a:gd name="connsiteX19" fmla="*/ 195897 w 673966"/>
                <a:gd name="connsiteY19" fmla="*/ 448317 h 747076"/>
                <a:gd name="connsiteX20" fmla="*/ 165353 w 673966"/>
                <a:gd name="connsiteY20" fmla="*/ 310937 h 747076"/>
                <a:gd name="connsiteX21" fmla="*/ 211168 w 673966"/>
                <a:gd name="connsiteY21" fmla="*/ 230799 h 747076"/>
                <a:gd name="connsiteX22" fmla="*/ 230258 w 673966"/>
                <a:gd name="connsiteY22" fmla="*/ 196454 h 747076"/>
                <a:gd name="connsiteX23" fmla="*/ 253166 w 673966"/>
                <a:gd name="connsiteY23" fmla="*/ 85786 h 747076"/>
                <a:gd name="connsiteX24" fmla="*/ 134810 w 673966"/>
                <a:gd name="connsiteY24" fmla="*/ 36177 h 747076"/>
                <a:gd name="connsiteX25" fmla="*/ 39361 w 673966"/>
                <a:gd name="connsiteY25" fmla="*/ 150661 h 747076"/>
                <a:gd name="connsiteX26" fmla="*/ 39361 w 673966"/>
                <a:gd name="connsiteY26" fmla="*/ 310938 h 747076"/>
                <a:gd name="connsiteX27" fmla="*/ 27908 w 673966"/>
                <a:gd name="connsiteY27" fmla="*/ 326202 h 747076"/>
                <a:gd name="connsiteX28" fmla="*/ 8817 w 673966"/>
                <a:gd name="connsiteY28" fmla="*/ 314753 h 747076"/>
                <a:gd name="connsiteX29" fmla="*/ 8818 w 673966"/>
                <a:gd name="connsiteY29" fmla="*/ 143029 h 747076"/>
                <a:gd name="connsiteX30" fmla="*/ 123356 w 673966"/>
                <a:gd name="connsiteY30" fmla="*/ 5648 h 747076"/>
                <a:gd name="connsiteX31" fmla="*/ 283709 w 673966"/>
                <a:gd name="connsiteY31" fmla="*/ 78155 h 747076"/>
                <a:gd name="connsiteX32" fmla="*/ 256984 w 673966"/>
                <a:gd name="connsiteY32" fmla="*/ 211719 h 747076"/>
                <a:gd name="connsiteX33" fmla="*/ 234076 w 673966"/>
                <a:gd name="connsiteY33" fmla="*/ 246063 h 747076"/>
                <a:gd name="connsiteX34" fmla="*/ 192079 w 673966"/>
                <a:gd name="connsiteY34" fmla="*/ 322386 h 747076"/>
                <a:gd name="connsiteX35" fmla="*/ 214987 w 673966"/>
                <a:gd name="connsiteY35" fmla="*/ 421605 h 747076"/>
                <a:gd name="connsiteX36" fmla="*/ 314253 w 673966"/>
                <a:gd name="connsiteY36" fmla="*/ 406341 h 747076"/>
                <a:gd name="connsiteX37" fmla="*/ 375340 w 673966"/>
                <a:gd name="connsiteY37" fmla="*/ 326202 h 747076"/>
                <a:gd name="connsiteX38" fmla="*/ 386794 w 673966"/>
                <a:gd name="connsiteY38" fmla="*/ 303306 h 747076"/>
                <a:gd name="connsiteX39" fmla="*/ 489878 w 673966"/>
                <a:gd name="connsiteY39" fmla="*/ 207903 h 747076"/>
                <a:gd name="connsiteX40" fmla="*/ 589144 w 673966"/>
                <a:gd name="connsiteY40" fmla="*/ 223167 h 747076"/>
                <a:gd name="connsiteX41" fmla="*/ 669322 w 673966"/>
                <a:gd name="connsiteY41" fmla="*/ 318570 h 747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73966" h="747076">
                  <a:moveTo>
                    <a:pt x="669322" y="318570"/>
                  </a:moveTo>
                  <a:cubicBezTo>
                    <a:pt x="684593" y="387260"/>
                    <a:pt x="661685" y="463582"/>
                    <a:pt x="608234" y="528456"/>
                  </a:cubicBezTo>
                  <a:cubicBezTo>
                    <a:pt x="600598" y="536088"/>
                    <a:pt x="589145" y="547537"/>
                    <a:pt x="581509" y="558985"/>
                  </a:cubicBezTo>
                  <a:cubicBezTo>
                    <a:pt x="566237" y="574249"/>
                    <a:pt x="550965" y="589513"/>
                    <a:pt x="539511" y="604778"/>
                  </a:cubicBezTo>
                  <a:cubicBezTo>
                    <a:pt x="516604" y="635307"/>
                    <a:pt x="508968" y="665836"/>
                    <a:pt x="516604" y="692549"/>
                  </a:cubicBezTo>
                  <a:cubicBezTo>
                    <a:pt x="519467" y="702089"/>
                    <a:pt x="524717" y="710675"/>
                    <a:pt x="531577" y="718129"/>
                  </a:cubicBezTo>
                  <a:lnTo>
                    <a:pt x="549608" y="731874"/>
                  </a:lnTo>
                  <a:lnTo>
                    <a:pt x="519442" y="747076"/>
                  </a:lnTo>
                  <a:lnTo>
                    <a:pt x="506164" y="735241"/>
                  </a:lnTo>
                  <a:cubicBezTo>
                    <a:pt x="498469" y="725224"/>
                    <a:pt x="492742" y="713537"/>
                    <a:pt x="489878" y="700181"/>
                  </a:cubicBezTo>
                  <a:cubicBezTo>
                    <a:pt x="478424" y="665835"/>
                    <a:pt x="486060" y="623858"/>
                    <a:pt x="512786" y="589514"/>
                  </a:cubicBezTo>
                  <a:cubicBezTo>
                    <a:pt x="528058" y="570433"/>
                    <a:pt x="543329" y="551353"/>
                    <a:pt x="558601" y="536088"/>
                  </a:cubicBezTo>
                  <a:cubicBezTo>
                    <a:pt x="566237" y="528456"/>
                    <a:pt x="577691" y="517007"/>
                    <a:pt x="585327" y="505559"/>
                  </a:cubicBezTo>
                  <a:cubicBezTo>
                    <a:pt x="634960" y="452133"/>
                    <a:pt x="654050" y="383444"/>
                    <a:pt x="638777" y="326202"/>
                  </a:cubicBezTo>
                  <a:cubicBezTo>
                    <a:pt x="631142" y="295673"/>
                    <a:pt x="604416" y="265144"/>
                    <a:pt x="573873" y="249879"/>
                  </a:cubicBezTo>
                  <a:cubicBezTo>
                    <a:pt x="550965" y="234615"/>
                    <a:pt x="524240" y="230799"/>
                    <a:pt x="497514" y="238432"/>
                  </a:cubicBezTo>
                  <a:cubicBezTo>
                    <a:pt x="459335" y="249880"/>
                    <a:pt x="432609" y="291857"/>
                    <a:pt x="413519" y="318570"/>
                  </a:cubicBezTo>
                  <a:cubicBezTo>
                    <a:pt x="409701" y="326202"/>
                    <a:pt x="405883" y="333834"/>
                    <a:pt x="402066" y="341467"/>
                  </a:cubicBezTo>
                  <a:cubicBezTo>
                    <a:pt x="382976" y="371995"/>
                    <a:pt x="363886" y="406341"/>
                    <a:pt x="337161" y="429237"/>
                  </a:cubicBezTo>
                  <a:cubicBezTo>
                    <a:pt x="298981" y="459766"/>
                    <a:pt x="237894" y="478847"/>
                    <a:pt x="195897" y="448317"/>
                  </a:cubicBezTo>
                  <a:cubicBezTo>
                    <a:pt x="153899" y="417788"/>
                    <a:pt x="150082" y="356731"/>
                    <a:pt x="165353" y="310937"/>
                  </a:cubicBezTo>
                  <a:cubicBezTo>
                    <a:pt x="176807" y="280409"/>
                    <a:pt x="192079" y="253695"/>
                    <a:pt x="211168" y="230799"/>
                  </a:cubicBezTo>
                  <a:cubicBezTo>
                    <a:pt x="218804" y="219351"/>
                    <a:pt x="226441" y="207903"/>
                    <a:pt x="230258" y="196454"/>
                  </a:cubicBezTo>
                  <a:cubicBezTo>
                    <a:pt x="249348" y="165925"/>
                    <a:pt x="268438" y="123948"/>
                    <a:pt x="253166" y="85786"/>
                  </a:cubicBezTo>
                  <a:cubicBezTo>
                    <a:pt x="237894" y="39994"/>
                    <a:pt x="176807" y="20913"/>
                    <a:pt x="134810" y="36177"/>
                  </a:cubicBezTo>
                  <a:cubicBezTo>
                    <a:pt x="88995" y="51442"/>
                    <a:pt x="54633" y="93419"/>
                    <a:pt x="39361" y="150661"/>
                  </a:cubicBezTo>
                  <a:cubicBezTo>
                    <a:pt x="24089" y="204086"/>
                    <a:pt x="31725" y="261328"/>
                    <a:pt x="39361" y="310938"/>
                  </a:cubicBezTo>
                  <a:cubicBezTo>
                    <a:pt x="39362" y="318570"/>
                    <a:pt x="35543" y="326202"/>
                    <a:pt x="27908" y="326202"/>
                  </a:cubicBezTo>
                  <a:cubicBezTo>
                    <a:pt x="20271" y="330018"/>
                    <a:pt x="8818" y="322386"/>
                    <a:pt x="8817" y="314753"/>
                  </a:cubicBezTo>
                  <a:cubicBezTo>
                    <a:pt x="1182" y="261328"/>
                    <a:pt x="-6454" y="200270"/>
                    <a:pt x="8818" y="143029"/>
                  </a:cubicBezTo>
                  <a:cubicBezTo>
                    <a:pt x="27907" y="78154"/>
                    <a:pt x="69905" y="24729"/>
                    <a:pt x="123356" y="5648"/>
                  </a:cubicBezTo>
                  <a:cubicBezTo>
                    <a:pt x="188261" y="-13432"/>
                    <a:pt x="264620" y="17097"/>
                    <a:pt x="283709" y="78155"/>
                  </a:cubicBezTo>
                  <a:cubicBezTo>
                    <a:pt x="295163" y="116316"/>
                    <a:pt x="287527" y="162109"/>
                    <a:pt x="256984" y="211719"/>
                  </a:cubicBezTo>
                  <a:cubicBezTo>
                    <a:pt x="249348" y="223167"/>
                    <a:pt x="241712" y="234615"/>
                    <a:pt x="234076" y="246063"/>
                  </a:cubicBezTo>
                  <a:cubicBezTo>
                    <a:pt x="218804" y="272777"/>
                    <a:pt x="203532" y="295673"/>
                    <a:pt x="192079" y="322386"/>
                  </a:cubicBezTo>
                  <a:cubicBezTo>
                    <a:pt x="180625" y="356731"/>
                    <a:pt x="184443" y="402524"/>
                    <a:pt x="214987" y="421605"/>
                  </a:cubicBezTo>
                  <a:cubicBezTo>
                    <a:pt x="245530" y="444501"/>
                    <a:pt x="287528" y="429237"/>
                    <a:pt x="314253" y="406341"/>
                  </a:cubicBezTo>
                  <a:cubicBezTo>
                    <a:pt x="340978" y="387259"/>
                    <a:pt x="356250" y="356730"/>
                    <a:pt x="375340" y="326202"/>
                  </a:cubicBezTo>
                  <a:cubicBezTo>
                    <a:pt x="379158" y="318570"/>
                    <a:pt x="382976" y="310937"/>
                    <a:pt x="386794" y="303306"/>
                  </a:cubicBezTo>
                  <a:cubicBezTo>
                    <a:pt x="405884" y="272777"/>
                    <a:pt x="440245" y="226983"/>
                    <a:pt x="489878" y="207903"/>
                  </a:cubicBezTo>
                  <a:cubicBezTo>
                    <a:pt x="520421" y="200270"/>
                    <a:pt x="558601" y="204087"/>
                    <a:pt x="589144" y="223167"/>
                  </a:cubicBezTo>
                  <a:cubicBezTo>
                    <a:pt x="627324" y="242247"/>
                    <a:pt x="657868" y="280409"/>
                    <a:pt x="669322" y="318570"/>
                  </a:cubicBezTo>
                  <a:close/>
                </a:path>
              </a:pathLst>
            </a:custGeom>
            <a:solidFill>
              <a:srgbClr val="FFC2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>
              <a:spLocks/>
            </p:cNvSpPr>
            <p:nvPr/>
          </p:nvSpPr>
          <p:spPr bwMode="auto">
            <a:xfrm>
              <a:off x="11591728" y="6472598"/>
              <a:ext cx="508246" cy="385402"/>
            </a:xfrm>
            <a:custGeom>
              <a:avLst/>
              <a:gdLst>
                <a:gd name="connsiteX0" fmla="*/ 342951 w 508246"/>
                <a:gd name="connsiteY0" fmla="*/ 208088 h 385402"/>
                <a:gd name="connsiteX1" fmla="*/ 378017 w 508246"/>
                <a:gd name="connsiteY1" fmla="*/ 221183 h 385402"/>
                <a:gd name="connsiteX2" fmla="*/ 424131 w 508246"/>
                <a:gd name="connsiteY2" fmla="*/ 351898 h 385402"/>
                <a:gd name="connsiteX3" fmla="*/ 403927 w 508246"/>
                <a:gd name="connsiteY3" fmla="*/ 385402 h 385402"/>
                <a:gd name="connsiteX4" fmla="*/ 368050 w 508246"/>
                <a:gd name="connsiteY4" fmla="*/ 385402 h 385402"/>
                <a:gd name="connsiteX5" fmla="*/ 393388 w 508246"/>
                <a:gd name="connsiteY5" fmla="*/ 344209 h 385402"/>
                <a:gd name="connsiteX6" fmla="*/ 362646 w 508246"/>
                <a:gd name="connsiteY6" fmla="*/ 248095 h 385402"/>
                <a:gd name="connsiteX7" fmla="*/ 270417 w 508246"/>
                <a:gd name="connsiteY7" fmla="*/ 263473 h 385402"/>
                <a:gd name="connsiteX8" fmla="*/ 262731 w 508246"/>
                <a:gd name="connsiteY8" fmla="*/ 313453 h 385402"/>
                <a:gd name="connsiteX9" fmla="*/ 289631 w 508246"/>
                <a:gd name="connsiteY9" fmla="*/ 348054 h 385402"/>
                <a:gd name="connsiteX10" fmla="*/ 301160 w 508246"/>
                <a:gd name="connsiteY10" fmla="*/ 367276 h 385402"/>
                <a:gd name="connsiteX11" fmla="*/ 278103 w 508246"/>
                <a:gd name="connsiteY11" fmla="*/ 378810 h 385402"/>
                <a:gd name="connsiteX12" fmla="*/ 231989 w 508246"/>
                <a:gd name="connsiteY12" fmla="*/ 324986 h 385402"/>
                <a:gd name="connsiteX13" fmla="*/ 243517 w 508246"/>
                <a:gd name="connsiteY13" fmla="*/ 248095 h 385402"/>
                <a:gd name="connsiteX14" fmla="*/ 342951 w 508246"/>
                <a:gd name="connsiteY14" fmla="*/ 208088 h 385402"/>
                <a:gd name="connsiteX15" fmla="*/ 266574 w 508246"/>
                <a:gd name="connsiteY15" fmla="*/ 105847 h 385402"/>
                <a:gd name="connsiteX16" fmla="*/ 489460 w 508246"/>
                <a:gd name="connsiteY16" fmla="*/ 225028 h 385402"/>
                <a:gd name="connsiteX17" fmla="*/ 503870 w 508246"/>
                <a:gd name="connsiteY17" fmla="*/ 356223 h 385402"/>
                <a:gd name="connsiteX18" fmla="*/ 494014 w 508246"/>
                <a:gd name="connsiteY18" fmla="*/ 385402 h 385402"/>
                <a:gd name="connsiteX19" fmla="*/ 461608 w 508246"/>
                <a:gd name="connsiteY19" fmla="*/ 385402 h 385402"/>
                <a:gd name="connsiteX20" fmla="*/ 473127 w 508246"/>
                <a:gd name="connsiteY20" fmla="*/ 352379 h 385402"/>
                <a:gd name="connsiteX21" fmla="*/ 462560 w 508246"/>
                <a:gd name="connsiteY21" fmla="*/ 240406 h 385402"/>
                <a:gd name="connsiteX22" fmla="*/ 274260 w 508246"/>
                <a:gd name="connsiteY22" fmla="*/ 136603 h 385402"/>
                <a:gd name="connsiteX23" fmla="*/ 151289 w 508246"/>
                <a:gd name="connsiteY23" fmla="*/ 305764 h 385402"/>
                <a:gd name="connsiteX24" fmla="*/ 172425 w 508246"/>
                <a:gd name="connsiteY24" fmla="*/ 356224 h 385402"/>
                <a:gd name="connsiteX25" fmla="*/ 203267 w 508246"/>
                <a:gd name="connsiteY25" fmla="*/ 385402 h 385402"/>
                <a:gd name="connsiteX26" fmla="*/ 157125 w 508246"/>
                <a:gd name="connsiteY26" fmla="*/ 385402 h 385402"/>
                <a:gd name="connsiteX27" fmla="*/ 146005 w 508246"/>
                <a:gd name="connsiteY27" fmla="*/ 374485 h 385402"/>
                <a:gd name="connsiteX28" fmla="*/ 120546 w 508246"/>
                <a:gd name="connsiteY28" fmla="*/ 309608 h 385402"/>
                <a:gd name="connsiteX29" fmla="*/ 266574 w 508246"/>
                <a:gd name="connsiteY29" fmla="*/ 105847 h 385402"/>
                <a:gd name="connsiteX30" fmla="*/ 278080 w 508246"/>
                <a:gd name="connsiteY30" fmla="*/ 316 h 385402"/>
                <a:gd name="connsiteX31" fmla="*/ 324217 w 508246"/>
                <a:gd name="connsiteY31" fmla="*/ 2043 h 385402"/>
                <a:gd name="connsiteX32" fmla="*/ 339588 w 508246"/>
                <a:gd name="connsiteY32" fmla="*/ 17422 h 385402"/>
                <a:gd name="connsiteX33" fmla="*/ 320374 w 508246"/>
                <a:gd name="connsiteY33" fmla="*/ 32800 h 385402"/>
                <a:gd name="connsiteX34" fmla="*/ 51375 w 508246"/>
                <a:gd name="connsiteY34" fmla="*/ 182738 h 385402"/>
                <a:gd name="connsiteX35" fmla="*/ 37445 w 508246"/>
                <a:gd name="connsiteY35" fmla="*/ 343729 h 385402"/>
                <a:gd name="connsiteX36" fmla="*/ 55031 w 508246"/>
                <a:gd name="connsiteY36" fmla="*/ 385402 h 385402"/>
                <a:gd name="connsiteX37" fmla="*/ 23444 w 508246"/>
                <a:gd name="connsiteY37" fmla="*/ 385402 h 385402"/>
                <a:gd name="connsiteX38" fmla="*/ 8623 w 508246"/>
                <a:gd name="connsiteY38" fmla="*/ 350457 h 385402"/>
                <a:gd name="connsiteX39" fmla="*/ 24475 w 508246"/>
                <a:gd name="connsiteY39" fmla="*/ 167359 h 385402"/>
                <a:gd name="connsiteX40" fmla="*/ 278080 w 508246"/>
                <a:gd name="connsiteY40" fmla="*/ 316 h 385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08246" h="385402">
                  <a:moveTo>
                    <a:pt x="342951" y="208088"/>
                  </a:moveTo>
                  <a:cubicBezTo>
                    <a:pt x="355440" y="210130"/>
                    <a:pt x="367449" y="214455"/>
                    <a:pt x="378017" y="221183"/>
                  </a:cubicBezTo>
                  <a:cubicBezTo>
                    <a:pt x="416445" y="248095"/>
                    <a:pt x="439502" y="301919"/>
                    <a:pt x="424131" y="351898"/>
                  </a:cubicBezTo>
                  <a:lnTo>
                    <a:pt x="403927" y="385402"/>
                  </a:lnTo>
                  <a:lnTo>
                    <a:pt x="368050" y="385402"/>
                  </a:lnTo>
                  <a:lnTo>
                    <a:pt x="393388" y="344209"/>
                  </a:lnTo>
                  <a:cubicBezTo>
                    <a:pt x="404917" y="305764"/>
                    <a:pt x="389545" y="267318"/>
                    <a:pt x="362646" y="248095"/>
                  </a:cubicBezTo>
                  <a:cubicBezTo>
                    <a:pt x="331903" y="228872"/>
                    <a:pt x="285789" y="236562"/>
                    <a:pt x="270417" y="263473"/>
                  </a:cubicBezTo>
                  <a:cubicBezTo>
                    <a:pt x="258889" y="278852"/>
                    <a:pt x="258889" y="298074"/>
                    <a:pt x="262731" y="313453"/>
                  </a:cubicBezTo>
                  <a:cubicBezTo>
                    <a:pt x="266574" y="328831"/>
                    <a:pt x="278103" y="344209"/>
                    <a:pt x="289631" y="348054"/>
                  </a:cubicBezTo>
                  <a:cubicBezTo>
                    <a:pt x="297317" y="351898"/>
                    <a:pt x="301160" y="359587"/>
                    <a:pt x="301160" y="367276"/>
                  </a:cubicBezTo>
                  <a:cubicBezTo>
                    <a:pt x="297317" y="374966"/>
                    <a:pt x="285789" y="378810"/>
                    <a:pt x="278103" y="378810"/>
                  </a:cubicBezTo>
                  <a:cubicBezTo>
                    <a:pt x="258889" y="367276"/>
                    <a:pt x="239674" y="348054"/>
                    <a:pt x="231989" y="324986"/>
                  </a:cubicBezTo>
                  <a:cubicBezTo>
                    <a:pt x="224303" y="298074"/>
                    <a:pt x="228146" y="267318"/>
                    <a:pt x="243517" y="248095"/>
                  </a:cubicBezTo>
                  <a:cubicBezTo>
                    <a:pt x="263692" y="216378"/>
                    <a:pt x="305483" y="201961"/>
                    <a:pt x="342951" y="208088"/>
                  </a:cubicBezTo>
                  <a:close/>
                  <a:moveTo>
                    <a:pt x="266574" y="105847"/>
                  </a:moveTo>
                  <a:cubicBezTo>
                    <a:pt x="354960" y="90468"/>
                    <a:pt x="451031" y="140448"/>
                    <a:pt x="489460" y="225028"/>
                  </a:cubicBezTo>
                  <a:cubicBezTo>
                    <a:pt x="508674" y="265396"/>
                    <a:pt x="512517" y="311530"/>
                    <a:pt x="503870" y="356223"/>
                  </a:cubicBezTo>
                  <a:lnTo>
                    <a:pt x="494014" y="385402"/>
                  </a:lnTo>
                  <a:lnTo>
                    <a:pt x="461608" y="385402"/>
                  </a:lnTo>
                  <a:lnTo>
                    <a:pt x="473127" y="352379"/>
                  </a:lnTo>
                  <a:cubicBezTo>
                    <a:pt x="480813" y="314414"/>
                    <a:pt x="477931" y="275007"/>
                    <a:pt x="462560" y="240406"/>
                  </a:cubicBezTo>
                  <a:cubicBezTo>
                    <a:pt x="431817" y="167359"/>
                    <a:pt x="347274" y="121225"/>
                    <a:pt x="274260" y="136603"/>
                  </a:cubicBezTo>
                  <a:cubicBezTo>
                    <a:pt x="197403" y="151981"/>
                    <a:pt x="139760" y="232717"/>
                    <a:pt x="151289" y="305764"/>
                  </a:cubicBezTo>
                  <a:cubicBezTo>
                    <a:pt x="153210" y="323064"/>
                    <a:pt x="160896" y="340365"/>
                    <a:pt x="172425" y="356224"/>
                  </a:cubicBezTo>
                  <a:lnTo>
                    <a:pt x="203267" y="385402"/>
                  </a:lnTo>
                  <a:lnTo>
                    <a:pt x="157125" y="385402"/>
                  </a:lnTo>
                  <a:lnTo>
                    <a:pt x="146005" y="374485"/>
                  </a:lnTo>
                  <a:cubicBezTo>
                    <a:pt x="133036" y="354782"/>
                    <a:pt x="124389" y="332675"/>
                    <a:pt x="120546" y="309608"/>
                  </a:cubicBezTo>
                  <a:cubicBezTo>
                    <a:pt x="105175" y="221183"/>
                    <a:pt x="174346" y="125069"/>
                    <a:pt x="266574" y="105847"/>
                  </a:cubicBezTo>
                  <a:close/>
                  <a:moveTo>
                    <a:pt x="278080" y="316"/>
                  </a:moveTo>
                  <a:cubicBezTo>
                    <a:pt x="293414" y="-420"/>
                    <a:pt x="308846" y="121"/>
                    <a:pt x="324217" y="2043"/>
                  </a:cubicBezTo>
                  <a:cubicBezTo>
                    <a:pt x="335746" y="2043"/>
                    <a:pt x="339588" y="9733"/>
                    <a:pt x="339588" y="17422"/>
                  </a:cubicBezTo>
                  <a:cubicBezTo>
                    <a:pt x="339588" y="28955"/>
                    <a:pt x="331903" y="32800"/>
                    <a:pt x="320374" y="32800"/>
                  </a:cubicBezTo>
                  <a:cubicBezTo>
                    <a:pt x="212774" y="21266"/>
                    <a:pt x="97489" y="82779"/>
                    <a:pt x="51375" y="182738"/>
                  </a:cubicBezTo>
                  <a:cubicBezTo>
                    <a:pt x="28318" y="232717"/>
                    <a:pt x="24475" y="290385"/>
                    <a:pt x="37445" y="343729"/>
                  </a:cubicBezTo>
                  <a:lnTo>
                    <a:pt x="55031" y="385402"/>
                  </a:lnTo>
                  <a:lnTo>
                    <a:pt x="23444" y="385402"/>
                  </a:lnTo>
                  <a:lnTo>
                    <a:pt x="8623" y="350457"/>
                  </a:lnTo>
                  <a:cubicBezTo>
                    <a:pt x="-6268" y="290385"/>
                    <a:pt x="-2425" y="225028"/>
                    <a:pt x="24475" y="167359"/>
                  </a:cubicBezTo>
                  <a:cubicBezTo>
                    <a:pt x="68187" y="73168"/>
                    <a:pt x="170743" y="5468"/>
                    <a:pt x="278080" y="316"/>
                  </a:cubicBezTo>
                  <a:close/>
                </a:path>
              </a:pathLst>
            </a:custGeom>
            <a:solidFill>
              <a:srgbClr val="0C7A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>
              <a:spLocks/>
            </p:cNvSpPr>
            <p:nvPr/>
          </p:nvSpPr>
          <p:spPr bwMode="auto">
            <a:xfrm>
              <a:off x="515063" y="1"/>
              <a:ext cx="496816" cy="249917"/>
            </a:xfrm>
            <a:custGeom>
              <a:avLst/>
              <a:gdLst>
                <a:gd name="connsiteX0" fmla="*/ 228155 w 503842"/>
                <a:gd name="connsiteY0" fmla="*/ 0 h 253451"/>
                <a:gd name="connsiteX1" fmla="*/ 256987 w 503842"/>
                <a:gd name="connsiteY1" fmla="*/ 0 h 253451"/>
                <a:gd name="connsiteX2" fmla="*/ 257309 w 503842"/>
                <a:gd name="connsiteY2" fmla="*/ 18653 h 253451"/>
                <a:gd name="connsiteX3" fmla="*/ 288088 w 503842"/>
                <a:gd name="connsiteY3" fmla="*/ 53295 h 253451"/>
                <a:gd name="connsiteX4" fmla="*/ 295783 w 503842"/>
                <a:gd name="connsiteY4" fmla="*/ 72541 h 253451"/>
                <a:gd name="connsiteX5" fmla="*/ 276546 w 503842"/>
                <a:gd name="connsiteY5" fmla="*/ 80239 h 253451"/>
                <a:gd name="connsiteX6" fmla="*/ 230376 w 503842"/>
                <a:gd name="connsiteY6" fmla="*/ 26351 h 253451"/>
                <a:gd name="connsiteX7" fmla="*/ 116153 w 503842"/>
                <a:gd name="connsiteY7" fmla="*/ 0 h 253451"/>
                <a:gd name="connsiteX8" fmla="*/ 146194 w 503842"/>
                <a:gd name="connsiteY8" fmla="*/ 0 h 253451"/>
                <a:gd name="connsiteX9" fmla="*/ 145732 w 503842"/>
                <a:gd name="connsiteY9" fmla="*/ 7105 h 253451"/>
                <a:gd name="connsiteX10" fmla="*/ 211139 w 503842"/>
                <a:gd name="connsiteY10" fmla="*/ 103334 h 253451"/>
                <a:gd name="connsiteX11" fmla="*/ 315021 w 503842"/>
                <a:gd name="connsiteY11" fmla="*/ 118731 h 253451"/>
                <a:gd name="connsiteX12" fmla="*/ 391971 w 503842"/>
                <a:gd name="connsiteY12" fmla="*/ 45597 h 253451"/>
                <a:gd name="connsiteX13" fmla="*/ 388308 w 503842"/>
                <a:gd name="connsiteY13" fmla="*/ 0 h 253451"/>
                <a:gd name="connsiteX14" fmla="*/ 421237 w 503842"/>
                <a:gd name="connsiteY14" fmla="*/ 0 h 253451"/>
                <a:gd name="connsiteX15" fmla="*/ 424133 w 503842"/>
                <a:gd name="connsiteY15" fmla="*/ 15586 h 253451"/>
                <a:gd name="connsiteX16" fmla="*/ 418903 w 503842"/>
                <a:gd name="connsiteY16" fmla="*/ 53295 h 253451"/>
                <a:gd name="connsiteX17" fmla="*/ 322716 w 503842"/>
                <a:gd name="connsiteY17" fmla="*/ 149524 h 253451"/>
                <a:gd name="connsiteX18" fmla="*/ 195749 w 503842"/>
                <a:gd name="connsiteY18" fmla="*/ 126429 h 253451"/>
                <a:gd name="connsiteX19" fmla="*/ 114952 w 503842"/>
                <a:gd name="connsiteY19" fmla="*/ 14804 h 253451"/>
                <a:gd name="connsiteX20" fmla="*/ 0 w 503842"/>
                <a:gd name="connsiteY20" fmla="*/ 0 h 253451"/>
                <a:gd name="connsiteX21" fmla="*/ 31737 w 503842"/>
                <a:gd name="connsiteY21" fmla="*/ 0 h 253451"/>
                <a:gd name="connsiteX22" fmla="*/ 35116 w 503842"/>
                <a:gd name="connsiteY22" fmla="*/ 45116 h 253451"/>
                <a:gd name="connsiteX23" fmla="*/ 118799 w 503842"/>
                <a:gd name="connsiteY23" fmla="*/ 180317 h 253451"/>
                <a:gd name="connsiteX24" fmla="*/ 415056 w 503842"/>
                <a:gd name="connsiteY24" fmla="*/ 161072 h 253451"/>
                <a:gd name="connsiteX25" fmla="*/ 469401 w 503842"/>
                <a:gd name="connsiteY25" fmla="*/ 55701 h 253451"/>
                <a:gd name="connsiteX26" fmla="*/ 471743 w 503842"/>
                <a:gd name="connsiteY26" fmla="*/ 0 h 253451"/>
                <a:gd name="connsiteX27" fmla="*/ 503842 w 503842"/>
                <a:gd name="connsiteY27" fmla="*/ 0 h 253451"/>
                <a:gd name="connsiteX28" fmla="*/ 500662 w 503842"/>
                <a:gd name="connsiteY28" fmla="*/ 60994 h 253451"/>
                <a:gd name="connsiteX29" fmla="*/ 438141 w 503842"/>
                <a:gd name="connsiteY29" fmla="*/ 180317 h 253451"/>
                <a:gd name="connsiteX30" fmla="*/ 253461 w 503842"/>
                <a:gd name="connsiteY30" fmla="*/ 253451 h 253451"/>
                <a:gd name="connsiteX31" fmla="*/ 99562 w 503842"/>
                <a:gd name="connsiteY31" fmla="*/ 203412 h 253451"/>
                <a:gd name="connsiteX32" fmla="*/ 4336 w 503842"/>
                <a:gd name="connsiteY32" fmla="*/ 52333 h 253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3842" h="253451">
                  <a:moveTo>
                    <a:pt x="228155" y="0"/>
                  </a:moveTo>
                  <a:lnTo>
                    <a:pt x="256987" y="0"/>
                  </a:lnTo>
                  <a:lnTo>
                    <a:pt x="257309" y="18653"/>
                  </a:lnTo>
                  <a:cubicBezTo>
                    <a:pt x="265004" y="34050"/>
                    <a:pt x="272699" y="45597"/>
                    <a:pt x="288088" y="53295"/>
                  </a:cubicBezTo>
                  <a:cubicBezTo>
                    <a:pt x="295783" y="53295"/>
                    <a:pt x="299631" y="64843"/>
                    <a:pt x="295783" y="72541"/>
                  </a:cubicBezTo>
                  <a:cubicBezTo>
                    <a:pt x="291936" y="80239"/>
                    <a:pt x="284241" y="84088"/>
                    <a:pt x="276546" y="80239"/>
                  </a:cubicBezTo>
                  <a:cubicBezTo>
                    <a:pt x="253461" y="72541"/>
                    <a:pt x="238071" y="53295"/>
                    <a:pt x="230376" y="26351"/>
                  </a:cubicBezTo>
                  <a:close/>
                  <a:moveTo>
                    <a:pt x="116153" y="0"/>
                  </a:moveTo>
                  <a:lnTo>
                    <a:pt x="146194" y="0"/>
                  </a:lnTo>
                  <a:lnTo>
                    <a:pt x="145732" y="7105"/>
                  </a:lnTo>
                  <a:cubicBezTo>
                    <a:pt x="153426" y="45597"/>
                    <a:pt x="176512" y="80239"/>
                    <a:pt x="211139" y="103334"/>
                  </a:cubicBezTo>
                  <a:cubicBezTo>
                    <a:pt x="241919" y="122580"/>
                    <a:pt x="280394" y="130278"/>
                    <a:pt x="315021" y="118731"/>
                  </a:cubicBezTo>
                  <a:cubicBezTo>
                    <a:pt x="349648" y="107183"/>
                    <a:pt x="380428" y="80239"/>
                    <a:pt x="391971" y="45597"/>
                  </a:cubicBezTo>
                  <a:lnTo>
                    <a:pt x="388308" y="0"/>
                  </a:lnTo>
                  <a:lnTo>
                    <a:pt x="421237" y="0"/>
                  </a:lnTo>
                  <a:lnTo>
                    <a:pt x="424133" y="15586"/>
                  </a:lnTo>
                  <a:cubicBezTo>
                    <a:pt x="424434" y="28035"/>
                    <a:pt x="422751" y="40786"/>
                    <a:pt x="418903" y="53295"/>
                  </a:cubicBezTo>
                  <a:cubicBezTo>
                    <a:pt x="407361" y="99485"/>
                    <a:pt x="368886" y="134127"/>
                    <a:pt x="322716" y="149524"/>
                  </a:cubicBezTo>
                  <a:cubicBezTo>
                    <a:pt x="280394" y="161072"/>
                    <a:pt x="234224" y="153373"/>
                    <a:pt x="195749" y="126429"/>
                  </a:cubicBezTo>
                  <a:cubicBezTo>
                    <a:pt x="153426" y="99485"/>
                    <a:pt x="122647" y="57144"/>
                    <a:pt x="114952" y="14804"/>
                  </a:cubicBezTo>
                  <a:close/>
                  <a:moveTo>
                    <a:pt x="0" y="0"/>
                  </a:moveTo>
                  <a:lnTo>
                    <a:pt x="31737" y="0"/>
                  </a:lnTo>
                  <a:lnTo>
                    <a:pt x="35116" y="45116"/>
                  </a:lnTo>
                  <a:cubicBezTo>
                    <a:pt x="47621" y="98523"/>
                    <a:pt x="76477" y="147599"/>
                    <a:pt x="118799" y="180317"/>
                  </a:cubicBezTo>
                  <a:cubicBezTo>
                    <a:pt x="207291" y="245753"/>
                    <a:pt x="341953" y="238054"/>
                    <a:pt x="415056" y="161072"/>
                  </a:cubicBezTo>
                  <a:cubicBezTo>
                    <a:pt x="443912" y="132203"/>
                    <a:pt x="462187" y="94674"/>
                    <a:pt x="469401" y="55701"/>
                  </a:cubicBezTo>
                  <a:lnTo>
                    <a:pt x="471743" y="0"/>
                  </a:lnTo>
                  <a:lnTo>
                    <a:pt x="503842" y="0"/>
                  </a:lnTo>
                  <a:lnTo>
                    <a:pt x="500662" y="60994"/>
                  </a:lnTo>
                  <a:cubicBezTo>
                    <a:pt x="492005" y="105259"/>
                    <a:pt x="470844" y="147599"/>
                    <a:pt x="438141" y="180317"/>
                  </a:cubicBezTo>
                  <a:cubicBezTo>
                    <a:pt x="391971" y="230356"/>
                    <a:pt x="322716" y="253451"/>
                    <a:pt x="253461" y="253451"/>
                  </a:cubicBezTo>
                  <a:cubicBezTo>
                    <a:pt x="199596" y="253451"/>
                    <a:pt x="145732" y="238054"/>
                    <a:pt x="99562" y="203412"/>
                  </a:cubicBezTo>
                  <a:cubicBezTo>
                    <a:pt x="51468" y="166845"/>
                    <a:pt x="18764" y="111995"/>
                    <a:pt x="4336" y="52333"/>
                  </a:cubicBezTo>
                  <a:close/>
                </a:path>
              </a:pathLst>
            </a:custGeom>
            <a:solidFill>
              <a:srgbClr val="FFC2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19" name="组合 18"/>
            <p:cNvGrpSpPr/>
            <p:nvPr/>
          </p:nvGrpSpPr>
          <p:grpSpPr>
            <a:xfrm rot="1237811">
              <a:off x="796271" y="3394113"/>
              <a:ext cx="1976405" cy="2536966"/>
              <a:chOff x="2706688" y="5622925"/>
              <a:chExt cx="2171699" cy="2787650"/>
            </a:xfrm>
          </p:grpSpPr>
          <p:sp>
            <p:nvSpPr>
              <p:cNvPr id="20" name="任意多边形: 形状 19"/>
              <p:cNvSpPr>
                <a:spLocks noEditPoints="1"/>
              </p:cNvSpPr>
              <p:nvPr/>
            </p:nvSpPr>
            <p:spPr bwMode="auto">
              <a:xfrm>
                <a:off x="2706688" y="5622925"/>
                <a:ext cx="2171699" cy="2787650"/>
              </a:xfrm>
              <a:custGeom>
                <a:avLst/>
                <a:gdLst>
                  <a:gd name="T0" fmla="*/ 388 w 574"/>
                  <a:gd name="T1" fmla="*/ 172 h 738"/>
                  <a:gd name="T2" fmla="*/ 335 w 574"/>
                  <a:gd name="T3" fmla="*/ 202 h 738"/>
                  <a:gd name="T4" fmla="*/ 335 w 574"/>
                  <a:gd name="T5" fmla="*/ 183 h 738"/>
                  <a:gd name="T6" fmla="*/ 383 w 574"/>
                  <a:gd name="T7" fmla="*/ 84 h 738"/>
                  <a:gd name="T8" fmla="*/ 348 w 574"/>
                  <a:gd name="T9" fmla="*/ 46 h 738"/>
                  <a:gd name="T10" fmla="*/ 345 w 574"/>
                  <a:gd name="T11" fmla="*/ 45 h 738"/>
                  <a:gd name="T12" fmla="*/ 196 w 574"/>
                  <a:gd name="T13" fmla="*/ 0 h 738"/>
                  <a:gd name="T14" fmla="*/ 188 w 574"/>
                  <a:gd name="T15" fmla="*/ 0 h 738"/>
                  <a:gd name="T16" fmla="*/ 188 w 574"/>
                  <a:gd name="T17" fmla="*/ 0 h 738"/>
                  <a:gd name="T18" fmla="*/ 178 w 574"/>
                  <a:gd name="T19" fmla="*/ 2 h 738"/>
                  <a:gd name="T20" fmla="*/ 169 w 574"/>
                  <a:gd name="T21" fmla="*/ 8 h 738"/>
                  <a:gd name="T22" fmla="*/ 167 w 574"/>
                  <a:gd name="T23" fmla="*/ 11 h 738"/>
                  <a:gd name="T24" fmla="*/ 166 w 574"/>
                  <a:gd name="T25" fmla="*/ 13 h 738"/>
                  <a:gd name="T26" fmla="*/ 165 w 574"/>
                  <a:gd name="T27" fmla="*/ 16 h 738"/>
                  <a:gd name="T28" fmla="*/ 164 w 574"/>
                  <a:gd name="T29" fmla="*/ 18 h 738"/>
                  <a:gd name="T30" fmla="*/ 164 w 574"/>
                  <a:gd name="T31" fmla="*/ 29 h 738"/>
                  <a:gd name="T32" fmla="*/ 165 w 574"/>
                  <a:gd name="T33" fmla="*/ 36 h 738"/>
                  <a:gd name="T34" fmla="*/ 166 w 574"/>
                  <a:gd name="T35" fmla="*/ 79 h 738"/>
                  <a:gd name="T36" fmla="*/ 165 w 574"/>
                  <a:gd name="T37" fmla="*/ 122 h 738"/>
                  <a:gd name="T38" fmla="*/ 165 w 574"/>
                  <a:gd name="T39" fmla="*/ 123 h 738"/>
                  <a:gd name="T40" fmla="*/ 192 w 574"/>
                  <a:gd name="T41" fmla="*/ 198 h 738"/>
                  <a:gd name="T42" fmla="*/ 119 w 574"/>
                  <a:gd name="T43" fmla="*/ 179 h 738"/>
                  <a:gd name="T44" fmla="*/ 117 w 574"/>
                  <a:gd name="T45" fmla="*/ 179 h 738"/>
                  <a:gd name="T46" fmla="*/ 25 w 574"/>
                  <a:gd name="T47" fmla="*/ 190 h 738"/>
                  <a:gd name="T48" fmla="*/ 18 w 574"/>
                  <a:gd name="T49" fmla="*/ 192 h 738"/>
                  <a:gd name="T50" fmla="*/ 18 w 574"/>
                  <a:gd name="T51" fmla="*/ 192 h 738"/>
                  <a:gd name="T52" fmla="*/ 14 w 574"/>
                  <a:gd name="T53" fmla="*/ 194 h 738"/>
                  <a:gd name="T54" fmla="*/ 10 w 574"/>
                  <a:gd name="T55" fmla="*/ 196 h 738"/>
                  <a:gd name="T56" fmla="*/ 4 w 574"/>
                  <a:gd name="T57" fmla="*/ 202 h 738"/>
                  <a:gd name="T58" fmla="*/ 2 w 574"/>
                  <a:gd name="T59" fmla="*/ 206 h 738"/>
                  <a:gd name="T60" fmla="*/ 0 w 574"/>
                  <a:gd name="T61" fmla="*/ 219 h 738"/>
                  <a:gd name="T62" fmla="*/ 2 w 574"/>
                  <a:gd name="T63" fmla="*/ 225 h 738"/>
                  <a:gd name="T64" fmla="*/ 2 w 574"/>
                  <a:gd name="T65" fmla="*/ 227 h 738"/>
                  <a:gd name="T66" fmla="*/ 13 w 574"/>
                  <a:gd name="T67" fmla="*/ 268 h 738"/>
                  <a:gd name="T68" fmla="*/ 17 w 574"/>
                  <a:gd name="T69" fmla="*/ 278 h 738"/>
                  <a:gd name="T70" fmla="*/ 17 w 574"/>
                  <a:gd name="T71" fmla="*/ 279 h 738"/>
                  <a:gd name="T72" fmla="*/ 35 w 574"/>
                  <a:gd name="T73" fmla="*/ 314 h 738"/>
                  <a:gd name="T74" fmla="*/ 40 w 574"/>
                  <a:gd name="T75" fmla="*/ 322 h 738"/>
                  <a:gd name="T76" fmla="*/ 72 w 574"/>
                  <a:gd name="T77" fmla="*/ 355 h 738"/>
                  <a:gd name="T78" fmla="*/ 126 w 574"/>
                  <a:gd name="T79" fmla="*/ 364 h 738"/>
                  <a:gd name="T80" fmla="*/ 167 w 574"/>
                  <a:gd name="T81" fmla="*/ 324 h 738"/>
                  <a:gd name="T82" fmla="*/ 174 w 574"/>
                  <a:gd name="T83" fmla="*/ 412 h 738"/>
                  <a:gd name="T84" fmla="*/ 71 w 574"/>
                  <a:gd name="T85" fmla="*/ 472 h 738"/>
                  <a:gd name="T86" fmla="*/ 84 w 574"/>
                  <a:gd name="T87" fmla="*/ 575 h 738"/>
                  <a:gd name="T88" fmla="*/ 330 w 574"/>
                  <a:gd name="T89" fmla="*/ 738 h 738"/>
                  <a:gd name="T90" fmla="*/ 531 w 574"/>
                  <a:gd name="T91" fmla="*/ 480 h 738"/>
                  <a:gd name="T92" fmla="*/ 453 w 574"/>
                  <a:gd name="T93" fmla="*/ 417 h 738"/>
                  <a:gd name="T94" fmla="*/ 340 w 574"/>
                  <a:gd name="T95" fmla="*/ 369 h 738"/>
                  <a:gd name="T96" fmla="*/ 384 w 574"/>
                  <a:gd name="T97" fmla="*/ 353 h 738"/>
                  <a:gd name="T98" fmla="*/ 446 w 574"/>
                  <a:gd name="T99" fmla="*/ 353 h 738"/>
                  <a:gd name="T100" fmla="*/ 558 w 574"/>
                  <a:gd name="T101" fmla="*/ 295 h 738"/>
                  <a:gd name="T102" fmla="*/ 569 w 574"/>
                  <a:gd name="T103" fmla="*/ 255 h 738"/>
                  <a:gd name="T104" fmla="*/ 208 w 574"/>
                  <a:gd name="T105" fmla="*/ 212 h 738"/>
                  <a:gd name="T106" fmla="*/ 275 w 574"/>
                  <a:gd name="T107" fmla="*/ 222 h 738"/>
                  <a:gd name="T108" fmla="*/ 284 w 574"/>
                  <a:gd name="T109" fmla="*/ 344 h 738"/>
                  <a:gd name="T110" fmla="*/ 219 w 574"/>
                  <a:gd name="T111" fmla="*/ 259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74" h="738">
                    <a:moveTo>
                      <a:pt x="556" y="242"/>
                    </a:moveTo>
                    <a:cubicBezTo>
                      <a:pt x="517" y="192"/>
                      <a:pt x="452" y="164"/>
                      <a:pt x="388" y="172"/>
                    </a:cubicBezTo>
                    <a:cubicBezTo>
                      <a:pt x="379" y="174"/>
                      <a:pt x="364" y="176"/>
                      <a:pt x="352" y="185"/>
                    </a:cubicBezTo>
                    <a:cubicBezTo>
                      <a:pt x="345" y="189"/>
                      <a:pt x="339" y="195"/>
                      <a:pt x="335" y="202"/>
                    </a:cubicBezTo>
                    <a:cubicBezTo>
                      <a:pt x="334" y="196"/>
                      <a:pt x="332" y="190"/>
                      <a:pt x="331" y="184"/>
                    </a:cubicBezTo>
                    <a:cubicBezTo>
                      <a:pt x="332" y="184"/>
                      <a:pt x="333" y="183"/>
                      <a:pt x="335" y="183"/>
                    </a:cubicBezTo>
                    <a:cubicBezTo>
                      <a:pt x="357" y="180"/>
                      <a:pt x="376" y="167"/>
                      <a:pt x="386" y="148"/>
                    </a:cubicBezTo>
                    <a:cubicBezTo>
                      <a:pt x="396" y="129"/>
                      <a:pt x="395" y="105"/>
                      <a:pt x="383" y="84"/>
                    </a:cubicBezTo>
                    <a:cubicBezTo>
                      <a:pt x="376" y="70"/>
                      <a:pt x="365" y="59"/>
                      <a:pt x="349" y="47"/>
                    </a:cubicBezTo>
                    <a:cubicBezTo>
                      <a:pt x="349" y="47"/>
                      <a:pt x="348" y="46"/>
                      <a:pt x="348" y="46"/>
                    </a:cubicBezTo>
                    <a:cubicBezTo>
                      <a:pt x="348" y="46"/>
                      <a:pt x="348" y="46"/>
                      <a:pt x="348" y="46"/>
                    </a:cubicBezTo>
                    <a:cubicBezTo>
                      <a:pt x="347" y="46"/>
                      <a:pt x="346" y="45"/>
                      <a:pt x="345" y="45"/>
                    </a:cubicBezTo>
                    <a:cubicBezTo>
                      <a:pt x="306" y="18"/>
                      <a:pt x="257" y="4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3" y="0"/>
                      <a:pt x="191" y="0"/>
                      <a:pt x="188" y="0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185" y="0"/>
                      <a:pt x="181" y="0"/>
                      <a:pt x="178" y="2"/>
                    </a:cubicBezTo>
                    <a:cubicBezTo>
                      <a:pt x="178" y="2"/>
                      <a:pt x="178" y="2"/>
                      <a:pt x="178" y="2"/>
                    </a:cubicBezTo>
                    <a:cubicBezTo>
                      <a:pt x="177" y="2"/>
                      <a:pt x="177" y="2"/>
                      <a:pt x="177" y="2"/>
                    </a:cubicBezTo>
                    <a:cubicBezTo>
                      <a:pt x="174" y="4"/>
                      <a:pt x="171" y="6"/>
                      <a:pt x="169" y="8"/>
                    </a:cubicBezTo>
                    <a:cubicBezTo>
                      <a:pt x="168" y="9"/>
                      <a:pt x="168" y="10"/>
                      <a:pt x="167" y="11"/>
                    </a:cubicBezTo>
                    <a:cubicBezTo>
                      <a:pt x="167" y="11"/>
                      <a:pt x="167" y="11"/>
                      <a:pt x="167" y="11"/>
                    </a:cubicBezTo>
                    <a:cubicBezTo>
                      <a:pt x="167" y="11"/>
                      <a:pt x="166" y="12"/>
                      <a:pt x="166" y="13"/>
                    </a:cubicBezTo>
                    <a:cubicBezTo>
                      <a:pt x="166" y="13"/>
                      <a:pt x="166" y="13"/>
                      <a:pt x="166" y="13"/>
                    </a:cubicBezTo>
                    <a:cubicBezTo>
                      <a:pt x="166" y="14"/>
                      <a:pt x="165" y="15"/>
                      <a:pt x="165" y="15"/>
                    </a:cubicBezTo>
                    <a:cubicBezTo>
                      <a:pt x="165" y="15"/>
                      <a:pt x="165" y="16"/>
                      <a:pt x="165" y="16"/>
                    </a:cubicBezTo>
                    <a:cubicBezTo>
                      <a:pt x="165" y="16"/>
                      <a:pt x="164" y="17"/>
                      <a:pt x="164" y="18"/>
                    </a:cubicBezTo>
                    <a:cubicBezTo>
                      <a:pt x="164" y="18"/>
                      <a:pt x="164" y="18"/>
                      <a:pt x="164" y="18"/>
                    </a:cubicBezTo>
                    <a:cubicBezTo>
                      <a:pt x="163" y="22"/>
                      <a:pt x="163" y="25"/>
                      <a:pt x="164" y="29"/>
                    </a:cubicBezTo>
                    <a:cubicBezTo>
                      <a:pt x="164" y="29"/>
                      <a:pt x="164" y="29"/>
                      <a:pt x="164" y="29"/>
                    </a:cubicBezTo>
                    <a:cubicBezTo>
                      <a:pt x="164" y="30"/>
                      <a:pt x="164" y="32"/>
                      <a:pt x="165" y="33"/>
                    </a:cubicBezTo>
                    <a:cubicBezTo>
                      <a:pt x="165" y="34"/>
                      <a:pt x="165" y="35"/>
                      <a:pt x="165" y="36"/>
                    </a:cubicBezTo>
                    <a:cubicBezTo>
                      <a:pt x="165" y="36"/>
                      <a:pt x="165" y="36"/>
                      <a:pt x="165" y="36"/>
                    </a:cubicBezTo>
                    <a:cubicBezTo>
                      <a:pt x="167" y="49"/>
                      <a:pt x="166" y="64"/>
                      <a:pt x="166" y="79"/>
                    </a:cubicBezTo>
                    <a:cubicBezTo>
                      <a:pt x="165" y="82"/>
                      <a:pt x="165" y="82"/>
                      <a:pt x="165" y="82"/>
                    </a:cubicBezTo>
                    <a:cubicBezTo>
                      <a:pt x="165" y="95"/>
                      <a:pt x="164" y="108"/>
                      <a:pt x="165" y="122"/>
                    </a:cubicBezTo>
                    <a:cubicBezTo>
                      <a:pt x="165" y="122"/>
                      <a:pt x="165" y="123"/>
                      <a:pt x="165" y="123"/>
                    </a:cubicBezTo>
                    <a:cubicBezTo>
                      <a:pt x="165" y="123"/>
                      <a:pt x="165" y="123"/>
                      <a:pt x="165" y="123"/>
                    </a:cubicBezTo>
                    <a:cubicBezTo>
                      <a:pt x="165" y="129"/>
                      <a:pt x="166" y="135"/>
                      <a:pt x="167" y="141"/>
                    </a:cubicBezTo>
                    <a:cubicBezTo>
                      <a:pt x="170" y="163"/>
                      <a:pt x="179" y="183"/>
                      <a:pt x="192" y="198"/>
                    </a:cubicBezTo>
                    <a:cubicBezTo>
                      <a:pt x="181" y="191"/>
                      <a:pt x="170" y="187"/>
                      <a:pt x="161" y="185"/>
                    </a:cubicBezTo>
                    <a:cubicBezTo>
                      <a:pt x="148" y="181"/>
                      <a:pt x="134" y="179"/>
                      <a:pt x="119" y="179"/>
                    </a:cubicBezTo>
                    <a:cubicBezTo>
                      <a:pt x="119" y="179"/>
                      <a:pt x="118" y="179"/>
                      <a:pt x="118" y="179"/>
                    </a:cubicBezTo>
                    <a:cubicBezTo>
                      <a:pt x="118" y="179"/>
                      <a:pt x="117" y="179"/>
                      <a:pt x="117" y="179"/>
                    </a:cubicBezTo>
                    <a:cubicBezTo>
                      <a:pt x="91" y="178"/>
                      <a:pt x="61" y="182"/>
                      <a:pt x="26" y="190"/>
                    </a:cubicBezTo>
                    <a:cubicBezTo>
                      <a:pt x="25" y="190"/>
                      <a:pt x="25" y="190"/>
                      <a:pt x="25" y="190"/>
                    </a:cubicBezTo>
                    <a:cubicBezTo>
                      <a:pt x="23" y="191"/>
                      <a:pt x="21" y="192"/>
                      <a:pt x="18" y="192"/>
                    </a:cubicBezTo>
                    <a:cubicBezTo>
                      <a:pt x="18" y="192"/>
                      <a:pt x="18" y="192"/>
                      <a:pt x="18" y="192"/>
                    </a:cubicBezTo>
                    <a:cubicBezTo>
                      <a:pt x="18" y="192"/>
                      <a:pt x="18" y="192"/>
                      <a:pt x="18" y="192"/>
                    </a:cubicBezTo>
                    <a:cubicBezTo>
                      <a:pt x="18" y="192"/>
                      <a:pt x="18" y="192"/>
                      <a:pt x="18" y="192"/>
                    </a:cubicBezTo>
                    <a:cubicBezTo>
                      <a:pt x="17" y="192"/>
                      <a:pt x="16" y="193"/>
                      <a:pt x="16" y="193"/>
                    </a:cubicBezTo>
                    <a:cubicBezTo>
                      <a:pt x="15" y="193"/>
                      <a:pt x="14" y="194"/>
                      <a:pt x="14" y="194"/>
                    </a:cubicBezTo>
                    <a:cubicBezTo>
                      <a:pt x="13" y="194"/>
                      <a:pt x="12" y="195"/>
                      <a:pt x="10" y="196"/>
                    </a:cubicBezTo>
                    <a:cubicBezTo>
                      <a:pt x="10" y="196"/>
                      <a:pt x="10" y="196"/>
                      <a:pt x="10" y="196"/>
                    </a:cubicBezTo>
                    <a:cubicBezTo>
                      <a:pt x="8" y="198"/>
                      <a:pt x="6" y="200"/>
                      <a:pt x="5" y="202"/>
                    </a:cubicBezTo>
                    <a:cubicBezTo>
                      <a:pt x="4" y="202"/>
                      <a:pt x="4" y="202"/>
                      <a:pt x="4" y="202"/>
                    </a:cubicBezTo>
                    <a:cubicBezTo>
                      <a:pt x="4" y="203"/>
                      <a:pt x="3" y="204"/>
                      <a:pt x="3" y="204"/>
                    </a:cubicBezTo>
                    <a:cubicBezTo>
                      <a:pt x="3" y="205"/>
                      <a:pt x="2" y="205"/>
                      <a:pt x="2" y="206"/>
                    </a:cubicBezTo>
                    <a:cubicBezTo>
                      <a:pt x="2" y="206"/>
                      <a:pt x="2" y="207"/>
                      <a:pt x="2" y="207"/>
                    </a:cubicBezTo>
                    <a:cubicBezTo>
                      <a:pt x="0" y="211"/>
                      <a:pt x="0" y="215"/>
                      <a:pt x="0" y="219"/>
                    </a:cubicBezTo>
                    <a:cubicBezTo>
                      <a:pt x="0" y="219"/>
                      <a:pt x="1" y="219"/>
                      <a:pt x="1" y="219"/>
                    </a:cubicBezTo>
                    <a:cubicBezTo>
                      <a:pt x="1" y="221"/>
                      <a:pt x="1" y="223"/>
                      <a:pt x="2" y="225"/>
                    </a:cubicBezTo>
                    <a:cubicBezTo>
                      <a:pt x="2" y="227"/>
                      <a:pt x="2" y="227"/>
                      <a:pt x="2" y="227"/>
                    </a:cubicBezTo>
                    <a:cubicBezTo>
                      <a:pt x="2" y="227"/>
                      <a:pt x="2" y="227"/>
                      <a:pt x="2" y="227"/>
                    </a:cubicBezTo>
                    <a:cubicBezTo>
                      <a:pt x="4" y="241"/>
                      <a:pt x="8" y="255"/>
                      <a:pt x="13" y="268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13" y="268"/>
                      <a:pt x="13" y="268"/>
                      <a:pt x="13" y="269"/>
                    </a:cubicBezTo>
                    <a:cubicBezTo>
                      <a:pt x="14" y="272"/>
                      <a:pt x="15" y="275"/>
                      <a:pt x="17" y="278"/>
                    </a:cubicBezTo>
                    <a:cubicBezTo>
                      <a:pt x="17" y="279"/>
                      <a:pt x="17" y="279"/>
                      <a:pt x="17" y="279"/>
                    </a:cubicBezTo>
                    <a:cubicBezTo>
                      <a:pt x="17" y="279"/>
                      <a:pt x="17" y="279"/>
                      <a:pt x="17" y="279"/>
                    </a:cubicBezTo>
                    <a:cubicBezTo>
                      <a:pt x="22" y="291"/>
                      <a:pt x="28" y="303"/>
                      <a:pt x="35" y="314"/>
                    </a:cubicBezTo>
                    <a:cubicBezTo>
                      <a:pt x="35" y="314"/>
                      <a:pt x="35" y="314"/>
                      <a:pt x="35" y="314"/>
                    </a:cubicBezTo>
                    <a:cubicBezTo>
                      <a:pt x="36" y="315"/>
                      <a:pt x="36" y="315"/>
                      <a:pt x="36" y="315"/>
                    </a:cubicBezTo>
                    <a:cubicBezTo>
                      <a:pt x="37" y="318"/>
                      <a:pt x="39" y="320"/>
                      <a:pt x="40" y="322"/>
                    </a:cubicBezTo>
                    <a:cubicBezTo>
                      <a:pt x="40" y="322"/>
                      <a:pt x="41" y="322"/>
                      <a:pt x="41" y="323"/>
                    </a:cubicBezTo>
                    <a:cubicBezTo>
                      <a:pt x="48" y="333"/>
                      <a:pt x="57" y="345"/>
                      <a:pt x="72" y="355"/>
                    </a:cubicBezTo>
                    <a:cubicBezTo>
                      <a:pt x="84" y="362"/>
                      <a:pt x="97" y="366"/>
                      <a:pt x="109" y="366"/>
                    </a:cubicBezTo>
                    <a:cubicBezTo>
                      <a:pt x="115" y="366"/>
                      <a:pt x="121" y="366"/>
                      <a:pt x="126" y="364"/>
                    </a:cubicBezTo>
                    <a:cubicBezTo>
                      <a:pt x="143" y="359"/>
                      <a:pt x="158" y="345"/>
                      <a:pt x="166" y="327"/>
                    </a:cubicBezTo>
                    <a:cubicBezTo>
                      <a:pt x="166" y="326"/>
                      <a:pt x="167" y="325"/>
                      <a:pt x="167" y="324"/>
                    </a:cubicBezTo>
                    <a:cubicBezTo>
                      <a:pt x="191" y="339"/>
                      <a:pt x="214" y="357"/>
                      <a:pt x="234" y="377"/>
                    </a:cubicBezTo>
                    <a:cubicBezTo>
                      <a:pt x="211" y="385"/>
                      <a:pt x="191" y="397"/>
                      <a:pt x="174" y="412"/>
                    </a:cubicBezTo>
                    <a:cubicBezTo>
                      <a:pt x="166" y="414"/>
                      <a:pt x="158" y="415"/>
                      <a:pt x="150" y="417"/>
                    </a:cubicBezTo>
                    <a:cubicBezTo>
                      <a:pt x="116" y="424"/>
                      <a:pt x="71" y="438"/>
                      <a:pt x="71" y="472"/>
                    </a:cubicBezTo>
                    <a:cubicBezTo>
                      <a:pt x="71" y="475"/>
                      <a:pt x="71" y="477"/>
                      <a:pt x="72" y="480"/>
                    </a:cubicBezTo>
                    <a:cubicBezTo>
                      <a:pt x="84" y="575"/>
                      <a:pt x="84" y="575"/>
                      <a:pt x="84" y="575"/>
                    </a:cubicBezTo>
                    <a:cubicBezTo>
                      <a:pt x="96" y="668"/>
                      <a:pt x="177" y="738"/>
                      <a:pt x="273" y="738"/>
                    </a:cubicBezTo>
                    <a:cubicBezTo>
                      <a:pt x="330" y="738"/>
                      <a:pt x="330" y="738"/>
                      <a:pt x="330" y="738"/>
                    </a:cubicBezTo>
                    <a:cubicBezTo>
                      <a:pt x="426" y="738"/>
                      <a:pt x="507" y="668"/>
                      <a:pt x="519" y="575"/>
                    </a:cubicBezTo>
                    <a:cubicBezTo>
                      <a:pt x="531" y="480"/>
                      <a:pt x="531" y="480"/>
                      <a:pt x="531" y="480"/>
                    </a:cubicBezTo>
                    <a:cubicBezTo>
                      <a:pt x="532" y="477"/>
                      <a:pt x="532" y="475"/>
                      <a:pt x="532" y="472"/>
                    </a:cubicBezTo>
                    <a:cubicBezTo>
                      <a:pt x="532" y="438"/>
                      <a:pt x="487" y="424"/>
                      <a:pt x="453" y="417"/>
                    </a:cubicBezTo>
                    <a:cubicBezTo>
                      <a:pt x="445" y="415"/>
                      <a:pt x="437" y="414"/>
                      <a:pt x="429" y="412"/>
                    </a:cubicBezTo>
                    <a:cubicBezTo>
                      <a:pt x="406" y="391"/>
                      <a:pt x="375" y="376"/>
                      <a:pt x="340" y="369"/>
                    </a:cubicBezTo>
                    <a:cubicBezTo>
                      <a:pt x="342" y="353"/>
                      <a:pt x="344" y="337"/>
                      <a:pt x="344" y="321"/>
                    </a:cubicBezTo>
                    <a:cubicBezTo>
                      <a:pt x="353" y="335"/>
                      <a:pt x="367" y="347"/>
                      <a:pt x="384" y="353"/>
                    </a:cubicBezTo>
                    <a:cubicBezTo>
                      <a:pt x="393" y="356"/>
                      <a:pt x="403" y="357"/>
                      <a:pt x="413" y="357"/>
                    </a:cubicBezTo>
                    <a:cubicBezTo>
                      <a:pt x="423" y="357"/>
                      <a:pt x="434" y="356"/>
                      <a:pt x="446" y="353"/>
                    </a:cubicBezTo>
                    <a:cubicBezTo>
                      <a:pt x="485" y="344"/>
                      <a:pt x="521" y="325"/>
                      <a:pt x="550" y="298"/>
                    </a:cubicBezTo>
                    <a:cubicBezTo>
                      <a:pt x="553" y="297"/>
                      <a:pt x="555" y="296"/>
                      <a:pt x="558" y="295"/>
                    </a:cubicBezTo>
                    <a:cubicBezTo>
                      <a:pt x="564" y="291"/>
                      <a:pt x="569" y="285"/>
                      <a:pt x="572" y="277"/>
                    </a:cubicBezTo>
                    <a:cubicBezTo>
                      <a:pt x="574" y="270"/>
                      <a:pt x="573" y="262"/>
                      <a:pt x="569" y="255"/>
                    </a:cubicBezTo>
                    <a:cubicBezTo>
                      <a:pt x="566" y="249"/>
                      <a:pt x="561" y="245"/>
                      <a:pt x="556" y="242"/>
                    </a:cubicBezTo>
                    <a:close/>
                    <a:moveTo>
                      <a:pt x="208" y="212"/>
                    </a:moveTo>
                    <a:cubicBezTo>
                      <a:pt x="221" y="222"/>
                      <a:pt x="236" y="227"/>
                      <a:pt x="251" y="227"/>
                    </a:cubicBezTo>
                    <a:cubicBezTo>
                      <a:pt x="259" y="227"/>
                      <a:pt x="267" y="225"/>
                      <a:pt x="275" y="222"/>
                    </a:cubicBezTo>
                    <a:cubicBezTo>
                      <a:pt x="276" y="222"/>
                      <a:pt x="277" y="221"/>
                      <a:pt x="279" y="221"/>
                    </a:cubicBezTo>
                    <a:cubicBezTo>
                      <a:pt x="286" y="261"/>
                      <a:pt x="288" y="303"/>
                      <a:pt x="284" y="344"/>
                    </a:cubicBezTo>
                    <a:cubicBezTo>
                      <a:pt x="261" y="321"/>
                      <a:pt x="236" y="300"/>
                      <a:pt x="208" y="281"/>
                    </a:cubicBezTo>
                    <a:cubicBezTo>
                      <a:pt x="214" y="275"/>
                      <a:pt x="218" y="267"/>
                      <a:pt x="219" y="259"/>
                    </a:cubicBezTo>
                    <a:cubicBezTo>
                      <a:pt x="223" y="243"/>
                      <a:pt x="219" y="226"/>
                      <a:pt x="208" y="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>
                <a:spLocks/>
              </p:cNvSpPr>
              <p:nvPr/>
            </p:nvSpPr>
            <p:spPr bwMode="auto">
              <a:xfrm>
                <a:off x="4030663" y="6334125"/>
                <a:ext cx="738187" cy="554038"/>
              </a:xfrm>
              <a:custGeom>
                <a:avLst/>
                <a:gdLst>
                  <a:gd name="T0" fmla="*/ 195 w 195"/>
                  <a:gd name="T1" fmla="*/ 81 h 147"/>
                  <a:gd name="T2" fmla="*/ 42 w 195"/>
                  <a:gd name="T3" fmla="*/ 8 h 147"/>
                  <a:gd name="T4" fmla="*/ 15 w 195"/>
                  <a:gd name="T5" fmla="*/ 17 h 147"/>
                  <a:gd name="T6" fmla="*/ 1 w 195"/>
                  <a:gd name="T7" fmla="*/ 40 h 147"/>
                  <a:gd name="T8" fmla="*/ 14 w 195"/>
                  <a:gd name="T9" fmla="*/ 64 h 147"/>
                  <a:gd name="T10" fmla="*/ 43 w 195"/>
                  <a:gd name="T11" fmla="*/ 70 h 147"/>
                  <a:gd name="T12" fmla="*/ 10 w 195"/>
                  <a:gd name="T13" fmla="*/ 107 h 147"/>
                  <a:gd name="T14" fmla="*/ 42 w 195"/>
                  <a:gd name="T15" fmla="*/ 142 h 147"/>
                  <a:gd name="T16" fmla="*/ 91 w 195"/>
                  <a:gd name="T17" fmla="*/ 142 h 147"/>
                  <a:gd name="T18" fmla="*/ 195 w 195"/>
                  <a:gd name="T19" fmla="*/ 81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47">
                    <a:moveTo>
                      <a:pt x="195" y="81"/>
                    </a:moveTo>
                    <a:cubicBezTo>
                      <a:pt x="163" y="30"/>
                      <a:pt x="101" y="0"/>
                      <a:pt x="42" y="8"/>
                    </a:cubicBezTo>
                    <a:cubicBezTo>
                      <a:pt x="32" y="9"/>
                      <a:pt x="23" y="11"/>
                      <a:pt x="15" y="17"/>
                    </a:cubicBezTo>
                    <a:cubicBezTo>
                      <a:pt x="7" y="22"/>
                      <a:pt x="1" y="31"/>
                      <a:pt x="1" y="40"/>
                    </a:cubicBezTo>
                    <a:cubicBezTo>
                      <a:pt x="0" y="50"/>
                      <a:pt x="6" y="58"/>
                      <a:pt x="14" y="64"/>
                    </a:cubicBezTo>
                    <a:cubicBezTo>
                      <a:pt x="22" y="69"/>
                      <a:pt x="34" y="67"/>
                      <a:pt x="43" y="70"/>
                    </a:cubicBezTo>
                    <a:cubicBezTo>
                      <a:pt x="27" y="68"/>
                      <a:pt x="9" y="90"/>
                      <a:pt x="10" y="107"/>
                    </a:cubicBezTo>
                    <a:cubicBezTo>
                      <a:pt x="12" y="123"/>
                      <a:pt x="26" y="137"/>
                      <a:pt x="42" y="142"/>
                    </a:cubicBezTo>
                    <a:cubicBezTo>
                      <a:pt x="57" y="147"/>
                      <a:pt x="75" y="146"/>
                      <a:pt x="91" y="142"/>
                    </a:cubicBezTo>
                    <a:cubicBezTo>
                      <a:pt x="129" y="133"/>
                      <a:pt x="165" y="113"/>
                      <a:pt x="195" y="81"/>
                    </a:cubicBezTo>
                    <a:close/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>
                <a:spLocks/>
              </p:cNvSpPr>
              <p:nvPr/>
            </p:nvSpPr>
            <p:spPr bwMode="auto">
              <a:xfrm>
                <a:off x="3414713" y="5713413"/>
                <a:ext cx="695325" cy="688975"/>
              </a:xfrm>
              <a:custGeom>
                <a:avLst/>
                <a:gdLst>
                  <a:gd name="T0" fmla="*/ 0 w 184"/>
                  <a:gd name="T1" fmla="*/ 0 h 182"/>
                  <a:gd name="T2" fmla="*/ 3 w 184"/>
                  <a:gd name="T3" fmla="*/ 56 h 182"/>
                  <a:gd name="T4" fmla="*/ 3 w 184"/>
                  <a:gd name="T5" fmla="*/ 113 h 182"/>
                  <a:gd name="T6" fmla="*/ 27 w 184"/>
                  <a:gd name="T7" fmla="*/ 163 h 182"/>
                  <a:gd name="T8" fmla="*/ 79 w 184"/>
                  <a:gd name="T9" fmla="*/ 176 h 182"/>
                  <a:gd name="T10" fmla="*/ 103 w 184"/>
                  <a:gd name="T11" fmla="*/ 131 h 182"/>
                  <a:gd name="T12" fmla="*/ 144 w 184"/>
                  <a:gd name="T13" fmla="*/ 136 h 182"/>
                  <a:gd name="T14" fmla="*/ 178 w 184"/>
                  <a:gd name="T15" fmla="*/ 113 h 182"/>
                  <a:gd name="T16" fmla="*/ 175 w 184"/>
                  <a:gd name="T17" fmla="*/ 71 h 182"/>
                  <a:gd name="T18" fmla="*/ 145 w 184"/>
                  <a:gd name="T19" fmla="*/ 40 h 182"/>
                  <a:gd name="T20" fmla="*/ 0 w 184"/>
                  <a:gd name="T21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4" h="182">
                    <a:moveTo>
                      <a:pt x="0" y="0"/>
                    </a:moveTo>
                    <a:cubicBezTo>
                      <a:pt x="4" y="18"/>
                      <a:pt x="4" y="37"/>
                      <a:pt x="3" y="56"/>
                    </a:cubicBezTo>
                    <a:cubicBezTo>
                      <a:pt x="2" y="75"/>
                      <a:pt x="0" y="94"/>
                      <a:pt x="3" y="113"/>
                    </a:cubicBezTo>
                    <a:cubicBezTo>
                      <a:pt x="6" y="132"/>
                      <a:pt x="14" y="150"/>
                      <a:pt x="27" y="163"/>
                    </a:cubicBezTo>
                    <a:cubicBezTo>
                      <a:pt x="41" y="176"/>
                      <a:pt x="62" y="182"/>
                      <a:pt x="79" y="176"/>
                    </a:cubicBezTo>
                    <a:cubicBezTo>
                      <a:pt x="97" y="169"/>
                      <a:pt x="109" y="148"/>
                      <a:pt x="103" y="131"/>
                    </a:cubicBezTo>
                    <a:cubicBezTo>
                      <a:pt x="116" y="135"/>
                      <a:pt x="130" y="138"/>
                      <a:pt x="144" y="136"/>
                    </a:cubicBezTo>
                    <a:cubicBezTo>
                      <a:pt x="158" y="133"/>
                      <a:pt x="171" y="126"/>
                      <a:pt x="178" y="113"/>
                    </a:cubicBezTo>
                    <a:cubicBezTo>
                      <a:pt x="184" y="100"/>
                      <a:pt x="182" y="84"/>
                      <a:pt x="175" y="71"/>
                    </a:cubicBezTo>
                    <a:cubicBezTo>
                      <a:pt x="168" y="58"/>
                      <a:pt x="157" y="49"/>
                      <a:pt x="145" y="40"/>
                    </a:cubicBezTo>
                    <a:cubicBezTo>
                      <a:pt x="105" y="13"/>
                      <a:pt x="56" y="2"/>
                      <a:pt x="0" y="0"/>
                    </a:cubicBezTo>
                    <a:close/>
                  </a:path>
                </a:pathLst>
              </a:custGeom>
              <a:solidFill>
                <a:srgbClr val="19C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>
                <a:spLocks/>
              </p:cNvSpPr>
              <p:nvPr/>
            </p:nvSpPr>
            <p:spPr bwMode="auto">
              <a:xfrm>
                <a:off x="2798763" y="6370638"/>
                <a:ext cx="660400" cy="552450"/>
              </a:xfrm>
              <a:custGeom>
                <a:avLst/>
                <a:gdLst>
                  <a:gd name="T0" fmla="*/ 0 w 175"/>
                  <a:gd name="T1" fmla="*/ 17 h 146"/>
                  <a:gd name="T2" fmla="*/ 36 w 175"/>
                  <a:gd name="T3" fmla="*/ 111 h 146"/>
                  <a:gd name="T4" fmla="*/ 61 w 175"/>
                  <a:gd name="T5" fmla="*/ 137 h 146"/>
                  <a:gd name="T6" fmla="*/ 95 w 175"/>
                  <a:gd name="T7" fmla="*/ 143 h 146"/>
                  <a:gd name="T8" fmla="*/ 120 w 175"/>
                  <a:gd name="T9" fmla="*/ 120 h 146"/>
                  <a:gd name="T10" fmla="*/ 125 w 175"/>
                  <a:gd name="T11" fmla="*/ 85 h 146"/>
                  <a:gd name="T12" fmla="*/ 153 w 175"/>
                  <a:gd name="T13" fmla="*/ 78 h 146"/>
                  <a:gd name="T14" fmla="*/ 172 w 175"/>
                  <a:gd name="T15" fmla="*/ 56 h 146"/>
                  <a:gd name="T16" fmla="*/ 161 w 175"/>
                  <a:gd name="T17" fmla="*/ 25 h 146"/>
                  <a:gd name="T18" fmla="*/ 131 w 175"/>
                  <a:gd name="T19" fmla="*/ 10 h 146"/>
                  <a:gd name="T20" fmla="*/ 0 w 175"/>
                  <a:gd name="T21" fmla="*/ 17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5" h="146">
                    <a:moveTo>
                      <a:pt x="0" y="17"/>
                    </a:moveTo>
                    <a:cubicBezTo>
                      <a:pt x="5" y="51"/>
                      <a:pt x="17" y="83"/>
                      <a:pt x="36" y="111"/>
                    </a:cubicBezTo>
                    <a:cubicBezTo>
                      <a:pt x="43" y="121"/>
                      <a:pt x="51" y="130"/>
                      <a:pt x="61" y="137"/>
                    </a:cubicBezTo>
                    <a:cubicBezTo>
                      <a:pt x="71" y="143"/>
                      <a:pt x="84" y="146"/>
                      <a:pt x="95" y="143"/>
                    </a:cubicBezTo>
                    <a:cubicBezTo>
                      <a:pt x="106" y="140"/>
                      <a:pt x="115" y="130"/>
                      <a:pt x="120" y="120"/>
                    </a:cubicBezTo>
                    <a:cubicBezTo>
                      <a:pt x="125" y="109"/>
                      <a:pt x="126" y="97"/>
                      <a:pt x="125" y="85"/>
                    </a:cubicBezTo>
                    <a:cubicBezTo>
                      <a:pt x="135" y="84"/>
                      <a:pt x="145" y="82"/>
                      <a:pt x="153" y="78"/>
                    </a:cubicBezTo>
                    <a:cubicBezTo>
                      <a:pt x="162" y="73"/>
                      <a:pt x="170" y="66"/>
                      <a:pt x="172" y="56"/>
                    </a:cubicBezTo>
                    <a:cubicBezTo>
                      <a:pt x="175" y="45"/>
                      <a:pt x="169" y="33"/>
                      <a:pt x="161" y="25"/>
                    </a:cubicBezTo>
                    <a:cubicBezTo>
                      <a:pt x="153" y="18"/>
                      <a:pt x="142" y="13"/>
                      <a:pt x="131" y="10"/>
                    </a:cubicBezTo>
                    <a:cubicBezTo>
                      <a:pt x="93" y="0"/>
                      <a:pt x="52" y="4"/>
                      <a:pt x="0" y="17"/>
                    </a:cubicBezTo>
                    <a:close/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>
                <a:spLocks/>
              </p:cNvSpPr>
              <p:nvPr/>
            </p:nvSpPr>
            <p:spPr bwMode="auto">
              <a:xfrm>
                <a:off x="3248025" y="6657975"/>
                <a:ext cx="631825" cy="544513"/>
              </a:xfrm>
              <a:custGeom>
                <a:avLst/>
                <a:gdLst>
                  <a:gd name="T0" fmla="*/ 161 w 167"/>
                  <a:gd name="T1" fmla="*/ 144 h 144"/>
                  <a:gd name="T2" fmla="*/ 157 w 167"/>
                  <a:gd name="T3" fmla="*/ 142 h 144"/>
                  <a:gd name="T4" fmla="*/ 4 w 167"/>
                  <a:gd name="T5" fmla="*/ 11 h 144"/>
                  <a:gd name="T6" fmla="*/ 2 w 167"/>
                  <a:gd name="T7" fmla="*/ 4 h 144"/>
                  <a:gd name="T8" fmla="*/ 9 w 167"/>
                  <a:gd name="T9" fmla="*/ 2 h 144"/>
                  <a:gd name="T10" fmla="*/ 166 w 167"/>
                  <a:gd name="T11" fmla="*/ 136 h 144"/>
                  <a:gd name="T12" fmla="*/ 164 w 167"/>
                  <a:gd name="T13" fmla="*/ 143 h 144"/>
                  <a:gd name="T14" fmla="*/ 161 w 167"/>
                  <a:gd name="T15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7" h="144">
                    <a:moveTo>
                      <a:pt x="161" y="144"/>
                    </a:moveTo>
                    <a:cubicBezTo>
                      <a:pt x="160" y="144"/>
                      <a:pt x="158" y="144"/>
                      <a:pt x="157" y="142"/>
                    </a:cubicBezTo>
                    <a:cubicBezTo>
                      <a:pt x="117" y="87"/>
                      <a:pt x="64" y="42"/>
                      <a:pt x="4" y="11"/>
                    </a:cubicBezTo>
                    <a:cubicBezTo>
                      <a:pt x="1" y="10"/>
                      <a:pt x="0" y="6"/>
                      <a:pt x="2" y="4"/>
                    </a:cubicBezTo>
                    <a:cubicBezTo>
                      <a:pt x="3" y="1"/>
                      <a:pt x="6" y="0"/>
                      <a:pt x="9" y="2"/>
                    </a:cubicBezTo>
                    <a:cubicBezTo>
                      <a:pt x="70" y="33"/>
                      <a:pt x="125" y="80"/>
                      <a:pt x="166" y="136"/>
                    </a:cubicBezTo>
                    <a:cubicBezTo>
                      <a:pt x="167" y="138"/>
                      <a:pt x="167" y="142"/>
                      <a:pt x="164" y="143"/>
                    </a:cubicBezTo>
                    <a:cubicBezTo>
                      <a:pt x="164" y="144"/>
                      <a:pt x="162" y="144"/>
                      <a:pt x="161" y="1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>
                <a:spLocks/>
              </p:cNvSpPr>
              <p:nvPr/>
            </p:nvSpPr>
            <p:spPr bwMode="auto">
              <a:xfrm>
                <a:off x="3789363" y="6175375"/>
                <a:ext cx="158750" cy="1023938"/>
              </a:xfrm>
              <a:custGeom>
                <a:avLst/>
                <a:gdLst>
                  <a:gd name="T0" fmla="*/ 17 w 42"/>
                  <a:gd name="T1" fmla="*/ 271 h 271"/>
                  <a:gd name="T2" fmla="*/ 16 w 42"/>
                  <a:gd name="T3" fmla="*/ 271 h 271"/>
                  <a:gd name="T4" fmla="*/ 12 w 42"/>
                  <a:gd name="T5" fmla="*/ 264 h 271"/>
                  <a:gd name="T6" fmla="*/ 1 w 42"/>
                  <a:gd name="T7" fmla="*/ 8 h 271"/>
                  <a:gd name="T8" fmla="*/ 4 w 42"/>
                  <a:gd name="T9" fmla="*/ 1 h 271"/>
                  <a:gd name="T10" fmla="*/ 11 w 42"/>
                  <a:gd name="T11" fmla="*/ 4 h 271"/>
                  <a:gd name="T12" fmla="*/ 22 w 42"/>
                  <a:gd name="T13" fmla="*/ 267 h 271"/>
                  <a:gd name="T14" fmla="*/ 17 w 42"/>
                  <a:gd name="T15" fmla="*/ 271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271">
                    <a:moveTo>
                      <a:pt x="17" y="271"/>
                    </a:moveTo>
                    <a:cubicBezTo>
                      <a:pt x="17" y="271"/>
                      <a:pt x="16" y="271"/>
                      <a:pt x="16" y="271"/>
                    </a:cubicBezTo>
                    <a:cubicBezTo>
                      <a:pt x="13" y="270"/>
                      <a:pt x="11" y="267"/>
                      <a:pt x="12" y="264"/>
                    </a:cubicBezTo>
                    <a:cubicBezTo>
                      <a:pt x="31" y="179"/>
                      <a:pt x="27" y="91"/>
                      <a:pt x="1" y="8"/>
                    </a:cubicBezTo>
                    <a:cubicBezTo>
                      <a:pt x="0" y="5"/>
                      <a:pt x="1" y="2"/>
                      <a:pt x="4" y="1"/>
                    </a:cubicBezTo>
                    <a:cubicBezTo>
                      <a:pt x="7" y="0"/>
                      <a:pt x="10" y="2"/>
                      <a:pt x="11" y="4"/>
                    </a:cubicBezTo>
                    <a:cubicBezTo>
                      <a:pt x="38" y="89"/>
                      <a:pt x="42" y="180"/>
                      <a:pt x="22" y="267"/>
                    </a:cubicBezTo>
                    <a:cubicBezTo>
                      <a:pt x="22" y="269"/>
                      <a:pt x="19" y="271"/>
                      <a:pt x="17" y="2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>
                <a:spLocks/>
              </p:cNvSpPr>
              <p:nvPr/>
            </p:nvSpPr>
            <p:spPr bwMode="auto">
              <a:xfrm>
                <a:off x="3879850" y="6583363"/>
                <a:ext cx="317500" cy="227013"/>
              </a:xfrm>
              <a:custGeom>
                <a:avLst/>
                <a:gdLst>
                  <a:gd name="T0" fmla="*/ 6 w 84"/>
                  <a:gd name="T1" fmla="*/ 60 h 60"/>
                  <a:gd name="T2" fmla="*/ 4 w 84"/>
                  <a:gd name="T3" fmla="*/ 60 h 60"/>
                  <a:gd name="T4" fmla="*/ 1 w 84"/>
                  <a:gd name="T5" fmla="*/ 53 h 60"/>
                  <a:gd name="T6" fmla="*/ 79 w 84"/>
                  <a:gd name="T7" fmla="*/ 0 h 60"/>
                  <a:gd name="T8" fmla="*/ 84 w 84"/>
                  <a:gd name="T9" fmla="*/ 5 h 60"/>
                  <a:gd name="T10" fmla="*/ 79 w 84"/>
                  <a:gd name="T11" fmla="*/ 10 h 60"/>
                  <a:gd name="T12" fmla="*/ 11 w 84"/>
                  <a:gd name="T13" fmla="*/ 57 h 60"/>
                  <a:gd name="T14" fmla="*/ 6 w 84"/>
                  <a:gd name="T1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" h="60">
                    <a:moveTo>
                      <a:pt x="6" y="60"/>
                    </a:moveTo>
                    <a:cubicBezTo>
                      <a:pt x="5" y="60"/>
                      <a:pt x="5" y="60"/>
                      <a:pt x="4" y="60"/>
                    </a:cubicBezTo>
                    <a:cubicBezTo>
                      <a:pt x="1" y="59"/>
                      <a:pt x="0" y="56"/>
                      <a:pt x="1" y="53"/>
                    </a:cubicBezTo>
                    <a:cubicBezTo>
                      <a:pt x="13" y="22"/>
                      <a:pt x="45" y="0"/>
                      <a:pt x="79" y="0"/>
                    </a:cubicBezTo>
                    <a:cubicBezTo>
                      <a:pt x="82" y="0"/>
                      <a:pt x="84" y="2"/>
                      <a:pt x="84" y="5"/>
                    </a:cubicBezTo>
                    <a:cubicBezTo>
                      <a:pt x="84" y="8"/>
                      <a:pt x="82" y="10"/>
                      <a:pt x="79" y="10"/>
                    </a:cubicBezTo>
                    <a:cubicBezTo>
                      <a:pt x="50" y="11"/>
                      <a:pt x="22" y="30"/>
                      <a:pt x="11" y="57"/>
                    </a:cubicBezTo>
                    <a:cubicBezTo>
                      <a:pt x="10" y="59"/>
                      <a:pt x="8" y="60"/>
                      <a:pt x="6" y="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>
                <a:spLocks/>
              </p:cNvSpPr>
              <p:nvPr/>
            </p:nvSpPr>
            <p:spPr bwMode="auto">
              <a:xfrm>
                <a:off x="3149600" y="6389688"/>
                <a:ext cx="79375" cy="254000"/>
              </a:xfrm>
              <a:custGeom>
                <a:avLst/>
                <a:gdLst>
                  <a:gd name="T0" fmla="*/ 0 w 21"/>
                  <a:gd name="T1" fmla="*/ 0 h 67"/>
                  <a:gd name="T2" fmla="*/ 10 w 21"/>
                  <a:gd name="T3" fmla="*/ 63 h 67"/>
                  <a:gd name="T4" fmla="*/ 15 w 21"/>
                  <a:gd name="T5" fmla="*/ 67 h 67"/>
                  <a:gd name="T6" fmla="*/ 17 w 21"/>
                  <a:gd name="T7" fmla="*/ 66 h 67"/>
                  <a:gd name="T8" fmla="*/ 20 w 21"/>
                  <a:gd name="T9" fmla="*/ 59 h 67"/>
                  <a:gd name="T10" fmla="*/ 11 w 21"/>
                  <a:gd name="T11" fmla="*/ 0 h 67"/>
                  <a:gd name="T12" fmla="*/ 0 w 21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67">
                    <a:moveTo>
                      <a:pt x="0" y="0"/>
                    </a:moveTo>
                    <a:cubicBezTo>
                      <a:pt x="0" y="21"/>
                      <a:pt x="3" y="43"/>
                      <a:pt x="10" y="63"/>
                    </a:cubicBezTo>
                    <a:cubicBezTo>
                      <a:pt x="11" y="65"/>
                      <a:pt x="13" y="67"/>
                      <a:pt x="15" y="67"/>
                    </a:cubicBezTo>
                    <a:cubicBezTo>
                      <a:pt x="16" y="67"/>
                      <a:pt x="16" y="66"/>
                      <a:pt x="17" y="66"/>
                    </a:cubicBezTo>
                    <a:cubicBezTo>
                      <a:pt x="20" y="65"/>
                      <a:pt x="21" y="62"/>
                      <a:pt x="20" y="59"/>
                    </a:cubicBezTo>
                    <a:cubicBezTo>
                      <a:pt x="13" y="40"/>
                      <a:pt x="10" y="20"/>
                      <a:pt x="11" y="0"/>
                    </a:cubicBezTo>
                    <a:cubicBezTo>
                      <a:pt x="7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>
                <a:spLocks/>
              </p:cNvSpPr>
              <p:nvPr/>
            </p:nvSpPr>
            <p:spPr bwMode="auto">
              <a:xfrm>
                <a:off x="2798763" y="6432550"/>
                <a:ext cx="514350" cy="271463"/>
              </a:xfrm>
              <a:custGeom>
                <a:avLst/>
                <a:gdLst>
                  <a:gd name="T0" fmla="*/ 125 w 136"/>
                  <a:gd name="T1" fmla="*/ 69 h 72"/>
                  <a:gd name="T2" fmla="*/ 136 w 136"/>
                  <a:gd name="T3" fmla="*/ 67 h 72"/>
                  <a:gd name="T4" fmla="*/ 7 w 136"/>
                  <a:gd name="T5" fmla="*/ 0 h 72"/>
                  <a:gd name="T6" fmla="*/ 0 w 136"/>
                  <a:gd name="T7" fmla="*/ 1 h 72"/>
                  <a:gd name="T8" fmla="*/ 2 w 136"/>
                  <a:gd name="T9" fmla="*/ 9 h 72"/>
                  <a:gd name="T10" fmla="*/ 125 w 136"/>
                  <a:gd name="T11" fmla="*/ 72 h 72"/>
                  <a:gd name="T12" fmla="*/ 125 w 136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72">
                    <a:moveTo>
                      <a:pt x="125" y="69"/>
                    </a:moveTo>
                    <a:cubicBezTo>
                      <a:pt x="128" y="68"/>
                      <a:pt x="132" y="68"/>
                      <a:pt x="136" y="67"/>
                    </a:cubicBezTo>
                    <a:cubicBezTo>
                      <a:pt x="98" y="37"/>
                      <a:pt x="54" y="14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1" y="4"/>
                      <a:pt x="1" y="6"/>
                      <a:pt x="2" y="9"/>
                    </a:cubicBezTo>
                    <a:cubicBezTo>
                      <a:pt x="46" y="22"/>
                      <a:pt x="88" y="44"/>
                      <a:pt x="125" y="72"/>
                    </a:cubicBezTo>
                    <a:cubicBezTo>
                      <a:pt x="125" y="71"/>
                      <a:pt x="125" y="70"/>
                      <a:pt x="125" y="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>
                <a:spLocks/>
              </p:cNvSpPr>
              <p:nvPr/>
            </p:nvSpPr>
            <p:spPr bwMode="auto">
              <a:xfrm>
                <a:off x="2840038" y="6553200"/>
                <a:ext cx="287337" cy="90488"/>
              </a:xfrm>
              <a:custGeom>
                <a:avLst/>
                <a:gdLst>
                  <a:gd name="T0" fmla="*/ 70 w 76"/>
                  <a:gd name="T1" fmla="*/ 0 h 24"/>
                  <a:gd name="T2" fmla="*/ 0 w 76"/>
                  <a:gd name="T3" fmla="*/ 14 h 24"/>
                  <a:gd name="T4" fmla="*/ 4 w 76"/>
                  <a:gd name="T5" fmla="*/ 24 h 24"/>
                  <a:gd name="T6" fmla="*/ 71 w 76"/>
                  <a:gd name="T7" fmla="*/ 10 h 24"/>
                  <a:gd name="T8" fmla="*/ 76 w 76"/>
                  <a:gd name="T9" fmla="*/ 5 h 24"/>
                  <a:gd name="T10" fmla="*/ 70 w 76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" h="24">
                    <a:moveTo>
                      <a:pt x="70" y="0"/>
                    </a:moveTo>
                    <a:cubicBezTo>
                      <a:pt x="47" y="3"/>
                      <a:pt x="23" y="7"/>
                      <a:pt x="0" y="14"/>
                    </a:cubicBezTo>
                    <a:cubicBezTo>
                      <a:pt x="2" y="17"/>
                      <a:pt x="3" y="21"/>
                      <a:pt x="4" y="24"/>
                    </a:cubicBezTo>
                    <a:cubicBezTo>
                      <a:pt x="26" y="18"/>
                      <a:pt x="49" y="13"/>
                      <a:pt x="71" y="10"/>
                    </a:cubicBezTo>
                    <a:cubicBezTo>
                      <a:pt x="74" y="10"/>
                      <a:pt x="76" y="7"/>
                      <a:pt x="76" y="5"/>
                    </a:cubicBezTo>
                    <a:cubicBezTo>
                      <a:pt x="76" y="2"/>
                      <a:pt x="73" y="0"/>
                      <a:pt x="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>
                <a:spLocks/>
              </p:cNvSpPr>
              <p:nvPr/>
            </p:nvSpPr>
            <p:spPr bwMode="auto">
              <a:xfrm>
                <a:off x="2919413" y="6673850"/>
                <a:ext cx="366712" cy="120650"/>
              </a:xfrm>
              <a:custGeom>
                <a:avLst/>
                <a:gdLst>
                  <a:gd name="T0" fmla="*/ 93 w 97"/>
                  <a:gd name="T1" fmla="*/ 10 h 32"/>
                  <a:gd name="T2" fmla="*/ 93 w 97"/>
                  <a:gd name="T3" fmla="*/ 5 h 32"/>
                  <a:gd name="T4" fmla="*/ 97 w 97"/>
                  <a:gd name="T5" fmla="*/ 4 h 32"/>
                  <a:gd name="T6" fmla="*/ 92 w 97"/>
                  <a:gd name="T7" fmla="*/ 0 h 32"/>
                  <a:gd name="T8" fmla="*/ 0 w 97"/>
                  <a:gd name="T9" fmla="*/ 24 h 32"/>
                  <a:gd name="T10" fmla="*/ 4 w 97"/>
                  <a:gd name="T11" fmla="*/ 31 h 32"/>
                  <a:gd name="T12" fmla="*/ 5 w 97"/>
                  <a:gd name="T13" fmla="*/ 32 h 32"/>
                  <a:gd name="T14" fmla="*/ 92 w 97"/>
                  <a:gd name="T15" fmla="*/ 10 h 32"/>
                  <a:gd name="T16" fmla="*/ 93 w 97"/>
                  <a:gd name="T17" fmla="*/ 1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32">
                    <a:moveTo>
                      <a:pt x="93" y="10"/>
                    </a:moveTo>
                    <a:cubicBezTo>
                      <a:pt x="93" y="8"/>
                      <a:pt x="93" y="7"/>
                      <a:pt x="93" y="5"/>
                    </a:cubicBezTo>
                    <a:cubicBezTo>
                      <a:pt x="94" y="5"/>
                      <a:pt x="96" y="4"/>
                      <a:pt x="97" y="4"/>
                    </a:cubicBezTo>
                    <a:cubicBezTo>
                      <a:pt x="97" y="2"/>
                      <a:pt x="94" y="0"/>
                      <a:pt x="92" y="0"/>
                    </a:cubicBezTo>
                    <a:cubicBezTo>
                      <a:pt x="60" y="0"/>
                      <a:pt x="28" y="8"/>
                      <a:pt x="0" y="24"/>
                    </a:cubicBezTo>
                    <a:cubicBezTo>
                      <a:pt x="1" y="26"/>
                      <a:pt x="3" y="28"/>
                      <a:pt x="4" y="31"/>
                    </a:cubicBezTo>
                    <a:cubicBezTo>
                      <a:pt x="5" y="31"/>
                      <a:pt x="5" y="32"/>
                      <a:pt x="5" y="32"/>
                    </a:cubicBezTo>
                    <a:cubicBezTo>
                      <a:pt x="32" y="18"/>
                      <a:pt x="62" y="10"/>
                      <a:pt x="92" y="10"/>
                    </a:cubicBezTo>
                    <a:cubicBezTo>
                      <a:pt x="92" y="10"/>
                      <a:pt x="93" y="10"/>
                      <a:pt x="93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>
                <a:spLocks/>
              </p:cNvSpPr>
              <p:nvPr/>
            </p:nvSpPr>
            <p:spPr bwMode="auto">
              <a:xfrm>
                <a:off x="3414713" y="5713413"/>
                <a:ext cx="419100" cy="544513"/>
              </a:xfrm>
              <a:custGeom>
                <a:avLst/>
                <a:gdLst>
                  <a:gd name="T0" fmla="*/ 2 w 111"/>
                  <a:gd name="T1" fmla="*/ 9 h 144"/>
                  <a:gd name="T2" fmla="*/ 104 w 111"/>
                  <a:gd name="T3" fmla="*/ 144 h 144"/>
                  <a:gd name="T4" fmla="*/ 103 w 111"/>
                  <a:gd name="T5" fmla="*/ 131 h 144"/>
                  <a:gd name="T6" fmla="*/ 111 w 111"/>
                  <a:gd name="T7" fmla="*/ 133 h 144"/>
                  <a:gd name="T8" fmla="*/ 8 w 111"/>
                  <a:gd name="T9" fmla="*/ 0 h 144"/>
                  <a:gd name="T10" fmla="*/ 0 w 111"/>
                  <a:gd name="T11" fmla="*/ 0 h 144"/>
                  <a:gd name="T12" fmla="*/ 2 w 111"/>
                  <a:gd name="T13" fmla="*/ 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144">
                    <a:moveTo>
                      <a:pt x="2" y="9"/>
                    </a:moveTo>
                    <a:cubicBezTo>
                      <a:pt x="48" y="43"/>
                      <a:pt x="83" y="91"/>
                      <a:pt x="104" y="144"/>
                    </a:cubicBezTo>
                    <a:cubicBezTo>
                      <a:pt x="105" y="139"/>
                      <a:pt x="104" y="135"/>
                      <a:pt x="103" y="131"/>
                    </a:cubicBezTo>
                    <a:cubicBezTo>
                      <a:pt x="105" y="131"/>
                      <a:pt x="108" y="132"/>
                      <a:pt x="111" y="133"/>
                    </a:cubicBezTo>
                    <a:cubicBezTo>
                      <a:pt x="89" y="81"/>
                      <a:pt x="53" y="34"/>
                      <a:pt x="8" y="0"/>
                    </a:cubicBezTo>
                    <a:cubicBezTo>
                      <a:pt x="5" y="0"/>
                      <a:pt x="3" y="0"/>
                      <a:pt x="0" y="0"/>
                    </a:cubicBezTo>
                    <a:cubicBezTo>
                      <a:pt x="1" y="3"/>
                      <a:pt x="1" y="6"/>
                      <a:pt x="2" y="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>
                <a:spLocks/>
              </p:cNvSpPr>
              <p:nvPr/>
            </p:nvSpPr>
            <p:spPr bwMode="auto">
              <a:xfrm>
                <a:off x="3422650" y="6042025"/>
                <a:ext cx="385762" cy="125413"/>
              </a:xfrm>
              <a:custGeom>
                <a:avLst/>
                <a:gdLst>
                  <a:gd name="T0" fmla="*/ 98 w 102"/>
                  <a:gd name="T1" fmla="*/ 23 h 33"/>
                  <a:gd name="T2" fmla="*/ 0 w 102"/>
                  <a:gd name="T3" fmla="*/ 0 h 33"/>
                  <a:gd name="T4" fmla="*/ 0 w 102"/>
                  <a:gd name="T5" fmla="*/ 11 h 33"/>
                  <a:gd name="T6" fmla="*/ 95 w 102"/>
                  <a:gd name="T7" fmla="*/ 33 h 33"/>
                  <a:gd name="T8" fmla="*/ 96 w 102"/>
                  <a:gd name="T9" fmla="*/ 33 h 33"/>
                  <a:gd name="T10" fmla="*/ 101 w 102"/>
                  <a:gd name="T11" fmla="*/ 29 h 33"/>
                  <a:gd name="T12" fmla="*/ 98 w 102"/>
                  <a:gd name="T13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33">
                    <a:moveTo>
                      <a:pt x="98" y="23"/>
                    </a:moveTo>
                    <a:cubicBezTo>
                      <a:pt x="66" y="12"/>
                      <a:pt x="33" y="5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ubicBezTo>
                      <a:pt x="32" y="15"/>
                      <a:pt x="64" y="22"/>
                      <a:pt x="95" y="33"/>
                    </a:cubicBezTo>
                    <a:cubicBezTo>
                      <a:pt x="95" y="33"/>
                      <a:pt x="96" y="33"/>
                      <a:pt x="96" y="33"/>
                    </a:cubicBezTo>
                    <a:cubicBezTo>
                      <a:pt x="99" y="33"/>
                      <a:pt x="101" y="31"/>
                      <a:pt x="101" y="29"/>
                    </a:cubicBezTo>
                    <a:cubicBezTo>
                      <a:pt x="102" y="26"/>
                      <a:pt x="101" y="24"/>
                      <a:pt x="98" y="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>
                <a:spLocks/>
              </p:cNvSpPr>
              <p:nvPr/>
            </p:nvSpPr>
            <p:spPr bwMode="auto">
              <a:xfrm>
                <a:off x="3679825" y="5756275"/>
                <a:ext cx="66675" cy="282575"/>
              </a:xfrm>
              <a:custGeom>
                <a:avLst/>
                <a:gdLst>
                  <a:gd name="T0" fmla="*/ 8 w 18"/>
                  <a:gd name="T1" fmla="*/ 0 h 75"/>
                  <a:gd name="T2" fmla="*/ 1 w 18"/>
                  <a:gd name="T3" fmla="*/ 70 h 75"/>
                  <a:gd name="T4" fmla="*/ 6 w 18"/>
                  <a:gd name="T5" fmla="*/ 75 h 75"/>
                  <a:gd name="T6" fmla="*/ 7 w 18"/>
                  <a:gd name="T7" fmla="*/ 75 h 75"/>
                  <a:gd name="T8" fmla="*/ 12 w 18"/>
                  <a:gd name="T9" fmla="*/ 70 h 75"/>
                  <a:gd name="T10" fmla="*/ 18 w 18"/>
                  <a:gd name="T11" fmla="*/ 3 h 75"/>
                  <a:gd name="T12" fmla="*/ 8 w 18"/>
                  <a:gd name="T13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75">
                    <a:moveTo>
                      <a:pt x="8" y="0"/>
                    </a:moveTo>
                    <a:cubicBezTo>
                      <a:pt x="3" y="23"/>
                      <a:pt x="0" y="46"/>
                      <a:pt x="1" y="70"/>
                    </a:cubicBezTo>
                    <a:cubicBezTo>
                      <a:pt x="1" y="73"/>
                      <a:pt x="4" y="75"/>
                      <a:pt x="6" y="75"/>
                    </a:cubicBezTo>
                    <a:cubicBezTo>
                      <a:pt x="6" y="75"/>
                      <a:pt x="6" y="75"/>
                      <a:pt x="7" y="75"/>
                    </a:cubicBezTo>
                    <a:cubicBezTo>
                      <a:pt x="9" y="75"/>
                      <a:pt x="12" y="73"/>
                      <a:pt x="12" y="70"/>
                    </a:cubicBezTo>
                    <a:cubicBezTo>
                      <a:pt x="11" y="47"/>
                      <a:pt x="13" y="25"/>
                      <a:pt x="18" y="3"/>
                    </a:cubicBezTo>
                    <a:cubicBezTo>
                      <a:pt x="15" y="2"/>
                      <a:pt x="12" y="1"/>
                      <a:pt x="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>
                <a:spLocks/>
              </p:cNvSpPr>
              <p:nvPr/>
            </p:nvSpPr>
            <p:spPr bwMode="auto">
              <a:xfrm>
                <a:off x="3781425" y="5872163"/>
                <a:ext cx="219075" cy="336550"/>
              </a:xfrm>
              <a:custGeom>
                <a:avLst/>
                <a:gdLst>
                  <a:gd name="T0" fmla="*/ 50 w 58"/>
                  <a:gd name="T1" fmla="*/ 0 h 89"/>
                  <a:gd name="T2" fmla="*/ 1 w 58"/>
                  <a:gd name="T3" fmla="*/ 82 h 89"/>
                  <a:gd name="T4" fmla="*/ 4 w 58"/>
                  <a:gd name="T5" fmla="*/ 89 h 89"/>
                  <a:gd name="T6" fmla="*/ 6 w 58"/>
                  <a:gd name="T7" fmla="*/ 89 h 89"/>
                  <a:gd name="T8" fmla="*/ 6 w 58"/>
                  <a:gd name="T9" fmla="*/ 89 h 89"/>
                  <a:gd name="T10" fmla="*/ 8 w 58"/>
                  <a:gd name="T11" fmla="*/ 89 h 89"/>
                  <a:gd name="T12" fmla="*/ 11 w 58"/>
                  <a:gd name="T13" fmla="*/ 86 h 89"/>
                  <a:gd name="T14" fmla="*/ 58 w 58"/>
                  <a:gd name="T15" fmla="*/ 6 h 89"/>
                  <a:gd name="T16" fmla="*/ 50 w 58"/>
                  <a:gd name="T1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89">
                    <a:moveTo>
                      <a:pt x="50" y="0"/>
                    </a:moveTo>
                    <a:cubicBezTo>
                      <a:pt x="28" y="24"/>
                      <a:pt x="11" y="52"/>
                      <a:pt x="1" y="82"/>
                    </a:cubicBezTo>
                    <a:cubicBezTo>
                      <a:pt x="0" y="85"/>
                      <a:pt x="1" y="88"/>
                      <a:pt x="4" y="89"/>
                    </a:cubicBezTo>
                    <a:cubicBezTo>
                      <a:pt x="5" y="89"/>
                      <a:pt x="5" y="89"/>
                      <a:pt x="6" y="89"/>
                    </a:cubicBezTo>
                    <a:cubicBezTo>
                      <a:pt x="6" y="89"/>
                      <a:pt x="6" y="89"/>
                      <a:pt x="6" y="89"/>
                    </a:cubicBezTo>
                    <a:cubicBezTo>
                      <a:pt x="6" y="89"/>
                      <a:pt x="7" y="89"/>
                      <a:pt x="8" y="89"/>
                    </a:cubicBezTo>
                    <a:cubicBezTo>
                      <a:pt x="9" y="89"/>
                      <a:pt x="10" y="88"/>
                      <a:pt x="11" y="86"/>
                    </a:cubicBezTo>
                    <a:cubicBezTo>
                      <a:pt x="21" y="56"/>
                      <a:pt x="37" y="29"/>
                      <a:pt x="58" y="6"/>
                    </a:cubicBezTo>
                    <a:cubicBezTo>
                      <a:pt x="56" y="4"/>
                      <a:pt x="53" y="2"/>
                      <a:pt x="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>
                <a:spLocks/>
              </p:cNvSpPr>
              <p:nvPr/>
            </p:nvSpPr>
            <p:spPr bwMode="auto">
              <a:xfrm>
                <a:off x="4121150" y="6553200"/>
                <a:ext cx="661987" cy="109538"/>
              </a:xfrm>
              <a:custGeom>
                <a:avLst/>
                <a:gdLst>
                  <a:gd name="T0" fmla="*/ 5 w 175"/>
                  <a:gd name="T1" fmla="*/ 20 h 29"/>
                  <a:gd name="T2" fmla="*/ 1 w 175"/>
                  <a:gd name="T3" fmla="*/ 15 h 29"/>
                  <a:gd name="T4" fmla="*/ 5 w 175"/>
                  <a:gd name="T5" fmla="*/ 9 h 29"/>
                  <a:gd name="T6" fmla="*/ 171 w 175"/>
                  <a:gd name="T7" fmla="*/ 18 h 29"/>
                  <a:gd name="T8" fmla="*/ 175 w 175"/>
                  <a:gd name="T9" fmla="*/ 24 h 29"/>
                  <a:gd name="T10" fmla="*/ 168 w 175"/>
                  <a:gd name="T11" fmla="*/ 28 h 29"/>
                  <a:gd name="T12" fmla="*/ 7 w 175"/>
                  <a:gd name="T13" fmla="*/ 20 h 29"/>
                  <a:gd name="T14" fmla="*/ 5 w 175"/>
                  <a:gd name="T15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29">
                    <a:moveTo>
                      <a:pt x="5" y="20"/>
                    </a:moveTo>
                    <a:cubicBezTo>
                      <a:pt x="3" y="19"/>
                      <a:pt x="1" y="17"/>
                      <a:pt x="1" y="15"/>
                    </a:cubicBezTo>
                    <a:cubicBezTo>
                      <a:pt x="0" y="12"/>
                      <a:pt x="2" y="10"/>
                      <a:pt x="5" y="9"/>
                    </a:cubicBezTo>
                    <a:cubicBezTo>
                      <a:pt x="60" y="0"/>
                      <a:pt x="117" y="3"/>
                      <a:pt x="171" y="18"/>
                    </a:cubicBezTo>
                    <a:cubicBezTo>
                      <a:pt x="174" y="19"/>
                      <a:pt x="175" y="22"/>
                      <a:pt x="175" y="24"/>
                    </a:cubicBezTo>
                    <a:cubicBezTo>
                      <a:pt x="174" y="27"/>
                      <a:pt x="171" y="29"/>
                      <a:pt x="168" y="28"/>
                    </a:cubicBezTo>
                    <a:cubicBezTo>
                      <a:pt x="116" y="13"/>
                      <a:pt x="60" y="10"/>
                      <a:pt x="7" y="20"/>
                    </a:cubicBezTo>
                    <a:cubicBezTo>
                      <a:pt x="6" y="20"/>
                      <a:pt x="5" y="20"/>
                      <a:pt x="5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>
                <a:spLocks/>
              </p:cNvSpPr>
              <p:nvPr/>
            </p:nvSpPr>
            <p:spPr bwMode="auto">
              <a:xfrm>
                <a:off x="4378325" y="6427788"/>
                <a:ext cx="193675" cy="177800"/>
              </a:xfrm>
              <a:custGeom>
                <a:avLst/>
                <a:gdLst>
                  <a:gd name="T0" fmla="*/ 42 w 51"/>
                  <a:gd name="T1" fmla="*/ 0 h 47"/>
                  <a:gd name="T2" fmla="*/ 3 w 51"/>
                  <a:gd name="T3" fmla="*/ 37 h 47"/>
                  <a:gd name="T4" fmla="*/ 2 w 51"/>
                  <a:gd name="T5" fmla="*/ 44 h 47"/>
                  <a:gd name="T6" fmla="*/ 5 w 51"/>
                  <a:gd name="T7" fmla="*/ 47 h 47"/>
                  <a:gd name="T8" fmla="*/ 9 w 51"/>
                  <a:gd name="T9" fmla="*/ 46 h 47"/>
                  <a:gd name="T10" fmla="*/ 51 w 51"/>
                  <a:gd name="T11" fmla="*/ 5 h 47"/>
                  <a:gd name="T12" fmla="*/ 42 w 51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7">
                    <a:moveTo>
                      <a:pt x="42" y="0"/>
                    </a:moveTo>
                    <a:cubicBezTo>
                      <a:pt x="32" y="15"/>
                      <a:pt x="19" y="27"/>
                      <a:pt x="3" y="37"/>
                    </a:cubicBezTo>
                    <a:cubicBezTo>
                      <a:pt x="1" y="39"/>
                      <a:pt x="0" y="42"/>
                      <a:pt x="2" y="44"/>
                    </a:cubicBezTo>
                    <a:cubicBezTo>
                      <a:pt x="3" y="46"/>
                      <a:pt x="4" y="46"/>
                      <a:pt x="5" y="47"/>
                    </a:cubicBezTo>
                    <a:cubicBezTo>
                      <a:pt x="6" y="47"/>
                      <a:pt x="8" y="47"/>
                      <a:pt x="9" y="46"/>
                    </a:cubicBezTo>
                    <a:cubicBezTo>
                      <a:pt x="26" y="35"/>
                      <a:pt x="40" y="22"/>
                      <a:pt x="51" y="5"/>
                    </a:cubicBezTo>
                    <a:cubicBezTo>
                      <a:pt x="48" y="4"/>
                      <a:pt x="45" y="2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>
                <a:spLocks/>
              </p:cNvSpPr>
              <p:nvPr/>
            </p:nvSpPr>
            <p:spPr bwMode="auto">
              <a:xfrm>
                <a:off x="4254500" y="6572250"/>
                <a:ext cx="295275" cy="252413"/>
              </a:xfrm>
              <a:custGeom>
                <a:avLst/>
                <a:gdLst>
                  <a:gd name="T0" fmla="*/ 78 w 78"/>
                  <a:gd name="T1" fmla="*/ 62 h 67"/>
                  <a:gd name="T2" fmla="*/ 9 w 78"/>
                  <a:gd name="T3" fmla="*/ 1 h 67"/>
                  <a:gd name="T4" fmla="*/ 2 w 78"/>
                  <a:gd name="T5" fmla="*/ 3 h 67"/>
                  <a:gd name="T6" fmla="*/ 3 w 78"/>
                  <a:gd name="T7" fmla="*/ 10 h 67"/>
                  <a:gd name="T8" fmla="*/ 68 w 78"/>
                  <a:gd name="T9" fmla="*/ 67 h 67"/>
                  <a:gd name="T10" fmla="*/ 78 w 78"/>
                  <a:gd name="T11" fmla="*/ 6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">
                    <a:moveTo>
                      <a:pt x="78" y="62"/>
                    </a:moveTo>
                    <a:cubicBezTo>
                      <a:pt x="58" y="38"/>
                      <a:pt x="35" y="17"/>
                      <a:pt x="9" y="1"/>
                    </a:cubicBezTo>
                    <a:cubicBezTo>
                      <a:pt x="7" y="0"/>
                      <a:pt x="3" y="0"/>
                      <a:pt x="2" y="3"/>
                    </a:cubicBezTo>
                    <a:cubicBezTo>
                      <a:pt x="0" y="5"/>
                      <a:pt x="1" y="9"/>
                      <a:pt x="3" y="10"/>
                    </a:cubicBezTo>
                    <a:cubicBezTo>
                      <a:pt x="28" y="25"/>
                      <a:pt x="50" y="45"/>
                      <a:pt x="68" y="67"/>
                    </a:cubicBezTo>
                    <a:cubicBezTo>
                      <a:pt x="71" y="65"/>
                      <a:pt x="74" y="64"/>
                      <a:pt x="78" y="6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>
                <a:spLocks/>
              </p:cNvSpPr>
              <p:nvPr/>
            </p:nvSpPr>
            <p:spPr bwMode="auto">
              <a:xfrm>
                <a:off x="4144963" y="6359525"/>
                <a:ext cx="203200" cy="254000"/>
              </a:xfrm>
              <a:custGeom>
                <a:avLst/>
                <a:gdLst>
                  <a:gd name="T0" fmla="*/ 43 w 54"/>
                  <a:gd name="T1" fmla="*/ 0 h 67"/>
                  <a:gd name="T2" fmla="*/ 2 w 54"/>
                  <a:gd name="T3" fmla="*/ 59 h 67"/>
                  <a:gd name="T4" fmla="*/ 1 w 54"/>
                  <a:gd name="T5" fmla="*/ 65 h 67"/>
                  <a:gd name="T6" fmla="*/ 8 w 54"/>
                  <a:gd name="T7" fmla="*/ 67 h 67"/>
                  <a:gd name="T8" fmla="*/ 9 w 54"/>
                  <a:gd name="T9" fmla="*/ 67 h 67"/>
                  <a:gd name="T10" fmla="*/ 54 w 54"/>
                  <a:gd name="T11" fmla="*/ 2 h 67"/>
                  <a:gd name="T12" fmla="*/ 43 w 54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67">
                    <a:moveTo>
                      <a:pt x="43" y="0"/>
                    </a:moveTo>
                    <a:cubicBezTo>
                      <a:pt x="33" y="22"/>
                      <a:pt x="20" y="42"/>
                      <a:pt x="2" y="59"/>
                    </a:cubicBezTo>
                    <a:cubicBezTo>
                      <a:pt x="0" y="61"/>
                      <a:pt x="0" y="63"/>
                      <a:pt x="1" y="65"/>
                    </a:cubicBezTo>
                    <a:cubicBezTo>
                      <a:pt x="4" y="66"/>
                      <a:pt x="6" y="67"/>
                      <a:pt x="8" y="67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29" y="48"/>
                      <a:pt x="44" y="26"/>
                      <a:pt x="54" y="2"/>
                    </a:cubicBezTo>
                    <a:cubicBezTo>
                      <a:pt x="50" y="1"/>
                      <a:pt x="46" y="1"/>
                      <a:pt x="4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>
                <a:spLocks/>
              </p:cNvSpPr>
              <p:nvPr/>
            </p:nvSpPr>
            <p:spPr bwMode="auto">
              <a:xfrm>
                <a:off x="4164013" y="6616700"/>
                <a:ext cx="6350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>
                <a:spLocks/>
              </p:cNvSpPr>
              <p:nvPr/>
            </p:nvSpPr>
            <p:spPr bwMode="auto">
              <a:xfrm>
                <a:off x="3067050" y="7418388"/>
                <a:ext cx="1562100" cy="901700"/>
              </a:xfrm>
              <a:custGeom>
                <a:avLst/>
                <a:gdLst>
                  <a:gd name="T0" fmla="*/ 207 w 413"/>
                  <a:gd name="T1" fmla="*/ 43 h 239"/>
                  <a:gd name="T2" fmla="*/ 0 w 413"/>
                  <a:gd name="T3" fmla="*/ 0 h 239"/>
                  <a:gd name="T4" fmla="*/ 13 w 413"/>
                  <a:gd name="T5" fmla="*/ 97 h 239"/>
                  <a:gd name="T6" fmla="*/ 178 w 413"/>
                  <a:gd name="T7" fmla="*/ 239 h 239"/>
                  <a:gd name="T8" fmla="*/ 201 w 413"/>
                  <a:gd name="T9" fmla="*/ 239 h 239"/>
                  <a:gd name="T10" fmla="*/ 212 w 413"/>
                  <a:gd name="T11" fmla="*/ 239 h 239"/>
                  <a:gd name="T12" fmla="*/ 235 w 413"/>
                  <a:gd name="T13" fmla="*/ 239 h 239"/>
                  <a:gd name="T14" fmla="*/ 400 w 413"/>
                  <a:gd name="T15" fmla="*/ 97 h 239"/>
                  <a:gd name="T16" fmla="*/ 413 w 413"/>
                  <a:gd name="T17" fmla="*/ 0 h 239"/>
                  <a:gd name="T18" fmla="*/ 207 w 413"/>
                  <a:gd name="T19" fmla="*/ 43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3" h="239">
                    <a:moveTo>
                      <a:pt x="207" y="43"/>
                    </a:moveTo>
                    <a:cubicBezTo>
                      <a:pt x="96" y="43"/>
                      <a:pt x="6" y="24"/>
                      <a:pt x="0" y="0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24" y="178"/>
                      <a:pt x="94" y="239"/>
                      <a:pt x="178" y="239"/>
                    </a:cubicBezTo>
                    <a:cubicBezTo>
                      <a:pt x="201" y="239"/>
                      <a:pt x="201" y="239"/>
                      <a:pt x="201" y="239"/>
                    </a:cubicBezTo>
                    <a:cubicBezTo>
                      <a:pt x="212" y="239"/>
                      <a:pt x="212" y="239"/>
                      <a:pt x="212" y="239"/>
                    </a:cubicBezTo>
                    <a:cubicBezTo>
                      <a:pt x="235" y="239"/>
                      <a:pt x="235" y="239"/>
                      <a:pt x="235" y="239"/>
                    </a:cubicBezTo>
                    <a:cubicBezTo>
                      <a:pt x="319" y="239"/>
                      <a:pt x="389" y="178"/>
                      <a:pt x="400" y="97"/>
                    </a:cubicBezTo>
                    <a:cubicBezTo>
                      <a:pt x="413" y="0"/>
                      <a:pt x="413" y="0"/>
                      <a:pt x="413" y="0"/>
                    </a:cubicBezTo>
                    <a:cubicBezTo>
                      <a:pt x="407" y="24"/>
                      <a:pt x="317" y="43"/>
                      <a:pt x="207" y="43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椭圆 41"/>
              <p:cNvSpPr>
                <a:spLocks noChangeArrowheads="1"/>
              </p:cNvSpPr>
              <p:nvPr/>
            </p:nvSpPr>
            <p:spPr bwMode="auto">
              <a:xfrm>
                <a:off x="3313113" y="7796213"/>
                <a:ext cx="225425" cy="225425"/>
              </a:xfrm>
              <a:prstGeom prst="ellipse">
                <a:avLst/>
              </a:pr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椭圆 42"/>
              <p:cNvSpPr>
                <a:spLocks noChangeArrowheads="1"/>
              </p:cNvSpPr>
              <p:nvPr/>
            </p:nvSpPr>
            <p:spPr bwMode="auto">
              <a:xfrm>
                <a:off x="4159250" y="7796213"/>
                <a:ext cx="227012" cy="225425"/>
              </a:xfrm>
              <a:prstGeom prst="ellipse">
                <a:avLst/>
              </a:pr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椭圆 43"/>
              <p:cNvSpPr>
                <a:spLocks noChangeArrowheads="1"/>
              </p:cNvSpPr>
              <p:nvPr/>
            </p:nvSpPr>
            <p:spPr bwMode="auto">
              <a:xfrm>
                <a:off x="3067050" y="7235825"/>
                <a:ext cx="1562100" cy="344488"/>
              </a:xfrm>
              <a:prstGeom prst="ellipse">
                <a:avLst/>
              </a:pr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>
                <a:spLocks/>
              </p:cNvSpPr>
              <p:nvPr/>
            </p:nvSpPr>
            <p:spPr bwMode="auto">
              <a:xfrm>
                <a:off x="3281363" y="7092950"/>
                <a:ext cx="1131887" cy="487363"/>
              </a:xfrm>
              <a:custGeom>
                <a:avLst/>
                <a:gdLst>
                  <a:gd name="T0" fmla="*/ 150 w 299"/>
                  <a:gd name="T1" fmla="*/ 129 h 129"/>
                  <a:gd name="T2" fmla="*/ 299 w 299"/>
                  <a:gd name="T3" fmla="*/ 115 h 129"/>
                  <a:gd name="T4" fmla="*/ 150 w 299"/>
                  <a:gd name="T5" fmla="*/ 0 h 129"/>
                  <a:gd name="T6" fmla="*/ 0 w 299"/>
                  <a:gd name="T7" fmla="*/ 115 h 129"/>
                  <a:gd name="T8" fmla="*/ 150 w 299"/>
                  <a:gd name="T9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9" h="129">
                    <a:moveTo>
                      <a:pt x="150" y="129"/>
                    </a:moveTo>
                    <a:cubicBezTo>
                      <a:pt x="208" y="129"/>
                      <a:pt x="261" y="123"/>
                      <a:pt x="299" y="115"/>
                    </a:cubicBezTo>
                    <a:cubicBezTo>
                      <a:pt x="294" y="51"/>
                      <a:pt x="229" y="0"/>
                      <a:pt x="150" y="0"/>
                    </a:cubicBezTo>
                    <a:cubicBezTo>
                      <a:pt x="70" y="0"/>
                      <a:pt x="5" y="51"/>
                      <a:pt x="0" y="115"/>
                    </a:cubicBezTo>
                    <a:cubicBezTo>
                      <a:pt x="38" y="123"/>
                      <a:pt x="91" y="129"/>
                      <a:pt x="150" y="1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>
                <a:spLocks/>
              </p:cNvSpPr>
              <p:nvPr/>
            </p:nvSpPr>
            <p:spPr bwMode="auto">
              <a:xfrm>
                <a:off x="3724275" y="7908925"/>
                <a:ext cx="246062" cy="120650"/>
              </a:xfrm>
              <a:custGeom>
                <a:avLst/>
                <a:gdLst>
                  <a:gd name="T0" fmla="*/ 65 w 65"/>
                  <a:gd name="T1" fmla="*/ 0 h 32"/>
                  <a:gd name="T2" fmla="*/ 33 w 65"/>
                  <a:gd name="T3" fmla="*/ 32 h 32"/>
                  <a:gd name="T4" fmla="*/ 0 w 65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cubicBezTo>
                      <a:pt x="65" y="18"/>
                      <a:pt x="50" y="32"/>
                      <a:pt x="33" y="32"/>
                    </a:cubicBezTo>
                    <a:cubicBezTo>
                      <a:pt x="15" y="32"/>
                      <a:pt x="0" y="18"/>
                      <a:pt x="0" y="0"/>
                    </a:cubicBezTo>
                  </a:path>
                </a:pathLst>
              </a:custGeom>
              <a:noFill/>
              <a:ln w="301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椭圆 46"/>
              <p:cNvSpPr>
                <a:spLocks noChangeArrowheads="1"/>
              </p:cNvSpPr>
              <p:nvPr/>
            </p:nvSpPr>
            <p:spPr bwMode="auto">
              <a:xfrm>
                <a:off x="3463925" y="7758113"/>
                <a:ext cx="109537" cy="10953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椭圆 47"/>
              <p:cNvSpPr>
                <a:spLocks noChangeArrowheads="1"/>
              </p:cNvSpPr>
              <p:nvPr/>
            </p:nvSpPr>
            <p:spPr bwMode="auto">
              <a:xfrm>
                <a:off x="4121150" y="7758113"/>
                <a:ext cx="109537" cy="10953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3540573" y="2606576"/>
            <a:ext cx="5098154" cy="128608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40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3540573" y="3904515"/>
            <a:ext cx="5098154" cy="2003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20000"/>
              </a:lnSpc>
              <a:buFont typeface="+mj-lt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2024/9/2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367372" y="0"/>
            <a:ext cx="12517224" cy="6957634"/>
            <a:chOff x="-367372" y="0"/>
            <a:chExt cx="12517224" cy="6957634"/>
          </a:xfrm>
        </p:grpSpPr>
        <p:sp>
          <p:nvSpPr>
            <p:cNvPr id="3" name="任意多边形: 形状 2"/>
            <p:cNvSpPr/>
            <p:nvPr/>
          </p:nvSpPr>
          <p:spPr>
            <a:xfrm>
              <a:off x="1866050" y="0"/>
              <a:ext cx="8459900" cy="6858000"/>
            </a:xfrm>
            <a:custGeom>
              <a:avLst/>
              <a:gdLst>
                <a:gd name="connsiteX0" fmla="*/ 0 w 8871202"/>
                <a:gd name="connsiteY0" fmla="*/ 0 h 6858000"/>
                <a:gd name="connsiteX1" fmla="*/ 8871202 w 8871202"/>
                <a:gd name="connsiteY1" fmla="*/ 0 h 6858000"/>
                <a:gd name="connsiteX2" fmla="*/ 8871202 w 8871202"/>
                <a:gd name="connsiteY2" fmla="*/ 6858000 h 6858000"/>
                <a:gd name="connsiteX3" fmla="*/ 0 w 88712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1202" h="6858000">
                  <a:moveTo>
                    <a:pt x="0" y="0"/>
                  </a:moveTo>
                  <a:lnTo>
                    <a:pt x="8871202" y="0"/>
                  </a:lnTo>
                  <a:lnTo>
                    <a:pt x="8871202" y="6858000"/>
                  </a:lnTo>
                  <a:lnTo>
                    <a:pt x="0" y="68580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 rot="19875771">
              <a:off x="9832659" y="733382"/>
              <a:ext cx="1688308" cy="1783825"/>
              <a:chOff x="2401888" y="6870700"/>
              <a:chExt cx="2076450" cy="2193926"/>
            </a:xfrm>
          </p:grpSpPr>
          <p:sp>
            <p:nvSpPr>
              <p:cNvPr id="108" name="任意多边形: 形状 107"/>
              <p:cNvSpPr>
                <a:spLocks/>
              </p:cNvSpPr>
              <p:nvPr/>
            </p:nvSpPr>
            <p:spPr bwMode="auto">
              <a:xfrm>
                <a:off x="2401888" y="6870700"/>
                <a:ext cx="2076450" cy="2193926"/>
              </a:xfrm>
              <a:custGeom>
                <a:avLst/>
                <a:gdLst>
                  <a:gd name="T0" fmla="*/ 116 w 549"/>
                  <a:gd name="T1" fmla="*/ 580 h 580"/>
                  <a:gd name="T2" fmla="*/ 116 w 549"/>
                  <a:gd name="T3" fmla="*/ 580 h 580"/>
                  <a:gd name="T4" fmla="*/ 131 w 549"/>
                  <a:gd name="T5" fmla="*/ 580 h 580"/>
                  <a:gd name="T6" fmla="*/ 335 w 549"/>
                  <a:gd name="T7" fmla="*/ 580 h 580"/>
                  <a:gd name="T8" fmla="*/ 485 w 549"/>
                  <a:gd name="T9" fmla="*/ 580 h 580"/>
                  <a:gd name="T10" fmla="*/ 549 w 549"/>
                  <a:gd name="T11" fmla="*/ 517 h 580"/>
                  <a:gd name="T12" fmla="*/ 549 w 549"/>
                  <a:gd name="T13" fmla="*/ 486 h 580"/>
                  <a:gd name="T14" fmla="*/ 549 w 549"/>
                  <a:gd name="T15" fmla="*/ 435 h 580"/>
                  <a:gd name="T16" fmla="*/ 549 w 549"/>
                  <a:gd name="T17" fmla="*/ 349 h 580"/>
                  <a:gd name="T18" fmla="*/ 549 w 549"/>
                  <a:gd name="T19" fmla="*/ 151 h 580"/>
                  <a:gd name="T20" fmla="*/ 549 w 549"/>
                  <a:gd name="T21" fmla="*/ 63 h 580"/>
                  <a:gd name="T22" fmla="*/ 485 w 549"/>
                  <a:gd name="T23" fmla="*/ 0 h 580"/>
                  <a:gd name="T24" fmla="*/ 409 w 549"/>
                  <a:gd name="T25" fmla="*/ 0 h 580"/>
                  <a:gd name="T26" fmla="*/ 335 w 549"/>
                  <a:gd name="T27" fmla="*/ 0 h 580"/>
                  <a:gd name="T28" fmla="*/ 131 w 549"/>
                  <a:gd name="T29" fmla="*/ 0 h 580"/>
                  <a:gd name="T30" fmla="*/ 116 w 549"/>
                  <a:gd name="T31" fmla="*/ 0 h 580"/>
                  <a:gd name="T32" fmla="*/ 116 w 549"/>
                  <a:gd name="T33" fmla="*/ 0 h 580"/>
                  <a:gd name="T34" fmla="*/ 59 w 549"/>
                  <a:gd name="T35" fmla="*/ 35 h 580"/>
                  <a:gd name="T36" fmla="*/ 41 w 549"/>
                  <a:gd name="T37" fmla="*/ 40 h 580"/>
                  <a:gd name="T38" fmla="*/ 4 w 549"/>
                  <a:gd name="T39" fmla="*/ 88 h 580"/>
                  <a:gd name="T40" fmla="*/ 9 w 549"/>
                  <a:gd name="T41" fmla="*/ 123 h 580"/>
                  <a:gd name="T42" fmla="*/ 1 w 549"/>
                  <a:gd name="T43" fmla="*/ 150 h 580"/>
                  <a:gd name="T44" fmla="*/ 11 w 549"/>
                  <a:gd name="T45" fmla="*/ 192 h 580"/>
                  <a:gd name="T46" fmla="*/ 3 w 549"/>
                  <a:gd name="T47" fmla="*/ 226 h 580"/>
                  <a:gd name="T48" fmla="*/ 13 w 549"/>
                  <a:gd name="T49" fmla="*/ 259 h 580"/>
                  <a:gd name="T50" fmla="*/ 5 w 549"/>
                  <a:gd name="T51" fmla="*/ 287 h 580"/>
                  <a:gd name="T52" fmla="*/ 13 w 549"/>
                  <a:gd name="T53" fmla="*/ 324 h 580"/>
                  <a:gd name="T54" fmla="*/ 4 w 549"/>
                  <a:gd name="T55" fmla="*/ 360 h 580"/>
                  <a:gd name="T56" fmla="*/ 13 w 549"/>
                  <a:gd name="T57" fmla="*/ 397 h 580"/>
                  <a:gd name="T58" fmla="*/ 8 w 549"/>
                  <a:gd name="T59" fmla="*/ 443 h 580"/>
                  <a:gd name="T60" fmla="*/ 20 w 549"/>
                  <a:gd name="T61" fmla="*/ 469 h 580"/>
                  <a:gd name="T62" fmla="*/ 23 w 549"/>
                  <a:gd name="T63" fmla="*/ 508 h 580"/>
                  <a:gd name="T64" fmla="*/ 58 w 549"/>
                  <a:gd name="T65" fmla="*/ 541 h 580"/>
                  <a:gd name="T66" fmla="*/ 116 w 549"/>
                  <a:gd name="T67" fmla="*/ 580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49" h="580">
                    <a:moveTo>
                      <a:pt x="116" y="580"/>
                    </a:moveTo>
                    <a:cubicBezTo>
                      <a:pt x="116" y="580"/>
                      <a:pt x="116" y="580"/>
                      <a:pt x="116" y="580"/>
                    </a:cubicBezTo>
                    <a:cubicBezTo>
                      <a:pt x="131" y="580"/>
                      <a:pt x="131" y="580"/>
                      <a:pt x="131" y="580"/>
                    </a:cubicBezTo>
                    <a:cubicBezTo>
                      <a:pt x="335" y="580"/>
                      <a:pt x="335" y="580"/>
                      <a:pt x="335" y="580"/>
                    </a:cubicBezTo>
                    <a:cubicBezTo>
                      <a:pt x="485" y="580"/>
                      <a:pt x="485" y="580"/>
                      <a:pt x="485" y="580"/>
                    </a:cubicBezTo>
                    <a:cubicBezTo>
                      <a:pt x="520" y="580"/>
                      <a:pt x="549" y="552"/>
                      <a:pt x="549" y="517"/>
                    </a:cubicBezTo>
                    <a:cubicBezTo>
                      <a:pt x="549" y="486"/>
                      <a:pt x="549" y="486"/>
                      <a:pt x="549" y="486"/>
                    </a:cubicBezTo>
                    <a:cubicBezTo>
                      <a:pt x="549" y="435"/>
                      <a:pt x="549" y="435"/>
                      <a:pt x="549" y="435"/>
                    </a:cubicBezTo>
                    <a:cubicBezTo>
                      <a:pt x="549" y="349"/>
                      <a:pt x="549" y="349"/>
                      <a:pt x="549" y="349"/>
                    </a:cubicBezTo>
                    <a:cubicBezTo>
                      <a:pt x="549" y="151"/>
                      <a:pt x="549" y="151"/>
                      <a:pt x="549" y="151"/>
                    </a:cubicBezTo>
                    <a:cubicBezTo>
                      <a:pt x="549" y="63"/>
                      <a:pt x="549" y="63"/>
                      <a:pt x="549" y="63"/>
                    </a:cubicBezTo>
                    <a:cubicBezTo>
                      <a:pt x="549" y="28"/>
                      <a:pt x="520" y="0"/>
                      <a:pt x="485" y="0"/>
                    </a:cubicBezTo>
                    <a:cubicBezTo>
                      <a:pt x="409" y="0"/>
                      <a:pt x="409" y="0"/>
                      <a:pt x="409" y="0"/>
                    </a:cubicBezTo>
                    <a:cubicBezTo>
                      <a:pt x="335" y="0"/>
                      <a:pt x="335" y="0"/>
                      <a:pt x="335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91" y="0"/>
                      <a:pt x="70" y="14"/>
                      <a:pt x="59" y="35"/>
                    </a:cubicBezTo>
                    <a:cubicBezTo>
                      <a:pt x="53" y="36"/>
                      <a:pt x="47" y="38"/>
                      <a:pt x="41" y="40"/>
                    </a:cubicBezTo>
                    <a:cubicBezTo>
                      <a:pt x="21" y="50"/>
                      <a:pt x="7" y="67"/>
                      <a:pt x="4" y="88"/>
                    </a:cubicBezTo>
                    <a:cubicBezTo>
                      <a:pt x="2" y="100"/>
                      <a:pt x="4" y="112"/>
                      <a:pt x="9" y="123"/>
                    </a:cubicBezTo>
                    <a:cubicBezTo>
                      <a:pt x="5" y="131"/>
                      <a:pt x="2" y="140"/>
                      <a:pt x="1" y="150"/>
                    </a:cubicBezTo>
                    <a:cubicBezTo>
                      <a:pt x="0" y="165"/>
                      <a:pt x="4" y="180"/>
                      <a:pt x="11" y="192"/>
                    </a:cubicBezTo>
                    <a:cubicBezTo>
                      <a:pt x="6" y="203"/>
                      <a:pt x="3" y="215"/>
                      <a:pt x="3" y="226"/>
                    </a:cubicBezTo>
                    <a:cubicBezTo>
                      <a:pt x="4" y="238"/>
                      <a:pt x="7" y="249"/>
                      <a:pt x="13" y="259"/>
                    </a:cubicBezTo>
                    <a:cubicBezTo>
                      <a:pt x="8" y="268"/>
                      <a:pt x="6" y="277"/>
                      <a:pt x="5" y="287"/>
                    </a:cubicBezTo>
                    <a:cubicBezTo>
                      <a:pt x="4" y="300"/>
                      <a:pt x="7" y="313"/>
                      <a:pt x="13" y="324"/>
                    </a:cubicBezTo>
                    <a:cubicBezTo>
                      <a:pt x="7" y="335"/>
                      <a:pt x="4" y="347"/>
                      <a:pt x="4" y="360"/>
                    </a:cubicBezTo>
                    <a:cubicBezTo>
                      <a:pt x="4" y="373"/>
                      <a:pt x="7" y="386"/>
                      <a:pt x="13" y="397"/>
                    </a:cubicBezTo>
                    <a:cubicBezTo>
                      <a:pt x="7" y="412"/>
                      <a:pt x="5" y="428"/>
                      <a:pt x="8" y="443"/>
                    </a:cubicBezTo>
                    <a:cubicBezTo>
                      <a:pt x="10" y="453"/>
                      <a:pt x="14" y="461"/>
                      <a:pt x="20" y="469"/>
                    </a:cubicBezTo>
                    <a:cubicBezTo>
                      <a:pt x="17" y="482"/>
                      <a:pt x="18" y="496"/>
                      <a:pt x="23" y="508"/>
                    </a:cubicBezTo>
                    <a:cubicBezTo>
                      <a:pt x="29" y="523"/>
                      <a:pt x="42" y="535"/>
                      <a:pt x="58" y="541"/>
                    </a:cubicBezTo>
                    <a:cubicBezTo>
                      <a:pt x="67" y="564"/>
                      <a:pt x="90" y="580"/>
                      <a:pt x="116" y="58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" name="任意多边形: 形状 108"/>
              <p:cNvSpPr>
                <a:spLocks/>
              </p:cNvSpPr>
              <p:nvPr/>
            </p:nvSpPr>
            <p:spPr bwMode="auto">
              <a:xfrm>
                <a:off x="2692401" y="6961188"/>
                <a:ext cx="1695450" cy="2011363"/>
              </a:xfrm>
              <a:custGeom>
                <a:avLst/>
                <a:gdLst>
                  <a:gd name="T0" fmla="*/ 408 w 448"/>
                  <a:gd name="T1" fmla="*/ 532 h 532"/>
                  <a:gd name="T2" fmla="*/ 39 w 448"/>
                  <a:gd name="T3" fmla="*/ 532 h 532"/>
                  <a:gd name="T4" fmla="*/ 0 w 448"/>
                  <a:gd name="T5" fmla="*/ 493 h 532"/>
                  <a:gd name="T6" fmla="*/ 0 w 448"/>
                  <a:gd name="T7" fmla="*/ 39 h 532"/>
                  <a:gd name="T8" fmla="*/ 39 w 448"/>
                  <a:gd name="T9" fmla="*/ 0 h 532"/>
                  <a:gd name="T10" fmla="*/ 408 w 448"/>
                  <a:gd name="T11" fmla="*/ 0 h 532"/>
                  <a:gd name="T12" fmla="*/ 448 w 448"/>
                  <a:gd name="T13" fmla="*/ 39 h 532"/>
                  <a:gd name="T14" fmla="*/ 448 w 448"/>
                  <a:gd name="T15" fmla="*/ 493 h 532"/>
                  <a:gd name="T16" fmla="*/ 408 w 448"/>
                  <a:gd name="T17" fmla="*/ 532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8" h="532">
                    <a:moveTo>
                      <a:pt x="408" y="532"/>
                    </a:moveTo>
                    <a:cubicBezTo>
                      <a:pt x="39" y="532"/>
                      <a:pt x="39" y="532"/>
                      <a:pt x="39" y="532"/>
                    </a:cubicBezTo>
                    <a:cubicBezTo>
                      <a:pt x="18" y="532"/>
                      <a:pt x="0" y="515"/>
                      <a:pt x="0" y="493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408" y="0"/>
                      <a:pt x="408" y="0"/>
                      <a:pt x="408" y="0"/>
                    </a:cubicBezTo>
                    <a:cubicBezTo>
                      <a:pt x="430" y="0"/>
                      <a:pt x="448" y="17"/>
                      <a:pt x="448" y="39"/>
                    </a:cubicBezTo>
                    <a:cubicBezTo>
                      <a:pt x="448" y="493"/>
                      <a:pt x="448" y="493"/>
                      <a:pt x="448" y="493"/>
                    </a:cubicBezTo>
                    <a:cubicBezTo>
                      <a:pt x="448" y="515"/>
                      <a:pt x="430" y="532"/>
                      <a:pt x="408" y="532"/>
                    </a:cubicBezTo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" name="任意多边形: 形状 109"/>
              <p:cNvSpPr>
                <a:spLocks/>
              </p:cNvSpPr>
              <p:nvPr/>
            </p:nvSpPr>
            <p:spPr bwMode="auto">
              <a:xfrm>
                <a:off x="2692401" y="6961188"/>
                <a:ext cx="976313" cy="2011363"/>
              </a:xfrm>
              <a:custGeom>
                <a:avLst/>
                <a:gdLst>
                  <a:gd name="T0" fmla="*/ 258 w 258"/>
                  <a:gd name="T1" fmla="*/ 0 h 532"/>
                  <a:gd name="T2" fmla="*/ 39 w 258"/>
                  <a:gd name="T3" fmla="*/ 0 h 532"/>
                  <a:gd name="T4" fmla="*/ 0 w 258"/>
                  <a:gd name="T5" fmla="*/ 39 h 532"/>
                  <a:gd name="T6" fmla="*/ 0 w 258"/>
                  <a:gd name="T7" fmla="*/ 493 h 532"/>
                  <a:gd name="T8" fmla="*/ 39 w 258"/>
                  <a:gd name="T9" fmla="*/ 532 h 532"/>
                  <a:gd name="T10" fmla="*/ 258 w 258"/>
                  <a:gd name="T11" fmla="*/ 532 h 532"/>
                  <a:gd name="T12" fmla="*/ 258 w 258"/>
                  <a:gd name="T13" fmla="*/ 0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532">
                    <a:moveTo>
                      <a:pt x="258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18" y="0"/>
                      <a:pt x="0" y="17"/>
                      <a:pt x="0" y="39"/>
                    </a:cubicBezTo>
                    <a:cubicBezTo>
                      <a:pt x="0" y="493"/>
                      <a:pt x="0" y="493"/>
                      <a:pt x="0" y="493"/>
                    </a:cubicBezTo>
                    <a:cubicBezTo>
                      <a:pt x="0" y="515"/>
                      <a:pt x="18" y="532"/>
                      <a:pt x="39" y="532"/>
                    </a:cubicBezTo>
                    <a:cubicBezTo>
                      <a:pt x="258" y="532"/>
                      <a:pt x="258" y="532"/>
                      <a:pt x="258" y="532"/>
                    </a:cubicBezTo>
                    <a:cubicBezTo>
                      <a:pt x="258" y="0"/>
                      <a:pt x="258" y="0"/>
                      <a:pt x="258" y="0"/>
                    </a:cubicBezTo>
                  </a:path>
                </a:pathLst>
              </a:custGeom>
              <a:solidFill>
                <a:srgbClr val="054F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" name="任意多边形: 形状 110"/>
              <p:cNvSpPr>
                <a:spLocks/>
              </p:cNvSpPr>
              <p:nvPr/>
            </p:nvSpPr>
            <p:spPr bwMode="auto">
              <a:xfrm>
                <a:off x="2481263" y="7075488"/>
                <a:ext cx="317500" cy="1784350"/>
              </a:xfrm>
              <a:custGeom>
                <a:avLst/>
                <a:gdLst>
                  <a:gd name="T0" fmla="*/ 19 w 84"/>
                  <a:gd name="T1" fmla="*/ 10 h 472"/>
                  <a:gd name="T2" fmla="*/ 16 w 84"/>
                  <a:gd name="T3" fmla="*/ 74 h 472"/>
                  <a:gd name="T4" fmla="*/ 65 w 84"/>
                  <a:gd name="T5" fmla="*/ 84 h 472"/>
                  <a:gd name="T6" fmla="*/ 71 w 84"/>
                  <a:gd name="T7" fmla="*/ 60 h 472"/>
                  <a:gd name="T8" fmla="*/ 39 w 84"/>
                  <a:gd name="T9" fmla="*/ 51 h 472"/>
                  <a:gd name="T10" fmla="*/ 0 w 84"/>
                  <a:gd name="T11" fmla="*/ 102 h 472"/>
                  <a:gd name="T12" fmla="*/ 46 w 84"/>
                  <a:gd name="T13" fmla="*/ 154 h 472"/>
                  <a:gd name="T14" fmla="*/ 67 w 84"/>
                  <a:gd name="T15" fmla="*/ 135 h 472"/>
                  <a:gd name="T16" fmla="*/ 48 w 84"/>
                  <a:gd name="T17" fmla="*/ 119 h 472"/>
                  <a:gd name="T18" fmla="*/ 2 w 84"/>
                  <a:gd name="T19" fmla="*/ 170 h 472"/>
                  <a:gd name="T20" fmla="*/ 14 w 84"/>
                  <a:gd name="T21" fmla="*/ 202 h 472"/>
                  <a:gd name="T22" fmla="*/ 67 w 84"/>
                  <a:gd name="T23" fmla="*/ 216 h 472"/>
                  <a:gd name="T24" fmla="*/ 76 w 84"/>
                  <a:gd name="T25" fmla="*/ 195 h 472"/>
                  <a:gd name="T26" fmla="*/ 42 w 84"/>
                  <a:gd name="T27" fmla="*/ 184 h 472"/>
                  <a:gd name="T28" fmla="*/ 4 w 84"/>
                  <a:gd name="T29" fmla="*/ 237 h 472"/>
                  <a:gd name="T30" fmla="*/ 52 w 84"/>
                  <a:gd name="T31" fmla="*/ 292 h 472"/>
                  <a:gd name="T32" fmla="*/ 79 w 84"/>
                  <a:gd name="T33" fmla="*/ 271 h 472"/>
                  <a:gd name="T34" fmla="*/ 62 w 84"/>
                  <a:gd name="T35" fmla="*/ 249 h 472"/>
                  <a:gd name="T36" fmla="*/ 3 w 84"/>
                  <a:gd name="T37" fmla="*/ 306 h 472"/>
                  <a:gd name="T38" fmla="*/ 35 w 84"/>
                  <a:gd name="T39" fmla="*/ 359 h 472"/>
                  <a:gd name="T40" fmla="*/ 75 w 84"/>
                  <a:gd name="T41" fmla="*/ 353 h 472"/>
                  <a:gd name="T42" fmla="*/ 72 w 84"/>
                  <a:gd name="T43" fmla="*/ 328 h 472"/>
                  <a:gd name="T44" fmla="*/ 30 w 84"/>
                  <a:gd name="T45" fmla="*/ 328 h 472"/>
                  <a:gd name="T46" fmla="*/ 23 w 84"/>
                  <a:gd name="T47" fmla="*/ 411 h 472"/>
                  <a:gd name="T48" fmla="*/ 69 w 84"/>
                  <a:gd name="T49" fmla="*/ 417 h 472"/>
                  <a:gd name="T50" fmla="*/ 77 w 84"/>
                  <a:gd name="T51" fmla="*/ 402 h 472"/>
                  <a:gd name="T52" fmla="*/ 66 w 84"/>
                  <a:gd name="T53" fmla="*/ 389 h 472"/>
                  <a:gd name="T54" fmla="*/ 26 w 84"/>
                  <a:gd name="T55" fmla="*/ 404 h 472"/>
                  <a:gd name="T56" fmla="*/ 37 w 84"/>
                  <a:gd name="T57" fmla="*/ 465 h 472"/>
                  <a:gd name="T58" fmla="*/ 83 w 84"/>
                  <a:gd name="T59" fmla="*/ 462 h 472"/>
                  <a:gd name="T60" fmla="*/ 41 w 84"/>
                  <a:gd name="T61" fmla="*/ 458 h 472"/>
                  <a:gd name="T62" fmla="*/ 32 w 84"/>
                  <a:gd name="T63" fmla="*/ 409 h 472"/>
                  <a:gd name="T64" fmla="*/ 65 w 84"/>
                  <a:gd name="T65" fmla="*/ 397 h 472"/>
                  <a:gd name="T66" fmla="*/ 69 w 84"/>
                  <a:gd name="T67" fmla="*/ 403 h 472"/>
                  <a:gd name="T68" fmla="*/ 62 w 84"/>
                  <a:gd name="T69" fmla="*/ 412 h 472"/>
                  <a:gd name="T70" fmla="*/ 28 w 84"/>
                  <a:gd name="T71" fmla="*/ 405 h 472"/>
                  <a:gd name="T72" fmla="*/ 35 w 84"/>
                  <a:gd name="T73" fmla="*/ 335 h 472"/>
                  <a:gd name="T74" fmla="*/ 66 w 84"/>
                  <a:gd name="T75" fmla="*/ 334 h 472"/>
                  <a:gd name="T76" fmla="*/ 68 w 84"/>
                  <a:gd name="T77" fmla="*/ 348 h 472"/>
                  <a:gd name="T78" fmla="*/ 38 w 84"/>
                  <a:gd name="T79" fmla="*/ 352 h 472"/>
                  <a:gd name="T80" fmla="*/ 11 w 84"/>
                  <a:gd name="T81" fmla="*/ 306 h 472"/>
                  <a:gd name="T82" fmla="*/ 60 w 84"/>
                  <a:gd name="T83" fmla="*/ 257 h 472"/>
                  <a:gd name="T84" fmla="*/ 71 w 84"/>
                  <a:gd name="T85" fmla="*/ 271 h 472"/>
                  <a:gd name="T86" fmla="*/ 52 w 84"/>
                  <a:gd name="T87" fmla="*/ 284 h 472"/>
                  <a:gd name="T88" fmla="*/ 12 w 84"/>
                  <a:gd name="T89" fmla="*/ 237 h 472"/>
                  <a:gd name="T90" fmla="*/ 44 w 84"/>
                  <a:gd name="T91" fmla="*/ 191 h 472"/>
                  <a:gd name="T92" fmla="*/ 68 w 84"/>
                  <a:gd name="T93" fmla="*/ 197 h 472"/>
                  <a:gd name="T94" fmla="*/ 60 w 84"/>
                  <a:gd name="T95" fmla="*/ 211 h 472"/>
                  <a:gd name="T96" fmla="*/ 20 w 84"/>
                  <a:gd name="T97" fmla="*/ 197 h 472"/>
                  <a:gd name="T98" fmla="*/ 10 w 84"/>
                  <a:gd name="T99" fmla="*/ 170 h 472"/>
                  <a:gd name="T100" fmla="*/ 48 w 84"/>
                  <a:gd name="T101" fmla="*/ 127 h 472"/>
                  <a:gd name="T102" fmla="*/ 59 w 84"/>
                  <a:gd name="T103" fmla="*/ 135 h 472"/>
                  <a:gd name="T104" fmla="*/ 46 w 84"/>
                  <a:gd name="T105" fmla="*/ 146 h 472"/>
                  <a:gd name="T106" fmla="*/ 8 w 84"/>
                  <a:gd name="T107" fmla="*/ 102 h 472"/>
                  <a:gd name="T108" fmla="*/ 41 w 84"/>
                  <a:gd name="T109" fmla="*/ 59 h 472"/>
                  <a:gd name="T110" fmla="*/ 64 w 84"/>
                  <a:gd name="T111" fmla="*/ 64 h 472"/>
                  <a:gd name="T112" fmla="*/ 61 w 84"/>
                  <a:gd name="T113" fmla="*/ 77 h 472"/>
                  <a:gd name="T114" fmla="*/ 22 w 84"/>
                  <a:gd name="T115" fmla="*/ 69 h 472"/>
                  <a:gd name="T116" fmla="*/ 24 w 84"/>
                  <a:gd name="T117" fmla="*/ 17 h 472"/>
                  <a:gd name="T118" fmla="*/ 71 w 84"/>
                  <a:gd name="T119" fmla="*/ 12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4" h="472">
                    <a:moveTo>
                      <a:pt x="70" y="6"/>
                    </a:moveTo>
                    <a:cubicBezTo>
                      <a:pt x="63" y="2"/>
                      <a:pt x="56" y="0"/>
                      <a:pt x="49" y="0"/>
                    </a:cubicBezTo>
                    <a:cubicBezTo>
                      <a:pt x="38" y="0"/>
                      <a:pt x="27" y="4"/>
                      <a:pt x="19" y="10"/>
                    </a:cubicBezTo>
                    <a:cubicBezTo>
                      <a:pt x="11" y="17"/>
                      <a:pt x="4" y="26"/>
                      <a:pt x="2" y="37"/>
                    </a:cubicBezTo>
                    <a:cubicBezTo>
                      <a:pt x="2" y="39"/>
                      <a:pt x="2" y="41"/>
                      <a:pt x="2" y="43"/>
                    </a:cubicBezTo>
                    <a:cubicBezTo>
                      <a:pt x="2" y="55"/>
                      <a:pt x="8" y="66"/>
                      <a:pt x="16" y="74"/>
                    </a:cubicBezTo>
                    <a:cubicBezTo>
                      <a:pt x="24" y="83"/>
                      <a:pt x="36" y="88"/>
                      <a:pt x="48" y="88"/>
                    </a:cubicBezTo>
                    <a:cubicBezTo>
                      <a:pt x="51" y="88"/>
                      <a:pt x="54" y="88"/>
                      <a:pt x="57" y="87"/>
                    </a:cubicBezTo>
                    <a:cubicBezTo>
                      <a:pt x="59" y="86"/>
                      <a:pt x="62" y="85"/>
                      <a:pt x="65" y="84"/>
                    </a:cubicBezTo>
                    <a:cubicBezTo>
                      <a:pt x="67" y="82"/>
                      <a:pt x="70" y="80"/>
                      <a:pt x="71" y="78"/>
                    </a:cubicBezTo>
                    <a:cubicBezTo>
                      <a:pt x="73" y="75"/>
                      <a:pt x="73" y="72"/>
                      <a:pt x="73" y="70"/>
                    </a:cubicBezTo>
                    <a:cubicBezTo>
                      <a:pt x="73" y="66"/>
                      <a:pt x="72" y="63"/>
                      <a:pt x="71" y="60"/>
                    </a:cubicBezTo>
                    <a:cubicBezTo>
                      <a:pt x="69" y="57"/>
                      <a:pt x="67" y="55"/>
                      <a:pt x="64" y="53"/>
                    </a:cubicBezTo>
                    <a:cubicBezTo>
                      <a:pt x="59" y="50"/>
                      <a:pt x="54" y="49"/>
                      <a:pt x="50" y="49"/>
                    </a:cubicBezTo>
                    <a:cubicBezTo>
                      <a:pt x="46" y="49"/>
                      <a:pt x="42" y="50"/>
                      <a:pt x="39" y="51"/>
                    </a:cubicBezTo>
                    <a:cubicBezTo>
                      <a:pt x="29" y="54"/>
                      <a:pt x="19" y="60"/>
                      <a:pt x="13" y="68"/>
                    </a:cubicBezTo>
                    <a:cubicBezTo>
                      <a:pt x="6" y="77"/>
                      <a:pt x="1" y="87"/>
                      <a:pt x="0" y="98"/>
                    </a:cubicBezTo>
                    <a:cubicBezTo>
                      <a:pt x="0" y="99"/>
                      <a:pt x="0" y="100"/>
                      <a:pt x="0" y="102"/>
                    </a:cubicBezTo>
                    <a:cubicBezTo>
                      <a:pt x="0" y="112"/>
                      <a:pt x="3" y="122"/>
                      <a:pt x="8" y="130"/>
                    </a:cubicBezTo>
                    <a:cubicBezTo>
                      <a:pt x="14" y="139"/>
                      <a:pt x="21" y="146"/>
                      <a:pt x="30" y="150"/>
                    </a:cubicBezTo>
                    <a:cubicBezTo>
                      <a:pt x="35" y="152"/>
                      <a:pt x="40" y="154"/>
                      <a:pt x="46" y="154"/>
                    </a:cubicBezTo>
                    <a:cubicBezTo>
                      <a:pt x="49" y="154"/>
                      <a:pt x="52" y="153"/>
                      <a:pt x="55" y="152"/>
                    </a:cubicBezTo>
                    <a:cubicBezTo>
                      <a:pt x="59" y="151"/>
                      <a:pt x="61" y="148"/>
                      <a:pt x="64" y="145"/>
                    </a:cubicBezTo>
                    <a:cubicBezTo>
                      <a:pt x="66" y="142"/>
                      <a:pt x="67" y="139"/>
                      <a:pt x="67" y="135"/>
                    </a:cubicBezTo>
                    <a:cubicBezTo>
                      <a:pt x="67" y="133"/>
                      <a:pt x="66" y="130"/>
                      <a:pt x="65" y="128"/>
                    </a:cubicBezTo>
                    <a:cubicBezTo>
                      <a:pt x="64" y="125"/>
                      <a:pt x="61" y="123"/>
                      <a:pt x="58" y="121"/>
                    </a:cubicBezTo>
                    <a:cubicBezTo>
                      <a:pt x="55" y="120"/>
                      <a:pt x="51" y="119"/>
                      <a:pt x="48" y="119"/>
                    </a:cubicBezTo>
                    <a:cubicBezTo>
                      <a:pt x="44" y="119"/>
                      <a:pt x="41" y="120"/>
                      <a:pt x="38" y="121"/>
                    </a:cubicBezTo>
                    <a:cubicBezTo>
                      <a:pt x="27" y="124"/>
                      <a:pt x="19" y="131"/>
                      <a:pt x="12" y="140"/>
                    </a:cubicBezTo>
                    <a:cubicBezTo>
                      <a:pt x="6" y="149"/>
                      <a:pt x="2" y="159"/>
                      <a:pt x="2" y="170"/>
                    </a:cubicBezTo>
                    <a:cubicBezTo>
                      <a:pt x="2" y="171"/>
                      <a:pt x="2" y="171"/>
                      <a:pt x="2" y="172"/>
                    </a:cubicBezTo>
                    <a:cubicBezTo>
                      <a:pt x="2" y="172"/>
                      <a:pt x="2" y="172"/>
                      <a:pt x="2" y="172"/>
                    </a:cubicBezTo>
                    <a:cubicBezTo>
                      <a:pt x="3" y="183"/>
                      <a:pt x="7" y="194"/>
                      <a:pt x="14" y="202"/>
                    </a:cubicBezTo>
                    <a:cubicBezTo>
                      <a:pt x="21" y="211"/>
                      <a:pt x="30" y="217"/>
                      <a:pt x="41" y="220"/>
                    </a:cubicBezTo>
                    <a:cubicBezTo>
                      <a:pt x="43" y="221"/>
                      <a:pt x="46" y="221"/>
                      <a:pt x="48" y="221"/>
                    </a:cubicBezTo>
                    <a:cubicBezTo>
                      <a:pt x="55" y="221"/>
                      <a:pt x="62" y="219"/>
                      <a:pt x="67" y="216"/>
                    </a:cubicBezTo>
                    <a:cubicBezTo>
                      <a:pt x="70" y="214"/>
                      <a:pt x="72" y="212"/>
                      <a:pt x="74" y="209"/>
                    </a:cubicBezTo>
                    <a:cubicBezTo>
                      <a:pt x="76" y="207"/>
                      <a:pt x="77" y="203"/>
                      <a:pt x="77" y="200"/>
                    </a:cubicBezTo>
                    <a:cubicBezTo>
                      <a:pt x="77" y="198"/>
                      <a:pt x="76" y="197"/>
                      <a:pt x="76" y="195"/>
                    </a:cubicBezTo>
                    <a:cubicBezTo>
                      <a:pt x="74" y="190"/>
                      <a:pt x="71" y="187"/>
                      <a:pt x="67" y="185"/>
                    </a:cubicBezTo>
                    <a:cubicBezTo>
                      <a:pt x="63" y="182"/>
                      <a:pt x="58" y="182"/>
                      <a:pt x="54" y="182"/>
                    </a:cubicBezTo>
                    <a:cubicBezTo>
                      <a:pt x="50" y="182"/>
                      <a:pt x="46" y="182"/>
                      <a:pt x="42" y="184"/>
                    </a:cubicBezTo>
                    <a:cubicBezTo>
                      <a:pt x="31" y="187"/>
                      <a:pt x="22" y="195"/>
                      <a:pt x="15" y="203"/>
                    </a:cubicBezTo>
                    <a:cubicBezTo>
                      <a:pt x="9" y="212"/>
                      <a:pt x="5" y="223"/>
                      <a:pt x="4" y="234"/>
                    </a:cubicBezTo>
                    <a:cubicBezTo>
                      <a:pt x="4" y="235"/>
                      <a:pt x="4" y="236"/>
                      <a:pt x="4" y="237"/>
                    </a:cubicBezTo>
                    <a:cubicBezTo>
                      <a:pt x="4" y="248"/>
                      <a:pt x="7" y="258"/>
                      <a:pt x="13" y="267"/>
                    </a:cubicBezTo>
                    <a:cubicBezTo>
                      <a:pt x="19" y="276"/>
                      <a:pt x="27" y="284"/>
                      <a:pt x="36" y="288"/>
                    </a:cubicBezTo>
                    <a:cubicBezTo>
                      <a:pt x="41" y="291"/>
                      <a:pt x="47" y="292"/>
                      <a:pt x="52" y="292"/>
                    </a:cubicBezTo>
                    <a:cubicBezTo>
                      <a:pt x="59" y="292"/>
                      <a:pt x="65" y="290"/>
                      <a:pt x="70" y="287"/>
                    </a:cubicBezTo>
                    <a:cubicBezTo>
                      <a:pt x="73" y="285"/>
                      <a:pt x="75" y="283"/>
                      <a:pt x="77" y="281"/>
                    </a:cubicBezTo>
                    <a:cubicBezTo>
                      <a:pt x="78" y="278"/>
                      <a:pt x="79" y="275"/>
                      <a:pt x="79" y="271"/>
                    </a:cubicBezTo>
                    <a:cubicBezTo>
                      <a:pt x="79" y="271"/>
                      <a:pt x="79" y="271"/>
                      <a:pt x="79" y="271"/>
                    </a:cubicBezTo>
                    <a:cubicBezTo>
                      <a:pt x="79" y="265"/>
                      <a:pt x="77" y="261"/>
                      <a:pt x="74" y="257"/>
                    </a:cubicBezTo>
                    <a:cubicBezTo>
                      <a:pt x="71" y="253"/>
                      <a:pt x="66" y="250"/>
                      <a:pt x="62" y="249"/>
                    </a:cubicBezTo>
                    <a:cubicBezTo>
                      <a:pt x="59" y="248"/>
                      <a:pt x="57" y="248"/>
                      <a:pt x="54" y="248"/>
                    </a:cubicBezTo>
                    <a:cubicBezTo>
                      <a:pt x="47" y="248"/>
                      <a:pt x="40" y="250"/>
                      <a:pt x="34" y="254"/>
                    </a:cubicBezTo>
                    <a:cubicBezTo>
                      <a:pt x="15" y="264"/>
                      <a:pt x="3" y="284"/>
                      <a:pt x="3" y="306"/>
                    </a:cubicBezTo>
                    <a:cubicBezTo>
                      <a:pt x="3" y="306"/>
                      <a:pt x="3" y="306"/>
                      <a:pt x="3" y="306"/>
                    </a:cubicBezTo>
                    <a:cubicBezTo>
                      <a:pt x="3" y="306"/>
                      <a:pt x="3" y="306"/>
                      <a:pt x="3" y="306"/>
                    </a:cubicBezTo>
                    <a:cubicBezTo>
                      <a:pt x="3" y="328"/>
                      <a:pt x="16" y="348"/>
                      <a:pt x="35" y="359"/>
                    </a:cubicBezTo>
                    <a:cubicBezTo>
                      <a:pt x="40" y="361"/>
                      <a:pt x="46" y="363"/>
                      <a:pt x="52" y="363"/>
                    </a:cubicBezTo>
                    <a:cubicBezTo>
                      <a:pt x="58" y="363"/>
                      <a:pt x="64" y="362"/>
                      <a:pt x="69" y="359"/>
                    </a:cubicBezTo>
                    <a:cubicBezTo>
                      <a:pt x="71" y="357"/>
                      <a:pt x="73" y="355"/>
                      <a:pt x="75" y="353"/>
                    </a:cubicBezTo>
                    <a:cubicBezTo>
                      <a:pt x="76" y="351"/>
                      <a:pt x="77" y="348"/>
                      <a:pt x="78" y="345"/>
                    </a:cubicBezTo>
                    <a:cubicBezTo>
                      <a:pt x="78" y="344"/>
                      <a:pt x="78" y="343"/>
                      <a:pt x="78" y="342"/>
                    </a:cubicBezTo>
                    <a:cubicBezTo>
                      <a:pt x="78" y="337"/>
                      <a:pt x="76" y="332"/>
                      <a:pt x="72" y="328"/>
                    </a:cubicBezTo>
                    <a:cubicBezTo>
                      <a:pt x="69" y="325"/>
                      <a:pt x="64" y="322"/>
                      <a:pt x="59" y="321"/>
                    </a:cubicBezTo>
                    <a:cubicBezTo>
                      <a:pt x="57" y="320"/>
                      <a:pt x="55" y="320"/>
                      <a:pt x="53" y="320"/>
                    </a:cubicBezTo>
                    <a:cubicBezTo>
                      <a:pt x="45" y="320"/>
                      <a:pt x="37" y="323"/>
                      <a:pt x="30" y="328"/>
                    </a:cubicBezTo>
                    <a:cubicBezTo>
                      <a:pt x="15" y="338"/>
                      <a:pt x="6" y="356"/>
                      <a:pt x="6" y="374"/>
                    </a:cubicBezTo>
                    <a:cubicBezTo>
                      <a:pt x="6" y="378"/>
                      <a:pt x="6" y="381"/>
                      <a:pt x="7" y="385"/>
                    </a:cubicBezTo>
                    <a:cubicBezTo>
                      <a:pt x="9" y="395"/>
                      <a:pt x="15" y="404"/>
                      <a:pt x="23" y="411"/>
                    </a:cubicBezTo>
                    <a:cubicBezTo>
                      <a:pt x="31" y="418"/>
                      <a:pt x="41" y="422"/>
                      <a:pt x="52" y="422"/>
                    </a:cubicBezTo>
                    <a:cubicBezTo>
                      <a:pt x="53" y="422"/>
                      <a:pt x="54" y="422"/>
                      <a:pt x="55" y="422"/>
                    </a:cubicBezTo>
                    <a:cubicBezTo>
                      <a:pt x="60" y="421"/>
                      <a:pt x="65" y="420"/>
                      <a:pt x="69" y="417"/>
                    </a:cubicBezTo>
                    <a:cubicBezTo>
                      <a:pt x="71" y="415"/>
                      <a:pt x="73" y="413"/>
                      <a:pt x="75" y="411"/>
                    </a:cubicBezTo>
                    <a:cubicBezTo>
                      <a:pt x="76" y="409"/>
                      <a:pt x="77" y="406"/>
                      <a:pt x="77" y="403"/>
                    </a:cubicBezTo>
                    <a:cubicBezTo>
                      <a:pt x="77" y="403"/>
                      <a:pt x="77" y="402"/>
                      <a:pt x="77" y="402"/>
                    </a:cubicBezTo>
                    <a:cubicBezTo>
                      <a:pt x="77" y="402"/>
                      <a:pt x="77" y="402"/>
                      <a:pt x="77" y="402"/>
                    </a:cubicBezTo>
                    <a:cubicBezTo>
                      <a:pt x="77" y="399"/>
                      <a:pt x="76" y="397"/>
                      <a:pt x="74" y="395"/>
                    </a:cubicBezTo>
                    <a:cubicBezTo>
                      <a:pt x="72" y="392"/>
                      <a:pt x="69" y="390"/>
                      <a:pt x="66" y="389"/>
                    </a:cubicBezTo>
                    <a:cubicBezTo>
                      <a:pt x="63" y="387"/>
                      <a:pt x="59" y="387"/>
                      <a:pt x="56" y="387"/>
                    </a:cubicBezTo>
                    <a:cubicBezTo>
                      <a:pt x="53" y="387"/>
                      <a:pt x="50" y="387"/>
                      <a:pt x="48" y="388"/>
                    </a:cubicBezTo>
                    <a:cubicBezTo>
                      <a:pt x="39" y="390"/>
                      <a:pt x="31" y="397"/>
                      <a:pt x="26" y="404"/>
                    </a:cubicBezTo>
                    <a:cubicBezTo>
                      <a:pt x="20" y="412"/>
                      <a:pt x="17" y="421"/>
                      <a:pt x="17" y="431"/>
                    </a:cubicBezTo>
                    <a:cubicBezTo>
                      <a:pt x="17" y="436"/>
                      <a:pt x="18" y="441"/>
                      <a:pt x="20" y="446"/>
                    </a:cubicBezTo>
                    <a:cubicBezTo>
                      <a:pt x="24" y="454"/>
                      <a:pt x="30" y="461"/>
                      <a:pt x="37" y="465"/>
                    </a:cubicBezTo>
                    <a:cubicBezTo>
                      <a:pt x="44" y="470"/>
                      <a:pt x="53" y="472"/>
                      <a:pt x="61" y="472"/>
                    </a:cubicBezTo>
                    <a:cubicBezTo>
                      <a:pt x="68" y="472"/>
                      <a:pt x="75" y="470"/>
                      <a:pt x="81" y="467"/>
                    </a:cubicBezTo>
                    <a:cubicBezTo>
                      <a:pt x="83" y="466"/>
                      <a:pt x="84" y="464"/>
                      <a:pt x="83" y="462"/>
                    </a:cubicBezTo>
                    <a:cubicBezTo>
                      <a:pt x="81" y="460"/>
                      <a:pt x="79" y="459"/>
                      <a:pt x="77" y="460"/>
                    </a:cubicBezTo>
                    <a:cubicBezTo>
                      <a:pt x="72" y="463"/>
                      <a:pt x="67" y="464"/>
                      <a:pt x="61" y="464"/>
                    </a:cubicBezTo>
                    <a:cubicBezTo>
                      <a:pt x="54" y="464"/>
                      <a:pt x="47" y="462"/>
                      <a:pt x="41" y="458"/>
                    </a:cubicBezTo>
                    <a:cubicBezTo>
                      <a:pt x="35" y="455"/>
                      <a:pt x="30" y="449"/>
                      <a:pt x="27" y="443"/>
                    </a:cubicBezTo>
                    <a:cubicBezTo>
                      <a:pt x="26" y="439"/>
                      <a:pt x="25" y="435"/>
                      <a:pt x="25" y="431"/>
                    </a:cubicBezTo>
                    <a:cubicBezTo>
                      <a:pt x="25" y="423"/>
                      <a:pt x="28" y="415"/>
                      <a:pt x="32" y="409"/>
                    </a:cubicBezTo>
                    <a:cubicBezTo>
                      <a:pt x="37" y="402"/>
                      <a:pt x="43" y="398"/>
                      <a:pt x="50" y="395"/>
                    </a:cubicBezTo>
                    <a:cubicBezTo>
                      <a:pt x="52" y="395"/>
                      <a:pt x="54" y="395"/>
                      <a:pt x="56" y="395"/>
                    </a:cubicBezTo>
                    <a:cubicBezTo>
                      <a:pt x="59" y="395"/>
                      <a:pt x="63" y="396"/>
                      <a:pt x="65" y="397"/>
                    </a:cubicBezTo>
                    <a:cubicBezTo>
                      <a:pt x="66" y="398"/>
                      <a:pt x="67" y="399"/>
                      <a:pt x="68" y="399"/>
                    </a:cubicBezTo>
                    <a:cubicBezTo>
                      <a:pt x="68" y="400"/>
                      <a:pt x="69" y="401"/>
                      <a:pt x="69" y="403"/>
                    </a:cubicBezTo>
                    <a:cubicBezTo>
                      <a:pt x="69" y="403"/>
                      <a:pt x="69" y="403"/>
                      <a:pt x="69" y="403"/>
                    </a:cubicBezTo>
                    <a:cubicBezTo>
                      <a:pt x="69" y="403"/>
                      <a:pt x="69" y="403"/>
                      <a:pt x="69" y="403"/>
                    </a:cubicBezTo>
                    <a:cubicBezTo>
                      <a:pt x="69" y="404"/>
                      <a:pt x="68" y="406"/>
                      <a:pt x="68" y="407"/>
                    </a:cubicBezTo>
                    <a:cubicBezTo>
                      <a:pt x="67" y="409"/>
                      <a:pt x="65" y="410"/>
                      <a:pt x="62" y="412"/>
                    </a:cubicBezTo>
                    <a:cubicBezTo>
                      <a:pt x="60" y="413"/>
                      <a:pt x="57" y="414"/>
                      <a:pt x="54" y="414"/>
                    </a:cubicBezTo>
                    <a:cubicBezTo>
                      <a:pt x="54" y="414"/>
                      <a:pt x="53" y="414"/>
                      <a:pt x="52" y="414"/>
                    </a:cubicBezTo>
                    <a:cubicBezTo>
                      <a:pt x="43" y="414"/>
                      <a:pt x="35" y="411"/>
                      <a:pt x="28" y="405"/>
                    </a:cubicBezTo>
                    <a:cubicBezTo>
                      <a:pt x="21" y="399"/>
                      <a:pt x="16" y="392"/>
                      <a:pt x="15" y="383"/>
                    </a:cubicBezTo>
                    <a:cubicBezTo>
                      <a:pt x="14" y="380"/>
                      <a:pt x="14" y="377"/>
                      <a:pt x="14" y="374"/>
                    </a:cubicBezTo>
                    <a:cubicBezTo>
                      <a:pt x="13" y="359"/>
                      <a:pt x="22" y="343"/>
                      <a:pt x="35" y="335"/>
                    </a:cubicBezTo>
                    <a:cubicBezTo>
                      <a:pt x="40" y="331"/>
                      <a:pt x="47" y="328"/>
                      <a:pt x="53" y="328"/>
                    </a:cubicBezTo>
                    <a:cubicBezTo>
                      <a:pt x="55" y="328"/>
                      <a:pt x="56" y="328"/>
                      <a:pt x="57" y="329"/>
                    </a:cubicBezTo>
                    <a:cubicBezTo>
                      <a:pt x="61" y="329"/>
                      <a:pt x="64" y="331"/>
                      <a:pt x="66" y="334"/>
                    </a:cubicBezTo>
                    <a:cubicBezTo>
                      <a:pt x="69" y="336"/>
                      <a:pt x="70" y="339"/>
                      <a:pt x="70" y="342"/>
                    </a:cubicBezTo>
                    <a:cubicBezTo>
                      <a:pt x="70" y="343"/>
                      <a:pt x="70" y="343"/>
                      <a:pt x="70" y="344"/>
                    </a:cubicBezTo>
                    <a:cubicBezTo>
                      <a:pt x="70" y="346"/>
                      <a:pt x="69" y="347"/>
                      <a:pt x="68" y="348"/>
                    </a:cubicBezTo>
                    <a:cubicBezTo>
                      <a:pt x="67" y="350"/>
                      <a:pt x="65" y="352"/>
                      <a:pt x="62" y="353"/>
                    </a:cubicBezTo>
                    <a:cubicBezTo>
                      <a:pt x="59" y="354"/>
                      <a:pt x="56" y="355"/>
                      <a:pt x="52" y="355"/>
                    </a:cubicBezTo>
                    <a:cubicBezTo>
                      <a:pt x="47" y="355"/>
                      <a:pt x="42" y="354"/>
                      <a:pt x="38" y="352"/>
                    </a:cubicBezTo>
                    <a:cubicBezTo>
                      <a:pt x="22" y="343"/>
                      <a:pt x="11" y="325"/>
                      <a:pt x="11" y="306"/>
                    </a:cubicBezTo>
                    <a:cubicBezTo>
                      <a:pt x="11" y="306"/>
                      <a:pt x="11" y="306"/>
                      <a:pt x="11" y="306"/>
                    </a:cubicBezTo>
                    <a:cubicBezTo>
                      <a:pt x="11" y="306"/>
                      <a:pt x="11" y="306"/>
                      <a:pt x="11" y="306"/>
                    </a:cubicBezTo>
                    <a:cubicBezTo>
                      <a:pt x="11" y="288"/>
                      <a:pt x="22" y="269"/>
                      <a:pt x="38" y="261"/>
                    </a:cubicBezTo>
                    <a:cubicBezTo>
                      <a:pt x="43" y="258"/>
                      <a:pt x="49" y="256"/>
                      <a:pt x="54" y="256"/>
                    </a:cubicBezTo>
                    <a:cubicBezTo>
                      <a:pt x="56" y="256"/>
                      <a:pt x="58" y="256"/>
                      <a:pt x="60" y="257"/>
                    </a:cubicBezTo>
                    <a:cubicBezTo>
                      <a:pt x="63" y="258"/>
                      <a:pt x="66" y="260"/>
                      <a:pt x="68" y="262"/>
                    </a:cubicBezTo>
                    <a:cubicBezTo>
                      <a:pt x="70" y="265"/>
                      <a:pt x="71" y="268"/>
                      <a:pt x="71" y="271"/>
                    </a:cubicBezTo>
                    <a:cubicBezTo>
                      <a:pt x="71" y="271"/>
                      <a:pt x="71" y="271"/>
                      <a:pt x="71" y="271"/>
                    </a:cubicBezTo>
                    <a:cubicBezTo>
                      <a:pt x="71" y="273"/>
                      <a:pt x="71" y="275"/>
                      <a:pt x="70" y="276"/>
                    </a:cubicBezTo>
                    <a:cubicBezTo>
                      <a:pt x="68" y="279"/>
                      <a:pt x="66" y="280"/>
                      <a:pt x="63" y="282"/>
                    </a:cubicBezTo>
                    <a:cubicBezTo>
                      <a:pt x="60" y="283"/>
                      <a:pt x="56" y="284"/>
                      <a:pt x="52" y="284"/>
                    </a:cubicBezTo>
                    <a:cubicBezTo>
                      <a:pt x="48" y="284"/>
                      <a:pt x="43" y="283"/>
                      <a:pt x="40" y="281"/>
                    </a:cubicBezTo>
                    <a:cubicBezTo>
                      <a:pt x="32" y="277"/>
                      <a:pt x="25" y="271"/>
                      <a:pt x="20" y="263"/>
                    </a:cubicBezTo>
                    <a:cubicBezTo>
                      <a:pt x="15" y="255"/>
                      <a:pt x="12" y="246"/>
                      <a:pt x="12" y="237"/>
                    </a:cubicBezTo>
                    <a:cubicBezTo>
                      <a:pt x="12" y="236"/>
                      <a:pt x="12" y="235"/>
                      <a:pt x="12" y="235"/>
                    </a:cubicBezTo>
                    <a:cubicBezTo>
                      <a:pt x="13" y="225"/>
                      <a:pt x="16" y="216"/>
                      <a:pt x="22" y="208"/>
                    </a:cubicBezTo>
                    <a:cubicBezTo>
                      <a:pt x="28" y="200"/>
                      <a:pt x="36" y="194"/>
                      <a:pt x="44" y="191"/>
                    </a:cubicBezTo>
                    <a:cubicBezTo>
                      <a:pt x="47" y="190"/>
                      <a:pt x="51" y="190"/>
                      <a:pt x="54" y="190"/>
                    </a:cubicBezTo>
                    <a:cubicBezTo>
                      <a:pt x="57" y="190"/>
                      <a:pt x="61" y="190"/>
                      <a:pt x="63" y="192"/>
                    </a:cubicBezTo>
                    <a:cubicBezTo>
                      <a:pt x="66" y="193"/>
                      <a:pt x="67" y="195"/>
                      <a:pt x="68" y="197"/>
                    </a:cubicBezTo>
                    <a:cubicBezTo>
                      <a:pt x="69" y="198"/>
                      <a:pt x="69" y="199"/>
                      <a:pt x="69" y="200"/>
                    </a:cubicBezTo>
                    <a:cubicBezTo>
                      <a:pt x="69" y="202"/>
                      <a:pt x="68" y="203"/>
                      <a:pt x="67" y="205"/>
                    </a:cubicBezTo>
                    <a:cubicBezTo>
                      <a:pt x="66" y="207"/>
                      <a:pt x="63" y="209"/>
                      <a:pt x="60" y="211"/>
                    </a:cubicBezTo>
                    <a:cubicBezTo>
                      <a:pt x="56" y="212"/>
                      <a:pt x="52" y="213"/>
                      <a:pt x="48" y="213"/>
                    </a:cubicBezTo>
                    <a:cubicBezTo>
                      <a:pt x="47" y="213"/>
                      <a:pt x="45" y="213"/>
                      <a:pt x="43" y="212"/>
                    </a:cubicBezTo>
                    <a:cubicBezTo>
                      <a:pt x="34" y="210"/>
                      <a:pt x="26" y="205"/>
                      <a:pt x="20" y="197"/>
                    </a:cubicBezTo>
                    <a:cubicBezTo>
                      <a:pt x="14" y="190"/>
                      <a:pt x="11" y="181"/>
                      <a:pt x="10" y="171"/>
                    </a:cubicBezTo>
                    <a:cubicBezTo>
                      <a:pt x="10" y="171"/>
                      <a:pt x="10" y="171"/>
                      <a:pt x="10" y="171"/>
                    </a:cubicBezTo>
                    <a:cubicBezTo>
                      <a:pt x="10" y="171"/>
                      <a:pt x="10" y="171"/>
                      <a:pt x="10" y="170"/>
                    </a:cubicBezTo>
                    <a:cubicBezTo>
                      <a:pt x="10" y="161"/>
                      <a:pt x="14" y="152"/>
                      <a:pt x="19" y="145"/>
                    </a:cubicBezTo>
                    <a:cubicBezTo>
                      <a:pt x="24" y="137"/>
                      <a:pt x="32" y="131"/>
                      <a:pt x="40" y="129"/>
                    </a:cubicBezTo>
                    <a:cubicBezTo>
                      <a:pt x="43" y="128"/>
                      <a:pt x="45" y="127"/>
                      <a:pt x="48" y="127"/>
                    </a:cubicBezTo>
                    <a:cubicBezTo>
                      <a:pt x="50" y="127"/>
                      <a:pt x="53" y="128"/>
                      <a:pt x="54" y="129"/>
                    </a:cubicBezTo>
                    <a:cubicBezTo>
                      <a:pt x="56" y="129"/>
                      <a:pt x="57" y="130"/>
                      <a:pt x="58" y="132"/>
                    </a:cubicBezTo>
                    <a:cubicBezTo>
                      <a:pt x="59" y="133"/>
                      <a:pt x="59" y="134"/>
                      <a:pt x="59" y="135"/>
                    </a:cubicBezTo>
                    <a:cubicBezTo>
                      <a:pt x="59" y="137"/>
                      <a:pt x="58" y="139"/>
                      <a:pt x="57" y="141"/>
                    </a:cubicBezTo>
                    <a:cubicBezTo>
                      <a:pt x="56" y="142"/>
                      <a:pt x="54" y="144"/>
                      <a:pt x="52" y="145"/>
                    </a:cubicBezTo>
                    <a:cubicBezTo>
                      <a:pt x="50" y="146"/>
                      <a:pt x="48" y="146"/>
                      <a:pt x="46" y="146"/>
                    </a:cubicBezTo>
                    <a:cubicBezTo>
                      <a:pt x="42" y="146"/>
                      <a:pt x="38" y="145"/>
                      <a:pt x="34" y="143"/>
                    </a:cubicBezTo>
                    <a:cubicBezTo>
                      <a:pt x="26" y="139"/>
                      <a:pt x="20" y="133"/>
                      <a:pt x="15" y="126"/>
                    </a:cubicBezTo>
                    <a:cubicBezTo>
                      <a:pt x="11" y="119"/>
                      <a:pt x="8" y="110"/>
                      <a:pt x="8" y="102"/>
                    </a:cubicBezTo>
                    <a:cubicBezTo>
                      <a:pt x="8" y="101"/>
                      <a:pt x="8" y="99"/>
                      <a:pt x="8" y="98"/>
                    </a:cubicBezTo>
                    <a:cubicBezTo>
                      <a:pt x="9" y="89"/>
                      <a:pt x="13" y="81"/>
                      <a:pt x="19" y="73"/>
                    </a:cubicBezTo>
                    <a:cubicBezTo>
                      <a:pt x="25" y="66"/>
                      <a:pt x="32" y="61"/>
                      <a:pt x="41" y="59"/>
                    </a:cubicBezTo>
                    <a:cubicBezTo>
                      <a:pt x="44" y="58"/>
                      <a:pt x="47" y="57"/>
                      <a:pt x="50" y="57"/>
                    </a:cubicBezTo>
                    <a:cubicBezTo>
                      <a:pt x="53" y="57"/>
                      <a:pt x="57" y="58"/>
                      <a:pt x="60" y="60"/>
                    </a:cubicBezTo>
                    <a:cubicBezTo>
                      <a:pt x="61" y="61"/>
                      <a:pt x="63" y="62"/>
                      <a:pt x="64" y="64"/>
                    </a:cubicBezTo>
                    <a:cubicBezTo>
                      <a:pt x="65" y="66"/>
                      <a:pt x="65" y="68"/>
                      <a:pt x="65" y="70"/>
                    </a:cubicBezTo>
                    <a:cubicBezTo>
                      <a:pt x="65" y="71"/>
                      <a:pt x="65" y="72"/>
                      <a:pt x="64" y="74"/>
                    </a:cubicBezTo>
                    <a:cubicBezTo>
                      <a:pt x="64" y="75"/>
                      <a:pt x="62" y="76"/>
                      <a:pt x="61" y="77"/>
                    </a:cubicBezTo>
                    <a:cubicBezTo>
                      <a:pt x="59" y="78"/>
                      <a:pt x="57" y="79"/>
                      <a:pt x="55" y="79"/>
                    </a:cubicBezTo>
                    <a:cubicBezTo>
                      <a:pt x="53" y="80"/>
                      <a:pt x="50" y="80"/>
                      <a:pt x="48" y="80"/>
                    </a:cubicBezTo>
                    <a:cubicBezTo>
                      <a:pt x="38" y="80"/>
                      <a:pt x="29" y="76"/>
                      <a:pt x="22" y="69"/>
                    </a:cubicBezTo>
                    <a:cubicBezTo>
                      <a:pt x="14" y="62"/>
                      <a:pt x="10" y="52"/>
                      <a:pt x="10" y="43"/>
                    </a:cubicBezTo>
                    <a:cubicBezTo>
                      <a:pt x="10" y="41"/>
                      <a:pt x="10" y="40"/>
                      <a:pt x="10" y="38"/>
                    </a:cubicBezTo>
                    <a:cubicBezTo>
                      <a:pt x="12" y="29"/>
                      <a:pt x="17" y="22"/>
                      <a:pt x="24" y="17"/>
                    </a:cubicBezTo>
                    <a:cubicBezTo>
                      <a:pt x="31" y="11"/>
                      <a:pt x="40" y="8"/>
                      <a:pt x="49" y="8"/>
                    </a:cubicBezTo>
                    <a:cubicBezTo>
                      <a:pt x="55" y="8"/>
                      <a:pt x="60" y="10"/>
                      <a:pt x="66" y="13"/>
                    </a:cubicBezTo>
                    <a:cubicBezTo>
                      <a:pt x="67" y="14"/>
                      <a:pt x="70" y="13"/>
                      <a:pt x="71" y="12"/>
                    </a:cubicBezTo>
                    <a:cubicBezTo>
                      <a:pt x="72" y="10"/>
                      <a:pt x="72" y="7"/>
                      <a:pt x="70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" name="任意多边形: 形状 111"/>
              <p:cNvSpPr>
                <a:spLocks noEditPoints="1"/>
              </p:cNvSpPr>
              <p:nvPr/>
            </p:nvSpPr>
            <p:spPr bwMode="auto">
              <a:xfrm>
                <a:off x="3109913" y="7075488"/>
                <a:ext cx="569913" cy="369888"/>
              </a:xfrm>
              <a:custGeom>
                <a:avLst/>
                <a:gdLst>
                  <a:gd name="T0" fmla="*/ 101 w 151"/>
                  <a:gd name="T1" fmla="*/ 98 h 98"/>
                  <a:gd name="T2" fmla="*/ 92 w 151"/>
                  <a:gd name="T3" fmla="*/ 97 h 98"/>
                  <a:gd name="T4" fmla="*/ 53 w 151"/>
                  <a:gd name="T5" fmla="*/ 65 h 98"/>
                  <a:gd name="T6" fmla="*/ 18 w 151"/>
                  <a:gd name="T7" fmla="*/ 49 h 98"/>
                  <a:gd name="T8" fmla="*/ 1 w 151"/>
                  <a:gd name="T9" fmla="*/ 4 h 98"/>
                  <a:gd name="T10" fmla="*/ 5 w 151"/>
                  <a:gd name="T11" fmla="*/ 0 h 98"/>
                  <a:gd name="T12" fmla="*/ 9 w 151"/>
                  <a:gd name="T13" fmla="*/ 4 h 98"/>
                  <a:gd name="T14" fmla="*/ 24 w 151"/>
                  <a:gd name="T15" fmla="*/ 43 h 98"/>
                  <a:gd name="T16" fmla="*/ 50 w 151"/>
                  <a:gd name="T17" fmla="*/ 56 h 98"/>
                  <a:gd name="T18" fmla="*/ 49 w 151"/>
                  <a:gd name="T19" fmla="*/ 48 h 98"/>
                  <a:gd name="T20" fmla="*/ 58 w 151"/>
                  <a:gd name="T21" fmla="*/ 20 h 98"/>
                  <a:gd name="T22" fmla="*/ 87 w 151"/>
                  <a:gd name="T23" fmla="*/ 15 h 98"/>
                  <a:gd name="T24" fmla="*/ 97 w 151"/>
                  <a:gd name="T25" fmla="*/ 28 h 98"/>
                  <a:gd name="T26" fmla="*/ 93 w 151"/>
                  <a:gd name="T27" fmla="*/ 48 h 98"/>
                  <a:gd name="T28" fmla="*/ 64 w 151"/>
                  <a:gd name="T29" fmla="*/ 65 h 98"/>
                  <a:gd name="T30" fmla="*/ 62 w 151"/>
                  <a:gd name="T31" fmla="*/ 65 h 98"/>
                  <a:gd name="T32" fmla="*/ 94 w 151"/>
                  <a:gd name="T33" fmla="*/ 89 h 98"/>
                  <a:gd name="T34" fmla="*/ 143 w 151"/>
                  <a:gd name="T35" fmla="*/ 63 h 98"/>
                  <a:gd name="T36" fmla="*/ 148 w 151"/>
                  <a:gd name="T37" fmla="*/ 61 h 98"/>
                  <a:gd name="T38" fmla="*/ 150 w 151"/>
                  <a:gd name="T39" fmla="*/ 67 h 98"/>
                  <a:gd name="T40" fmla="*/ 101 w 151"/>
                  <a:gd name="T41" fmla="*/ 98 h 98"/>
                  <a:gd name="T42" fmla="*/ 76 w 151"/>
                  <a:gd name="T43" fmla="*/ 20 h 98"/>
                  <a:gd name="T44" fmla="*/ 64 w 151"/>
                  <a:gd name="T45" fmla="*/ 25 h 98"/>
                  <a:gd name="T46" fmla="*/ 57 w 151"/>
                  <a:gd name="T47" fmla="*/ 47 h 98"/>
                  <a:gd name="T48" fmla="*/ 59 w 151"/>
                  <a:gd name="T49" fmla="*/ 57 h 98"/>
                  <a:gd name="T50" fmla="*/ 63 w 151"/>
                  <a:gd name="T51" fmla="*/ 57 h 98"/>
                  <a:gd name="T52" fmla="*/ 87 w 151"/>
                  <a:gd name="T53" fmla="*/ 44 h 98"/>
                  <a:gd name="T54" fmla="*/ 89 w 151"/>
                  <a:gd name="T55" fmla="*/ 30 h 98"/>
                  <a:gd name="T56" fmla="*/ 83 w 151"/>
                  <a:gd name="T57" fmla="*/ 22 h 98"/>
                  <a:gd name="T58" fmla="*/ 76 w 151"/>
                  <a:gd name="T59" fmla="*/ 2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1" h="98">
                    <a:moveTo>
                      <a:pt x="101" y="98"/>
                    </a:moveTo>
                    <a:cubicBezTo>
                      <a:pt x="98" y="98"/>
                      <a:pt x="95" y="97"/>
                      <a:pt x="92" y="97"/>
                    </a:cubicBezTo>
                    <a:cubicBezTo>
                      <a:pt x="75" y="93"/>
                      <a:pt x="60" y="81"/>
                      <a:pt x="53" y="65"/>
                    </a:cubicBezTo>
                    <a:cubicBezTo>
                      <a:pt x="40" y="63"/>
                      <a:pt x="28" y="58"/>
                      <a:pt x="18" y="49"/>
                    </a:cubicBezTo>
                    <a:cubicBezTo>
                      <a:pt x="6" y="37"/>
                      <a:pt x="0" y="21"/>
                      <a:pt x="1" y="4"/>
                    </a:cubicBezTo>
                    <a:cubicBezTo>
                      <a:pt x="1" y="2"/>
                      <a:pt x="3" y="0"/>
                      <a:pt x="5" y="0"/>
                    </a:cubicBezTo>
                    <a:cubicBezTo>
                      <a:pt x="7" y="0"/>
                      <a:pt x="9" y="2"/>
                      <a:pt x="9" y="4"/>
                    </a:cubicBezTo>
                    <a:cubicBezTo>
                      <a:pt x="8" y="19"/>
                      <a:pt x="14" y="33"/>
                      <a:pt x="24" y="43"/>
                    </a:cubicBezTo>
                    <a:cubicBezTo>
                      <a:pt x="31" y="50"/>
                      <a:pt x="40" y="54"/>
                      <a:pt x="50" y="56"/>
                    </a:cubicBezTo>
                    <a:cubicBezTo>
                      <a:pt x="50" y="53"/>
                      <a:pt x="49" y="51"/>
                      <a:pt x="49" y="48"/>
                    </a:cubicBezTo>
                    <a:cubicBezTo>
                      <a:pt x="48" y="37"/>
                      <a:pt x="52" y="27"/>
                      <a:pt x="58" y="20"/>
                    </a:cubicBezTo>
                    <a:cubicBezTo>
                      <a:pt x="66" y="12"/>
                      <a:pt x="78" y="9"/>
                      <a:pt x="87" y="15"/>
                    </a:cubicBezTo>
                    <a:cubicBezTo>
                      <a:pt x="92" y="18"/>
                      <a:pt x="95" y="23"/>
                      <a:pt x="97" y="28"/>
                    </a:cubicBezTo>
                    <a:cubicBezTo>
                      <a:pt x="98" y="35"/>
                      <a:pt x="97" y="43"/>
                      <a:pt x="93" y="48"/>
                    </a:cubicBezTo>
                    <a:cubicBezTo>
                      <a:pt x="88" y="57"/>
                      <a:pt x="77" y="63"/>
                      <a:pt x="64" y="65"/>
                    </a:cubicBezTo>
                    <a:cubicBezTo>
                      <a:pt x="63" y="65"/>
                      <a:pt x="63" y="65"/>
                      <a:pt x="62" y="65"/>
                    </a:cubicBezTo>
                    <a:cubicBezTo>
                      <a:pt x="68" y="77"/>
                      <a:pt x="80" y="86"/>
                      <a:pt x="94" y="89"/>
                    </a:cubicBezTo>
                    <a:cubicBezTo>
                      <a:pt x="113" y="93"/>
                      <a:pt x="135" y="81"/>
                      <a:pt x="143" y="63"/>
                    </a:cubicBezTo>
                    <a:cubicBezTo>
                      <a:pt x="144" y="61"/>
                      <a:pt x="146" y="60"/>
                      <a:pt x="148" y="61"/>
                    </a:cubicBezTo>
                    <a:cubicBezTo>
                      <a:pt x="150" y="62"/>
                      <a:pt x="151" y="65"/>
                      <a:pt x="150" y="67"/>
                    </a:cubicBezTo>
                    <a:cubicBezTo>
                      <a:pt x="142" y="85"/>
                      <a:pt x="122" y="98"/>
                      <a:pt x="101" y="98"/>
                    </a:cubicBezTo>
                    <a:close/>
                    <a:moveTo>
                      <a:pt x="76" y="20"/>
                    </a:moveTo>
                    <a:cubicBezTo>
                      <a:pt x="72" y="20"/>
                      <a:pt x="67" y="22"/>
                      <a:pt x="64" y="25"/>
                    </a:cubicBezTo>
                    <a:cubicBezTo>
                      <a:pt x="59" y="30"/>
                      <a:pt x="56" y="38"/>
                      <a:pt x="57" y="47"/>
                    </a:cubicBezTo>
                    <a:cubicBezTo>
                      <a:pt x="57" y="51"/>
                      <a:pt x="58" y="54"/>
                      <a:pt x="59" y="57"/>
                    </a:cubicBezTo>
                    <a:cubicBezTo>
                      <a:pt x="60" y="57"/>
                      <a:pt x="62" y="57"/>
                      <a:pt x="63" y="57"/>
                    </a:cubicBezTo>
                    <a:cubicBezTo>
                      <a:pt x="74" y="56"/>
                      <a:pt x="82" y="51"/>
                      <a:pt x="87" y="44"/>
                    </a:cubicBezTo>
                    <a:cubicBezTo>
                      <a:pt x="89" y="40"/>
                      <a:pt x="90" y="35"/>
                      <a:pt x="89" y="30"/>
                    </a:cubicBezTo>
                    <a:cubicBezTo>
                      <a:pt x="88" y="26"/>
                      <a:pt x="86" y="23"/>
                      <a:pt x="83" y="22"/>
                    </a:cubicBezTo>
                    <a:cubicBezTo>
                      <a:pt x="81" y="20"/>
                      <a:pt x="79" y="20"/>
                      <a:pt x="76" y="20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" name="任意多边形: 形状 112"/>
              <p:cNvSpPr>
                <a:spLocks noEditPoints="1"/>
              </p:cNvSpPr>
              <p:nvPr/>
            </p:nvSpPr>
            <p:spPr bwMode="auto">
              <a:xfrm>
                <a:off x="3052763" y="8232775"/>
                <a:ext cx="642938" cy="361950"/>
              </a:xfrm>
              <a:custGeom>
                <a:avLst/>
                <a:gdLst>
                  <a:gd name="T0" fmla="*/ 97 w 170"/>
                  <a:gd name="T1" fmla="*/ 96 h 96"/>
                  <a:gd name="T2" fmla="*/ 88 w 170"/>
                  <a:gd name="T3" fmla="*/ 93 h 96"/>
                  <a:gd name="T4" fmla="*/ 81 w 170"/>
                  <a:gd name="T5" fmla="*/ 69 h 96"/>
                  <a:gd name="T6" fmla="*/ 99 w 170"/>
                  <a:gd name="T7" fmla="*/ 53 h 96"/>
                  <a:gd name="T8" fmla="*/ 102 w 170"/>
                  <a:gd name="T9" fmla="*/ 51 h 96"/>
                  <a:gd name="T10" fmla="*/ 76 w 170"/>
                  <a:gd name="T11" fmla="*/ 35 h 96"/>
                  <a:gd name="T12" fmla="*/ 63 w 170"/>
                  <a:gd name="T13" fmla="*/ 34 h 96"/>
                  <a:gd name="T14" fmla="*/ 60 w 170"/>
                  <a:gd name="T15" fmla="*/ 60 h 96"/>
                  <a:gd name="T16" fmla="*/ 45 w 170"/>
                  <a:gd name="T17" fmla="*/ 74 h 96"/>
                  <a:gd name="T18" fmla="*/ 25 w 170"/>
                  <a:gd name="T19" fmla="*/ 68 h 96"/>
                  <a:gd name="T20" fmla="*/ 32 w 170"/>
                  <a:gd name="T21" fmla="*/ 40 h 96"/>
                  <a:gd name="T22" fmla="*/ 53 w 170"/>
                  <a:gd name="T23" fmla="*/ 28 h 96"/>
                  <a:gd name="T24" fmla="*/ 46 w 170"/>
                  <a:gd name="T25" fmla="*/ 19 h 96"/>
                  <a:gd name="T26" fmla="*/ 7 w 170"/>
                  <a:gd name="T27" fmla="*/ 17 h 96"/>
                  <a:gd name="T28" fmla="*/ 2 w 170"/>
                  <a:gd name="T29" fmla="*/ 16 h 96"/>
                  <a:gd name="T30" fmla="*/ 3 w 170"/>
                  <a:gd name="T31" fmla="*/ 10 h 96"/>
                  <a:gd name="T32" fmla="*/ 51 w 170"/>
                  <a:gd name="T33" fmla="*/ 13 h 96"/>
                  <a:gd name="T34" fmla="*/ 61 w 170"/>
                  <a:gd name="T35" fmla="*/ 27 h 96"/>
                  <a:gd name="T36" fmla="*/ 77 w 170"/>
                  <a:gd name="T37" fmla="*/ 27 h 96"/>
                  <a:gd name="T38" fmla="*/ 110 w 170"/>
                  <a:gd name="T39" fmla="*/ 49 h 96"/>
                  <a:gd name="T40" fmla="*/ 169 w 170"/>
                  <a:gd name="T41" fmla="*/ 70 h 96"/>
                  <a:gd name="T42" fmla="*/ 168 w 170"/>
                  <a:gd name="T43" fmla="*/ 75 h 96"/>
                  <a:gd name="T44" fmla="*/ 163 w 170"/>
                  <a:gd name="T45" fmla="*/ 75 h 96"/>
                  <a:gd name="T46" fmla="*/ 114 w 170"/>
                  <a:gd name="T47" fmla="*/ 56 h 96"/>
                  <a:gd name="T48" fmla="*/ 114 w 170"/>
                  <a:gd name="T49" fmla="*/ 57 h 96"/>
                  <a:gd name="T50" fmla="*/ 115 w 170"/>
                  <a:gd name="T51" fmla="*/ 85 h 96"/>
                  <a:gd name="T52" fmla="*/ 101 w 170"/>
                  <a:gd name="T53" fmla="*/ 95 h 96"/>
                  <a:gd name="T54" fmla="*/ 97 w 170"/>
                  <a:gd name="T55" fmla="*/ 96 h 96"/>
                  <a:gd name="T56" fmla="*/ 106 w 170"/>
                  <a:gd name="T57" fmla="*/ 58 h 96"/>
                  <a:gd name="T58" fmla="*/ 102 w 170"/>
                  <a:gd name="T59" fmla="*/ 60 h 96"/>
                  <a:gd name="T60" fmla="*/ 89 w 170"/>
                  <a:gd name="T61" fmla="*/ 72 h 96"/>
                  <a:gd name="T62" fmla="*/ 92 w 170"/>
                  <a:gd name="T63" fmla="*/ 87 h 96"/>
                  <a:gd name="T64" fmla="*/ 99 w 170"/>
                  <a:gd name="T65" fmla="*/ 88 h 96"/>
                  <a:gd name="T66" fmla="*/ 108 w 170"/>
                  <a:gd name="T67" fmla="*/ 81 h 96"/>
                  <a:gd name="T68" fmla="*/ 107 w 170"/>
                  <a:gd name="T69" fmla="*/ 60 h 96"/>
                  <a:gd name="T70" fmla="*/ 106 w 170"/>
                  <a:gd name="T71" fmla="*/ 58 h 96"/>
                  <a:gd name="T72" fmla="*/ 55 w 170"/>
                  <a:gd name="T73" fmla="*/ 36 h 96"/>
                  <a:gd name="T74" fmla="*/ 37 w 170"/>
                  <a:gd name="T75" fmla="*/ 46 h 96"/>
                  <a:gd name="T76" fmla="*/ 32 w 170"/>
                  <a:gd name="T77" fmla="*/ 63 h 96"/>
                  <a:gd name="T78" fmla="*/ 43 w 170"/>
                  <a:gd name="T79" fmla="*/ 66 h 96"/>
                  <a:gd name="T80" fmla="*/ 53 w 170"/>
                  <a:gd name="T81" fmla="*/ 56 h 96"/>
                  <a:gd name="T82" fmla="*/ 55 w 170"/>
                  <a:gd name="T83" fmla="*/ 3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0" h="96">
                    <a:moveTo>
                      <a:pt x="97" y="96"/>
                    </a:moveTo>
                    <a:cubicBezTo>
                      <a:pt x="93" y="96"/>
                      <a:pt x="90" y="95"/>
                      <a:pt x="88" y="93"/>
                    </a:cubicBezTo>
                    <a:cubicBezTo>
                      <a:pt x="80" y="88"/>
                      <a:pt x="78" y="77"/>
                      <a:pt x="81" y="69"/>
                    </a:cubicBezTo>
                    <a:cubicBezTo>
                      <a:pt x="84" y="62"/>
                      <a:pt x="90" y="57"/>
                      <a:pt x="99" y="53"/>
                    </a:cubicBezTo>
                    <a:cubicBezTo>
                      <a:pt x="100" y="52"/>
                      <a:pt x="101" y="52"/>
                      <a:pt x="102" y="51"/>
                    </a:cubicBezTo>
                    <a:cubicBezTo>
                      <a:pt x="95" y="43"/>
                      <a:pt x="86" y="37"/>
                      <a:pt x="76" y="35"/>
                    </a:cubicBezTo>
                    <a:cubicBezTo>
                      <a:pt x="72" y="34"/>
                      <a:pt x="67" y="34"/>
                      <a:pt x="63" y="34"/>
                    </a:cubicBezTo>
                    <a:cubicBezTo>
                      <a:pt x="65" y="43"/>
                      <a:pt x="64" y="52"/>
                      <a:pt x="60" y="60"/>
                    </a:cubicBezTo>
                    <a:cubicBezTo>
                      <a:pt x="57" y="67"/>
                      <a:pt x="51" y="72"/>
                      <a:pt x="45" y="74"/>
                    </a:cubicBezTo>
                    <a:cubicBezTo>
                      <a:pt x="38" y="76"/>
                      <a:pt x="29" y="74"/>
                      <a:pt x="25" y="68"/>
                    </a:cubicBezTo>
                    <a:cubicBezTo>
                      <a:pt x="19" y="59"/>
                      <a:pt x="24" y="47"/>
                      <a:pt x="32" y="40"/>
                    </a:cubicBezTo>
                    <a:cubicBezTo>
                      <a:pt x="38" y="35"/>
                      <a:pt x="45" y="31"/>
                      <a:pt x="53" y="28"/>
                    </a:cubicBezTo>
                    <a:cubicBezTo>
                      <a:pt x="51" y="25"/>
                      <a:pt x="49" y="21"/>
                      <a:pt x="46" y="19"/>
                    </a:cubicBezTo>
                    <a:cubicBezTo>
                      <a:pt x="35" y="10"/>
                      <a:pt x="18" y="9"/>
                      <a:pt x="7" y="17"/>
                    </a:cubicBezTo>
                    <a:cubicBezTo>
                      <a:pt x="5" y="18"/>
                      <a:pt x="3" y="18"/>
                      <a:pt x="2" y="16"/>
                    </a:cubicBezTo>
                    <a:cubicBezTo>
                      <a:pt x="0" y="14"/>
                      <a:pt x="1" y="11"/>
                      <a:pt x="3" y="10"/>
                    </a:cubicBezTo>
                    <a:cubicBezTo>
                      <a:pt x="17" y="0"/>
                      <a:pt x="38" y="1"/>
                      <a:pt x="51" y="13"/>
                    </a:cubicBezTo>
                    <a:cubicBezTo>
                      <a:pt x="55" y="16"/>
                      <a:pt x="59" y="21"/>
                      <a:pt x="61" y="27"/>
                    </a:cubicBezTo>
                    <a:cubicBezTo>
                      <a:pt x="66" y="26"/>
                      <a:pt x="72" y="26"/>
                      <a:pt x="77" y="27"/>
                    </a:cubicBezTo>
                    <a:cubicBezTo>
                      <a:pt x="90" y="30"/>
                      <a:pt x="102" y="38"/>
                      <a:pt x="110" y="49"/>
                    </a:cubicBezTo>
                    <a:cubicBezTo>
                      <a:pt x="131" y="44"/>
                      <a:pt x="156" y="52"/>
                      <a:pt x="169" y="70"/>
                    </a:cubicBezTo>
                    <a:cubicBezTo>
                      <a:pt x="170" y="72"/>
                      <a:pt x="170" y="74"/>
                      <a:pt x="168" y="75"/>
                    </a:cubicBezTo>
                    <a:cubicBezTo>
                      <a:pt x="167" y="77"/>
                      <a:pt x="164" y="76"/>
                      <a:pt x="163" y="75"/>
                    </a:cubicBezTo>
                    <a:cubicBezTo>
                      <a:pt x="152" y="60"/>
                      <a:pt x="132" y="53"/>
                      <a:pt x="114" y="56"/>
                    </a:cubicBezTo>
                    <a:cubicBezTo>
                      <a:pt x="114" y="57"/>
                      <a:pt x="114" y="57"/>
                      <a:pt x="114" y="57"/>
                    </a:cubicBezTo>
                    <a:cubicBezTo>
                      <a:pt x="119" y="67"/>
                      <a:pt x="119" y="77"/>
                      <a:pt x="115" y="85"/>
                    </a:cubicBezTo>
                    <a:cubicBezTo>
                      <a:pt x="112" y="90"/>
                      <a:pt x="107" y="94"/>
                      <a:pt x="101" y="95"/>
                    </a:cubicBezTo>
                    <a:cubicBezTo>
                      <a:pt x="100" y="96"/>
                      <a:pt x="98" y="96"/>
                      <a:pt x="97" y="96"/>
                    </a:cubicBezTo>
                    <a:close/>
                    <a:moveTo>
                      <a:pt x="106" y="58"/>
                    </a:moveTo>
                    <a:cubicBezTo>
                      <a:pt x="105" y="59"/>
                      <a:pt x="104" y="59"/>
                      <a:pt x="102" y="60"/>
                    </a:cubicBezTo>
                    <a:cubicBezTo>
                      <a:pt x="98" y="62"/>
                      <a:pt x="91" y="66"/>
                      <a:pt x="89" y="72"/>
                    </a:cubicBezTo>
                    <a:cubicBezTo>
                      <a:pt x="87" y="77"/>
                      <a:pt x="88" y="84"/>
                      <a:pt x="92" y="87"/>
                    </a:cubicBezTo>
                    <a:cubicBezTo>
                      <a:pt x="94" y="88"/>
                      <a:pt x="97" y="88"/>
                      <a:pt x="99" y="88"/>
                    </a:cubicBezTo>
                    <a:cubicBezTo>
                      <a:pt x="103" y="87"/>
                      <a:pt x="106" y="84"/>
                      <a:pt x="108" y="81"/>
                    </a:cubicBezTo>
                    <a:cubicBezTo>
                      <a:pt x="111" y="75"/>
                      <a:pt x="110" y="68"/>
                      <a:pt x="107" y="60"/>
                    </a:cubicBezTo>
                    <a:cubicBezTo>
                      <a:pt x="107" y="59"/>
                      <a:pt x="106" y="59"/>
                      <a:pt x="106" y="58"/>
                    </a:cubicBezTo>
                    <a:close/>
                    <a:moveTo>
                      <a:pt x="55" y="36"/>
                    </a:moveTo>
                    <a:cubicBezTo>
                      <a:pt x="49" y="38"/>
                      <a:pt x="42" y="41"/>
                      <a:pt x="37" y="46"/>
                    </a:cubicBezTo>
                    <a:cubicBezTo>
                      <a:pt x="32" y="51"/>
                      <a:pt x="29" y="59"/>
                      <a:pt x="32" y="63"/>
                    </a:cubicBezTo>
                    <a:cubicBezTo>
                      <a:pt x="34" y="66"/>
                      <a:pt x="39" y="68"/>
                      <a:pt x="43" y="66"/>
                    </a:cubicBezTo>
                    <a:cubicBezTo>
                      <a:pt x="48" y="64"/>
                      <a:pt x="51" y="59"/>
                      <a:pt x="53" y="56"/>
                    </a:cubicBezTo>
                    <a:cubicBezTo>
                      <a:pt x="56" y="50"/>
                      <a:pt x="57" y="43"/>
                      <a:pt x="55" y="3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" name="椭圆 113"/>
              <p:cNvSpPr>
                <a:spLocks noChangeArrowheads="1"/>
              </p:cNvSpPr>
              <p:nvPr/>
            </p:nvSpPr>
            <p:spPr bwMode="auto">
              <a:xfrm>
                <a:off x="3121026" y="7475538"/>
                <a:ext cx="188913" cy="188913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" name="椭圆 114"/>
              <p:cNvSpPr>
                <a:spLocks noChangeArrowheads="1"/>
              </p:cNvSpPr>
              <p:nvPr/>
            </p:nvSpPr>
            <p:spPr bwMode="auto">
              <a:xfrm>
                <a:off x="3017838" y="7866063"/>
                <a:ext cx="152400" cy="146050"/>
              </a:xfrm>
              <a:prstGeom prst="ellipse">
                <a:avLst/>
              </a:prstGeom>
              <a:solidFill>
                <a:srgbClr val="FF9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" name="椭圆 115"/>
              <p:cNvSpPr>
                <a:spLocks noChangeArrowheads="1"/>
              </p:cNvSpPr>
              <p:nvPr/>
            </p:nvSpPr>
            <p:spPr bwMode="auto">
              <a:xfrm>
                <a:off x="4114801" y="7797800"/>
                <a:ext cx="152400" cy="150813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" name="任意多边形: 形状 116"/>
              <p:cNvSpPr>
                <a:spLocks/>
              </p:cNvSpPr>
              <p:nvPr/>
            </p:nvSpPr>
            <p:spPr bwMode="auto">
              <a:xfrm>
                <a:off x="3313113" y="7608888"/>
                <a:ext cx="711200" cy="717550"/>
              </a:xfrm>
              <a:custGeom>
                <a:avLst/>
                <a:gdLst>
                  <a:gd name="T0" fmla="*/ 234 w 448"/>
                  <a:gd name="T1" fmla="*/ 109 h 452"/>
                  <a:gd name="T2" fmla="*/ 348 w 448"/>
                  <a:gd name="T3" fmla="*/ 33 h 452"/>
                  <a:gd name="T4" fmla="*/ 317 w 448"/>
                  <a:gd name="T5" fmla="*/ 166 h 452"/>
                  <a:gd name="T6" fmla="*/ 448 w 448"/>
                  <a:gd name="T7" fmla="*/ 209 h 452"/>
                  <a:gd name="T8" fmla="*/ 322 w 448"/>
                  <a:gd name="T9" fmla="*/ 266 h 452"/>
                  <a:gd name="T10" fmla="*/ 372 w 448"/>
                  <a:gd name="T11" fmla="*/ 395 h 452"/>
                  <a:gd name="T12" fmla="*/ 248 w 448"/>
                  <a:gd name="T13" fmla="*/ 335 h 452"/>
                  <a:gd name="T14" fmla="*/ 176 w 448"/>
                  <a:gd name="T15" fmla="*/ 452 h 452"/>
                  <a:gd name="T16" fmla="*/ 148 w 448"/>
                  <a:gd name="T17" fmla="*/ 319 h 452"/>
                  <a:gd name="T18" fmla="*/ 12 w 448"/>
                  <a:gd name="T19" fmla="*/ 338 h 452"/>
                  <a:gd name="T20" fmla="*/ 98 w 448"/>
                  <a:gd name="T21" fmla="*/ 231 h 452"/>
                  <a:gd name="T22" fmla="*/ 0 w 448"/>
                  <a:gd name="T23" fmla="*/ 135 h 452"/>
                  <a:gd name="T24" fmla="*/ 136 w 448"/>
                  <a:gd name="T25" fmla="*/ 138 h 452"/>
                  <a:gd name="T26" fmla="*/ 150 w 448"/>
                  <a:gd name="T27" fmla="*/ 0 h 452"/>
                  <a:gd name="T28" fmla="*/ 234 w 448"/>
                  <a:gd name="T29" fmla="*/ 109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8" h="452">
                    <a:moveTo>
                      <a:pt x="234" y="109"/>
                    </a:moveTo>
                    <a:lnTo>
                      <a:pt x="348" y="33"/>
                    </a:lnTo>
                    <a:lnTo>
                      <a:pt x="317" y="166"/>
                    </a:lnTo>
                    <a:lnTo>
                      <a:pt x="448" y="209"/>
                    </a:lnTo>
                    <a:lnTo>
                      <a:pt x="322" y="266"/>
                    </a:lnTo>
                    <a:lnTo>
                      <a:pt x="372" y="395"/>
                    </a:lnTo>
                    <a:lnTo>
                      <a:pt x="248" y="335"/>
                    </a:lnTo>
                    <a:lnTo>
                      <a:pt x="176" y="452"/>
                    </a:lnTo>
                    <a:lnTo>
                      <a:pt x="148" y="319"/>
                    </a:lnTo>
                    <a:lnTo>
                      <a:pt x="12" y="338"/>
                    </a:lnTo>
                    <a:lnTo>
                      <a:pt x="98" y="231"/>
                    </a:lnTo>
                    <a:lnTo>
                      <a:pt x="0" y="135"/>
                    </a:lnTo>
                    <a:lnTo>
                      <a:pt x="136" y="138"/>
                    </a:lnTo>
                    <a:lnTo>
                      <a:pt x="150" y="0"/>
                    </a:lnTo>
                    <a:lnTo>
                      <a:pt x="234" y="109"/>
                    </a:ln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8" name="椭圆 117"/>
              <p:cNvSpPr>
                <a:spLocks noChangeArrowheads="1"/>
              </p:cNvSpPr>
              <p:nvPr/>
            </p:nvSpPr>
            <p:spPr bwMode="auto">
              <a:xfrm>
                <a:off x="3559176" y="7937500"/>
                <a:ext cx="26988" cy="25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" name="椭圆 118"/>
              <p:cNvSpPr>
                <a:spLocks noChangeArrowheads="1"/>
              </p:cNvSpPr>
              <p:nvPr/>
            </p:nvSpPr>
            <p:spPr bwMode="auto">
              <a:xfrm>
                <a:off x="3717926" y="7937500"/>
                <a:ext cx="26988" cy="25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" name="任意多边形: 形状 119"/>
              <p:cNvSpPr>
                <a:spLocks/>
              </p:cNvSpPr>
              <p:nvPr/>
            </p:nvSpPr>
            <p:spPr bwMode="auto">
              <a:xfrm>
                <a:off x="3608388" y="7967663"/>
                <a:ext cx="87313" cy="57150"/>
              </a:xfrm>
              <a:custGeom>
                <a:avLst/>
                <a:gdLst>
                  <a:gd name="T0" fmla="*/ 15 w 23"/>
                  <a:gd name="T1" fmla="*/ 4 h 15"/>
                  <a:gd name="T2" fmla="*/ 11 w 23"/>
                  <a:gd name="T3" fmla="*/ 7 h 15"/>
                  <a:gd name="T4" fmla="*/ 8 w 23"/>
                  <a:gd name="T5" fmla="*/ 4 h 15"/>
                  <a:gd name="T6" fmla="*/ 4 w 23"/>
                  <a:gd name="T7" fmla="*/ 0 h 15"/>
                  <a:gd name="T8" fmla="*/ 0 w 23"/>
                  <a:gd name="T9" fmla="*/ 4 h 15"/>
                  <a:gd name="T10" fmla="*/ 11 w 23"/>
                  <a:gd name="T11" fmla="*/ 15 h 15"/>
                  <a:gd name="T12" fmla="*/ 23 w 23"/>
                  <a:gd name="T13" fmla="*/ 4 h 15"/>
                  <a:gd name="T14" fmla="*/ 19 w 23"/>
                  <a:gd name="T15" fmla="*/ 0 h 15"/>
                  <a:gd name="T16" fmla="*/ 15 w 23"/>
                  <a:gd name="T1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5">
                    <a:moveTo>
                      <a:pt x="15" y="4"/>
                    </a:moveTo>
                    <a:cubicBezTo>
                      <a:pt x="15" y="6"/>
                      <a:pt x="13" y="7"/>
                      <a:pt x="11" y="7"/>
                    </a:cubicBezTo>
                    <a:cubicBezTo>
                      <a:pt x="9" y="7"/>
                      <a:pt x="8" y="6"/>
                      <a:pt x="8" y="4"/>
                    </a:cubicBezTo>
                    <a:cubicBezTo>
                      <a:pt x="8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4"/>
                    </a:cubicBezTo>
                    <a:cubicBezTo>
                      <a:pt x="0" y="10"/>
                      <a:pt x="5" y="15"/>
                      <a:pt x="11" y="15"/>
                    </a:cubicBezTo>
                    <a:cubicBezTo>
                      <a:pt x="18" y="15"/>
                      <a:pt x="23" y="10"/>
                      <a:pt x="23" y="4"/>
                    </a:cubicBezTo>
                    <a:cubicBezTo>
                      <a:pt x="23" y="1"/>
                      <a:pt x="21" y="0"/>
                      <a:pt x="19" y="0"/>
                    </a:cubicBezTo>
                    <a:cubicBezTo>
                      <a:pt x="17" y="0"/>
                      <a:pt x="15" y="1"/>
                      <a:pt x="15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任意多边形: 形状 120"/>
              <p:cNvSpPr>
                <a:spLocks/>
              </p:cNvSpPr>
              <p:nvPr/>
            </p:nvSpPr>
            <p:spPr bwMode="auto">
              <a:xfrm>
                <a:off x="2692401" y="8709025"/>
                <a:ext cx="1695450" cy="263525"/>
              </a:xfrm>
              <a:custGeom>
                <a:avLst/>
                <a:gdLst>
                  <a:gd name="T0" fmla="*/ 0 w 448"/>
                  <a:gd name="T1" fmla="*/ 0 h 70"/>
                  <a:gd name="T2" fmla="*/ 0 w 448"/>
                  <a:gd name="T3" fmla="*/ 31 h 70"/>
                  <a:gd name="T4" fmla="*/ 39 w 448"/>
                  <a:gd name="T5" fmla="*/ 70 h 70"/>
                  <a:gd name="T6" fmla="*/ 408 w 448"/>
                  <a:gd name="T7" fmla="*/ 70 h 70"/>
                  <a:gd name="T8" fmla="*/ 448 w 448"/>
                  <a:gd name="T9" fmla="*/ 31 h 70"/>
                  <a:gd name="T10" fmla="*/ 448 w 448"/>
                  <a:gd name="T11" fmla="*/ 0 h 70"/>
                  <a:gd name="T12" fmla="*/ 0 w 448"/>
                  <a:gd name="T1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8" h="70">
                    <a:moveTo>
                      <a:pt x="0" y="0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53"/>
                      <a:pt x="18" y="70"/>
                      <a:pt x="39" y="70"/>
                    </a:cubicBezTo>
                    <a:cubicBezTo>
                      <a:pt x="408" y="70"/>
                      <a:pt x="408" y="70"/>
                      <a:pt x="408" y="70"/>
                    </a:cubicBezTo>
                    <a:cubicBezTo>
                      <a:pt x="430" y="70"/>
                      <a:pt x="448" y="53"/>
                      <a:pt x="448" y="31"/>
                    </a:cubicBezTo>
                    <a:cubicBezTo>
                      <a:pt x="448" y="0"/>
                      <a:pt x="448" y="0"/>
                      <a:pt x="44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任意多边形: 形状 121"/>
              <p:cNvSpPr>
                <a:spLocks/>
              </p:cNvSpPr>
              <p:nvPr/>
            </p:nvSpPr>
            <p:spPr bwMode="auto">
              <a:xfrm>
                <a:off x="4133851" y="8175625"/>
                <a:ext cx="254000" cy="355600"/>
              </a:xfrm>
              <a:custGeom>
                <a:avLst/>
                <a:gdLst>
                  <a:gd name="T0" fmla="*/ 67 w 67"/>
                  <a:gd name="T1" fmla="*/ 90 h 94"/>
                  <a:gd name="T2" fmla="*/ 67 w 67"/>
                  <a:gd name="T3" fmla="*/ 4 h 94"/>
                  <a:gd name="T4" fmla="*/ 47 w 67"/>
                  <a:gd name="T5" fmla="*/ 0 h 94"/>
                  <a:gd name="T6" fmla="*/ 0 w 67"/>
                  <a:gd name="T7" fmla="*/ 47 h 94"/>
                  <a:gd name="T8" fmla="*/ 47 w 67"/>
                  <a:gd name="T9" fmla="*/ 94 h 94"/>
                  <a:gd name="T10" fmla="*/ 67 w 67"/>
                  <a:gd name="T11" fmla="*/ 9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" h="94">
                    <a:moveTo>
                      <a:pt x="67" y="90"/>
                    </a:moveTo>
                    <a:cubicBezTo>
                      <a:pt x="67" y="4"/>
                      <a:pt x="67" y="4"/>
                      <a:pt x="67" y="4"/>
                    </a:cubicBezTo>
                    <a:cubicBezTo>
                      <a:pt x="61" y="2"/>
                      <a:pt x="54" y="0"/>
                      <a:pt x="47" y="0"/>
                    </a:cubicBezTo>
                    <a:cubicBezTo>
                      <a:pt x="21" y="0"/>
                      <a:pt x="0" y="21"/>
                      <a:pt x="0" y="47"/>
                    </a:cubicBezTo>
                    <a:cubicBezTo>
                      <a:pt x="0" y="73"/>
                      <a:pt x="21" y="94"/>
                      <a:pt x="47" y="94"/>
                    </a:cubicBezTo>
                    <a:cubicBezTo>
                      <a:pt x="54" y="94"/>
                      <a:pt x="61" y="93"/>
                      <a:pt x="67" y="90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任意多边形: 形状 122"/>
              <p:cNvSpPr>
                <a:spLocks/>
              </p:cNvSpPr>
              <p:nvPr/>
            </p:nvSpPr>
            <p:spPr bwMode="auto">
              <a:xfrm>
                <a:off x="3862388" y="6961188"/>
                <a:ext cx="525463" cy="544513"/>
              </a:xfrm>
              <a:custGeom>
                <a:avLst/>
                <a:gdLst>
                  <a:gd name="T0" fmla="*/ 99 w 139"/>
                  <a:gd name="T1" fmla="*/ 0 h 144"/>
                  <a:gd name="T2" fmla="*/ 23 w 139"/>
                  <a:gd name="T3" fmla="*/ 0 h 144"/>
                  <a:gd name="T4" fmla="*/ 0 w 139"/>
                  <a:gd name="T5" fmla="*/ 58 h 144"/>
                  <a:gd name="T6" fmla="*/ 87 w 139"/>
                  <a:gd name="T7" fmla="*/ 144 h 144"/>
                  <a:gd name="T8" fmla="*/ 139 w 139"/>
                  <a:gd name="T9" fmla="*/ 127 h 144"/>
                  <a:gd name="T10" fmla="*/ 139 w 139"/>
                  <a:gd name="T11" fmla="*/ 39 h 144"/>
                  <a:gd name="T12" fmla="*/ 99 w 139"/>
                  <a:gd name="T1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144">
                    <a:moveTo>
                      <a:pt x="99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9" y="15"/>
                      <a:pt x="0" y="35"/>
                      <a:pt x="0" y="58"/>
                    </a:cubicBezTo>
                    <a:cubicBezTo>
                      <a:pt x="0" y="106"/>
                      <a:pt x="39" y="144"/>
                      <a:pt x="87" y="144"/>
                    </a:cubicBezTo>
                    <a:cubicBezTo>
                      <a:pt x="106" y="144"/>
                      <a:pt x="124" y="138"/>
                      <a:pt x="139" y="127"/>
                    </a:cubicBezTo>
                    <a:cubicBezTo>
                      <a:pt x="139" y="39"/>
                      <a:pt x="139" y="39"/>
                      <a:pt x="139" y="39"/>
                    </a:cubicBezTo>
                    <a:cubicBezTo>
                      <a:pt x="139" y="17"/>
                      <a:pt x="121" y="0"/>
                      <a:pt x="99" y="0"/>
                    </a:cubicBezTo>
                    <a:close/>
                  </a:path>
                </a:pathLst>
              </a:custGeom>
              <a:solidFill>
                <a:srgbClr val="19C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任意多边形: 形状 123"/>
              <p:cNvSpPr>
                <a:spLocks/>
              </p:cNvSpPr>
              <p:nvPr/>
            </p:nvSpPr>
            <p:spPr bwMode="auto">
              <a:xfrm>
                <a:off x="2692401" y="6961188"/>
                <a:ext cx="204788" cy="2011363"/>
              </a:xfrm>
              <a:custGeom>
                <a:avLst/>
                <a:gdLst>
                  <a:gd name="T0" fmla="*/ 54 w 54"/>
                  <a:gd name="T1" fmla="*/ 532 h 532"/>
                  <a:gd name="T2" fmla="*/ 39 w 54"/>
                  <a:gd name="T3" fmla="*/ 532 h 532"/>
                  <a:gd name="T4" fmla="*/ 0 w 54"/>
                  <a:gd name="T5" fmla="*/ 493 h 532"/>
                  <a:gd name="T6" fmla="*/ 0 w 54"/>
                  <a:gd name="T7" fmla="*/ 39 h 532"/>
                  <a:gd name="T8" fmla="*/ 39 w 54"/>
                  <a:gd name="T9" fmla="*/ 0 h 532"/>
                  <a:gd name="T10" fmla="*/ 54 w 54"/>
                  <a:gd name="T11" fmla="*/ 0 h 532"/>
                  <a:gd name="T12" fmla="*/ 54 w 54"/>
                  <a:gd name="T13" fmla="*/ 532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532">
                    <a:moveTo>
                      <a:pt x="54" y="532"/>
                    </a:moveTo>
                    <a:cubicBezTo>
                      <a:pt x="39" y="532"/>
                      <a:pt x="39" y="532"/>
                      <a:pt x="39" y="532"/>
                    </a:cubicBezTo>
                    <a:cubicBezTo>
                      <a:pt x="17" y="532"/>
                      <a:pt x="0" y="515"/>
                      <a:pt x="0" y="493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4" y="0"/>
                      <a:pt x="54" y="0"/>
                      <a:pt x="54" y="0"/>
                    </a:cubicBezTo>
                    <a:lnTo>
                      <a:pt x="54" y="5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 rot="1622264">
              <a:off x="9097424" y="3319865"/>
              <a:ext cx="2888351" cy="2744121"/>
              <a:chOff x="298450" y="-2527301"/>
              <a:chExt cx="2447925" cy="2325688"/>
            </a:xfrm>
          </p:grpSpPr>
          <p:sp>
            <p:nvSpPr>
              <p:cNvPr id="63" name="任意多边形: 形状 62"/>
              <p:cNvSpPr>
                <a:spLocks/>
              </p:cNvSpPr>
              <p:nvPr/>
            </p:nvSpPr>
            <p:spPr bwMode="auto">
              <a:xfrm>
                <a:off x="298450" y="-2527301"/>
                <a:ext cx="2447925" cy="2325688"/>
              </a:xfrm>
              <a:custGeom>
                <a:avLst/>
                <a:gdLst>
                  <a:gd name="T0" fmla="*/ 605 w 647"/>
                  <a:gd name="T1" fmla="*/ 295 h 615"/>
                  <a:gd name="T2" fmla="*/ 621 w 647"/>
                  <a:gd name="T3" fmla="*/ 264 h 615"/>
                  <a:gd name="T4" fmla="*/ 624 w 647"/>
                  <a:gd name="T5" fmla="*/ 252 h 615"/>
                  <a:gd name="T6" fmla="*/ 621 w 647"/>
                  <a:gd name="T7" fmla="*/ 167 h 615"/>
                  <a:gd name="T8" fmla="*/ 609 w 647"/>
                  <a:gd name="T9" fmla="*/ 146 h 615"/>
                  <a:gd name="T10" fmla="*/ 585 w 647"/>
                  <a:gd name="T11" fmla="*/ 147 h 615"/>
                  <a:gd name="T12" fmla="*/ 540 w 647"/>
                  <a:gd name="T13" fmla="*/ 175 h 615"/>
                  <a:gd name="T14" fmla="*/ 540 w 647"/>
                  <a:gd name="T15" fmla="*/ 173 h 615"/>
                  <a:gd name="T16" fmla="*/ 511 w 647"/>
                  <a:gd name="T17" fmla="*/ 92 h 615"/>
                  <a:gd name="T18" fmla="*/ 493 w 647"/>
                  <a:gd name="T19" fmla="*/ 76 h 615"/>
                  <a:gd name="T20" fmla="*/ 470 w 647"/>
                  <a:gd name="T21" fmla="*/ 84 h 615"/>
                  <a:gd name="T22" fmla="*/ 415 w 647"/>
                  <a:gd name="T23" fmla="*/ 149 h 615"/>
                  <a:gd name="T24" fmla="*/ 409 w 647"/>
                  <a:gd name="T25" fmla="*/ 161 h 615"/>
                  <a:gd name="T26" fmla="*/ 400 w 647"/>
                  <a:gd name="T27" fmla="*/ 209 h 615"/>
                  <a:gd name="T28" fmla="*/ 317 w 647"/>
                  <a:gd name="T29" fmla="*/ 209 h 615"/>
                  <a:gd name="T30" fmla="*/ 348 w 647"/>
                  <a:gd name="T31" fmla="*/ 76 h 615"/>
                  <a:gd name="T32" fmla="*/ 342 w 647"/>
                  <a:gd name="T33" fmla="*/ 41 h 615"/>
                  <a:gd name="T34" fmla="*/ 313 w 647"/>
                  <a:gd name="T35" fmla="*/ 21 h 615"/>
                  <a:gd name="T36" fmla="*/ 236 w 647"/>
                  <a:gd name="T37" fmla="*/ 3 h 615"/>
                  <a:gd name="T38" fmla="*/ 201 w 647"/>
                  <a:gd name="T39" fmla="*/ 8 h 615"/>
                  <a:gd name="T40" fmla="*/ 180 w 647"/>
                  <a:gd name="T41" fmla="*/ 37 h 615"/>
                  <a:gd name="T42" fmla="*/ 146 w 647"/>
                  <a:gd name="T43" fmla="*/ 182 h 615"/>
                  <a:gd name="T44" fmla="*/ 135 w 647"/>
                  <a:gd name="T45" fmla="*/ 178 h 615"/>
                  <a:gd name="T46" fmla="*/ 129 w 647"/>
                  <a:gd name="T47" fmla="*/ 166 h 615"/>
                  <a:gd name="T48" fmla="*/ 108 w 647"/>
                  <a:gd name="T49" fmla="*/ 140 h 615"/>
                  <a:gd name="T50" fmla="*/ 107 w 647"/>
                  <a:gd name="T51" fmla="*/ 140 h 615"/>
                  <a:gd name="T52" fmla="*/ 99 w 647"/>
                  <a:gd name="T53" fmla="*/ 133 h 615"/>
                  <a:gd name="T54" fmla="*/ 97 w 647"/>
                  <a:gd name="T55" fmla="*/ 132 h 615"/>
                  <a:gd name="T56" fmla="*/ 93 w 647"/>
                  <a:gd name="T57" fmla="*/ 130 h 615"/>
                  <a:gd name="T58" fmla="*/ 88 w 647"/>
                  <a:gd name="T59" fmla="*/ 127 h 615"/>
                  <a:gd name="T60" fmla="*/ 84 w 647"/>
                  <a:gd name="T61" fmla="*/ 126 h 615"/>
                  <a:gd name="T62" fmla="*/ 78 w 647"/>
                  <a:gd name="T63" fmla="*/ 123 h 615"/>
                  <a:gd name="T64" fmla="*/ 75 w 647"/>
                  <a:gd name="T65" fmla="*/ 123 h 615"/>
                  <a:gd name="T66" fmla="*/ 67 w 647"/>
                  <a:gd name="T67" fmla="*/ 121 h 615"/>
                  <a:gd name="T68" fmla="*/ 45 w 647"/>
                  <a:gd name="T69" fmla="*/ 117 h 615"/>
                  <a:gd name="T70" fmla="*/ 39 w 647"/>
                  <a:gd name="T71" fmla="*/ 116 h 615"/>
                  <a:gd name="T72" fmla="*/ 29 w 647"/>
                  <a:gd name="T73" fmla="*/ 118 h 615"/>
                  <a:gd name="T74" fmla="*/ 20 w 647"/>
                  <a:gd name="T75" fmla="*/ 126 h 615"/>
                  <a:gd name="T76" fmla="*/ 17 w 647"/>
                  <a:gd name="T77" fmla="*/ 132 h 615"/>
                  <a:gd name="T78" fmla="*/ 8 w 647"/>
                  <a:gd name="T79" fmla="*/ 152 h 615"/>
                  <a:gd name="T80" fmla="*/ 5 w 647"/>
                  <a:gd name="T81" fmla="*/ 160 h 615"/>
                  <a:gd name="T82" fmla="*/ 4 w 647"/>
                  <a:gd name="T83" fmla="*/ 161 h 615"/>
                  <a:gd name="T84" fmla="*/ 2 w 647"/>
                  <a:gd name="T85" fmla="*/ 169 h 615"/>
                  <a:gd name="T86" fmla="*/ 2 w 647"/>
                  <a:gd name="T87" fmla="*/ 172 h 615"/>
                  <a:gd name="T88" fmla="*/ 1 w 647"/>
                  <a:gd name="T89" fmla="*/ 178 h 615"/>
                  <a:gd name="T90" fmla="*/ 1 w 647"/>
                  <a:gd name="T91" fmla="*/ 183 h 615"/>
                  <a:gd name="T92" fmla="*/ 0 w 647"/>
                  <a:gd name="T93" fmla="*/ 188 h 615"/>
                  <a:gd name="T94" fmla="*/ 11 w 647"/>
                  <a:gd name="T95" fmla="*/ 229 h 615"/>
                  <a:gd name="T96" fmla="*/ 17 w 647"/>
                  <a:gd name="T97" fmla="*/ 240 h 615"/>
                  <a:gd name="T98" fmla="*/ 19 w 647"/>
                  <a:gd name="T99" fmla="*/ 274 h 615"/>
                  <a:gd name="T100" fmla="*/ 46 w 647"/>
                  <a:gd name="T101" fmla="*/ 295 h 615"/>
                  <a:gd name="T102" fmla="*/ 65 w 647"/>
                  <a:gd name="T103" fmla="*/ 331 h 615"/>
                  <a:gd name="T104" fmla="*/ 43 w 647"/>
                  <a:gd name="T105" fmla="*/ 374 h 615"/>
                  <a:gd name="T106" fmla="*/ 41 w 647"/>
                  <a:gd name="T107" fmla="*/ 385 h 615"/>
                  <a:gd name="T108" fmla="*/ 41 w 647"/>
                  <a:gd name="T109" fmla="*/ 552 h 615"/>
                  <a:gd name="T110" fmla="*/ 104 w 647"/>
                  <a:gd name="T111" fmla="*/ 615 h 615"/>
                  <a:gd name="T112" fmla="*/ 584 w 647"/>
                  <a:gd name="T113" fmla="*/ 615 h 615"/>
                  <a:gd name="T114" fmla="*/ 647 w 647"/>
                  <a:gd name="T115" fmla="*/ 552 h 615"/>
                  <a:gd name="T116" fmla="*/ 647 w 647"/>
                  <a:gd name="T117" fmla="*/ 385 h 615"/>
                  <a:gd name="T118" fmla="*/ 645 w 647"/>
                  <a:gd name="T119" fmla="*/ 374 h 615"/>
                  <a:gd name="T120" fmla="*/ 605 w 647"/>
                  <a:gd name="T121" fmla="*/ 29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47" h="615">
                    <a:moveTo>
                      <a:pt x="605" y="295"/>
                    </a:moveTo>
                    <a:cubicBezTo>
                      <a:pt x="621" y="264"/>
                      <a:pt x="621" y="264"/>
                      <a:pt x="621" y="264"/>
                    </a:cubicBezTo>
                    <a:cubicBezTo>
                      <a:pt x="623" y="261"/>
                      <a:pt x="624" y="257"/>
                      <a:pt x="624" y="252"/>
                    </a:cubicBezTo>
                    <a:cubicBezTo>
                      <a:pt x="621" y="167"/>
                      <a:pt x="621" y="167"/>
                      <a:pt x="621" y="167"/>
                    </a:cubicBezTo>
                    <a:cubicBezTo>
                      <a:pt x="621" y="158"/>
                      <a:pt x="616" y="150"/>
                      <a:pt x="609" y="146"/>
                    </a:cubicBezTo>
                    <a:cubicBezTo>
                      <a:pt x="601" y="142"/>
                      <a:pt x="592" y="143"/>
                      <a:pt x="585" y="147"/>
                    </a:cubicBezTo>
                    <a:cubicBezTo>
                      <a:pt x="540" y="175"/>
                      <a:pt x="540" y="175"/>
                      <a:pt x="540" y="175"/>
                    </a:cubicBezTo>
                    <a:cubicBezTo>
                      <a:pt x="540" y="174"/>
                      <a:pt x="540" y="173"/>
                      <a:pt x="540" y="173"/>
                    </a:cubicBezTo>
                    <a:cubicBezTo>
                      <a:pt x="511" y="92"/>
                      <a:pt x="511" y="92"/>
                      <a:pt x="511" y="92"/>
                    </a:cubicBezTo>
                    <a:cubicBezTo>
                      <a:pt x="508" y="84"/>
                      <a:pt x="501" y="78"/>
                      <a:pt x="493" y="76"/>
                    </a:cubicBezTo>
                    <a:cubicBezTo>
                      <a:pt x="484" y="75"/>
                      <a:pt x="476" y="78"/>
                      <a:pt x="470" y="84"/>
                    </a:cubicBezTo>
                    <a:cubicBezTo>
                      <a:pt x="415" y="149"/>
                      <a:pt x="415" y="149"/>
                      <a:pt x="415" y="149"/>
                    </a:cubicBezTo>
                    <a:cubicBezTo>
                      <a:pt x="412" y="153"/>
                      <a:pt x="410" y="157"/>
                      <a:pt x="409" y="161"/>
                    </a:cubicBezTo>
                    <a:cubicBezTo>
                      <a:pt x="400" y="209"/>
                      <a:pt x="400" y="209"/>
                      <a:pt x="400" y="209"/>
                    </a:cubicBezTo>
                    <a:cubicBezTo>
                      <a:pt x="317" y="209"/>
                      <a:pt x="317" y="209"/>
                      <a:pt x="317" y="209"/>
                    </a:cubicBezTo>
                    <a:cubicBezTo>
                      <a:pt x="348" y="76"/>
                      <a:pt x="348" y="76"/>
                      <a:pt x="348" y="76"/>
                    </a:cubicBezTo>
                    <a:cubicBezTo>
                      <a:pt x="351" y="64"/>
                      <a:pt x="348" y="52"/>
                      <a:pt x="342" y="41"/>
                    </a:cubicBezTo>
                    <a:cubicBezTo>
                      <a:pt x="335" y="31"/>
                      <a:pt x="325" y="24"/>
                      <a:pt x="313" y="21"/>
                    </a:cubicBezTo>
                    <a:cubicBezTo>
                      <a:pt x="236" y="3"/>
                      <a:pt x="236" y="3"/>
                      <a:pt x="236" y="3"/>
                    </a:cubicBezTo>
                    <a:cubicBezTo>
                      <a:pt x="224" y="0"/>
                      <a:pt x="211" y="2"/>
                      <a:pt x="201" y="8"/>
                    </a:cubicBezTo>
                    <a:cubicBezTo>
                      <a:pt x="190" y="15"/>
                      <a:pt x="183" y="25"/>
                      <a:pt x="180" y="37"/>
                    </a:cubicBezTo>
                    <a:cubicBezTo>
                      <a:pt x="146" y="182"/>
                      <a:pt x="146" y="182"/>
                      <a:pt x="146" y="182"/>
                    </a:cubicBezTo>
                    <a:cubicBezTo>
                      <a:pt x="143" y="180"/>
                      <a:pt x="139" y="179"/>
                      <a:pt x="135" y="178"/>
                    </a:cubicBezTo>
                    <a:cubicBezTo>
                      <a:pt x="129" y="166"/>
                      <a:pt x="129" y="166"/>
                      <a:pt x="129" y="166"/>
                    </a:cubicBezTo>
                    <a:cubicBezTo>
                      <a:pt x="124" y="156"/>
                      <a:pt x="117" y="148"/>
                      <a:pt x="108" y="140"/>
                    </a:cubicBezTo>
                    <a:cubicBezTo>
                      <a:pt x="108" y="140"/>
                      <a:pt x="107" y="140"/>
                      <a:pt x="107" y="140"/>
                    </a:cubicBezTo>
                    <a:cubicBezTo>
                      <a:pt x="104" y="137"/>
                      <a:pt x="102" y="135"/>
                      <a:pt x="99" y="133"/>
                    </a:cubicBezTo>
                    <a:cubicBezTo>
                      <a:pt x="98" y="133"/>
                      <a:pt x="97" y="133"/>
                      <a:pt x="97" y="132"/>
                    </a:cubicBezTo>
                    <a:cubicBezTo>
                      <a:pt x="95" y="131"/>
                      <a:pt x="94" y="130"/>
                      <a:pt x="93" y="130"/>
                    </a:cubicBezTo>
                    <a:cubicBezTo>
                      <a:pt x="91" y="129"/>
                      <a:pt x="89" y="128"/>
                      <a:pt x="88" y="127"/>
                    </a:cubicBezTo>
                    <a:cubicBezTo>
                      <a:pt x="87" y="127"/>
                      <a:pt x="85" y="126"/>
                      <a:pt x="84" y="126"/>
                    </a:cubicBezTo>
                    <a:cubicBezTo>
                      <a:pt x="82" y="125"/>
                      <a:pt x="80" y="124"/>
                      <a:pt x="78" y="123"/>
                    </a:cubicBezTo>
                    <a:cubicBezTo>
                      <a:pt x="77" y="123"/>
                      <a:pt x="76" y="123"/>
                      <a:pt x="75" y="123"/>
                    </a:cubicBezTo>
                    <a:cubicBezTo>
                      <a:pt x="72" y="122"/>
                      <a:pt x="69" y="121"/>
                      <a:pt x="67" y="121"/>
                    </a:cubicBezTo>
                    <a:cubicBezTo>
                      <a:pt x="45" y="117"/>
                      <a:pt x="45" y="117"/>
                      <a:pt x="45" y="117"/>
                    </a:cubicBezTo>
                    <a:cubicBezTo>
                      <a:pt x="43" y="116"/>
                      <a:pt x="41" y="116"/>
                      <a:pt x="39" y="116"/>
                    </a:cubicBezTo>
                    <a:cubicBezTo>
                      <a:pt x="35" y="116"/>
                      <a:pt x="32" y="117"/>
                      <a:pt x="29" y="118"/>
                    </a:cubicBezTo>
                    <a:cubicBezTo>
                      <a:pt x="25" y="120"/>
                      <a:pt x="22" y="123"/>
                      <a:pt x="20" y="126"/>
                    </a:cubicBezTo>
                    <a:cubicBezTo>
                      <a:pt x="18" y="128"/>
                      <a:pt x="18" y="130"/>
                      <a:pt x="17" y="132"/>
                    </a:cubicBezTo>
                    <a:cubicBezTo>
                      <a:pt x="8" y="152"/>
                      <a:pt x="8" y="152"/>
                      <a:pt x="8" y="152"/>
                    </a:cubicBezTo>
                    <a:cubicBezTo>
                      <a:pt x="7" y="154"/>
                      <a:pt x="6" y="157"/>
                      <a:pt x="5" y="160"/>
                    </a:cubicBezTo>
                    <a:cubicBezTo>
                      <a:pt x="4" y="161"/>
                      <a:pt x="4" y="161"/>
                      <a:pt x="4" y="161"/>
                    </a:cubicBezTo>
                    <a:cubicBezTo>
                      <a:pt x="4" y="164"/>
                      <a:pt x="3" y="166"/>
                      <a:pt x="2" y="169"/>
                    </a:cubicBezTo>
                    <a:cubicBezTo>
                      <a:pt x="2" y="170"/>
                      <a:pt x="2" y="171"/>
                      <a:pt x="2" y="172"/>
                    </a:cubicBezTo>
                    <a:cubicBezTo>
                      <a:pt x="1" y="174"/>
                      <a:pt x="1" y="176"/>
                      <a:pt x="1" y="178"/>
                    </a:cubicBezTo>
                    <a:cubicBezTo>
                      <a:pt x="1" y="180"/>
                      <a:pt x="1" y="181"/>
                      <a:pt x="1" y="183"/>
                    </a:cubicBezTo>
                    <a:cubicBezTo>
                      <a:pt x="1" y="185"/>
                      <a:pt x="0" y="186"/>
                      <a:pt x="0" y="188"/>
                    </a:cubicBezTo>
                    <a:cubicBezTo>
                      <a:pt x="1" y="202"/>
                      <a:pt x="4" y="216"/>
                      <a:pt x="11" y="229"/>
                    </a:cubicBezTo>
                    <a:cubicBezTo>
                      <a:pt x="17" y="240"/>
                      <a:pt x="17" y="240"/>
                      <a:pt x="17" y="240"/>
                    </a:cubicBezTo>
                    <a:cubicBezTo>
                      <a:pt x="13" y="251"/>
                      <a:pt x="14" y="263"/>
                      <a:pt x="19" y="274"/>
                    </a:cubicBezTo>
                    <a:cubicBezTo>
                      <a:pt x="25" y="285"/>
                      <a:pt x="35" y="292"/>
                      <a:pt x="46" y="295"/>
                    </a:cubicBezTo>
                    <a:cubicBezTo>
                      <a:pt x="65" y="331"/>
                      <a:pt x="65" y="331"/>
                      <a:pt x="65" y="331"/>
                    </a:cubicBezTo>
                    <a:cubicBezTo>
                      <a:pt x="43" y="374"/>
                      <a:pt x="43" y="374"/>
                      <a:pt x="43" y="374"/>
                    </a:cubicBezTo>
                    <a:cubicBezTo>
                      <a:pt x="42" y="377"/>
                      <a:pt x="41" y="381"/>
                      <a:pt x="41" y="385"/>
                    </a:cubicBezTo>
                    <a:cubicBezTo>
                      <a:pt x="41" y="552"/>
                      <a:pt x="41" y="552"/>
                      <a:pt x="41" y="552"/>
                    </a:cubicBezTo>
                    <a:cubicBezTo>
                      <a:pt x="41" y="587"/>
                      <a:pt x="69" y="615"/>
                      <a:pt x="104" y="615"/>
                    </a:cubicBezTo>
                    <a:cubicBezTo>
                      <a:pt x="584" y="615"/>
                      <a:pt x="584" y="615"/>
                      <a:pt x="584" y="615"/>
                    </a:cubicBezTo>
                    <a:cubicBezTo>
                      <a:pt x="619" y="615"/>
                      <a:pt x="647" y="587"/>
                      <a:pt x="647" y="552"/>
                    </a:cubicBezTo>
                    <a:cubicBezTo>
                      <a:pt x="647" y="385"/>
                      <a:pt x="647" y="385"/>
                      <a:pt x="647" y="385"/>
                    </a:cubicBezTo>
                    <a:cubicBezTo>
                      <a:pt x="647" y="381"/>
                      <a:pt x="646" y="377"/>
                      <a:pt x="645" y="374"/>
                    </a:cubicBezTo>
                    <a:lnTo>
                      <a:pt x="605" y="2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>
                <a:spLocks/>
              </p:cNvSpPr>
              <p:nvPr/>
            </p:nvSpPr>
            <p:spPr bwMode="auto">
              <a:xfrm>
                <a:off x="544513" y="-1646238"/>
                <a:ext cx="2109788" cy="574675"/>
              </a:xfrm>
              <a:custGeom>
                <a:avLst/>
                <a:gdLst>
                  <a:gd name="T0" fmla="*/ 558 w 558"/>
                  <a:gd name="T1" fmla="*/ 152 h 152"/>
                  <a:gd name="T2" fmla="*/ 0 w 558"/>
                  <a:gd name="T3" fmla="*/ 152 h 152"/>
                  <a:gd name="T4" fmla="*/ 49 w 558"/>
                  <a:gd name="T5" fmla="*/ 53 h 152"/>
                  <a:gd name="T6" fmla="*/ 133 w 558"/>
                  <a:gd name="T7" fmla="*/ 0 h 152"/>
                  <a:gd name="T8" fmla="*/ 425 w 558"/>
                  <a:gd name="T9" fmla="*/ 0 h 152"/>
                  <a:gd name="T10" fmla="*/ 509 w 558"/>
                  <a:gd name="T11" fmla="*/ 53 h 152"/>
                  <a:gd name="T12" fmla="*/ 558 w 558"/>
                  <a:gd name="T13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8" h="152">
                    <a:moveTo>
                      <a:pt x="558" y="152"/>
                    </a:moveTo>
                    <a:cubicBezTo>
                      <a:pt x="0" y="152"/>
                      <a:pt x="0" y="152"/>
                      <a:pt x="0" y="152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64" y="21"/>
                      <a:pt x="97" y="0"/>
                      <a:pt x="133" y="0"/>
                    </a:cubicBezTo>
                    <a:cubicBezTo>
                      <a:pt x="425" y="0"/>
                      <a:pt x="425" y="0"/>
                      <a:pt x="425" y="0"/>
                    </a:cubicBezTo>
                    <a:cubicBezTo>
                      <a:pt x="461" y="0"/>
                      <a:pt x="493" y="21"/>
                      <a:pt x="509" y="53"/>
                    </a:cubicBezTo>
                    <a:lnTo>
                      <a:pt x="558" y="152"/>
                    </a:lnTo>
                    <a:close/>
                  </a:path>
                </a:pathLst>
              </a:custGeom>
              <a:solidFill>
                <a:srgbClr val="059B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>
                <a:spLocks/>
              </p:cNvSpPr>
              <p:nvPr/>
            </p:nvSpPr>
            <p:spPr bwMode="auto">
              <a:xfrm>
                <a:off x="1819275" y="-1903413"/>
                <a:ext cx="434975" cy="692150"/>
              </a:xfrm>
              <a:custGeom>
                <a:avLst/>
                <a:gdLst>
                  <a:gd name="T0" fmla="*/ 274 w 274"/>
                  <a:gd name="T1" fmla="*/ 38 h 436"/>
                  <a:gd name="T2" fmla="*/ 200 w 274"/>
                  <a:gd name="T3" fmla="*/ 436 h 436"/>
                  <a:gd name="T4" fmla="*/ 0 w 274"/>
                  <a:gd name="T5" fmla="*/ 400 h 436"/>
                  <a:gd name="T6" fmla="*/ 74 w 274"/>
                  <a:gd name="T7" fmla="*/ 0 h 436"/>
                  <a:gd name="T8" fmla="*/ 274 w 274"/>
                  <a:gd name="T9" fmla="*/ 38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4" h="436">
                    <a:moveTo>
                      <a:pt x="274" y="38"/>
                    </a:moveTo>
                    <a:lnTo>
                      <a:pt x="200" y="436"/>
                    </a:lnTo>
                    <a:lnTo>
                      <a:pt x="0" y="400"/>
                    </a:lnTo>
                    <a:lnTo>
                      <a:pt x="74" y="0"/>
                    </a:lnTo>
                    <a:lnTo>
                      <a:pt x="274" y="38"/>
                    </a:lnTo>
                    <a:close/>
                  </a:path>
                </a:pathLst>
              </a:custGeom>
              <a:solidFill>
                <a:srgbClr val="19C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>
                <a:spLocks/>
              </p:cNvSpPr>
              <p:nvPr/>
            </p:nvSpPr>
            <p:spPr bwMode="auto">
              <a:xfrm>
                <a:off x="2027238" y="-1865313"/>
                <a:ext cx="227013" cy="654050"/>
              </a:xfrm>
              <a:custGeom>
                <a:avLst/>
                <a:gdLst>
                  <a:gd name="T0" fmla="*/ 143 w 143"/>
                  <a:gd name="T1" fmla="*/ 14 h 412"/>
                  <a:gd name="T2" fmla="*/ 69 w 143"/>
                  <a:gd name="T3" fmla="*/ 412 h 412"/>
                  <a:gd name="T4" fmla="*/ 0 w 143"/>
                  <a:gd name="T5" fmla="*/ 400 h 412"/>
                  <a:gd name="T6" fmla="*/ 74 w 143"/>
                  <a:gd name="T7" fmla="*/ 0 h 412"/>
                  <a:gd name="T8" fmla="*/ 143 w 143"/>
                  <a:gd name="T9" fmla="*/ 14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412">
                    <a:moveTo>
                      <a:pt x="143" y="14"/>
                    </a:moveTo>
                    <a:lnTo>
                      <a:pt x="69" y="412"/>
                    </a:lnTo>
                    <a:lnTo>
                      <a:pt x="0" y="400"/>
                    </a:lnTo>
                    <a:lnTo>
                      <a:pt x="74" y="0"/>
                    </a:lnTo>
                    <a:lnTo>
                      <a:pt x="143" y="14"/>
                    </a:ln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>
                <a:spLocks/>
              </p:cNvSpPr>
              <p:nvPr/>
            </p:nvSpPr>
            <p:spPr bwMode="auto">
              <a:xfrm>
                <a:off x="1819275" y="-1903413"/>
                <a:ext cx="219075" cy="654050"/>
              </a:xfrm>
              <a:custGeom>
                <a:avLst/>
                <a:gdLst>
                  <a:gd name="T0" fmla="*/ 138 w 138"/>
                  <a:gd name="T1" fmla="*/ 12 h 412"/>
                  <a:gd name="T2" fmla="*/ 64 w 138"/>
                  <a:gd name="T3" fmla="*/ 412 h 412"/>
                  <a:gd name="T4" fmla="*/ 0 w 138"/>
                  <a:gd name="T5" fmla="*/ 400 h 412"/>
                  <a:gd name="T6" fmla="*/ 74 w 138"/>
                  <a:gd name="T7" fmla="*/ 0 h 412"/>
                  <a:gd name="T8" fmla="*/ 138 w 138"/>
                  <a:gd name="T9" fmla="*/ 12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412">
                    <a:moveTo>
                      <a:pt x="138" y="12"/>
                    </a:moveTo>
                    <a:lnTo>
                      <a:pt x="64" y="412"/>
                    </a:lnTo>
                    <a:lnTo>
                      <a:pt x="0" y="400"/>
                    </a:lnTo>
                    <a:lnTo>
                      <a:pt x="74" y="0"/>
                    </a:lnTo>
                    <a:lnTo>
                      <a:pt x="138" y="12"/>
                    </a:lnTo>
                    <a:close/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>
                <a:spLocks/>
              </p:cNvSpPr>
              <p:nvPr/>
            </p:nvSpPr>
            <p:spPr bwMode="auto">
              <a:xfrm>
                <a:off x="1803400" y="-1268413"/>
                <a:ext cx="333375" cy="144463"/>
              </a:xfrm>
              <a:custGeom>
                <a:avLst/>
                <a:gdLst>
                  <a:gd name="T0" fmla="*/ 201 w 210"/>
                  <a:gd name="T1" fmla="*/ 91 h 91"/>
                  <a:gd name="T2" fmla="*/ 210 w 210"/>
                  <a:gd name="T3" fmla="*/ 36 h 91"/>
                  <a:gd name="T4" fmla="*/ 10 w 210"/>
                  <a:gd name="T5" fmla="*/ 0 h 91"/>
                  <a:gd name="T6" fmla="*/ 0 w 210"/>
                  <a:gd name="T7" fmla="*/ 53 h 91"/>
                  <a:gd name="T8" fmla="*/ 201 w 210"/>
                  <a:gd name="T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91">
                    <a:moveTo>
                      <a:pt x="201" y="91"/>
                    </a:moveTo>
                    <a:lnTo>
                      <a:pt x="210" y="36"/>
                    </a:lnTo>
                    <a:lnTo>
                      <a:pt x="10" y="0"/>
                    </a:lnTo>
                    <a:lnTo>
                      <a:pt x="0" y="53"/>
                    </a:lnTo>
                    <a:lnTo>
                      <a:pt x="201" y="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>
                <a:spLocks/>
              </p:cNvSpPr>
              <p:nvPr/>
            </p:nvSpPr>
            <p:spPr bwMode="auto">
              <a:xfrm>
                <a:off x="1785938" y="-1184276"/>
                <a:ext cx="336550" cy="222250"/>
              </a:xfrm>
              <a:custGeom>
                <a:avLst/>
                <a:gdLst>
                  <a:gd name="T0" fmla="*/ 88 w 89"/>
                  <a:gd name="T1" fmla="*/ 20 h 59"/>
                  <a:gd name="T2" fmla="*/ 89 w 89"/>
                  <a:gd name="T3" fmla="*/ 16 h 59"/>
                  <a:gd name="T4" fmla="*/ 5 w 89"/>
                  <a:gd name="T5" fmla="*/ 0 h 59"/>
                  <a:gd name="T6" fmla="*/ 4 w 89"/>
                  <a:gd name="T7" fmla="*/ 5 h 59"/>
                  <a:gd name="T8" fmla="*/ 38 w 89"/>
                  <a:gd name="T9" fmla="*/ 55 h 59"/>
                  <a:gd name="T10" fmla="*/ 38 w 89"/>
                  <a:gd name="T11" fmla="*/ 55 h 59"/>
                  <a:gd name="T12" fmla="*/ 88 w 89"/>
                  <a:gd name="T13" fmla="*/ 2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9">
                    <a:moveTo>
                      <a:pt x="88" y="20"/>
                    </a:moveTo>
                    <a:cubicBezTo>
                      <a:pt x="89" y="16"/>
                      <a:pt x="89" y="16"/>
                      <a:pt x="89" y="16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0" y="28"/>
                      <a:pt x="15" y="50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61" y="59"/>
                      <a:pt x="84" y="43"/>
                      <a:pt x="88" y="20"/>
                    </a:cubicBezTo>
                    <a:close/>
                  </a:path>
                </a:pathLst>
              </a:custGeom>
              <a:noFill/>
              <a:ln w="301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>
                <a:spLocks/>
              </p:cNvSpPr>
              <p:nvPr/>
            </p:nvSpPr>
            <p:spPr bwMode="auto">
              <a:xfrm>
                <a:off x="1936750" y="-2149476"/>
                <a:ext cx="317500" cy="306388"/>
              </a:xfrm>
              <a:custGeom>
                <a:avLst/>
                <a:gdLst>
                  <a:gd name="T0" fmla="*/ 131 w 200"/>
                  <a:gd name="T1" fmla="*/ 0 h 193"/>
                  <a:gd name="T2" fmla="*/ 0 w 200"/>
                  <a:gd name="T3" fmla="*/ 155 h 193"/>
                  <a:gd name="T4" fmla="*/ 200 w 200"/>
                  <a:gd name="T5" fmla="*/ 193 h 193"/>
                  <a:gd name="T6" fmla="*/ 131 w 200"/>
                  <a:gd name="T7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" h="193">
                    <a:moveTo>
                      <a:pt x="131" y="0"/>
                    </a:moveTo>
                    <a:lnTo>
                      <a:pt x="0" y="155"/>
                    </a:lnTo>
                    <a:lnTo>
                      <a:pt x="200" y="193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>
                <a:spLocks/>
              </p:cNvSpPr>
              <p:nvPr/>
            </p:nvSpPr>
            <p:spPr bwMode="auto">
              <a:xfrm>
                <a:off x="2038350" y="-2149476"/>
                <a:ext cx="163513" cy="163513"/>
              </a:xfrm>
              <a:custGeom>
                <a:avLst/>
                <a:gdLst>
                  <a:gd name="T0" fmla="*/ 0 w 43"/>
                  <a:gd name="T1" fmla="*/ 33 h 43"/>
                  <a:gd name="T2" fmla="*/ 4 w 43"/>
                  <a:gd name="T3" fmla="*/ 36 h 43"/>
                  <a:gd name="T4" fmla="*/ 15 w 43"/>
                  <a:gd name="T5" fmla="*/ 32 h 43"/>
                  <a:gd name="T6" fmla="*/ 22 w 43"/>
                  <a:gd name="T7" fmla="*/ 42 h 43"/>
                  <a:gd name="T8" fmla="*/ 30 w 43"/>
                  <a:gd name="T9" fmla="*/ 33 h 43"/>
                  <a:gd name="T10" fmla="*/ 43 w 43"/>
                  <a:gd name="T11" fmla="*/ 41 h 43"/>
                  <a:gd name="T12" fmla="*/ 28 w 43"/>
                  <a:gd name="T13" fmla="*/ 0 h 43"/>
                  <a:gd name="T14" fmla="*/ 0 w 43"/>
                  <a:gd name="T15" fmla="*/ 3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43">
                    <a:moveTo>
                      <a:pt x="0" y="33"/>
                    </a:moveTo>
                    <a:cubicBezTo>
                      <a:pt x="1" y="34"/>
                      <a:pt x="2" y="35"/>
                      <a:pt x="4" y="36"/>
                    </a:cubicBezTo>
                    <a:cubicBezTo>
                      <a:pt x="8" y="38"/>
                      <a:pt x="13" y="36"/>
                      <a:pt x="15" y="32"/>
                    </a:cubicBezTo>
                    <a:cubicBezTo>
                      <a:pt x="14" y="36"/>
                      <a:pt x="17" y="41"/>
                      <a:pt x="22" y="42"/>
                    </a:cubicBezTo>
                    <a:cubicBezTo>
                      <a:pt x="26" y="42"/>
                      <a:pt x="30" y="37"/>
                      <a:pt x="30" y="33"/>
                    </a:cubicBezTo>
                    <a:cubicBezTo>
                      <a:pt x="31" y="39"/>
                      <a:pt x="38" y="43"/>
                      <a:pt x="43" y="41"/>
                    </a:cubicBezTo>
                    <a:cubicBezTo>
                      <a:pt x="28" y="0"/>
                      <a:pt x="28" y="0"/>
                      <a:pt x="28" y="0"/>
                    </a:cubicBez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>
                <a:spLocks/>
              </p:cNvSpPr>
              <p:nvPr/>
            </p:nvSpPr>
            <p:spPr bwMode="auto">
              <a:xfrm>
                <a:off x="801688" y="-2439988"/>
                <a:ext cx="733425" cy="1354138"/>
              </a:xfrm>
              <a:custGeom>
                <a:avLst/>
                <a:gdLst>
                  <a:gd name="T0" fmla="*/ 97 w 194"/>
                  <a:gd name="T1" fmla="*/ 355 h 358"/>
                  <a:gd name="T2" fmla="*/ 19 w 194"/>
                  <a:gd name="T3" fmla="*/ 337 h 358"/>
                  <a:gd name="T4" fmla="*/ 3 w 194"/>
                  <a:gd name="T5" fmla="*/ 310 h 358"/>
                  <a:gd name="T6" fmla="*/ 71 w 194"/>
                  <a:gd name="T7" fmla="*/ 19 h 358"/>
                  <a:gd name="T8" fmla="*/ 97 w 194"/>
                  <a:gd name="T9" fmla="*/ 3 h 358"/>
                  <a:gd name="T10" fmla="*/ 175 w 194"/>
                  <a:gd name="T11" fmla="*/ 21 h 358"/>
                  <a:gd name="T12" fmla="*/ 191 w 194"/>
                  <a:gd name="T13" fmla="*/ 48 h 358"/>
                  <a:gd name="T14" fmla="*/ 123 w 194"/>
                  <a:gd name="T15" fmla="*/ 339 h 358"/>
                  <a:gd name="T16" fmla="*/ 97 w 194"/>
                  <a:gd name="T17" fmla="*/ 355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4" h="358">
                    <a:moveTo>
                      <a:pt x="97" y="355"/>
                    </a:moveTo>
                    <a:cubicBezTo>
                      <a:pt x="19" y="337"/>
                      <a:pt x="19" y="337"/>
                      <a:pt x="19" y="337"/>
                    </a:cubicBezTo>
                    <a:cubicBezTo>
                      <a:pt x="7" y="334"/>
                      <a:pt x="0" y="322"/>
                      <a:pt x="3" y="310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3" y="8"/>
                      <a:pt x="85" y="0"/>
                      <a:pt x="97" y="3"/>
                    </a:cubicBezTo>
                    <a:cubicBezTo>
                      <a:pt x="175" y="21"/>
                      <a:pt x="175" y="21"/>
                      <a:pt x="175" y="21"/>
                    </a:cubicBezTo>
                    <a:cubicBezTo>
                      <a:pt x="187" y="24"/>
                      <a:pt x="194" y="36"/>
                      <a:pt x="191" y="48"/>
                    </a:cubicBezTo>
                    <a:cubicBezTo>
                      <a:pt x="123" y="339"/>
                      <a:pt x="123" y="339"/>
                      <a:pt x="123" y="339"/>
                    </a:cubicBezTo>
                    <a:cubicBezTo>
                      <a:pt x="121" y="351"/>
                      <a:pt x="109" y="358"/>
                      <a:pt x="97" y="355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>
                <a:spLocks/>
              </p:cNvSpPr>
              <p:nvPr/>
            </p:nvSpPr>
            <p:spPr bwMode="auto">
              <a:xfrm>
                <a:off x="1039813" y="-2266951"/>
                <a:ext cx="279400" cy="87313"/>
              </a:xfrm>
              <a:custGeom>
                <a:avLst/>
                <a:gdLst>
                  <a:gd name="T0" fmla="*/ 70 w 74"/>
                  <a:gd name="T1" fmla="*/ 23 h 23"/>
                  <a:gd name="T2" fmla="*/ 69 w 74"/>
                  <a:gd name="T3" fmla="*/ 23 h 23"/>
                  <a:gd name="T4" fmla="*/ 4 w 74"/>
                  <a:gd name="T5" fmla="*/ 8 h 23"/>
                  <a:gd name="T6" fmla="*/ 1 w 74"/>
                  <a:gd name="T7" fmla="*/ 3 h 23"/>
                  <a:gd name="T8" fmla="*/ 6 w 74"/>
                  <a:gd name="T9" fmla="*/ 0 h 23"/>
                  <a:gd name="T10" fmla="*/ 71 w 74"/>
                  <a:gd name="T11" fmla="*/ 16 h 23"/>
                  <a:gd name="T12" fmla="*/ 74 w 74"/>
                  <a:gd name="T13" fmla="*/ 20 h 23"/>
                  <a:gd name="T14" fmla="*/ 70 w 74"/>
                  <a:gd name="T1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23">
                    <a:moveTo>
                      <a:pt x="70" y="23"/>
                    </a:moveTo>
                    <a:cubicBezTo>
                      <a:pt x="70" y="23"/>
                      <a:pt x="69" y="23"/>
                      <a:pt x="69" y="23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5"/>
                      <a:pt x="1" y="3"/>
                    </a:cubicBezTo>
                    <a:cubicBezTo>
                      <a:pt x="1" y="1"/>
                      <a:pt x="3" y="0"/>
                      <a:pt x="6" y="0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3" y="16"/>
                      <a:pt x="74" y="18"/>
                      <a:pt x="74" y="20"/>
                    </a:cubicBezTo>
                    <a:cubicBezTo>
                      <a:pt x="73" y="22"/>
                      <a:pt x="72" y="23"/>
                      <a:pt x="70" y="23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>
                <a:spLocks/>
              </p:cNvSpPr>
              <p:nvPr/>
            </p:nvSpPr>
            <p:spPr bwMode="auto">
              <a:xfrm>
                <a:off x="1017588" y="-2171701"/>
                <a:ext cx="207963" cy="71438"/>
              </a:xfrm>
              <a:custGeom>
                <a:avLst/>
                <a:gdLst>
                  <a:gd name="T0" fmla="*/ 50 w 55"/>
                  <a:gd name="T1" fmla="*/ 19 h 19"/>
                  <a:gd name="T2" fmla="*/ 49 w 55"/>
                  <a:gd name="T3" fmla="*/ 19 h 19"/>
                  <a:gd name="T4" fmla="*/ 4 w 55"/>
                  <a:gd name="T5" fmla="*/ 9 h 19"/>
                  <a:gd name="T6" fmla="*/ 1 w 55"/>
                  <a:gd name="T7" fmla="*/ 4 h 19"/>
                  <a:gd name="T8" fmla="*/ 6 w 55"/>
                  <a:gd name="T9" fmla="*/ 1 h 19"/>
                  <a:gd name="T10" fmla="*/ 51 w 55"/>
                  <a:gd name="T11" fmla="*/ 11 h 19"/>
                  <a:gd name="T12" fmla="*/ 54 w 55"/>
                  <a:gd name="T13" fmla="*/ 16 h 19"/>
                  <a:gd name="T14" fmla="*/ 50 w 55"/>
                  <a:gd name="T1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" h="19">
                    <a:moveTo>
                      <a:pt x="50" y="19"/>
                    </a:moveTo>
                    <a:cubicBezTo>
                      <a:pt x="50" y="19"/>
                      <a:pt x="50" y="19"/>
                      <a:pt x="49" y="1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8"/>
                      <a:pt x="0" y="6"/>
                      <a:pt x="1" y="4"/>
                    </a:cubicBezTo>
                    <a:cubicBezTo>
                      <a:pt x="1" y="2"/>
                      <a:pt x="3" y="0"/>
                      <a:pt x="6" y="1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3" y="12"/>
                      <a:pt x="55" y="14"/>
                      <a:pt x="54" y="16"/>
                    </a:cubicBezTo>
                    <a:cubicBezTo>
                      <a:pt x="54" y="18"/>
                      <a:pt x="52" y="19"/>
                      <a:pt x="50" y="19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>
                <a:spLocks/>
              </p:cNvSpPr>
              <p:nvPr/>
            </p:nvSpPr>
            <p:spPr bwMode="auto">
              <a:xfrm>
                <a:off x="995363" y="-2070101"/>
                <a:ext cx="203200" cy="76200"/>
              </a:xfrm>
              <a:custGeom>
                <a:avLst/>
                <a:gdLst>
                  <a:gd name="T0" fmla="*/ 50 w 54"/>
                  <a:gd name="T1" fmla="*/ 20 h 20"/>
                  <a:gd name="T2" fmla="*/ 49 w 54"/>
                  <a:gd name="T3" fmla="*/ 19 h 20"/>
                  <a:gd name="T4" fmla="*/ 3 w 54"/>
                  <a:gd name="T5" fmla="*/ 9 h 20"/>
                  <a:gd name="T6" fmla="*/ 0 w 54"/>
                  <a:gd name="T7" fmla="*/ 4 h 20"/>
                  <a:gd name="T8" fmla="*/ 5 w 54"/>
                  <a:gd name="T9" fmla="*/ 1 h 20"/>
                  <a:gd name="T10" fmla="*/ 51 w 54"/>
                  <a:gd name="T11" fmla="*/ 12 h 20"/>
                  <a:gd name="T12" fmla="*/ 54 w 54"/>
                  <a:gd name="T13" fmla="*/ 16 h 20"/>
                  <a:gd name="T14" fmla="*/ 50 w 54"/>
                  <a:gd name="T1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20">
                    <a:moveTo>
                      <a:pt x="50" y="20"/>
                    </a:moveTo>
                    <a:cubicBezTo>
                      <a:pt x="50" y="20"/>
                      <a:pt x="49" y="19"/>
                      <a:pt x="49" y="1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1" y="8"/>
                      <a:pt x="0" y="6"/>
                      <a:pt x="0" y="4"/>
                    </a:cubicBezTo>
                    <a:cubicBezTo>
                      <a:pt x="1" y="2"/>
                      <a:pt x="3" y="0"/>
                      <a:pt x="5" y="1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53" y="12"/>
                      <a:pt x="54" y="14"/>
                      <a:pt x="54" y="16"/>
                    </a:cubicBezTo>
                    <a:cubicBezTo>
                      <a:pt x="53" y="18"/>
                      <a:pt x="52" y="20"/>
                      <a:pt x="50" y="20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>
                <a:spLocks/>
              </p:cNvSpPr>
              <p:nvPr/>
            </p:nvSpPr>
            <p:spPr bwMode="auto">
              <a:xfrm>
                <a:off x="963613" y="-1936751"/>
                <a:ext cx="280988" cy="90488"/>
              </a:xfrm>
              <a:custGeom>
                <a:avLst/>
                <a:gdLst>
                  <a:gd name="T0" fmla="*/ 69 w 74"/>
                  <a:gd name="T1" fmla="*/ 24 h 24"/>
                  <a:gd name="T2" fmla="*/ 69 w 74"/>
                  <a:gd name="T3" fmla="*/ 24 h 24"/>
                  <a:gd name="T4" fmla="*/ 3 w 74"/>
                  <a:gd name="T5" fmla="*/ 9 h 24"/>
                  <a:gd name="T6" fmla="*/ 0 w 74"/>
                  <a:gd name="T7" fmla="*/ 4 h 24"/>
                  <a:gd name="T8" fmla="*/ 5 w 74"/>
                  <a:gd name="T9" fmla="*/ 1 h 24"/>
                  <a:gd name="T10" fmla="*/ 70 w 74"/>
                  <a:gd name="T11" fmla="*/ 16 h 24"/>
                  <a:gd name="T12" fmla="*/ 73 w 74"/>
                  <a:gd name="T13" fmla="*/ 21 h 24"/>
                  <a:gd name="T14" fmla="*/ 69 w 74"/>
                  <a:gd name="T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24">
                    <a:moveTo>
                      <a:pt x="69" y="24"/>
                    </a:moveTo>
                    <a:cubicBezTo>
                      <a:pt x="69" y="24"/>
                      <a:pt x="69" y="24"/>
                      <a:pt x="69" y="24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1" y="8"/>
                      <a:pt x="0" y="6"/>
                      <a:pt x="0" y="4"/>
                    </a:cubicBezTo>
                    <a:cubicBezTo>
                      <a:pt x="1" y="2"/>
                      <a:pt x="3" y="0"/>
                      <a:pt x="5" y="1"/>
                    </a:cubicBezTo>
                    <a:cubicBezTo>
                      <a:pt x="70" y="16"/>
                      <a:pt x="70" y="16"/>
                      <a:pt x="70" y="16"/>
                    </a:cubicBezTo>
                    <a:cubicBezTo>
                      <a:pt x="72" y="17"/>
                      <a:pt x="74" y="19"/>
                      <a:pt x="73" y="21"/>
                    </a:cubicBezTo>
                    <a:cubicBezTo>
                      <a:pt x="73" y="23"/>
                      <a:pt x="71" y="24"/>
                      <a:pt x="69" y="24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>
                <a:spLocks/>
              </p:cNvSpPr>
              <p:nvPr/>
            </p:nvSpPr>
            <p:spPr bwMode="auto">
              <a:xfrm>
                <a:off x="941388" y="-1838326"/>
                <a:ext cx="204788" cy="71438"/>
              </a:xfrm>
              <a:custGeom>
                <a:avLst/>
                <a:gdLst>
                  <a:gd name="T0" fmla="*/ 50 w 54"/>
                  <a:gd name="T1" fmla="*/ 19 h 19"/>
                  <a:gd name="T2" fmla="*/ 49 w 54"/>
                  <a:gd name="T3" fmla="*/ 19 h 19"/>
                  <a:gd name="T4" fmla="*/ 3 w 54"/>
                  <a:gd name="T5" fmla="*/ 8 h 19"/>
                  <a:gd name="T6" fmla="*/ 0 w 54"/>
                  <a:gd name="T7" fmla="*/ 3 h 19"/>
                  <a:gd name="T8" fmla="*/ 5 w 54"/>
                  <a:gd name="T9" fmla="*/ 0 h 19"/>
                  <a:gd name="T10" fmla="*/ 51 w 54"/>
                  <a:gd name="T11" fmla="*/ 11 h 19"/>
                  <a:gd name="T12" fmla="*/ 54 w 54"/>
                  <a:gd name="T13" fmla="*/ 16 h 19"/>
                  <a:gd name="T14" fmla="*/ 50 w 54"/>
                  <a:gd name="T1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19">
                    <a:moveTo>
                      <a:pt x="50" y="19"/>
                    </a:moveTo>
                    <a:cubicBezTo>
                      <a:pt x="49" y="19"/>
                      <a:pt x="49" y="19"/>
                      <a:pt x="49" y="1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1" y="1"/>
                      <a:pt x="3" y="0"/>
                      <a:pt x="5" y="0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3" y="11"/>
                      <a:pt x="54" y="13"/>
                      <a:pt x="54" y="16"/>
                    </a:cubicBezTo>
                    <a:cubicBezTo>
                      <a:pt x="53" y="17"/>
                      <a:pt x="52" y="19"/>
                      <a:pt x="50" y="19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>
                <a:spLocks/>
              </p:cNvSpPr>
              <p:nvPr/>
            </p:nvSpPr>
            <p:spPr bwMode="auto">
              <a:xfrm>
                <a:off x="914400" y="-1736726"/>
                <a:ext cx="209550" cy="71438"/>
              </a:xfrm>
              <a:custGeom>
                <a:avLst/>
                <a:gdLst>
                  <a:gd name="T0" fmla="*/ 50 w 55"/>
                  <a:gd name="T1" fmla="*/ 19 h 19"/>
                  <a:gd name="T2" fmla="*/ 49 w 55"/>
                  <a:gd name="T3" fmla="*/ 19 h 19"/>
                  <a:gd name="T4" fmla="*/ 4 w 55"/>
                  <a:gd name="T5" fmla="*/ 8 h 19"/>
                  <a:gd name="T6" fmla="*/ 1 w 55"/>
                  <a:gd name="T7" fmla="*/ 3 h 19"/>
                  <a:gd name="T8" fmla="*/ 6 w 55"/>
                  <a:gd name="T9" fmla="*/ 0 h 19"/>
                  <a:gd name="T10" fmla="*/ 51 w 55"/>
                  <a:gd name="T11" fmla="*/ 11 h 19"/>
                  <a:gd name="T12" fmla="*/ 54 w 55"/>
                  <a:gd name="T13" fmla="*/ 16 h 19"/>
                  <a:gd name="T14" fmla="*/ 50 w 55"/>
                  <a:gd name="T1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" h="19">
                    <a:moveTo>
                      <a:pt x="50" y="19"/>
                    </a:moveTo>
                    <a:cubicBezTo>
                      <a:pt x="50" y="19"/>
                      <a:pt x="50" y="19"/>
                      <a:pt x="49" y="1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1" y="3"/>
                    </a:cubicBezTo>
                    <a:cubicBezTo>
                      <a:pt x="1" y="1"/>
                      <a:pt x="4" y="0"/>
                      <a:pt x="6" y="0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3" y="12"/>
                      <a:pt x="55" y="14"/>
                      <a:pt x="54" y="16"/>
                    </a:cubicBezTo>
                    <a:cubicBezTo>
                      <a:pt x="54" y="18"/>
                      <a:pt x="52" y="19"/>
                      <a:pt x="50" y="19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>
                <a:spLocks/>
              </p:cNvSpPr>
              <p:nvPr/>
            </p:nvSpPr>
            <p:spPr bwMode="auto">
              <a:xfrm>
                <a:off x="884238" y="-1604963"/>
                <a:ext cx="280988" cy="87313"/>
              </a:xfrm>
              <a:custGeom>
                <a:avLst/>
                <a:gdLst>
                  <a:gd name="T0" fmla="*/ 70 w 74"/>
                  <a:gd name="T1" fmla="*/ 23 h 23"/>
                  <a:gd name="T2" fmla="*/ 69 w 74"/>
                  <a:gd name="T3" fmla="*/ 23 h 23"/>
                  <a:gd name="T4" fmla="*/ 4 w 74"/>
                  <a:gd name="T5" fmla="*/ 8 h 23"/>
                  <a:gd name="T6" fmla="*/ 1 w 74"/>
                  <a:gd name="T7" fmla="*/ 3 h 23"/>
                  <a:gd name="T8" fmla="*/ 6 w 74"/>
                  <a:gd name="T9" fmla="*/ 0 h 23"/>
                  <a:gd name="T10" fmla="*/ 71 w 74"/>
                  <a:gd name="T11" fmla="*/ 15 h 23"/>
                  <a:gd name="T12" fmla="*/ 74 w 74"/>
                  <a:gd name="T13" fmla="*/ 20 h 23"/>
                  <a:gd name="T14" fmla="*/ 70 w 74"/>
                  <a:gd name="T1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23">
                    <a:moveTo>
                      <a:pt x="70" y="23"/>
                    </a:moveTo>
                    <a:cubicBezTo>
                      <a:pt x="70" y="23"/>
                      <a:pt x="69" y="23"/>
                      <a:pt x="69" y="23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5"/>
                      <a:pt x="1" y="3"/>
                    </a:cubicBezTo>
                    <a:cubicBezTo>
                      <a:pt x="1" y="1"/>
                      <a:pt x="4" y="0"/>
                      <a:pt x="6" y="0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73" y="16"/>
                      <a:pt x="74" y="18"/>
                      <a:pt x="74" y="20"/>
                    </a:cubicBezTo>
                    <a:cubicBezTo>
                      <a:pt x="73" y="22"/>
                      <a:pt x="72" y="23"/>
                      <a:pt x="70" y="23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>
                <a:spLocks/>
              </p:cNvSpPr>
              <p:nvPr/>
            </p:nvSpPr>
            <p:spPr bwMode="auto">
              <a:xfrm>
                <a:off x="862013" y="-1509713"/>
                <a:ext cx="207963" cy="71438"/>
              </a:xfrm>
              <a:custGeom>
                <a:avLst/>
                <a:gdLst>
                  <a:gd name="T0" fmla="*/ 50 w 55"/>
                  <a:gd name="T1" fmla="*/ 19 h 19"/>
                  <a:gd name="T2" fmla="*/ 49 w 55"/>
                  <a:gd name="T3" fmla="*/ 19 h 19"/>
                  <a:gd name="T4" fmla="*/ 4 w 55"/>
                  <a:gd name="T5" fmla="*/ 8 h 19"/>
                  <a:gd name="T6" fmla="*/ 1 w 55"/>
                  <a:gd name="T7" fmla="*/ 4 h 19"/>
                  <a:gd name="T8" fmla="*/ 6 w 55"/>
                  <a:gd name="T9" fmla="*/ 1 h 19"/>
                  <a:gd name="T10" fmla="*/ 51 w 55"/>
                  <a:gd name="T11" fmla="*/ 11 h 19"/>
                  <a:gd name="T12" fmla="*/ 54 w 55"/>
                  <a:gd name="T13" fmla="*/ 16 h 19"/>
                  <a:gd name="T14" fmla="*/ 50 w 55"/>
                  <a:gd name="T1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" h="19">
                    <a:moveTo>
                      <a:pt x="50" y="19"/>
                    </a:moveTo>
                    <a:cubicBezTo>
                      <a:pt x="50" y="19"/>
                      <a:pt x="50" y="19"/>
                      <a:pt x="49" y="1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1" y="4"/>
                    </a:cubicBezTo>
                    <a:cubicBezTo>
                      <a:pt x="1" y="1"/>
                      <a:pt x="4" y="0"/>
                      <a:pt x="6" y="1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3" y="12"/>
                      <a:pt x="55" y="14"/>
                      <a:pt x="54" y="16"/>
                    </a:cubicBezTo>
                    <a:cubicBezTo>
                      <a:pt x="54" y="18"/>
                      <a:pt x="52" y="19"/>
                      <a:pt x="50" y="19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>
                <a:spLocks/>
              </p:cNvSpPr>
              <p:nvPr/>
            </p:nvSpPr>
            <p:spPr bwMode="auto">
              <a:xfrm>
                <a:off x="839788" y="-1408113"/>
                <a:ext cx="204788" cy="73025"/>
              </a:xfrm>
              <a:custGeom>
                <a:avLst/>
                <a:gdLst>
                  <a:gd name="T0" fmla="*/ 50 w 54"/>
                  <a:gd name="T1" fmla="*/ 19 h 19"/>
                  <a:gd name="T2" fmla="*/ 49 w 54"/>
                  <a:gd name="T3" fmla="*/ 19 h 19"/>
                  <a:gd name="T4" fmla="*/ 4 w 54"/>
                  <a:gd name="T5" fmla="*/ 9 h 19"/>
                  <a:gd name="T6" fmla="*/ 1 w 54"/>
                  <a:gd name="T7" fmla="*/ 4 h 19"/>
                  <a:gd name="T8" fmla="*/ 5 w 54"/>
                  <a:gd name="T9" fmla="*/ 1 h 19"/>
                  <a:gd name="T10" fmla="*/ 51 w 54"/>
                  <a:gd name="T11" fmla="*/ 12 h 19"/>
                  <a:gd name="T12" fmla="*/ 54 w 54"/>
                  <a:gd name="T13" fmla="*/ 16 h 19"/>
                  <a:gd name="T14" fmla="*/ 50 w 54"/>
                  <a:gd name="T1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19">
                    <a:moveTo>
                      <a:pt x="50" y="19"/>
                    </a:moveTo>
                    <a:cubicBezTo>
                      <a:pt x="50" y="19"/>
                      <a:pt x="49" y="19"/>
                      <a:pt x="49" y="1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" y="8"/>
                      <a:pt x="0" y="6"/>
                      <a:pt x="1" y="4"/>
                    </a:cubicBezTo>
                    <a:cubicBezTo>
                      <a:pt x="1" y="2"/>
                      <a:pt x="3" y="0"/>
                      <a:pt x="5" y="1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53" y="12"/>
                      <a:pt x="54" y="14"/>
                      <a:pt x="54" y="16"/>
                    </a:cubicBezTo>
                    <a:cubicBezTo>
                      <a:pt x="53" y="18"/>
                      <a:pt x="52" y="19"/>
                      <a:pt x="50" y="19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>
                <a:spLocks/>
              </p:cNvSpPr>
              <p:nvPr/>
            </p:nvSpPr>
            <p:spPr bwMode="auto">
              <a:xfrm>
                <a:off x="1981200" y="-1720851"/>
                <a:ext cx="587375" cy="722313"/>
              </a:xfrm>
              <a:custGeom>
                <a:avLst/>
                <a:gdLst>
                  <a:gd name="T0" fmla="*/ 370 w 370"/>
                  <a:gd name="T1" fmla="*/ 95 h 455"/>
                  <a:gd name="T2" fmla="*/ 179 w 370"/>
                  <a:gd name="T3" fmla="*/ 455 h 455"/>
                  <a:gd name="T4" fmla="*/ 0 w 370"/>
                  <a:gd name="T5" fmla="*/ 357 h 455"/>
                  <a:gd name="T6" fmla="*/ 191 w 370"/>
                  <a:gd name="T7" fmla="*/ 0 h 455"/>
                  <a:gd name="T8" fmla="*/ 370 w 370"/>
                  <a:gd name="T9" fmla="*/ 95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" h="455">
                    <a:moveTo>
                      <a:pt x="370" y="95"/>
                    </a:moveTo>
                    <a:lnTo>
                      <a:pt x="179" y="455"/>
                    </a:lnTo>
                    <a:lnTo>
                      <a:pt x="0" y="357"/>
                    </a:lnTo>
                    <a:lnTo>
                      <a:pt x="191" y="0"/>
                    </a:lnTo>
                    <a:lnTo>
                      <a:pt x="370" y="95"/>
                    </a:ln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>
                <a:spLocks/>
              </p:cNvSpPr>
              <p:nvPr/>
            </p:nvSpPr>
            <p:spPr bwMode="auto">
              <a:xfrm>
                <a:off x="2166938" y="-1624013"/>
                <a:ext cx="401638" cy="625475"/>
              </a:xfrm>
              <a:custGeom>
                <a:avLst/>
                <a:gdLst>
                  <a:gd name="T0" fmla="*/ 253 w 253"/>
                  <a:gd name="T1" fmla="*/ 34 h 394"/>
                  <a:gd name="T2" fmla="*/ 62 w 253"/>
                  <a:gd name="T3" fmla="*/ 394 h 394"/>
                  <a:gd name="T4" fmla="*/ 0 w 253"/>
                  <a:gd name="T5" fmla="*/ 360 h 394"/>
                  <a:gd name="T6" fmla="*/ 191 w 253"/>
                  <a:gd name="T7" fmla="*/ 0 h 394"/>
                  <a:gd name="T8" fmla="*/ 253 w 253"/>
                  <a:gd name="T9" fmla="*/ 3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3" h="394">
                    <a:moveTo>
                      <a:pt x="253" y="34"/>
                    </a:moveTo>
                    <a:lnTo>
                      <a:pt x="62" y="394"/>
                    </a:lnTo>
                    <a:lnTo>
                      <a:pt x="0" y="360"/>
                    </a:lnTo>
                    <a:lnTo>
                      <a:pt x="191" y="0"/>
                    </a:lnTo>
                    <a:lnTo>
                      <a:pt x="253" y="34"/>
                    </a:lnTo>
                    <a:close/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>
                <a:spLocks/>
              </p:cNvSpPr>
              <p:nvPr/>
            </p:nvSpPr>
            <p:spPr bwMode="auto">
              <a:xfrm>
                <a:off x="1981200" y="-1720851"/>
                <a:ext cx="393700" cy="615950"/>
              </a:xfrm>
              <a:custGeom>
                <a:avLst/>
                <a:gdLst>
                  <a:gd name="T0" fmla="*/ 248 w 248"/>
                  <a:gd name="T1" fmla="*/ 31 h 388"/>
                  <a:gd name="T2" fmla="*/ 58 w 248"/>
                  <a:gd name="T3" fmla="*/ 388 h 388"/>
                  <a:gd name="T4" fmla="*/ 0 w 248"/>
                  <a:gd name="T5" fmla="*/ 357 h 388"/>
                  <a:gd name="T6" fmla="*/ 191 w 248"/>
                  <a:gd name="T7" fmla="*/ 0 h 388"/>
                  <a:gd name="T8" fmla="*/ 248 w 248"/>
                  <a:gd name="T9" fmla="*/ 31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388">
                    <a:moveTo>
                      <a:pt x="248" y="31"/>
                    </a:moveTo>
                    <a:lnTo>
                      <a:pt x="58" y="388"/>
                    </a:lnTo>
                    <a:lnTo>
                      <a:pt x="0" y="357"/>
                    </a:lnTo>
                    <a:lnTo>
                      <a:pt x="191" y="0"/>
                    </a:lnTo>
                    <a:lnTo>
                      <a:pt x="248" y="31"/>
                    </a:lnTo>
                    <a:close/>
                  </a:path>
                </a:pathLst>
              </a:custGeom>
              <a:solidFill>
                <a:srgbClr val="FF9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>
                <a:spLocks/>
              </p:cNvSpPr>
              <p:nvPr/>
            </p:nvSpPr>
            <p:spPr bwMode="auto">
              <a:xfrm>
                <a:off x="1939925" y="-1154113"/>
                <a:ext cx="325438" cy="230188"/>
              </a:xfrm>
              <a:custGeom>
                <a:avLst/>
                <a:gdLst>
                  <a:gd name="T0" fmla="*/ 179 w 205"/>
                  <a:gd name="T1" fmla="*/ 145 h 145"/>
                  <a:gd name="T2" fmla="*/ 205 w 205"/>
                  <a:gd name="T3" fmla="*/ 98 h 145"/>
                  <a:gd name="T4" fmla="*/ 26 w 205"/>
                  <a:gd name="T5" fmla="*/ 0 h 145"/>
                  <a:gd name="T6" fmla="*/ 0 w 205"/>
                  <a:gd name="T7" fmla="*/ 50 h 145"/>
                  <a:gd name="T8" fmla="*/ 179 w 205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" h="145">
                    <a:moveTo>
                      <a:pt x="179" y="145"/>
                    </a:moveTo>
                    <a:lnTo>
                      <a:pt x="205" y="98"/>
                    </a:lnTo>
                    <a:lnTo>
                      <a:pt x="26" y="0"/>
                    </a:lnTo>
                    <a:lnTo>
                      <a:pt x="0" y="50"/>
                    </a:lnTo>
                    <a:lnTo>
                      <a:pt x="179" y="145"/>
                    </a:lnTo>
                    <a:close/>
                  </a:path>
                </a:pathLst>
              </a:custGeom>
              <a:noFill/>
              <a:ln w="301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>
                <a:spLocks/>
              </p:cNvSpPr>
              <p:nvPr/>
            </p:nvSpPr>
            <p:spPr bwMode="auto">
              <a:xfrm>
                <a:off x="1890713" y="-1074738"/>
                <a:ext cx="333375" cy="276225"/>
              </a:xfrm>
              <a:custGeom>
                <a:avLst/>
                <a:gdLst>
                  <a:gd name="T0" fmla="*/ 86 w 88"/>
                  <a:gd name="T1" fmla="*/ 44 h 73"/>
                  <a:gd name="T2" fmla="*/ 88 w 88"/>
                  <a:gd name="T3" fmla="*/ 40 h 73"/>
                  <a:gd name="T4" fmla="*/ 13 w 88"/>
                  <a:gd name="T5" fmla="*/ 0 h 73"/>
                  <a:gd name="T6" fmla="*/ 11 w 88"/>
                  <a:gd name="T7" fmla="*/ 4 h 73"/>
                  <a:gd name="T8" fmla="*/ 28 w 88"/>
                  <a:gd name="T9" fmla="*/ 62 h 73"/>
                  <a:gd name="T10" fmla="*/ 28 w 88"/>
                  <a:gd name="T11" fmla="*/ 62 h 73"/>
                  <a:gd name="T12" fmla="*/ 86 w 88"/>
                  <a:gd name="T13" fmla="*/ 4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73">
                    <a:moveTo>
                      <a:pt x="86" y="44"/>
                    </a:moveTo>
                    <a:cubicBezTo>
                      <a:pt x="88" y="40"/>
                      <a:pt x="88" y="40"/>
                      <a:pt x="88" y="4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0" y="25"/>
                      <a:pt x="7" y="51"/>
                      <a:pt x="28" y="62"/>
                    </a:cubicBezTo>
                    <a:cubicBezTo>
                      <a:pt x="28" y="62"/>
                      <a:pt x="28" y="62"/>
                      <a:pt x="28" y="62"/>
                    </a:cubicBezTo>
                    <a:cubicBezTo>
                      <a:pt x="49" y="73"/>
                      <a:pt x="75" y="65"/>
                      <a:pt x="86" y="44"/>
                    </a:cubicBezTo>
                    <a:close/>
                  </a:path>
                </a:pathLst>
              </a:custGeom>
              <a:noFill/>
              <a:ln w="301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>
                <a:spLocks/>
              </p:cNvSpPr>
              <p:nvPr/>
            </p:nvSpPr>
            <p:spPr bwMode="auto">
              <a:xfrm>
                <a:off x="2284413" y="-1892301"/>
                <a:ext cx="284163" cy="322263"/>
              </a:xfrm>
              <a:custGeom>
                <a:avLst/>
                <a:gdLst>
                  <a:gd name="T0" fmla="*/ 172 w 179"/>
                  <a:gd name="T1" fmla="*/ 0 h 203"/>
                  <a:gd name="T2" fmla="*/ 0 w 179"/>
                  <a:gd name="T3" fmla="*/ 108 h 203"/>
                  <a:gd name="T4" fmla="*/ 179 w 179"/>
                  <a:gd name="T5" fmla="*/ 203 h 203"/>
                  <a:gd name="T6" fmla="*/ 172 w 179"/>
                  <a:gd name="T7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9" h="203">
                    <a:moveTo>
                      <a:pt x="172" y="0"/>
                    </a:moveTo>
                    <a:lnTo>
                      <a:pt x="0" y="108"/>
                    </a:lnTo>
                    <a:lnTo>
                      <a:pt x="179" y="203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>
                <a:spLocks/>
              </p:cNvSpPr>
              <p:nvPr/>
            </p:nvSpPr>
            <p:spPr bwMode="auto">
              <a:xfrm>
                <a:off x="2420938" y="-1892301"/>
                <a:ext cx="142875" cy="166688"/>
              </a:xfrm>
              <a:custGeom>
                <a:avLst/>
                <a:gdLst>
                  <a:gd name="T0" fmla="*/ 0 w 38"/>
                  <a:gd name="T1" fmla="*/ 22 h 44"/>
                  <a:gd name="T2" fmla="*/ 2 w 38"/>
                  <a:gd name="T3" fmla="*/ 27 h 44"/>
                  <a:gd name="T4" fmla="*/ 14 w 38"/>
                  <a:gd name="T5" fmla="*/ 26 h 44"/>
                  <a:gd name="T6" fmla="*/ 17 w 38"/>
                  <a:gd name="T7" fmla="*/ 37 h 44"/>
                  <a:gd name="T8" fmla="*/ 27 w 38"/>
                  <a:gd name="T9" fmla="*/ 32 h 44"/>
                  <a:gd name="T10" fmla="*/ 38 w 38"/>
                  <a:gd name="T11" fmla="*/ 44 h 44"/>
                  <a:gd name="T12" fmla="*/ 36 w 38"/>
                  <a:gd name="T13" fmla="*/ 0 h 44"/>
                  <a:gd name="T14" fmla="*/ 0 w 38"/>
                  <a:gd name="T15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44">
                    <a:moveTo>
                      <a:pt x="0" y="22"/>
                    </a:moveTo>
                    <a:cubicBezTo>
                      <a:pt x="0" y="24"/>
                      <a:pt x="1" y="26"/>
                      <a:pt x="2" y="27"/>
                    </a:cubicBezTo>
                    <a:cubicBezTo>
                      <a:pt x="5" y="30"/>
                      <a:pt x="11" y="30"/>
                      <a:pt x="14" y="26"/>
                    </a:cubicBezTo>
                    <a:cubicBezTo>
                      <a:pt x="11" y="30"/>
                      <a:pt x="13" y="36"/>
                      <a:pt x="17" y="37"/>
                    </a:cubicBezTo>
                    <a:cubicBezTo>
                      <a:pt x="21" y="39"/>
                      <a:pt x="26" y="36"/>
                      <a:pt x="27" y="32"/>
                    </a:cubicBezTo>
                    <a:cubicBezTo>
                      <a:pt x="27" y="38"/>
                      <a:pt x="32" y="44"/>
                      <a:pt x="38" y="44"/>
                    </a:cubicBezTo>
                    <a:cubicBezTo>
                      <a:pt x="36" y="0"/>
                      <a:pt x="36" y="0"/>
                      <a:pt x="36" y="0"/>
                    </a:cubicBez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>
                <a:spLocks/>
              </p:cNvSpPr>
              <p:nvPr/>
            </p:nvSpPr>
            <p:spPr bwMode="auto">
              <a:xfrm>
                <a:off x="465138" y="-1770063"/>
                <a:ext cx="676275" cy="922338"/>
              </a:xfrm>
              <a:custGeom>
                <a:avLst/>
                <a:gdLst>
                  <a:gd name="T0" fmla="*/ 0 w 179"/>
                  <a:gd name="T1" fmla="*/ 40 h 244"/>
                  <a:gd name="T2" fmla="*/ 79 w 179"/>
                  <a:gd name="T3" fmla="*/ 190 h 244"/>
                  <a:gd name="T4" fmla="*/ 90 w 179"/>
                  <a:gd name="T5" fmla="*/ 211 h 244"/>
                  <a:gd name="T6" fmla="*/ 92 w 179"/>
                  <a:gd name="T7" fmla="*/ 215 h 244"/>
                  <a:gd name="T8" fmla="*/ 150 w 179"/>
                  <a:gd name="T9" fmla="*/ 233 h 244"/>
                  <a:gd name="T10" fmla="*/ 150 w 179"/>
                  <a:gd name="T11" fmla="*/ 233 h 244"/>
                  <a:gd name="T12" fmla="*/ 168 w 179"/>
                  <a:gd name="T13" fmla="*/ 175 h 244"/>
                  <a:gd name="T14" fmla="*/ 166 w 179"/>
                  <a:gd name="T15" fmla="*/ 171 h 244"/>
                  <a:gd name="T16" fmla="*/ 155 w 179"/>
                  <a:gd name="T17" fmla="*/ 150 h 244"/>
                  <a:gd name="T18" fmla="*/ 75 w 179"/>
                  <a:gd name="T19" fmla="*/ 0 h 244"/>
                  <a:gd name="T20" fmla="*/ 0 w 179"/>
                  <a:gd name="T21" fmla="*/ 4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9" h="244">
                    <a:moveTo>
                      <a:pt x="0" y="40"/>
                    </a:moveTo>
                    <a:cubicBezTo>
                      <a:pt x="79" y="190"/>
                      <a:pt x="79" y="190"/>
                      <a:pt x="79" y="190"/>
                    </a:cubicBezTo>
                    <a:cubicBezTo>
                      <a:pt x="90" y="211"/>
                      <a:pt x="90" y="211"/>
                      <a:pt x="90" y="211"/>
                    </a:cubicBezTo>
                    <a:cubicBezTo>
                      <a:pt x="92" y="215"/>
                      <a:pt x="92" y="215"/>
                      <a:pt x="92" y="215"/>
                    </a:cubicBezTo>
                    <a:cubicBezTo>
                      <a:pt x="103" y="236"/>
                      <a:pt x="129" y="244"/>
                      <a:pt x="150" y="233"/>
                    </a:cubicBezTo>
                    <a:cubicBezTo>
                      <a:pt x="150" y="233"/>
                      <a:pt x="150" y="233"/>
                      <a:pt x="150" y="233"/>
                    </a:cubicBezTo>
                    <a:cubicBezTo>
                      <a:pt x="171" y="221"/>
                      <a:pt x="179" y="196"/>
                      <a:pt x="168" y="175"/>
                    </a:cubicBezTo>
                    <a:cubicBezTo>
                      <a:pt x="166" y="171"/>
                      <a:pt x="166" y="171"/>
                      <a:pt x="166" y="171"/>
                    </a:cubicBezTo>
                    <a:cubicBezTo>
                      <a:pt x="155" y="150"/>
                      <a:pt x="155" y="150"/>
                      <a:pt x="155" y="150"/>
                    </a:cubicBezTo>
                    <a:cubicBezTo>
                      <a:pt x="75" y="0"/>
                      <a:pt x="75" y="0"/>
                      <a:pt x="75" y="0"/>
                    </a:cubicBez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9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>
                <a:spLocks/>
              </p:cNvSpPr>
              <p:nvPr/>
            </p:nvSpPr>
            <p:spPr bwMode="auto">
              <a:xfrm>
                <a:off x="382588" y="-1997076"/>
                <a:ext cx="381000" cy="400050"/>
              </a:xfrm>
              <a:custGeom>
                <a:avLst/>
                <a:gdLst>
                  <a:gd name="T0" fmla="*/ 40 w 101"/>
                  <a:gd name="T1" fmla="*/ 4 h 106"/>
                  <a:gd name="T2" fmla="*/ 40 w 101"/>
                  <a:gd name="T3" fmla="*/ 4 h 106"/>
                  <a:gd name="T4" fmla="*/ 17 w 101"/>
                  <a:gd name="T5" fmla="*/ 0 h 106"/>
                  <a:gd name="T6" fmla="*/ 17 w 101"/>
                  <a:gd name="T7" fmla="*/ 0 h 106"/>
                  <a:gd name="T8" fmla="*/ 17 w 101"/>
                  <a:gd name="T9" fmla="*/ 0 h 106"/>
                  <a:gd name="T10" fmla="*/ 17 w 101"/>
                  <a:gd name="T11" fmla="*/ 0 h 106"/>
                  <a:gd name="T12" fmla="*/ 17 w 101"/>
                  <a:gd name="T13" fmla="*/ 0 h 106"/>
                  <a:gd name="T14" fmla="*/ 8 w 101"/>
                  <a:gd name="T15" fmla="*/ 21 h 106"/>
                  <a:gd name="T16" fmla="*/ 8 w 101"/>
                  <a:gd name="T17" fmla="*/ 21 h 106"/>
                  <a:gd name="T18" fmla="*/ 10 w 101"/>
                  <a:gd name="T19" fmla="*/ 77 h 106"/>
                  <a:gd name="T20" fmla="*/ 25 w 101"/>
                  <a:gd name="T21" fmla="*/ 106 h 106"/>
                  <a:gd name="T22" fmla="*/ 63 w 101"/>
                  <a:gd name="T23" fmla="*/ 86 h 106"/>
                  <a:gd name="T24" fmla="*/ 63 w 101"/>
                  <a:gd name="T25" fmla="*/ 86 h 106"/>
                  <a:gd name="T26" fmla="*/ 101 w 101"/>
                  <a:gd name="T27" fmla="*/ 66 h 106"/>
                  <a:gd name="T28" fmla="*/ 86 w 101"/>
                  <a:gd name="T29" fmla="*/ 37 h 106"/>
                  <a:gd name="T30" fmla="*/ 40 w 101"/>
                  <a:gd name="T31" fmla="*/ 4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1" h="106">
                    <a:moveTo>
                      <a:pt x="40" y="4"/>
                    </a:moveTo>
                    <a:cubicBezTo>
                      <a:pt x="40" y="4"/>
                      <a:pt x="40" y="4"/>
                      <a:pt x="40" y="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0" y="39"/>
                      <a:pt x="1" y="60"/>
                      <a:pt x="10" y="77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101" y="66"/>
                      <a:pt x="101" y="66"/>
                      <a:pt x="101" y="66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76" y="20"/>
                      <a:pt x="60" y="8"/>
                      <a:pt x="40" y="4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>
                <a:spLocks/>
              </p:cNvSpPr>
              <p:nvPr/>
            </p:nvSpPr>
            <p:spPr bwMode="auto">
              <a:xfrm>
                <a:off x="434975" y="-1782763"/>
                <a:ext cx="412750" cy="295275"/>
              </a:xfrm>
              <a:custGeom>
                <a:avLst/>
                <a:gdLst>
                  <a:gd name="T0" fmla="*/ 96 w 109"/>
                  <a:gd name="T1" fmla="*/ 38 h 78"/>
                  <a:gd name="T2" fmla="*/ 30 w 109"/>
                  <a:gd name="T3" fmla="*/ 74 h 78"/>
                  <a:gd name="T4" fmla="*/ 4 w 109"/>
                  <a:gd name="T5" fmla="*/ 66 h 78"/>
                  <a:gd name="T6" fmla="*/ 4 w 109"/>
                  <a:gd name="T7" fmla="*/ 66 h 78"/>
                  <a:gd name="T8" fmla="*/ 12 w 109"/>
                  <a:gd name="T9" fmla="*/ 40 h 78"/>
                  <a:gd name="T10" fmla="*/ 79 w 109"/>
                  <a:gd name="T11" fmla="*/ 5 h 78"/>
                  <a:gd name="T12" fmla="*/ 104 w 109"/>
                  <a:gd name="T13" fmla="*/ 13 h 78"/>
                  <a:gd name="T14" fmla="*/ 104 w 109"/>
                  <a:gd name="T15" fmla="*/ 13 h 78"/>
                  <a:gd name="T16" fmla="*/ 96 w 109"/>
                  <a:gd name="T17" fmla="*/ 3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78">
                    <a:moveTo>
                      <a:pt x="96" y="38"/>
                    </a:moveTo>
                    <a:cubicBezTo>
                      <a:pt x="30" y="74"/>
                      <a:pt x="30" y="74"/>
                      <a:pt x="30" y="74"/>
                    </a:cubicBezTo>
                    <a:cubicBezTo>
                      <a:pt x="21" y="78"/>
                      <a:pt x="9" y="75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0" y="57"/>
                      <a:pt x="3" y="45"/>
                      <a:pt x="12" y="40"/>
                    </a:cubicBezTo>
                    <a:cubicBezTo>
                      <a:pt x="79" y="5"/>
                      <a:pt x="79" y="5"/>
                      <a:pt x="79" y="5"/>
                    </a:cubicBezTo>
                    <a:cubicBezTo>
                      <a:pt x="88" y="0"/>
                      <a:pt x="99" y="4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09" y="22"/>
                      <a:pt x="106" y="33"/>
                      <a:pt x="96" y="38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>
                <a:spLocks/>
              </p:cNvSpPr>
              <p:nvPr/>
            </p:nvSpPr>
            <p:spPr bwMode="auto">
              <a:xfrm>
                <a:off x="388938" y="-1997076"/>
                <a:ext cx="273050" cy="211138"/>
              </a:xfrm>
              <a:custGeom>
                <a:avLst/>
                <a:gdLst>
                  <a:gd name="T0" fmla="*/ 38 w 72"/>
                  <a:gd name="T1" fmla="*/ 4 h 56"/>
                  <a:gd name="T2" fmla="*/ 38 w 72"/>
                  <a:gd name="T3" fmla="*/ 4 h 56"/>
                  <a:gd name="T4" fmla="*/ 15 w 72"/>
                  <a:gd name="T5" fmla="*/ 0 h 56"/>
                  <a:gd name="T6" fmla="*/ 15 w 72"/>
                  <a:gd name="T7" fmla="*/ 0 h 56"/>
                  <a:gd name="T8" fmla="*/ 15 w 72"/>
                  <a:gd name="T9" fmla="*/ 0 h 56"/>
                  <a:gd name="T10" fmla="*/ 15 w 72"/>
                  <a:gd name="T11" fmla="*/ 0 h 56"/>
                  <a:gd name="T12" fmla="*/ 15 w 72"/>
                  <a:gd name="T13" fmla="*/ 0 h 56"/>
                  <a:gd name="T14" fmla="*/ 6 w 72"/>
                  <a:gd name="T15" fmla="*/ 21 h 56"/>
                  <a:gd name="T16" fmla="*/ 6 w 72"/>
                  <a:gd name="T17" fmla="*/ 21 h 56"/>
                  <a:gd name="T18" fmla="*/ 1 w 72"/>
                  <a:gd name="T19" fmla="*/ 51 h 56"/>
                  <a:gd name="T20" fmla="*/ 11 w 72"/>
                  <a:gd name="T21" fmla="*/ 55 h 56"/>
                  <a:gd name="T22" fmla="*/ 22 w 72"/>
                  <a:gd name="T23" fmla="*/ 38 h 56"/>
                  <a:gd name="T24" fmla="*/ 40 w 72"/>
                  <a:gd name="T25" fmla="*/ 46 h 56"/>
                  <a:gd name="T26" fmla="*/ 42 w 72"/>
                  <a:gd name="T27" fmla="*/ 27 h 56"/>
                  <a:gd name="T28" fmla="*/ 70 w 72"/>
                  <a:gd name="T29" fmla="*/ 25 h 56"/>
                  <a:gd name="T30" fmla="*/ 72 w 72"/>
                  <a:gd name="T31" fmla="*/ 22 h 56"/>
                  <a:gd name="T32" fmla="*/ 38 w 72"/>
                  <a:gd name="T33" fmla="*/ 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56">
                    <a:moveTo>
                      <a:pt x="38" y="4"/>
                    </a:moveTo>
                    <a:cubicBezTo>
                      <a:pt x="38" y="4"/>
                      <a:pt x="38" y="4"/>
                      <a:pt x="38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2" y="31"/>
                      <a:pt x="0" y="41"/>
                      <a:pt x="1" y="51"/>
                    </a:cubicBezTo>
                    <a:cubicBezTo>
                      <a:pt x="3" y="54"/>
                      <a:pt x="7" y="56"/>
                      <a:pt x="11" y="55"/>
                    </a:cubicBezTo>
                    <a:cubicBezTo>
                      <a:pt x="19" y="55"/>
                      <a:pt x="24" y="46"/>
                      <a:pt x="22" y="38"/>
                    </a:cubicBezTo>
                    <a:cubicBezTo>
                      <a:pt x="23" y="46"/>
                      <a:pt x="33" y="50"/>
                      <a:pt x="40" y="46"/>
                    </a:cubicBezTo>
                    <a:cubicBezTo>
                      <a:pt x="46" y="43"/>
                      <a:pt x="48" y="32"/>
                      <a:pt x="42" y="27"/>
                    </a:cubicBezTo>
                    <a:cubicBezTo>
                      <a:pt x="49" y="36"/>
                      <a:pt x="65" y="35"/>
                      <a:pt x="70" y="25"/>
                    </a:cubicBezTo>
                    <a:cubicBezTo>
                      <a:pt x="71" y="24"/>
                      <a:pt x="71" y="23"/>
                      <a:pt x="72" y="22"/>
                    </a:cubicBezTo>
                    <a:cubicBezTo>
                      <a:pt x="63" y="13"/>
                      <a:pt x="51" y="7"/>
                      <a:pt x="38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>
                <a:spLocks/>
              </p:cNvSpPr>
              <p:nvPr/>
            </p:nvSpPr>
            <p:spPr bwMode="auto">
              <a:xfrm>
                <a:off x="1343025" y="-1366838"/>
                <a:ext cx="555625" cy="590550"/>
              </a:xfrm>
              <a:custGeom>
                <a:avLst/>
                <a:gdLst>
                  <a:gd name="T0" fmla="*/ 107 w 147"/>
                  <a:gd name="T1" fmla="*/ 0 h 156"/>
                  <a:gd name="T2" fmla="*/ 73 w 147"/>
                  <a:gd name="T3" fmla="*/ 1 h 156"/>
                  <a:gd name="T4" fmla="*/ 40 w 147"/>
                  <a:gd name="T5" fmla="*/ 0 h 156"/>
                  <a:gd name="T6" fmla="*/ 11 w 147"/>
                  <a:gd name="T7" fmla="*/ 28 h 156"/>
                  <a:gd name="T8" fmla="*/ 0 w 147"/>
                  <a:gd name="T9" fmla="*/ 55 h 156"/>
                  <a:gd name="T10" fmla="*/ 0 w 147"/>
                  <a:gd name="T11" fmla="*/ 123 h 156"/>
                  <a:gd name="T12" fmla="*/ 33 w 147"/>
                  <a:gd name="T13" fmla="*/ 156 h 156"/>
                  <a:gd name="T14" fmla="*/ 70 w 147"/>
                  <a:gd name="T15" fmla="*/ 156 h 156"/>
                  <a:gd name="T16" fmla="*/ 77 w 147"/>
                  <a:gd name="T17" fmla="*/ 156 h 156"/>
                  <a:gd name="T18" fmla="*/ 113 w 147"/>
                  <a:gd name="T19" fmla="*/ 156 h 156"/>
                  <a:gd name="T20" fmla="*/ 147 w 147"/>
                  <a:gd name="T21" fmla="*/ 123 h 156"/>
                  <a:gd name="T22" fmla="*/ 147 w 147"/>
                  <a:gd name="T23" fmla="*/ 55 h 156"/>
                  <a:gd name="T24" fmla="*/ 136 w 147"/>
                  <a:gd name="T25" fmla="*/ 28 h 156"/>
                  <a:gd name="T26" fmla="*/ 107 w 147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7" h="156">
                    <a:moveTo>
                      <a:pt x="107" y="0"/>
                    </a:moveTo>
                    <a:cubicBezTo>
                      <a:pt x="73" y="1"/>
                      <a:pt x="73" y="1"/>
                      <a:pt x="73" y="1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4" y="35"/>
                      <a:pt x="0" y="45"/>
                      <a:pt x="0" y="55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41"/>
                      <a:pt x="15" y="156"/>
                      <a:pt x="33" y="156"/>
                    </a:cubicBezTo>
                    <a:cubicBezTo>
                      <a:pt x="70" y="156"/>
                      <a:pt x="70" y="156"/>
                      <a:pt x="70" y="156"/>
                    </a:cubicBezTo>
                    <a:cubicBezTo>
                      <a:pt x="77" y="156"/>
                      <a:pt x="77" y="156"/>
                      <a:pt x="77" y="156"/>
                    </a:cubicBezTo>
                    <a:cubicBezTo>
                      <a:pt x="113" y="156"/>
                      <a:pt x="113" y="156"/>
                      <a:pt x="113" y="156"/>
                    </a:cubicBezTo>
                    <a:cubicBezTo>
                      <a:pt x="132" y="156"/>
                      <a:pt x="147" y="141"/>
                      <a:pt x="147" y="123"/>
                    </a:cubicBezTo>
                    <a:cubicBezTo>
                      <a:pt x="147" y="55"/>
                      <a:pt x="147" y="55"/>
                      <a:pt x="147" y="55"/>
                    </a:cubicBezTo>
                    <a:cubicBezTo>
                      <a:pt x="147" y="45"/>
                      <a:pt x="143" y="35"/>
                      <a:pt x="136" y="28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>
                <a:spLocks/>
              </p:cNvSpPr>
              <p:nvPr/>
            </p:nvSpPr>
            <p:spPr bwMode="auto">
              <a:xfrm>
                <a:off x="1343025" y="-1189038"/>
                <a:ext cx="555625" cy="223838"/>
              </a:xfrm>
              <a:custGeom>
                <a:avLst/>
                <a:gdLst>
                  <a:gd name="T0" fmla="*/ 0 w 147"/>
                  <a:gd name="T1" fmla="*/ 8 h 59"/>
                  <a:gd name="T2" fmla="*/ 0 w 147"/>
                  <a:gd name="T3" fmla="*/ 59 h 59"/>
                  <a:gd name="T4" fmla="*/ 147 w 147"/>
                  <a:gd name="T5" fmla="*/ 59 h 59"/>
                  <a:gd name="T6" fmla="*/ 147 w 147"/>
                  <a:gd name="T7" fmla="*/ 8 h 59"/>
                  <a:gd name="T8" fmla="*/ 146 w 147"/>
                  <a:gd name="T9" fmla="*/ 0 h 59"/>
                  <a:gd name="T10" fmla="*/ 1 w 147"/>
                  <a:gd name="T11" fmla="*/ 0 h 59"/>
                  <a:gd name="T12" fmla="*/ 0 w 147"/>
                  <a:gd name="T13" fmla="*/ 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7" h="59">
                    <a:moveTo>
                      <a:pt x="0" y="8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7" y="8"/>
                      <a:pt x="147" y="8"/>
                      <a:pt x="147" y="8"/>
                    </a:cubicBezTo>
                    <a:cubicBezTo>
                      <a:pt x="147" y="5"/>
                      <a:pt x="146" y="3"/>
                      <a:pt x="146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5"/>
                      <a:pt x="0" y="8"/>
                    </a:cubicBezTo>
                    <a:close/>
                  </a:path>
                </a:pathLst>
              </a:custGeom>
              <a:solidFill>
                <a:srgbClr val="FF9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" name="椭圆 94"/>
              <p:cNvSpPr>
                <a:spLocks noChangeArrowheads="1"/>
              </p:cNvSpPr>
              <p:nvPr/>
            </p:nvSpPr>
            <p:spPr bwMode="auto">
              <a:xfrm>
                <a:off x="1395413" y="-1577976"/>
                <a:ext cx="446088" cy="15875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>
                <a:spLocks/>
              </p:cNvSpPr>
              <p:nvPr/>
            </p:nvSpPr>
            <p:spPr bwMode="auto">
              <a:xfrm>
                <a:off x="1395413" y="-1498601"/>
                <a:ext cx="446088" cy="180975"/>
              </a:xfrm>
              <a:custGeom>
                <a:avLst/>
                <a:gdLst>
                  <a:gd name="T0" fmla="*/ 59 w 118"/>
                  <a:gd name="T1" fmla="*/ 21 h 48"/>
                  <a:gd name="T2" fmla="*/ 0 w 118"/>
                  <a:gd name="T3" fmla="*/ 0 h 48"/>
                  <a:gd name="T4" fmla="*/ 0 w 118"/>
                  <a:gd name="T5" fmla="*/ 19 h 48"/>
                  <a:gd name="T6" fmla="*/ 29 w 118"/>
                  <a:gd name="T7" fmla="*/ 48 h 48"/>
                  <a:gd name="T8" fmla="*/ 89 w 118"/>
                  <a:gd name="T9" fmla="*/ 48 h 48"/>
                  <a:gd name="T10" fmla="*/ 118 w 118"/>
                  <a:gd name="T11" fmla="*/ 19 h 48"/>
                  <a:gd name="T12" fmla="*/ 118 w 118"/>
                  <a:gd name="T13" fmla="*/ 0 h 48"/>
                  <a:gd name="T14" fmla="*/ 59 w 118"/>
                  <a:gd name="T15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8" h="48">
                    <a:moveTo>
                      <a:pt x="59" y="21"/>
                    </a:moveTo>
                    <a:cubicBezTo>
                      <a:pt x="27" y="21"/>
                      <a:pt x="0" y="11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35"/>
                      <a:pt x="13" y="48"/>
                      <a:pt x="29" y="48"/>
                    </a:cubicBezTo>
                    <a:cubicBezTo>
                      <a:pt x="89" y="48"/>
                      <a:pt x="89" y="48"/>
                      <a:pt x="89" y="48"/>
                    </a:cubicBezTo>
                    <a:cubicBezTo>
                      <a:pt x="105" y="48"/>
                      <a:pt x="118" y="35"/>
                      <a:pt x="118" y="19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11"/>
                      <a:pt x="92" y="21"/>
                      <a:pt x="59" y="21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>
                <a:spLocks/>
              </p:cNvSpPr>
              <p:nvPr/>
            </p:nvSpPr>
            <p:spPr bwMode="auto">
              <a:xfrm>
                <a:off x="842963" y="-1366838"/>
                <a:ext cx="552450" cy="590550"/>
              </a:xfrm>
              <a:custGeom>
                <a:avLst/>
                <a:gdLst>
                  <a:gd name="T0" fmla="*/ 107 w 146"/>
                  <a:gd name="T1" fmla="*/ 0 h 156"/>
                  <a:gd name="T2" fmla="*/ 73 w 146"/>
                  <a:gd name="T3" fmla="*/ 1 h 156"/>
                  <a:gd name="T4" fmla="*/ 39 w 146"/>
                  <a:gd name="T5" fmla="*/ 0 h 156"/>
                  <a:gd name="T6" fmla="*/ 11 w 146"/>
                  <a:gd name="T7" fmla="*/ 28 h 156"/>
                  <a:gd name="T8" fmla="*/ 0 w 146"/>
                  <a:gd name="T9" fmla="*/ 55 h 156"/>
                  <a:gd name="T10" fmla="*/ 0 w 146"/>
                  <a:gd name="T11" fmla="*/ 123 h 156"/>
                  <a:gd name="T12" fmla="*/ 33 w 146"/>
                  <a:gd name="T13" fmla="*/ 156 h 156"/>
                  <a:gd name="T14" fmla="*/ 69 w 146"/>
                  <a:gd name="T15" fmla="*/ 156 h 156"/>
                  <a:gd name="T16" fmla="*/ 77 w 146"/>
                  <a:gd name="T17" fmla="*/ 156 h 156"/>
                  <a:gd name="T18" fmla="*/ 113 w 146"/>
                  <a:gd name="T19" fmla="*/ 156 h 156"/>
                  <a:gd name="T20" fmla="*/ 146 w 146"/>
                  <a:gd name="T21" fmla="*/ 123 h 156"/>
                  <a:gd name="T22" fmla="*/ 146 w 146"/>
                  <a:gd name="T23" fmla="*/ 55 h 156"/>
                  <a:gd name="T24" fmla="*/ 135 w 146"/>
                  <a:gd name="T25" fmla="*/ 28 h 156"/>
                  <a:gd name="T26" fmla="*/ 107 w 146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6" h="156">
                    <a:moveTo>
                      <a:pt x="107" y="0"/>
                    </a:moveTo>
                    <a:cubicBezTo>
                      <a:pt x="73" y="1"/>
                      <a:pt x="73" y="1"/>
                      <a:pt x="73" y="1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4" y="35"/>
                      <a:pt x="0" y="45"/>
                      <a:pt x="0" y="55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41"/>
                      <a:pt x="15" y="156"/>
                      <a:pt x="33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77" y="156"/>
                      <a:pt x="77" y="156"/>
                      <a:pt x="77" y="156"/>
                    </a:cubicBezTo>
                    <a:cubicBezTo>
                      <a:pt x="113" y="156"/>
                      <a:pt x="113" y="156"/>
                      <a:pt x="113" y="156"/>
                    </a:cubicBezTo>
                    <a:cubicBezTo>
                      <a:pt x="132" y="156"/>
                      <a:pt x="146" y="141"/>
                      <a:pt x="146" y="123"/>
                    </a:cubicBezTo>
                    <a:cubicBezTo>
                      <a:pt x="146" y="55"/>
                      <a:pt x="146" y="55"/>
                      <a:pt x="146" y="55"/>
                    </a:cubicBezTo>
                    <a:cubicBezTo>
                      <a:pt x="146" y="45"/>
                      <a:pt x="142" y="35"/>
                      <a:pt x="135" y="28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>
                <a:spLocks/>
              </p:cNvSpPr>
              <p:nvPr/>
            </p:nvSpPr>
            <p:spPr bwMode="auto">
              <a:xfrm>
                <a:off x="842963" y="-1189038"/>
                <a:ext cx="552450" cy="223838"/>
              </a:xfrm>
              <a:custGeom>
                <a:avLst/>
                <a:gdLst>
                  <a:gd name="T0" fmla="*/ 0 w 146"/>
                  <a:gd name="T1" fmla="*/ 8 h 59"/>
                  <a:gd name="T2" fmla="*/ 0 w 146"/>
                  <a:gd name="T3" fmla="*/ 59 h 59"/>
                  <a:gd name="T4" fmla="*/ 146 w 146"/>
                  <a:gd name="T5" fmla="*/ 59 h 59"/>
                  <a:gd name="T6" fmla="*/ 146 w 146"/>
                  <a:gd name="T7" fmla="*/ 8 h 59"/>
                  <a:gd name="T8" fmla="*/ 146 w 146"/>
                  <a:gd name="T9" fmla="*/ 0 h 59"/>
                  <a:gd name="T10" fmla="*/ 1 w 146"/>
                  <a:gd name="T11" fmla="*/ 0 h 59"/>
                  <a:gd name="T12" fmla="*/ 0 w 146"/>
                  <a:gd name="T13" fmla="*/ 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59">
                    <a:moveTo>
                      <a:pt x="0" y="8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146" y="59"/>
                      <a:pt x="146" y="59"/>
                      <a:pt x="146" y="59"/>
                    </a:cubicBezTo>
                    <a:cubicBezTo>
                      <a:pt x="146" y="8"/>
                      <a:pt x="146" y="8"/>
                      <a:pt x="146" y="8"/>
                    </a:cubicBezTo>
                    <a:cubicBezTo>
                      <a:pt x="146" y="5"/>
                      <a:pt x="146" y="3"/>
                      <a:pt x="146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5"/>
                      <a:pt x="0" y="8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" name="椭圆 98"/>
              <p:cNvSpPr>
                <a:spLocks noChangeArrowheads="1"/>
              </p:cNvSpPr>
              <p:nvPr/>
            </p:nvSpPr>
            <p:spPr bwMode="auto">
              <a:xfrm>
                <a:off x="896938" y="-1577976"/>
                <a:ext cx="446088" cy="15875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>
                <a:spLocks/>
              </p:cNvSpPr>
              <p:nvPr/>
            </p:nvSpPr>
            <p:spPr bwMode="auto">
              <a:xfrm>
                <a:off x="896938" y="-1498601"/>
                <a:ext cx="446088" cy="180975"/>
              </a:xfrm>
              <a:custGeom>
                <a:avLst/>
                <a:gdLst>
                  <a:gd name="T0" fmla="*/ 59 w 118"/>
                  <a:gd name="T1" fmla="*/ 21 h 48"/>
                  <a:gd name="T2" fmla="*/ 0 w 118"/>
                  <a:gd name="T3" fmla="*/ 0 h 48"/>
                  <a:gd name="T4" fmla="*/ 0 w 118"/>
                  <a:gd name="T5" fmla="*/ 19 h 48"/>
                  <a:gd name="T6" fmla="*/ 29 w 118"/>
                  <a:gd name="T7" fmla="*/ 48 h 48"/>
                  <a:gd name="T8" fmla="*/ 89 w 118"/>
                  <a:gd name="T9" fmla="*/ 48 h 48"/>
                  <a:gd name="T10" fmla="*/ 118 w 118"/>
                  <a:gd name="T11" fmla="*/ 19 h 48"/>
                  <a:gd name="T12" fmla="*/ 118 w 118"/>
                  <a:gd name="T13" fmla="*/ 0 h 48"/>
                  <a:gd name="T14" fmla="*/ 59 w 118"/>
                  <a:gd name="T15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8" h="48">
                    <a:moveTo>
                      <a:pt x="59" y="21"/>
                    </a:moveTo>
                    <a:cubicBezTo>
                      <a:pt x="26" y="21"/>
                      <a:pt x="0" y="11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35"/>
                      <a:pt x="13" y="48"/>
                      <a:pt x="29" y="48"/>
                    </a:cubicBezTo>
                    <a:cubicBezTo>
                      <a:pt x="89" y="48"/>
                      <a:pt x="89" y="48"/>
                      <a:pt x="89" y="48"/>
                    </a:cubicBezTo>
                    <a:cubicBezTo>
                      <a:pt x="105" y="48"/>
                      <a:pt x="118" y="35"/>
                      <a:pt x="118" y="19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11"/>
                      <a:pt x="92" y="21"/>
                      <a:pt x="59" y="21"/>
                    </a:cubicBezTo>
                    <a:close/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>
                <a:spLocks/>
              </p:cNvSpPr>
              <p:nvPr/>
            </p:nvSpPr>
            <p:spPr bwMode="auto">
              <a:xfrm>
                <a:off x="544513" y="-1071563"/>
                <a:ext cx="2109788" cy="779463"/>
              </a:xfrm>
              <a:custGeom>
                <a:avLst/>
                <a:gdLst>
                  <a:gd name="T0" fmla="*/ 39 w 558"/>
                  <a:gd name="T1" fmla="*/ 206 h 206"/>
                  <a:gd name="T2" fmla="*/ 519 w 558"/>
                  <a:gd name="T3" fmla="*/ 206 h 206"/>
                  <a:gd name="T4" fmla="*/ 558 w 558"/>
                  <a:gd name="T5" fmla="*/ 167 h 206"/>
                  <a:gd name="T6" fmla="*/ 558 w 558"/>
                  <a:gd name="T7" fmla="*/ 0 h 206"/>
                  <a:gd name="T8" fmla="*/ 0 w 558"/>
                  <a:gd name="T9" fmla="*/ 0 h 206"/>
                  <a:gd name="T10" fmla="*/ 0 w 558"/>
                  <a:gd name="T11" fmla="*/ 167 h 206"/>
                  <a:gd name="T12" fmla="*/ 39 w 558"/>
                  <a:gd name="T13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8" h="206">
                    <a:moveTo>
                      <a:pt x="39" y="206"/>
                    </a:moveTo>
                    <a:cubicBezTo>
                      <a:pt x="519" y="206"/>
                      <a:pt x="519" y="206"/>
                      <a:pt x="519" y="206"/>
                    </a:cubicBezTo>
                    <a:cubicBezTo>
                      <a:pt x="541" y="206"/>
                      <a:pt x="558" y="189"/>
                      <a:pt x="558" y="167"/>
                    </a:cubicBezTo>
                    <a:cubicBezTo>
                      <a:pt x="558" y="0"/>
                      <a:pt x="558" y="0"/>
                      <a:pt x="55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0" y="189"/>
                      <a:pt x="17" y="206"/>
                      <a:pt x="39" y="206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" name="矩形 101"/>
              <p:cNvSpPr>
                <a:spLocks noChangeArrowheads="1"/>
              </p:cNvSpPr>
              <p:nvPr/>
            </p:nvSpPr>
            <p:spPr bwMode="auto">
              <a:xfrm>
                <a:off x="544513" y="-1071563"/>
                <a:ext cx="2109788" cy="171450"/>
              </a:xfrm>
              <a:prstGeom prst="rect">
                <a:avLst/>
              </a:prstGeom>
              <a:solidFill>
                <a:srgbClr val="19C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>
                <a:spLocks/>
              </p:cNvSpPr>
              <p:nvPr/>
            </p:nvSpPr>
            <p:spPr bwMode="auto">
              <a:xfrm>
                <a:off x="1485900" y="-636588"/>
                <a:ext cx="223838" cy="114300"/>
              </a:xfrm>
              <a:custGeom>
                <a:avLst/>
                <a:gdLst>
                  <a:gd name="T0" fmla="*/ 59 w 59"/>
                  <a:gd name="T1" fmla="*/ 0 h 30"/>
                  <a:gd name="T2" fmla="*/ 29 w 59"/>
                  <a:gd name="T3" fmla="*/ 30 h 30"/>
                  <a:gd name="T4" fmla="*/ 0 w 59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9" h="30">
                    <a:moveTo>
                      <a:pt x="59" y="0"/>
                    </a:moveTo>
                    <a:cubicBezTo>
                      <a:pt x="59" y="17"/>
                      <a:pt x="46" y="30"/>
                      <a:pt x="29" y="30"/>
                    </a:cubicBezTo>
                    <a:cubicBezTo>
                      <a:pt x="13" y="30"/>
                      <a:pt x="0" y="17"/>
                      <a:pt x="0" y="0"/>
                    </a:cubicBezTo>
                  </a:path>
                </a:pathLst>
              </a:custGeom>
              <a:noFill/>
              <a:ln w="301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" name="椭圆 103"/>
              <p:cNvSpPr>
                <a:spLocks noChangeArrowheads="1"/>
              </p:cNvSpPr>
              <p:nvPr/>
            </p:nvSpPr>
            <p:spPr bwMode="auto">
              <a:xfrm>
                <a:off x="1104900" y="-741363"/>
                <a:ext cx="207963" cy="211138"/>
              </a:xfrm>
              <a:prstGeom prst="ellipse">
                <a:avLst/>
              </a:pr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" name="椭圆 104"/>
              <p:cNvSpPr>
                <a:spLocks noChangeArrowheads="1"/>
              </p:cNvSpPr>
              <p:nvPr/>
            </p:nvSpPr>
            <p:spPr bwMode="auto">
              <a:xfrm>
                <a:off x="1887538" y="-741363"/>
                <a:ext cx="207963" cy="211138"/>
              </a:xfrm>
              <a:prstGeom prst="ellipse">
                <a:avLst/>
              </a:pr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" name="椭圆 105"/>
              <p:cNvSpPr>
                <a:spLocks noChangeArrowheads="1"/>
              </p:cNvSpPr>
              <p:nvPr/>
            </p:nvSpPr>
            <p:spPr bwMode="auto">
              <a:xfrm>
                <a:off x="1244600" y="-776288"/>
                <a:ext cx="101600" cy="1016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" name="椭圆 106"/>
              <p:cNvSpPr>
                <a:spLocks noChangeArrowheads="1"/>
              </p:cNvSpPr>
              <p:nvPr/>
            </p:nvSpPr>
            <p:spPr bwMode="auto">
              <a:xfrm>
                <a:off x="1849438" y="-776288"/>
                <a:ext cx="101600" cy="1016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5910076" y="5360035"/>
              <a:ext cx="2726725" cy="1597599"/>
              <a:chOff x="5910076" y="5360035"/>
              <a:chExt cx="2726725" cy="1597599"/>
            </a:xfrm>
          </p:grpSpPr>
          <p:sp>
            <p:nvSpPr>
              <p:cNvPr id="55" name="任意多边形: 形状 54"/>
              <p:cNvSpPr>
                <a:spLocks/>
              </p:cNvSpPr>
              <p:nvPr/>
            </p:nvSpPr>
            <p:spPr bwMode="auto">
              <a:xfrm rot="13117917">
                <a:off x="5910076" y="5856660"/>
                <a:ext cx="2726725" cy="947738"/>
              </a:xfrm>
              <a:custGeom>
                <a:avLst/>
                <a:gdLst>
                  <a:gd name="connsiteX0" fmla="*/ 2701209 w 2726725"/>
                  <a:gd name="connsiteY0" fmla="*/ 537801 h 947738"/>
                  <a:gd name="connsiteX1" fmla="*/ 2681363 w 2726725"/>
                  <a:gd name="connsiteY1" fmla="*/ 551896 h 947738"/>
                  <a:gd name="connsiteX2" fmla="*/ 2023618 w 2726725"/>
                  <a:gd name="connsiteY2" fmla="*/ 936319 h 947738"/>
                  <a:gd name="connsiteX3" fmla="*/ 2008497 w 2726725"/>
                  <a:gd name="connsiteY3" fmla="*/ 943932 h 947738"/>
                  <a:gd name="connsiteX4" fmla="*/ 466198 w 2726725"/>
                  <a:gd name="connsiteY4" fmla="*/ 947738 h 947738"/>
                  <a:gd name="connsiteX5" fmla="*/ 311212 w 2726725"/>
                  <a:gd name="connsiteY5" fmla="*/ 947738 h 947738"/>
                  <a:gd name="connsiteX6" fmla="*/ 265850 w 2726725"/>
                  <a:gd name="connsiteY6" fmla="*/ 947738 h 947738"/>
                  <a:gd name="connsiteX7" fmla="*/ 224268 w 2726725"/>
                  <a:gd name="connsiteY7" fmla="*/ 947738 h 947738"/>
                  <a:gd name="connsiteX8" fmla="*/ 40400 w 2726725"/>
                  <a:gd name="connsiteY8" fmla="*/ 910330 h 947738"/>
                  <a:gd name="connsiteX9" fmla="*/ 0 w 2726725"/>
                  <a:gd name="connsiteY9" fmla="*/ 888242 h 947738"/>
                  <a:gd name="connsiteX10" fmla="*/ 1111410 w 2726725"/>
                  <a:gd name="connsiteY10" fmla="*/ 0 h 947738"/>
                  <a:gd name="connsiteX11" fmla="*/ 1277231 w 2726725"/>
                  <a:gd name="connsiteY11" fmla="*/ 0 h 947738"/>
                  <a:gd name="connsiteX12" fmla="*/ 1978256 w 2726725"/>
                  <a:gd name="connsiteY12" fmla="*/ 0 h 947738"/>
                  <a:gd name="connsiteX13" fmla="*/ 1989596 w 2726725"/>
                  <a:gd name="connsiteY13" fmla="*/ 0 h 947738"/>
                  <a:gd name="connsiteX14" fmla="*/ 1993377 w 2726725"/>
                  <a:gd name="connsiteY14" fmla="*/ 0 h 947738"/>
                  <a:gd name="connsiteX15" fmla="*/ 2000937 w 2726725"/>
                  <a:gd name="connsiteY15" fmla="*/ 3806 h 947738"/>
                  <a:gd name="connsiteX16" fmla="*/ 2012277 w 2726725"/>
                  <a:gd name="connsiteY16" fmla="*/ 7613 h 947738"/>
                  <a:gd name="connsiteX17" fmla="*/ 2023618 w 2726725"/>
                  <a:gd name="connsiteY17" fmla="*/ 11419 h 947738"/>
                  <a:gd name="connsiteX18" fmla="*/ 2681363 w 2726725"/>
                  <a:gd name="connsiteY18" fmla="*/ 395843 h 947738"/>
                  <a:gd name="connsiteX19" fmla="*/ 2726725 w 2726725"/>
                  <a:gd name="connsiteY19" fmla="*/ 471966 h 947738"/>
                  <a:gd name="connsiteX20" fmla="*/ 2701209 w 2726725"/>
                  <a:gd name="connsiteY20" fmla="*/ 537801 h 9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6725" h="947738">
                    <a:moveTo>
                      <a:pt x="2701209" y="537801"/>
                    </a:moveTo>
                    <a:cubicBezTo>
                      <a:pt x="2695539" y="543332"/>
                      <a:pt x="2688924" y="548089"/>
                      <a:pt x="2681363" y="551896"/>
                    </a:cubicBezTo>
                    <a:cubicBezTo>
                      <a:pt x="2681363" y="551896"/>
                      <a:pt x="2681363" y="551896"/>
                      <a:pt x="2023618" y="936319"/>
                    </a:cubicBezTo>
                    <a:cubicBezTo>
                      <a:pt x="2019838" y="940125"/>
                      <a:pt x="2012278" y="940126"/>
                      <a:pt x="2008497" y="943932"/>
                    </a:cubicBezTo>
                    <a:cubicBezTo>
                      <a:pt x="2008497" y="943932"/>
                      <a:pt x="2008497" y="943932"/>
                      <a:pt x="466198" y="947738"/>
                    </a:cubicBezTo>
                    <a:cubicBezTo>
                      <a:pt x="466198" y="947738"/>
                      <a:pt x="466198" y="947738"/>
                      <a:pt x="311212" y="947738"/>
                    </a:cubicBezTo>
                    <a:cubicBezTo>
                      <a:pt x="311212" y="947738"/>
                      <a:pt x="311212" y="947738"/>
                      <a:pt x="265850" y="947738"/>
                    </a:cubicBezTo>
                    <a:cubicBezTo>
                      <a:pt x="265850" y="947738"/>
                      <a:pt x="265850" y="947738"/>
                      <a:pt x="224268" y="947738"/>
                    </a:cubicBezTo>
                    <a:cubicBezTo>
                      <a:pt x="159061" y="947738"/>
                      <a:pt x="96925" y="934416"/>
                      <a:pt x="40400" y="910330"/>
                    </a:cubicBezTo>
                    <a:lnTo>
                      <a:pt x="0" y="888242"/>
                    </a:lnTo>
                    <a:lnTo>
                      <a:pt x="1111410" y="0"/>
                    </a:lnTo>
                    <a:lnTo>
                      <a:pt x="1277231" y="0"/>
                    </a:lnTo>
                    <a:cubicBezTo>
                      <a:pt x="1464392" y="0"/>
                      <a:pt x="1694745" y="0"/>
                      <a:pt x="1978256" y="0"/>
                    </a:cubicBezTo>
                    <a:cubicBezTo>
                      <a:pt x="1982036" y="0"/>
                      <a:pt x="1985816" y="0"/>
                      <a:pt x="1989596" y="0"/>
                    </a:cubicBezTo>
                    <a:cubicBezTo>
                      <a:pt x="1989596" y="0"/>
                      <a:pt x="1989596" y="0"/>
                      <a:pt x="1993377" y="0"/>
                    </a:cubicBezTo>
                    <a:cubicBezTo>
                      <a:pt x="1993377" y="0"/>
                      <a:pt x="1997157" y="0"/>
                      <a:pt x="2000937" y="3806"/>
                    </a:cubicBezTo>
                    <a:cubicBezTo>
                      <a:pt x="2004717" y="3806"/>
                      <a:pt x="2008497" y="3806"/>
                      <a:pt x="2012277" y="7613"/>
                    </a:cubicBezTo>
                    <a:cubicBezTo>
                      <a:pt x="2016058" y="7613"/>
                      <a:pt x="2019838" y="11418"/>
                      <a:pt x="2023618" y="11419"/>
                    </a:cubicBezTo>
                    <a:cubicBezTo>
                      <a:pt x="2023618" y="11419"/>
                      <a:pt x="2023618" y="11419"/>
                      <a:pt x="2681363" y="395843"/>
                    </a:cubicBezTo>
                    <a:cubicBezTo>
                      <a:pt x="2711604" y="411067"/>
                      <a:pt x="2726725" y="441517"/>
                      <a:pt x="2726725" y="471966"/>
                    </a:cubicBezTo>
                    <a:cubicBezTo>
                      <a:pt x="2726725" y="497658"/>
                      <a:pt x="2718220" y="521208"/>
                      <a:pt x="2701209" y="5378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>
                <a:spLocks noChangeArrowheads="1"/>
              </p:cNvSpPr>
              <p:nvPr/>
            </p:nvSpPr>
            <p:spPr bwMode="auto">
              <a:xfrm rot="13117917">
                <a:off x="6627897" y="6036955"/>
                <a:ext cx="1511300" cy="765175"/>
              </a:xfrm>
              <a:custGeom>
                <a:avLst/>
                <a:gdLst>
                  <a:gd name="connsiteX0" fmla="*/ 1511300 w 1511300"/>
                  <a:gd name="connsiteY0" fmla="*/ 765175 h 765175"/>
                  <a:gd name="connsiteX1" fmla="*/ 0 w 1511300"/>
                  <a:gd name="connsiteY1" fmla="*/ 765175 h 765175"/>
                  <a:gd name="connsiteX2" fmla="*/ 0 w 1511300"/>
                  <a:gd name="connsiteY2" fmla="*/ 425224 h 765175"/>
                  <a:gd name="connsiteX3" fmla="*/ 532060 w 1511300"/>
                  <a:gd name="connsiteY3" fmla="*/ 0 h 765175"/>
                  <a:gd name="connsiteX4" fmla="*/ 1511300 w 1511300"/>
                  <a:gd name="connsiteY4" fmla="*/ 0 h 765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1300" h="765175">
                    <a:moveTo>
                      <a:pt x="1511300" y="765175"/>
                    </a:moveTo>
                    <a:lnTo>
                      <a:pt x="0" y="765175"/>
                    </a:lnTo>
                    <a:lnTo>
                      <a:pt x="0" y="425224"/>
                    </a:lnTo>
                    <a:lnTo>
                      <a:pt x="532060" y="0"/>
                    </a:lnTo>
                    <a:lnTo>
                      <a:pt x="1511300" y="0"/>
                    </a:lnTo>
                    <a:close/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>
                <a:spLocks noChangeArrowheads="1"/>
              </p:cNvSpPr>
              <p:nvPr/>
            </p:nvSpPr>
            <p:spPr bwMode="auto">
              <a:xfrm rot="13117917">
                <a:off x="6784987" y="6092018"/>
                <a:ext cx="1511300" cy="261938"/>
              </a:xfrm>
              <a:custGeom>
                <a:avLst/>
                <a:gdLst>
                  <a:gd name="connsiteX0" fmla="*/ 1511300 w 1511300"/>
                  <a:gd name="connsiteY0" fmla="*/ 261938 h 261938"/>
                  <a:gd name="connsiteX1" fmla="*/ 0 w 1511300"/>
                  <a:gd name="connsiteY1" fmla="*/ 261938 h 261938"/>
                  <a:gd name="connsiteX2" fmla="*/ 0 w 1511300"/>
                  <a:gd name="connsiteY2" fmla="*/ 0 h 261938"/>
                  <a:gd name="connsiteX3" fmla="*/ 1511300 w 1511300"/>
                  <a:gd name="connsiteY3" fmla="*/ 0 h 261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1300" h="261938">
                    <a:moveTo>
                      <a:pt x="1511300" y="261938"/>
                    </a:moveTo>
                    <a:lnTo>
                      <a:pt x="0" y="261938"/>
                    </a:lnTo>
                    <a:lnTo>
                      <a:pt x="0" y="0"/>
                    </a:lnTo>
                    <a:lnTo>
                      <a:pt x="1511300" y="0"/>
                    </a:lnTo>
                    <a:close/>
                  </a:path>
                </a:pathLst>
              </a:custGeom>
              <a:solidFill>
                <a:srgbClr val="19C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>
                <a:spLocks noChangeArrowheads="1"/>
              </p:cNvSpPr>
              <p:nvPr/>
            </p:nvSpPr>
            <p:spPr bwMode="auto">
              <a:xfrm rot="13117917">
                <a:off x="6490659" y="6428498"/>
                <a:ext cx="1289109" cy="247650"/>
              </a:xfrm>
              <a:custGeom>
                <a:avLst/>
                <a:gdLst>
                  <a:gd name="connsiteX0" fmla="*/ 1289109 w 1289109"/>
                  <a:gd name="connsiteY0" fmla="*/ 247650 h 247650"/>
                  <a:gd name="connsiteX1" fmla="*/ 0 w 1289109"/>
                  <a:gd name="connsiteY1" fmla="*/ 247650 h 247650"/>
                  <a:gd name="connsiteX2" fmla="*/ 309871 w 1289109"/>
                  <a:gd name="connsiteY2" fmla="*/ 0 h 247650"/>
                  <a:gd name="connsiteX3" fmla="*/ 1289109 w 1289109"/>
                  <a:gd name="connsiteY3" fmla="*/ 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9109" h="247650">
                    <a:moveTo>
                      <a:pt x="1289109" y="247650"/>
                    </a:moveTo>
                    <a:lnTo>
                      <a:pt x="0" y="247650"/>
                    </a:lnTo>
                    <a:lnTo>
                      <a:pt x="309871" y="0"/>
                    </a:lnTo>
                    <a:lnTo>
                      <a:pt x="1289109" y="0"/>
                    </a:ln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>
                <a:spLocks noChangeArrowheads="1"/>
              </p:cNvSpPr>
              <p:nvPr/>
            </p:nvSpPr>
            <p:spPr bwMode="auto">
              <a:xfrm rot="13117917">
                <a:off x="8084692" y="6617685"/>
                <a:ext cx="200025" cy="339949"/>
              </a:xfrm>
              <a:custGeom>
                <a:avLst/>
                <a:gdLst>
                  <a:gd name="connsiteX0" fmla="*/ 200025 w 200025"/>
                  <a:gd name="connsiteY0" fmla="*/ 339949 h 339949"/>
                  <a:gd name="connsiteX1" fmla="*/ 0 w 200025"/>
                  <a:gd name="connsiteY1" fmla="*/ 339949 h 339949"/>
                  <a:gd name="connsiteX2" fmla="*/ 0 w 200025"/>
                  <a:gd name="connsiteY2" fmla="*/ 159861 h 339949"/>
                  <a:gd name="connsiteX3" fmla="*/ 200025 w 200025"/>
                  <a:gd name="connsiteY3" fmla="*/ 0 h 339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5" h="339949">
                    <a:moveTo>
                      <a:pt x="200025" y="339949"/>
                    </a:moveTo>
                    <a:lnTo>
                      <a:pt x="0" y="339949"/>
                    </a:lnTo>
                    <a:lnTo>
                      <a:pt x="0" y="159861"/>
                    </a:lnTo>
                    <a:lnTo>
                      <a:pt x="200025" y="0"/>
                    </a:ln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>
                <a:spLocks/>
              </p:cNvSpPr>
              <p:nvPr/>
            </p:nvSpPr>
            <p:spPr bwMode="auto">
              <a:xfrm rot="13117917">
                <a:off x="8292126" y="6756407"/>
                <a:ext cx="188342" cy="180089"/>
              </a:xfrm>
              <a:custGeom>
                <a:avLst/>
                <a:gdLst>
                  <a:gd name="connsiteX0" fmla="*/ 188342 w 188342"/>
                  <a:gd name="connsiteY0" fmla="*/ 180089 h 180089"/>
                  <a:gd name="connsiteX1" fmla="*/ 146868 w 188342"/>
                  <a:gd name="connsiteY1" fmla="*/ 180089 h 180089"/>
                  <a:gd name="connsiteX2" fmla="*/ 69886 w 188342"/>
                  <a:gd name="connsiteY2" fmla="*/ 172312 h 180089"/>
                  <a:gd name="connsiteX3" fmla="*/ 0 w 188342"/>
                  <a:gd name="connsiteY3" fmla="*/ 150523 h 180089"/>
                  <a:gd name="connsiteX4" fmla="*/ 188342 w 188342"/>
                  <a:gd name="connsiteY4" fmla="*/ 0 h 180089"/>
                  <a:gd name="connsiteX5" fmla="*/ 188342 w 188342"/>
                  <a:gd name="connsiteY5" fmla="*/ 45399 h 180089"/>
                  <a:gd name="connsiteX6" fmla="*/ 188342 w 188342"/>
                  <a:gd name="connsiteY6" fmla="*/ 180089 h 180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342" h="180089">
                    <a:moveTo>
                      <a:pt x="188342" y="180089"/>
                    </a:moveTo>
                    <a:cubicBezTo>
                      <a:pt x="188342" y="180089"/>
                      <a:pt x="188342" y="180089"/>
                      <a:pt x="146868" y="180089"/>
                    </a:cubicBezTo>
                    <a:cubicBezTo>
                      <a:pt x="120476" y="180089"/>
                      <a:pt x="94732" y="177412"/>
                      <a:pt x="69886" y="172312"/>
                    </a:cubicBezTo>
                    <a:lnTo>
                      <a:pt x="0" y="150523"/>
                    </a:lnTo>
                    <a:lnTo>
                      <a:pt x="188342" y="0"/>
                    </a:lnTo>
                    <a:lnTo>
                      <a:pt x="188342" y="45399"/>
                    </a:lnTo>
                    <a:cubicBezTo>
                      <a:pt x="188342" y="87431"/>
                      <a:pt x="188342" y="132265"/>
                      <a:pt x="188342" y="18008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>
                <a:spLocks/>
              </p:cNvSpPr>
              <p:nvPr/>
            </p:nvSpPr>
            <p:spPr bwMode="auto">
              <a:xfrm rot="13117917">
                <a:off x="6207939" y="5360035"/>
                <a:ext cx="657225" cy="765175"/>
              </a:xfrm>
              <a:custGeom>
                <a:avLst/>
                <a:gdLst>
                  <a:gd name="T0" fmla="*/ 414 w 414"/>
                  <a:gd name="T1" fmla="*/ 240 h 482"/>
                  <a:gd name="T2" fmla="*/ 0 w 414"/>
                  <a:gd name="T3" fmla="*/ 0 h 482"/>
                  <a:gd name="T4" fmla="*/ 0 w 414"/>
                  <a:gd name="T5" fmla="*/ 482 h 482"/>
                  <a:gd name="T6" fmla="*/ 414 w 414"/>
                  <a:gd name="T7" fmla="*/ 240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4" h="482">
                    <a:moveTo>
                      <a:pt x="414" y="240"/>
                    </a:moveTo>
                    <a:lnTo>
                      <a:pt x="0" y="0"/>
                    </a:lnTo>
                    <a:lnTo>
                      <a:pt x="0" y="482"/>
                    </a:lnTo>
                    <a:lnTo>
                      <a:pt x="414" y="240"/>
                    </a:ln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>
                <a:spLocks/>
              </p:cNvSpPr>
              <p:nvPr/>
            </p:nvSpPr>
            <p:spPr bwMode="auto">
              <a:xfrm rot="13117917">
                <a:off x="6239996" y="5459076"/>
                <a:ext cx="377825" cy="388938"/>
              </a:xfrm>
              <a:custGeom>
                <a:avLst/>
                <a:gdLst>
                  <a:gd name="T0" fmla="*/ 13 w 100"/>
                  <a:gd name="T1" fmla="*/ 0 h 102"/>
                  <a:gd name="T2" fmla="*/ 6 w 100"/>
                  <a:gd name="T3" fmla="*/ 9 h 102"/>
                  <a:gd name="T4" fmla="*/ 20 w 100"/>
                  <a:gd name="T5" fmla="*/ 33 h 102"/>
                  <a:gd name="T6" fmla="*/ 1 w 100"/>
                  <a:gd name="T7" fmla="*/ 52 h 102"/>
                  <a:gd name="T8" fmla="*/ 24 w 100"/>
                  <a:gd name="T9" fmla="*/ 67 h 102"/>
                  <a:gd name="T10" fmla="*/ 10 w 100"/>
                  <a:gd name="T11" fmla="*/ 102 h 102"/>
                  <a:gd name="T12" fmla="*/ 100 w 100"/>
                  <a:gd name="T13" fmla="*/ 50 h 102"/>
                  <a:gd name="T14" fmla="*/ 13 w 100"/>
                  <a:gd name="T1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0" h="102">
                    <a:moveTo>
                      <a:pt x="13" y="0"/>
                    </a:moveTo>
                    <a:cubicBezTo>
                      <a:pt x="9" y="2"/>
                      <a:pt x="7" y="5"/>
                      <a:pt x="6" y="9"/>
                    </a:cubicBezTo>
                    <a:cubicBezTo>
                      <a:pt x="2" y="19"/>
                      <a:pt x="10" y="31"/>
                      <a:pt x="20" y="33"/>
                    </a:cubicBezTo>
                    <a:cubicBezTo>
                      <a:pt x="10" y="32"/>
                      <a:pt x="0" y="42"/>
                      <a:pt x="1" y="52"/>
                    </a:cubicBezTo>
                    <a:cubicBezTo>
                      <a:pt x="2" y="63"/>
                      <a:pt x="14" y="70"/>
                      <a:pt x="24" y="67"/>
                    </a:cubicBezTo>
                    <a:cubicBezTo>
                      <a:pt x="11" y="72"/>
                      <a:pt x="4" y="90"/>
                      <a:pt x="10" y="102"/>
                    </a:cubicBezTo>
                    <a:cubicBezTo>
                      <a:pt x="100" y="50"/>
                      <a:pt x="100" y="50"/>
                      <a:pt x="100" y="50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298480" y="512620"/>
              <a:ext cx="1712912" cy="1727199"/>
              <a:chOff x="7870826" y="-1925637"/>
              <a:chExt cx="1712912" cy="1727199"/>
            </a:xfrm>
          </p:grpSpPr>
          <p:sp>
            <p:nvSpPr>
              <p:cNvPr id="50" name="任意多边形: 形状 49"/>
              <p:cNvSpPr>
                <a:spLocks/>
              </p:cNvSpPr>
              <p:nvPr/>
            </p:nvSpPr>
            <p:spPr bwMode="auto">
              <a:xfrm>
                <a:off x="7870826" y="-1925637"/>
                <a:ext cx="1712912" cy="1727199"/>
              </a:xfrm>
              <a:custGeom>
                <a:avLst/>
                <a:gdLst>
                  <a:gd name="T0" fmla="*/ 435 w 452"/>
                  <a:gd name="T1" fmla="*/ 190 h 456"/>
                  <a:gd name="T2" fmla="*/ 339 w 452"/>
                  <a:gd name="T3" fmla="*/ 159 h 456"/>
                  <a:gd name="T4" fmla="*/ 362 w 452"/>
                  <a:gd name="T5" fmla="*/ 61 h 456"/>
                  <a:gd name="T6" fmla="*/ 353 w 452"/>
                  <a:gd name="T7" fmla="*/ 35 h 456"/>
                  <a:gd name="T8" fmla="*/ 326 w 452"/>
                  <a:gd name="T9" fmla="*/ 35 h 456"/>
                  <a:gd name="T10" fmla="*/ 241 w 452"/>
                  <a:gd name="T11" fmla="*/ 91 h 456"/>
                  <a:gd name="T12" fmla="*/ 179 w 452"/>
                  <a:gd name="T13" fmla="*/ 11 h 456"/>
                  <a:gd name="T14" fmla="*/ 153 w 452"/>
                  <a:gd name="T15" fmla="*/ 3 h 456"/>
                  <a:gd name="T16" fmla="*/ 136 w 452"/>
                  <a:gd name="T17" fmla="*/ 24 h 456"/>
                  <a:gd name="T18" fmla="*/ 127 w 452"/>
                  <a:gd name="T19" fmla="*/ 124 h 456"/>
                  <a:gd name="T20" fmla="*/ 26 w 452"/>
                  <a:gd name="T21" fmla="*/ 123 h 456"/>
                  <a:gd name="T22" fmla="*/ 26 w 452"/>
                  <a:gd name="T23" fmla="*/ 123 h 456"/>
                  <a:gd name="T24" fmla="*/ 4 w 452"/>
                  <a:gd name="T25" fmla="*/ 138 h 456"/>
                  <a:gd name="T26" fmla="*/ 9 w 452"/>
                  <a:gd name="T27" fmla="*/ 165 h 456"/>
                  <a:gd name="T28" fmla="*/ 82 w 452"/>
                  <a:gd name="T29" fmla="*/ 235 h 456"/>
                  <a:gd name="T30" fmla="*/ 18 w 452"/>
                  <a:gd name="T31" fmla="*/ 313 h 456"/>
                  <a:gd name="T32" fmla="*/ 16 w 452"/>
                  <a:gd name="T33" fmla="*/ 340 h 456"/>
                  <a:gd name="T34" fmla="*/ 40 w 452"/>
                  <a:gd name="T35" fmla="*/ 352 h 456"/>
                  <a:gd name="T36" fmla="*/ 140 w 452"/>
                  <a:gd name="T37" fmla="*/ 338 h 456"/>
                  <a:gd name="T38" fmla="*/ 162 w 452"/>
                  <a:gd name="T39" fmla="*/ 437 h 456"/>
                  <a:gd name="T40" fmla="*/ 181 w 452"/>
                  <a:gd name="T41" fmla="*/ 456 h 456"/>
                  <a:gd name="T42" fmla="*/ 185 w 452"/>
                  <a:gd name="T43" fmla="*/ 456 h 456"/>
                  <a:gd name="T44" fmla="*/ 206 w 452"/>
                  <a:gd name="T45" fmla="*/ 444 h 456"/>
                  <a:gd name="T46" fmla="*/ 258 w 452"/>
                  <a:gd name="T47" fmla="*/ 358 h 456"/>
                  <a:gd name="T48" fmla="*/ 348 w 452"/>
                  <a:gd name="T49" fmla="*/ 402 h 456"/>
                  <a:gd name="T50" fmla="*/ 375 w 452"/>
                  <a:gd name="T51" fmla="*/ 399 h 456"/>
                  <a:gd name="T52" fmla="*/ 382 w 452"/>
                  <a:gd name="T53" fmla="*/ 372 h 456"/>
                  <a:gd name="T54" fmla="*/ 346 w 452"/>
                  <a:gd name="T55" fmla="*/ 278 h 456"/>
                  <a:gd name="T56" fmla="*/ 438 w 452"/>
                  <a:gd name="T57" fmla="*/ 235 h 456"/>
                  <a:gd name="T58" fmla="*/ 451 w 452"/>
                  <a:gd name="T59" fmla="*/ 212 h 456"/>
                  <a:gd name="T60" fmla="*/ 435 w 452"/>
                  <a:gd name="T61" fmla="*/ 19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2" h="456">
                    <a:moveTo>
                      <a:pt x="435" y="190"/>
                    </a:moveTo>
                    <a:cubicBezTo>
                      <a:pt x="339" y="159"/>
                      <a:pt x="339" y="159"/>
                      <a:pt x="339" y="159"/>
                    </a:cubicBezTo>
                    <a:cubicBezTo>
                      <a:pt x="362" y="61"/>
                      <a:pt x="362" y="61"/>
                      <a:pt x="362" y="61"/>
                    </a:cubicBezTo>
                    <a:cubicBezTo>
                      <a:pt x="364" y="51"/>
                      <a:pt x="361" y="41"/>
                      <a:pt x="353" y="35"/>
                    </a:cubicBezTo>
                    <a:cubicBezTo>
                      <a:pt x="345" y="30"/>
                      <a:pt x="334" y="30"/>
                      <a:pt x="326" y="35"/>
                    </a:cubicBezTo>
                    <a:cubicBezTo>
                      <a:pt x="241" y="91"/>
                      <a:pt x="241" y="91"/>
                      <a:pt x="241" y="91"/>
                    </a:cubicBezTo>
                    <a:cubicBezTo>
                      <a:pt x="179" y="11"/>
                      <a:pt x="179" y="11"/>
                      <a:pt x="179" y="11"/>
                    </a:cubicBezTo>
                    <a:cubicBezTo>
                      <a:pt x="173" y="3"/>
                      <a:pt x="163" y="0"/>
                      <a:pt x="153" y="3"/>
                    </a:cubicBezTo>
                    <a:cubicBezTo>
                      <a:pt x="144" y="6"/>
                      <a:pt x="137" y="14"/>
                      <a:pt x="136" y="24"/>
                    </a:cubicBezTo>
                    <a:cubicBezTo>
                      <a:pt x="127" y="124"/>
                      <a:pt x="127" y="124"/>
                      <a:pt x="127" y="124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16" y="123"/>
                      <a:pt x="7" y="129"/>
                      <a:pt x="4" y="138"/>
                    </a:cubicBezTo>
                    <a:cubicBezTo>
                      <a:pt x="0" y="147"/>
                      <a:pt x="2" y="158"/>
                      <a:pt x="9" y="165"/>
                    </a:cubicBezTo>
                    <a:cubicBezTo>
                      <a:pt x="82" y="235"/>
                      <a:pt x="82" y="235"/>
                      <a:pt x="82" y="235"/>
                    </a:cubicBezTo>
                    <a:cubicBezTo>
                      <a:pt x="18" y="313"/>
                      <a:pt x="18" y="313"/>
                      <a:pt x="18" y="313"/>
                    </a:cubicBezTo>
                    <a:cubicBezTo>
                      <a:pt x="12" y="321"/>
                      <a:pt x="11" y="331"/>
                      <a:pt x="16" y="340"/>
                    </a:cubicBezTo>
                    <a:cubicBezTo>
                      <a:pt x="21" y="348"/>
                      <a:pt x="30" y="353"/>
                      <a:pt x="40" y="352"/>
                    </a:cubicBezTo>
                    <a:cubicBezTo>
                      <a:pt x="140" y="338"/>
                      <a:pt x="140" y="338"/>
                      <a:pt x="140" y="338"/>
                    </a:cubicBezTo>
                    <a:cubicBezTo>
                      <a:pt x="162" y="437"/>
                      <a:pt x="162" y="437"/>
                      <a:pt x="162" y="437"/>
                    </a:cubicBezTo>
                    <a:cubicBezTo>
                      <a:pt x="164" y="447"/>
                      <a:pt x="172" y="454"/>
                      <a:pt x="181" y="456"/>
                    </a:cubicBezTo>
                    <a:cubicBezTo>
                      <a:pt x="183" y="456"/>
                      <a:pt x="184" y="456"/>
                      <a:pt x="185" y="456"/>
                    </a:cubicBezTo>
                    <a:cubicBezTo>
                      <a:pt x="194" y="456"/>
                      <a:pt x="202" y="452"/>
                      <a:pt x="206" y="444"/>
                    </a:cubicBezTo>
                    <a:cubicBezTo>
                      <a:pt x="258" y="358"/>
                      <a:pt x="258" y="358"/>
                      <a:pt x="258" y="358"/>
                    </a:cubicBezTo>
                    <a:cubicBezTo>
                      <a:pt x="348" y="402"/>
                      <a:pt x="348" y="402"/>
                      <a:pt x="348" y="402"/>
                    </a:cubicBezTo>
                    <a:cubicBezTo>
                      <a:pt x="357" y="407"/>
                      <a:pt x="368" y="405"/>
                      <a:pt x="375" y="399"/>
                    </a:cubicBezTo>
                    <a:cubicBezTo>
                      <a:pt x="383" y="392"/>
                      <a:pt x="385" y="382"/>
                      <a:pt x="382" y="372"/>
                    </a:cubicBezTo>
                    <a:cubicBezTo>
                      <a:pt x="346" y="278"/>
                      <a:pt x="346" y="278"/>
                      <a:pt x="346" y="278"/>
                    </a:cubicBezTo>
                    <a:cubicBezTo>
                      <a:pt x="438" y="235"/>
                      <a:pt x="438" y="235"/>
                      <a:pt x="438" y="235"/>
                    </a:cubicBezTo>
                    <a:cubicBezTo>
                      <a:pt x="447" y="231"/>
                      <a:pt x="452" y="221"/>
                      <a:pt x="451" y="212"/>
                    </a:cubicBezTo>
                    <a:cubicBezTo>
                      <a:pt x="451" y="202"/>
                      <a:pt x="444" y="193"/>
                      <a:pt x="435" y="1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>
                <a:spLocks/>
              </p:cNvSpPr>
              <p:nvPr/>
            </p:nvSpPr>
            <p:spPr bwMode="auto">
              <a:xfrm>
                <a:off x="7969250" y="-1827213"/>
                <a:ext cx="1519237" cy="1538287"/>
              </a:xfrm>
              <a:custGeom>
                <a:avLst/>
                <a:gdLst>
                  <a:gd name="T0" fmla="*/ 501 w 957"/>
                  <a:gd name="T1" fmla="*/ 232 h 969"/>
                  <a:gd name="T2" fmla="*/ 747 w 957"/>
                  <a:gd name="T3" fmla="*/ 69 h 969"/>
                  <a:gd name="T4" fmla="*/ 678 w 957"/>
                  <a:gd name="T5" fmla="*/ 356 h 969"/>
                  <a:gd name="T6" fmla="*/ 957 w 957"/>
                  <a:gd name="T7" fmla="*/ 446 h 969"/>
                  <a:gd name="T8" fmla="*/ 692 w 957"/>
                  <a:gd name="T9" fmla="*/ 571 h 969"/>
                  <a:gd name="T10" fmla="*/ 795 w 957"/>
                  <a:gd name="T11" fmla="*/ 847 h 969"/>
                  <a:gd name="T12" fmla="*/ 532 w 957"/>
                  <a:gd name="T13" fmla="*/ 716 h 969"/>
                  <a:gd name="T14" fmla="*/ 379 w 957"/>
                  <a:gd name="T15" fmla="*/ 969 h 969"/>
                  <a:gd name="T16" fmla="*/ 317 w 957"/>
                  <a:gd name="T17" fmla="*/ 683 h 969"/>
                  <a:gd name="T18" fmla="*/ 26 w 957"/>
                  <a:gd name="T19" fmla="*/ 721 h 969"/>
                  <a:gd name="T20" fmla="*/ 212 w 957"/>
                  <a:gd name="T21" fmla="*/ 494 h 969"/>
                  <a:gd name="T22" fmla="*/ 0 w 957"/>
                  <a:gd name="T23" fmla="*/ 289 h 969"/>
                  <a:gd name="T24" fmla="*/ 293 w 957"/>
                  <a:gd name="T25" fmla="*/ 294 h 969"/>
                  <a:gd name="T26" fmla="*/ 320 w 957"/>
                  <a:gd name="T27" fmla="*/ 0 h 969"/>
                  <a:gd name="T28" fmla="*/ 501 w 957"/>
                  <a:gd name="T29" fmla="*/ 232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7" h="969">
                    <a:moveTo>
                      <a:pt x="501" y="232"/>
                    </a:moveTo>
                    <a:lnTo>
                      <a:pt x="747" y="69"/>
                    </a:lnTo>
                    <a:lnTo>
                      <a:pt x="678" y="356"/>
                    </a:lnTo>
                    <a:lnTo>
                      <a:pt x="957" y="446"/>
                    </a:lnTo>
                    <a:lnTo>
                      <a:pt x="692" y="571"/>
                    </a:lnTo>
                    <a:lnTo>
                      <a:pt x="795" y="847"/>
                    </a:lnTo>
                    <a:lnTo>
                      <a:pt x="532" y="716"/>
                    </a:lnTo>
                    <a:lnTo>
                      <a:pt x="379" y="969"/>
                    </a:lnTo>
                    <a:lnTo>
                      <a:pt x="317" y="683"/>
                    </a:lnTo>
                    <a:lnTo>
                      <a:pt x="26" y="721"/>
                    </a:lnTo>
                    <a:lnTo>
                      <a:pt x="212" y="494"/>
                    </a:lnTo>
                    <a:lnTo>
                      <a:pt x="0" y="289"/>
                    </a:lnTo>
                    <a:lnTo>
                      <a:pt x="293" y="294"/>
                    </a:lnTo>
                    <a:lnTo>
                      <a:pt x="320" y="0"/>
                    </a:lnTo>
                    <a:lnTo>
                      <a:pt x="501" y="232"/>
                    </a:ln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椭圆 51"/>
              <p:cNvSpPr>
                <a:spLocks noChangeArrowheads="1"/>
              </p:cNvSpPr>
              <p:nvPr/>
            </p:nvSpPr>
            <p:spPr bwMode="auto">
              <a:xfrm>
                <a:off x="8496300" y="-1122363"/>
                <a:ext cx="52387" cy="5397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椭圆 52"/>
              <p:cNvSpPr>
                <a:spLocks noChangeArrowheads="1"/>
              </p:cNvSpPr>
              <p:nvPr/>
            </p:nvSpPr>
            <p:spPr bwMode="auto">
              <a:xfrm>
                <a:off x="8836025" y="-1122363"/>
                <a:ext cx="57150" cy="5397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>
                <a:spLocks/>
              </p:cNvSpPr>
              <p:nvPr/>
            </p:nvSpPr>
            <p:spPr bwMode="auto">
              <a:xfrm>
                <a:off x="8632825" y="-1027113"/>
                <a:ext cx="123825" cy="60325"/>
              </a:xfrm>
              <a:custGeom>
                <a:avLst/>
                <a:gdLst>
                  <a:gd name="T0" fmla="*/ 33 w 33"/>
                  <a:gd name="T1" fmla="*/ 0 h 16"/>
                  <a:gd name="T2" fmla="*/ 16 w 33"/>
                  <a:gd name="T3" fmla="*/ 16 h 16"/>
                  <a:gd name="T4" fmla="*/ 0 w 33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16">
                    <a:moveTo>
                      <a:pt x="33" y="0"/>
                    </a:moveTo>
                    <a:cubicBezTo>
                      <a:pt x="33" y="9"/>
                      <a:pt x="25" y="16"/>
                      <a:pt x="16" y="16"/>
                    </a:cubicBezTo>
                    <a:cubicBezTo>
                      <a:pt x="8" y="16"/>
                      <a:pt x="0" y="9"/>
                      <a:pt x="0" y="0"/>
                    </a:cubicBezTo>
                  </a:path>
                </a:pathLst>
              </a:custGeom>
              <a:noFill/>
              <a:ln w="301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76611" y="5949338"/>
              <a:ext cx="796926" cy="579438"/>
              <a:chOff x="10369550" y="-1095375"/>
              <a:chExt cx="796926" cy="579438"/>
            </a:xfrm>
          </p:grpSpPr>
          <p:sp>
            <p:nvSpPr>
              <p:cNvPr id="47" name="任意多边形: 形状 46"/>
              <p:cNvSpPr>
                <a:spLocks/>
              </p:cNvSpPr>
              <p:nvPr/>
            </p:nvSpPr>
            <p:spPr bwMode="auto">
              <a:xfrm>
                <a:off x="10796588" y="-869950"/>
                <a:ext cx="369888" cy="354013"/>
              </a:xfrm>
              <a:custGeom>
                <a:avLst/>
                <a:gdLst>
                  <a:gd name="T0" fmla="*/ 32 w 97"/>
                  <a:gd name="T1" fmla="*/ 90 h 93"/>
                  <a:gd name="T2" fmla="*/ 4 w 97"/>
                  <a:gd name="T3" fmla="*/ 64 h 93"/>
                  <a:gd name="T4" fmla="*/ 10 w 97"/>
                  <a:gd name="T5" fmla="*/ 26 h 93"/>
                  <a:gd name="T6" fmla="*/ 43 w 97"/>
                  <a:gd name="T7" fmla="*/ 3 h 93"/>
                  <a:gd name="T8" fmla="*/ 77 w 97"/>
                  <a:gd name="T9" fmla="*/ 6 h 93"/>
                  <a:gd name="T10" fmla="*/ 96 w 97"/>
                  <a:gd name="T11" fmla="*/ 43 h 93"/>
                  <a:gd name="T12" fmla="*/ 75 w 97"/>
                  <a:gd name="T13" fmla="*/ 79 h 93"/>
                  <a:gd name="T14" fmla="*/ 32 w 97"/>
                  <a:gd name="T15" fmla="*/ 9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93">
                    <a:moveTo>
                      <a:pt x="32" y="90"/>
                    </a:moveTo>
                    <a:cubicBezTo>
                      <a:pt x="19" y="88"/>
                      <a:pt x="8" y="77"/>
                      <a:pt x="4" y="64"/>
                    </a:cubicBezTo>
                    <a:cubicBezTo>
                      <a:pt x="0" y="51"/>
                      <a:pt x="2" y="37"/>
                      <a:pt x="10" y="26"/>
                    </a:cubicBezTo>
                    <a:cubicBezTo>
                      <a:pt x="18" y="15"/>
                      <a:pt x="30" y="7"/>
                      <a:pt x="43" y="3"/>
                    </a:cubicBezTo>
                    <a:cubicBezTo>
                      <a:pt x="54" y="0"/>
                      <a:pt x="67" y="1"/>
                      <a:pt x="77" y="6"/>
                    </a:cubicBezTo>
                    <a:cubicBezTo>
                      <a:pt x="90" y="13"/>
                      <a:pt x="97" y="28"/>
                      <a:pt x="96" y="43"/>
                    </a:cubicBezTo>
                    <a:cubicBezTo>
                      <a:pt x="95" y="57"/>
                      <a:pt x="87" y="71"/>
                      <a:pt x="75" y="79"/>
                    </a:cubicBezTo>
                    <a:cubicBezTo>
                      <a:pt x="63" y="88"/>
                      <a:pt x="48" y="93"/>
                      <a:pt x="32" y="90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>
                <a:spLocks/>
              </p:cNvSpPr>
              <p:nvPr/>
            </p:nvSpPr>
            <p:spPr bwMode="auto">
              <a:xfrm>
                <a:off x="10498138" y="-1095375"/>
                <a:ext cx="244475" cy="244475"/>
              </a:xfrm>
              <a:custGeom>
                <a:avLst/>
                <a:gdLst>
                  <a:gd name="T0" fmla="*/ 42 w 64"/>
                  <a:gd name="T1" fmla="*/ 3 h 64"/>
                  <a:gd name="T2" fmla="*/ 19 w 64"/>
                  <a:gd name="T3" fmla="*/ 6 h 64"/>
                  <a:gd name="T4" fmla="*/ 5 w 64"/>
                  <a:gd name="T5" fmla="*/ 24 h 64"/>
                  <a:gd name="T6" fmla="*/ 3 w 64"/>
                  <a:gd name="T7" fmla="*/ 47 h 64"/>
                  <a:gd name="T8" fmla="*/ 24 w 64"/>
                  <a:gd name="T9" fmla="*/ 62 h 64"/>
                  <a:gd name="T10" fmla="*/ 49 w 64"/>
                  <a:gd name="T11" fmla="*/ 55 h 64"/>
                  <a:gd name="T12" fmla="*/ 62 w 64"/>
                  <a:gd name="T13" fmla="*/ 25 h 64"/>
                  <a:gd name="T14" fmla="*/ 42 w 64"/>
                  <a:gd name="T15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64">
                    <a:moveTo>
                      <a:pt x="42" y="3"/>
                    </a:moveTo>
                    <a:cubicBezTo>
                      <a:pt x="34" y="0"/>
                      <a:pt x="26" y="2"/>
                      <a:pt x="19" y="6"/>
                    </a:cubicBezTo>
                    <a:cubicBezTo>
                      <a:pt x="13" y="10"/>
                      <a:pt x="8" y="17"/>
                      <a:pt x="5" y="24"/>
                    </a:cubicBezTo>
                    <a:cubicBezTo>
                      <a:pt x="2" y="31"/>
                      <a:pt x="0" y="40"/>
                      <a:pt x="3" y="47"/>
                    </a:cubicBezTo>
                    <a:cubicBezTo>
                      <a:pt x="6" y="55"/>
                      <a:pt x="15" y="61"/>
                      <a:pt x="24" y="62"/>
                    </a:cubicBezTo>
                    <a:cubicBezTo>
                      <a:pt x="33" y="64"/>
                      <a:pt x="42" y="60"/>
                      <a:pt x="49" y="55"/>
                    </a:cubicBezTo>
                    <a:cubicBezTo>
                      <a:pt x="58" y="48"/>
                      <a:pt x="64" y="36"/>
                      <a:pt x="62" y="25"/>
                    </a:cubicBezTo>
                    <a:cubicBezTo>
                      <a:pt x="61" y="13"/>
                      <a:pt x="50" y="6"/>
                      <a:pt x="42" y="3"/>
                    </a:cubicBezTo>
                    <a:close/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>
                <a:spLocks/>
              </p:cNvSpPr>
              <p:nvPr/>
            </p:nvSpPr>
            <p:spPr bwMode="auto">
              <a:xfrm>
                <a:off x="10369550" y="-744538"/>
                <a:ext cx="212725" cy="220663"/>
              </a:xfrm>
              <a:custGeom>
                <a:avLst/>
                <a:gdLst>
                  <a:gd name="T0" fmla="*/ 2 w 56"/>
                  <a:gd name="T1" fmla="*/ 28 h 58"/>
                  <a:gd name="T2" fmla="*/ 18 w 56"/>
                  <a:gd name="T3" fmla="*/ 5 h 58"/>
                  <a:gd name="T4" fmla="*/ 46 w 56"/>
                  <a:gd name="T5" fmla="*/ 6 h 58"/>
                  <a:gd name="T6" fmla="*/ 55 w 56"/>
                  <a:gd name="T7" fmla="*/ 24 h 58"/>
                  <a:gd name="T8" fmla="*/ 44 w 56"/>
                  <a:gd name="T9" fmla="*/ 50 h 58"/>
                  <a:gd name="T10" fmla="*/ 16 w 56"/>
                  <a:gd name="T11" fmla="*/ 53 h 58"/>
                  <a:gd name="T12" fmla="*/ 2 w 56"/>
                  <a:gd name="T13" fmla="*/ 2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58">
                    <a:moveTo>
                      <a:pt x="2" y="28"/>
                    </a:moveTo>
                    <a:cubicBezTo>
                      <a:pt x="4" y="19"/>
                      <a:pt x="10" y="10"/>
                      <a:pt x="18" y="5"/>
                    </a:cubicBezTo>
                    <a:cubicBezTo>
                      <a:pt x="27" y="0"/>
                      <a:pt x="38" y="0"/>
                      <a:pt x="46" y="6"/>
                    </a:cubicBezTo>
                    <a:cubicBezTo>
                      <a:pt x="51" y="10"/>
                      <a:pt x="54" y="17"/>
                      <a:pt x="55" y="24"/>
                    </a:cubicBezTo>
                    <a:cubicBezTo>
                      <a:pt x="56" y="34"/>
                      <a:pt x="52" y="44"/>
                      <a:pt x="44" y="50"/>
                    </a:cubicBezTo>
                    <a:cubicBezTo>
                      <a:pt x="36" y="56"/>
                      <a:pt x="25" y="58"/>
                      <a:pt x="16" y="53"/>
                    </a:cubicBezTo>
                    <a:cubicBezTo>
                      <a:pt x="8" y="48"/>
                      <a:pt x="0" y="38"/>
                      <a:pt x="2" y="28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2" name="任意多边形: 形状 11"/>
            <p:cNvSpPr>
              <a:spLocks noEditPoints="1"/>
            </p:cNvSpPr>
            <p:nvPr/>
          </p:nvSpPr>
          <p:spPr bwMode="auto">
            <a:xfrm>
              <a:off x="368484" y="517342"/>
              <a:ext cx="857250" cy="647701"/>
            </a:xfrm>
            <a:custGeom>
              <a:avLst/>
              <a:gdLst>
                <a:gd name="T0" fmla="*/ 206 w 225"/>
                <a:gd name="T1" fmla="*/ 169 h 169"/>
                <a:gd name="T2" fmla="*/ 154 w 225"/>
                <a:gd name="T3" fmla="*/ 143 h 169"/>
                <a:gd name="T4" fmla="*/ 144 w 225"/>
                <a:gd name="T5" fmla="*/ 120 h 169"/>
                <a:gd name="T6" fmla="*/ 99 w 225"/>
                <a:gd name="T7" fmla="*/ 110 h 169"/>
                <a:gd name="T8" fmla="*/ 70 w 225"/>
                <a:gd name="T9" fmla="*/ 66 h 169"/>
                <a:gd name="T10" fmla="*/ 47 w 225"/>
                <a:gd name="T11" fmla="*/ 64 h 169"/>
                <a:gd name="T12" fmla="*/ 1 w 225"/>
                <a:gd name="T13" fmla="*/ 18 h 169"/>
                <a:gd name="T14" fmla="*/ 3 w 225"/>
                <a:gd name="T15" fmla="*/ 13 h 169"/>
                <a:gd name="T16" fmla="*/ 8 w 225"/>
                <a:gd name="T17" fmla="*/ 16 h 169"/>
                <a:gd name="T18" fmla="*/ 49 w 225"/>
                <a:gd name="T19" fmla="*/ 56 h 169"/>
                <a:gd name="T20" fmla="*/ 69 w 225"/>
                <a:gd name="T21" fmla="*/ 58 h 169"/>
                <a:gd name="T22" fmla="*/ 73 w 225"/>
                <a:gd name="T23" fmla="*/ 27 h 169"/>
                <a:gd name="T24" fmla="*/ 91 w 225"/>
                <a:gd name="T25" fmla="*/ 5 h 169"/>
                <a:gd name="T26" fmla="*/ 120 w 225"/>
                <a:gd name="T27" fmla="*/ 9 h 169"/>
                <a:gd name="T28" fmla="*/ 111 w 225"/>
                <a:gd name="T29" fmla="*/ 50 h 169"/>
                <a:gd name="T30" fmla="*/ 78 w 225"/>
                <a:gd name="T31" fmla="*/ 65 h 169"/>
                <a:gd name="T32" fmla="*/ 104 w 225"/>
                <a:gd name="T33" fmla="*/ 103 h 169"/>
                <a:gd name="T34" fmla="*/ 143 w 225"/>
                <a:gd name="T35" fmla="*/ 112 h 169"/>
                <a:gd name="T36" fmla="*/ 153 w 225"/>
                <a:gd name="T37" fmla="*/ 72 h 169"/>
                <a:gd name="T38" fmla="*/ 174 w 225"/>
                <a:gd name="T39" fmla="*/ 57 h 169"/>
                <a:gd name="T40" fmla="*/ 189 w 225"/>
                <a:gd name="T41" fmla="*/ 59 h 169"/>
                <a:gd name="T42" fmla="*/ 197 w 225"/>
                <a:gd name="T43" fmla="*/ 73 h 169"/>
                <a:gd name="T44" fmla="*/ 186 w 225"/>
                <a:gd name="T45" fmla="*/ 101 h 169"/>
                <a:gd name="T46" fmla="*/ 152 w 225"/>
                <a:gd name="T47" fmla="*/ 119 h 169"/>
                <a:gd name="T48" fmla="*/ 161 w 225"/>
                <a:gd name="T49" fmla="*/ 139 h 169"/>
                <a:gd name="T50" fmla="*/ 220 w 225"/>
                <a:gd name="T51" fmla="*/ 159 h 169"/>
                <a:gd name="T52" fmla="*/ 225 w 225"/>
                <a:gd name="T53" fmla="*/ 162 h 169"/>
                <a:gd name="T54" fmla="*/ 222 w 225"/>
                <a:gd name="T55" fmla="*/ 167 h 169"/>
                <a:gd name="T56" fmla="*/ 206 w 225"/>
                <a:gd name="T57" fmla="*/ 169 h 169"/>
                <a:gd name="T58" fmla="*/ 178 w 225"/>
                <a:gd name="T59" fmla="*/ 64 h 169"/>
                <a:gd name="T60" fmla="*/ 176 w 225"/>
                <a:gd name="T61" fmla="*/ 64 h 169"/>
                <a:gd name="T62" fmla="*/ 159 w 225"/>
                <a:gd name="T63" fmla="*/ 76 h 169"/>
                <a:gd name="T64" fmla="*/ 151 w 225"/>
                <a:gd name="T65" fmla="*/ 111 h 169"/>
                <a:gd name="T66" fmla="*/ 180 w 225"/>
                <a:gd name="T67" fmla="*/ 95 h 169"/>
                <a:gd name="T68" fmla="*/ 189 w 225"/>
                <a:gd name="T69" fmla="*/ 74 h 169"/>
                <a:gd name="T70" fmla="*/ 184 w 225"/>
                <a:gd name="T71" fmla="*/ 66 h 169"/>
                <a:gd name="T72" fmla="*/ 178 w 225"/>
                <a:gd name="T73" fmla="*/ 64 h 169"/>
                <a:gd name="T74" fmla="*/ 103 w 225"/>
                <a:gd name="T75" fmla="*/ 10 h 169"/>
                <a:gd name="T76" fmla="*/ 95 w 225"/>
                <a:gd name="T77" fmla="*/ 12 h 169"/>
                <a:gd name="T78" fmla="*/ 80 w 225"/>
                <a:gd name="T79" fmla="*/ 30 h 169"/>
                <a:gd name="T80" fmla="*/ 77 w 225"/>
                <a:gd name="T81" fmla="*/ 58 h 169"/>
                <a:gd name="T82" fmla="*/ 106 w 225"/>
                <a:gd name="T83" fmla="*/ 44 h 169"/>
                <a:gd name="T84" fmla="*/ 114 w 225"/>
                <a:gd name="T85" fmla="*/ 15 h 169"/>
                <a:gd name="T86" fmla="*/ 103 w 225"/>
                <a:gd name="T87" fmla="*/ 1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5" h="169">
                  <a:moveTo>
                    <a:pt x="206" y="169"/>
                  </a:moveTo>
                  <a:cubicBezTo>
                    <a:pt x="186" y="169"/>
                    <a:pt x="166" y="160"/>
                    <a:pt x="154" y="143"/>
                  </a:cubicBezTo>
                  <a:cubicBezTo>
                    <a:pt x="149" y="136"/>
                    <a:pt x="146" y="128"/>
                    <a:pt x="144" y="120"/>
                  </a:cubicBezTo>
                  <a:cubicBezTo>
                    <a:pt x="129" y="122"/>
                    <a:pt x="113" y="118"/>
                    <a:pt x="99" y="110"/>
                  </a:cubicBezTo>
                  <a:cubicBezTo>
                    <a:pt x="84" y="100"/>
                    <a:pt x="74" y="84"/>
                    <a:pt x="70" y="66"/>
                  </a:cubicBezTo>
                  <a:cubicBezTo>
                    <a:pt x="62" y="67"/>
                    <a:pt x="55" y="66"/>
                    <a:pt x="47" y="64"/>
                  </a:cubicBezTo>
                  <a:cubicBezTo>
                    <a:pt x="25" y="58"/>
                    <a:pt x="7" y="40"/>
                    <a:pt x="1" y="18"/>
                  </a:cubicBezTo>
                  <a:cubicBezTo>
                    <a:pt x="0" y="16"/>
                    <a:pt x="1" y="13"/>
                    <a:pt x="3" y="13"/>
                  </a:cubicBezTo>
                  <a:cubicBezTo>
                    <a:pt x="5" y="12"/>
                    <a:pt x="8" y="13"/>
                    <a:pt x="8" y="16"/>
                  </a:cubicBezTo>
                  <a:cubicBezTo>
                    <a:pt x="14" y="35"/>
                    <a:pt x="30" y="51"/>
                    <a:pt x="49" y="56"/>
                  </a:cubicBezTo>
                  <a:cubicBezTo>
                    <a:pt x="56" y="58"/>
                    <a:pt x="62" y="59"/>
                    <a:pt x="69" y="58"/>
                  </a:cubicBezTo>
                  <a:cubicBezTo>
                    <a:pt x="68" y="48"/>
                    <a:pt x="69" y="37"/>
                    <a:pt x="73" y="27"/>
                  </a:cubicBezTo>
                  <a:cubicBezTo>
                    <a:pt x="77" y="17"/>
                    <a:pt x="83" y="9"/>
                    <a:pt x="91" y="5"/>
                  </a:cubicBezTo>
                  <a:cubicBezTo>
                    <a:pt x="101" y="0"/>
                    <a:pt x="113" y="2"/>
                    <a:pt x="120" y="9"/>
                  </a:cubicBezTo>
                  <a:cubicBezTo>
                    <a:pt x="130" y="21"/>
                    <a:pt x="123" y="39"/>
                    <a:pt x="111" y="50"/>
                  </a:cubicBezTo>
                  <a:cubicBezTo>
                    <a:pt x="102" y="58"/>
                    <a:pt x="90" y="63"/>
                    <a:pt x="78" y="65"/>
                  </a:cubicBezTo>
                  <a:cubicBezTo>
                    <a:pt x="82" y="81"/>
                    <a:pt x="91" y="95"/>
                    <a:pt x="104" y="103"/>
                  </a:cubicBezTo>
                  <a:cubicBezTo>
                    <a:pt x="115" y="111"/>
                    <a:pt x="129" y="114"/>
                    <a:pt x="143" y="112"/>
                  </a:cubicBezTo>
                  <a:cubicBezTo>
                    <a:pt x="142" y="98"/>
                    <a:pt x="145" y="84"/>
                    <a:pt x="153" y="72"/>
                  </a:cubicBezTo>
                  <a:cubicBezTo>
                    <a:pt x="158" y="64"/>
                    <a:pt x="166" y="58"/>
                    <a:pt x="174" y="57"/>
                  </a:cubicBezTo>
                  <a:cubicBezTo>
                    <a:pt x="180" y="56"/>
                    <a:pt x="185" y="57"/>
                    <a:pt x="189" y="59"/>
                  </a:cubicBezTo>
                  <a:cubicBezTo>
                    <a:pt x="193" y="63"/>
                    <a:pt x="196" y="67"/>
                    <a:pt x="197" y="73"/>
                  </a:cubicBezTo>
                  <a:cubicBezTo>
                    <a:pt x="198" y="82"/>
                    <a:pt x="193" y="93"/>
                    <a:pt x="186" y="101"/>
                  </a:cubicBezTo>
                  <a:cubicBezTo>
                    <a:pt x="177" y="110"/>
                    <a:pt x="165" y="116"/>
                    <a:pt x="152" y="119"/>
                  </a:cubicBezTo>
                  <a:cubicBezTo>
                    <a:pt x="154" y="126"/>
                    <a:pt x="157" y="133"/>
                    <a:pt x="161" y="139"/>
                  </a:cubicBezTo>
                  <a:cubicBezTo>
                    <a:pt x="174" y="157"/>
                    <a:pt x="199" y="165"/>
                    <a:pt x="220" y="159"/>
                  </a:cubicBezTo>
                  <a:cubicBezTo>
                    <a:pt x="222" y="159"/>
                    <a:pt x="224" y="160"/>
                    <a:pt x="225" y="162"/>
                  </a:cubicBezTo>
                  <a:cubicBezTo>
                    <a:pt x="225" y="164"/>
                    <a:pt x="224" y="167"/>
                    <a:pt x="222" y="167"/>
                  </a:cubicBezTo>
                  <a:cubicBezTo>
                    <a:pt x="217" y="169"/>
                    <a:pt x="211" y="169"/>
                    <a:pt x="206" y="169"/>
                  </a:cubicBezTo>
                  <a:close/>
                  <a:moveTo>
                    <a:pt x="178" y="64"/>
                  </a:moveTo>
                  <a:cubicBezTo>
                    <a:pt x="178" y="64"/>
                    <a:pt x="177" y="64"/>
                    <a:pt x="176" y="64"/>
                  </a:cubicBezTo>
                  <a:cubicBezTo>
                    <a:pt x="170" y="65"/>
                    <a:pt x="163" y="70"/>
                    <a:pt x="159" y="76"/>
                  </a:cubicBezTo>
                  <a:cubicBezTo>
                    <a:pt x="153" y="86"/>
                    <a:pt x="150" y="99"/>
                    <a:pt x="151" y="111"/>
                  </a:cubicBezTo>
                  <a:cubicBezTo>
                    <a:pt x="162" y="108"/>
                    <a:pt x="172" y="103"/>
                    <a:pt x="180" y="95"/>
                  </a:cubicBezTo>
                  <a:cubicBezTo>
                    <a:pt x="186" y="89"/>
                    <a:pt x="189" y="81"/>
                    <a:pt x="189" y="74"/>
                  </a:cubicBezTo>
                  <a:cubicBezTo>
                    <a:pt x="188" y="71"/>
                    <a:pt x="187" y="68"/>
                    <a:pt x="184" y="66"/>
                  </a:cubicBezTo>
                  <a:cubicBezTo>
                    <a:pt x="183" y="65"/>
                    <a:pt x="181" y="64"/>
                    <a:pt x="178" y="64"/>
                  </a:cubicBezTo>
                  <a:close/>
                  <a:moveTo>
                    <a:pt x="103" y="10"/>
                  </a:moveTo>
                  <a:cubicBezTo>
                    <a:pt x="100" y="10"/>
                    <a:pt x="97" y="11"/>
                    <a:pt x="95" y="12"/>
                  </a:cubicBezTo>
                  <a:cubicBezTo>
                    <a:pt x="87" y="16"/>
                    <a:pt x="83" y="24"/>
                    <a:pt x="80" y="30"/>
                  </a:cubicBezTo>
                  <a:cubicBezTo>
                    <a:pt x="77" y="39"/>
                    <a:pt x="76" y="48"/>
                    <a:pt x="77" y="58"/>
                  </a:cubicBezTo>
                  <a:cubicBezTo>
                    <a:pt x="88" y="56"/>
                    <a:pt x="98" y="51"/>
                    <a:pt x="106" y="44"/>
                  </a:cubicBezTo>
                  <a:cubicBezTo>
                    <a:pt x="114" y="37"/>
                    <a:pt x="121" y="23"/>
                    <a:pt x="114" y="15"/>
                  </a:cubicBezTo>
                  <a:cubicBezTo>
                    <a:pt x="111" y="12"/>
                    <a:pt x="107" y="10"/>
                    <a:pt x="103" y="10"/>
                  </a:cubicBezTo>
                  <a:close/>
                </a:path>
              </a:pathLst>
            </a:custGeom>
            <a:solidFill>
              <a:srgbClr val="0C7A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>
              <a:spLocks noEditPoints="1"/>
            </p:cNvSpPr>
            <p:nvPr/>
          </p:nvSpPr>
          <p:spPr bwMode="auto">
            <a:xfrm rot="19449173">
              <a:off x="8640383" y="439725"/>
              <a:ext cx="1389063" cy="661988"/>
            </a:xfrm>
            <a:custGeom>
              <a:avLst/>
              <a:gdLst>
                <a:gd name="T0" fmla="*/ 36 w 366"/>
                <a:gd name="T1" fmla="*/ 173 h 173"/>
                <a:gd name="T2" fmla="*/ 3 w 366"/>
                <a:gd name="T3" fmla="*/ 167 h 173"/>
                <a:gd name="T4" fmla="*/ 0 w 366"/>
                <a:gd name="T5" fmla="*/ 162 h 173"/>
                <a:gd name="T6" fmla="*/ 6 w 366"/>
                <a:gd name="T7" fmla="*/ 159 h 173"/>
                <a:gd name="T8" fmla="*/ 78 w 366"/>
                <a:gd name="T9" fmla="*/ 156 h 173"/>
                <a:gd name="T10" fmla="*/ 111 w 366"/>
                <a:gd name="T11" fmla="*/ 131 h 173"/>
                <a:gd name="T12" fmla="*/ 106 w 366"/>
                <a:gd name="T13" fmla="*/ 129 h 173"/>
                <a:gd name="T14" fmla="*/ 73 w 366"/>
                <a:gd name="T15" fmla="*/ 83 h 173"/>
                <a:gd name="T16" fmla="*/ 87 w 366"/>
                <a:gd name="T17" fmla="*/ 52 h 173"/>
                <a:gd name="T18" fmla="*/ 112 w 366"/>
                <a:gd name="T19" fmla="*/ 45 h 173"/>
                <a:gd name="T20" fmla="*/ 132 w 366"/>
                <a:gd name="T21" fmla="*/ 60 h 173"/>
                <a:gd name="T22" fmla="*/ 135 w 366"/>
                <a:gd name="T23" fmla="*/ 105 h 173"/>
                <a:gd name="T24" fmla="*/ 123 w 366"/>
                <a:gd name="T25" fmla="*/ 128 h 173"/>
                <a:gd name="T26" fmla="*/ 191 w 366"/>
                <a:gd name="T27" fmla="*/ 125 h 173"/>
                <a:gd name="T28" fmla="*/ 220 w 366"/>
                <a:gd name="T29" fmla="*/ 102 h 173"/>
                <a:gd name="T30" fmla="*/ 186 w 366"/>
                <a:gd name="T31" fmla="*/ 73 h 173"/>
                <a:gd name="T32" fmla="*/ 178 w 366"/>
                <a:gd name="T33" fmla="*/ 31 h 173"/>
                <a:gd name="T34" fmla="*/ 209 w 366"/>
                <a:gd name="T35" fmla="*/ 2 h 173"/>
                <a:gd name="T36" fmla="*/ 244 w 366"/>
                <a:gd name="T37" fmla="*/ 23 h 173"/>
                <a:gd name="T38" fmla="*/ 248 w 366"/>
                <a:gd name="T39" fmla="*/ 63 h 173"/>
                <a:gd name="T40" fmla="*/ 233 w 366"/>
                <a:gd name="T41" fmla="*/ 99 h 173"/>
                <a:gd name="T42" fmla="*/ 282 w 366"/>
                <a:gd name="T43" fmla="*/ 101 h 173"/>
                <a:gd name="T44" fmla="*/ 358 w 366"/>
                <a:gd name="T45" fmla="*/ 36 h 173"/>
                <a:gd name="T46" fmla="*/ 363 w 366"/>
                <a:gd name="T47" fmla="*/ 35 h 173"/>
                <a:gd name="T48" fmla="*/ 365 w 366"/>
                <a:gd name="T49" fmla="*/ 40 h 173"/>
                <a:gd name="T50" fmla="*/ 284 w 366"/>
                <a:gd name="T51" fmla="*/ 109 h 173"/>
                <a:gd name="T52" fmla="*/ 228 w 366"/>
                <a:gd name="T53" fmla="*/ 105 h 173"/>
                <a:gd name="T54" fmla="*/ 194 w 366"/>
                <a:gd name="T55" fmla="*/ 132 h 173"/>
                <a:gd name="T56" fmla="*/ 118 w 366"/>
                <a:gd name="T57" fmla="*/ 134 h 173"/>
                <a:gd name="T58" fmla="*/ 82 w 366"/>
                <a:gd name="T59" fmla="*/ 163 h 173"/>
                <a:gd name="T60" fmla="*/ 36 w 366"/>
                <a:gd name="T61" fmla="*/ 173 h 173"/>
                <a:gd name="T62" fmla="*/ 107 w 366"/>
                <a:gd name="T63" fmla="*/ 53 h 173"/>
                <a:gd name="T64" fmla="*/ 92 w 366"/>
                <a:gd name="T65" fmla="*/ 58 h 173"/>
                <a:gd name="T66" fmla="*/ 81 w 366"/>
                <a:gd name="T67" fmla="*/ 82 h 173"/>
                <a:gd name="T68" fmla="*/ 110 w 366"/>
                <a:gd name="T69" fmla="*/ 122 h 173"/>
                <a:gd name="T70" fmla="*/ 116 w 366"/>
                <a:gd name="T71" fmla="*/ 125 h 173"/>
                <a:gd name="T72" fmla="*/ 127 w 366"/>
                <a:gd name="T73" fmla="*/ 102 h 173"/>
                <a:gd name="T74" fmla="*/ 125 w 366"/>
                <a:gd name="T75" fmla="*/ 64 h 173"/>
                <a:gd name="T76" fmla="*/ 111 w 366"/>
                <a:gd name="T77" fmla="*/ 53 h 173"/>
                <a:gd name="T78" fmla="*/ 107 w 366"/>
                <a:gd name="T79" fmla="*/ 53 h 173"/>
                <a:gd name="T80" fmla="*/ 211 w 366"/>
                <a:gd name="T81" fmla="*/ 9 h 173"/>
                <a:gd name="T82" fmla="*/ 210 w 366"/>
                <a:gd name="T83" fmla="*/ 10 h 173"/>
                <a:gd name="T84" fmla="*/ 185 w 366"/>
                <a:gd name="T85" fmla="*/ 33 h 173"/>
                <a:gd name="T86" fmla="*/ 193 w 366"/>
                <a:gd name="T87" fmla="*/ 69 h 173"/>
                <a:gd name="T88" fmla="*/ 226 w 366"/>
                <a:gd name="T89" fmla="*/ 96 h 173"/>
                <a:gd name="T90" fmla="*/ 240 w 366"/>
                <a:gd name="T91" fmla="*/ 62 h 173"/>
                <a:gd name="T92" fmla="*/ 237 w 366"/>
                <a:gd name="T93" fmla="*/ 26 h 173"/>
                <a:gd name="T94" fmla="*/ 211 w 366"/>
                <a:gd name="T95" fmla="*/ 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6" h="173">
                  <a:moveTo>
                    <a:pt x="36" y="173"/>
                  </a:moveTo>
                  <a:cubicBezTo>
                    <a:pt x="25" y="173"/>
                    <a:pt x="13" y="171"/>
                    <a:pt x="3" y="167"/>
                  </a:cubicBezTo>
                  <a:cubicBezTo>
                    <a:pt x="1" y="166"/>
                    <a:pt x="0" y="164"/>
                    <a:pt x="0" y="162"/>
                  </a:cubicBezTo>
                  <a:cubicBezTo>
                    <a:pt x="1" y="160"/>
                    <a:pt x="3" y="159"/>
                    <a:pt x="6" y="159"/>
                  </a:cubicBezTo>
                  <a:cubicBezTo>
                    <a:pt x="28" y="168"/>
                    <a:pt x="54" y="167"/>
                    <a:pt x="78" y="156"/>
                  </a:cubicBezTo>
                  <a:cubicBezTo>
                    <a:pt x="91" y="150"/>
                    <a:pt x="102" y="141"/>
                    <a:pt x="111" y="131"/>
                  </a:cubicBezTo>
                  <a:cubicBezTo>
                    <a:pt x="109" y="130"/>
                    <a:pt x="108" y="130"/>
                    <a:pt x="106" y="129"/>
                  </a:cubicBezTo>
                  <a:cubicBezTo>
                    <a:pt x="87" y="118"/>
                    <a:pt x="74" y="100"/>
                    <a:pt x="73" y="83"/>
                  </a:cubicBezTo>
                  <a:cubicBezTo>
                    <a:pt x="73" y="71"/>
                    <a:pt x="78" y="60"/>
                    <a:pt x="87" y="52"/>
                  </a:cubicBezTo>
                  <a:cubicBezTo>
                    <a:pt x="95" y="46"/>
                    <a:pt x="104" y="43"/>
                    <a:pt x="112" y="45"/>
                  </a:cubicBezTo>
                  <a:cubicBezTo>
                    <a:pt x="120" y="47"/>
                    <a:pt x="127" y="52"/>
                    <a:pt x="132" y="60"/>
                  </a:cubicBezTo>
                  <a:cubicBezTo>
                    <a:pt x="139" y="72"/>
                    <a:pt x="140" y="89"/>
                    <a:pt x="135" y="105"/>
                  </a:cubicBezTo>
                  <a:cubicBezTo>
                    <a:pt x="132" y="113"/>
                    <a:pt x="128" y="121"/>
                    <a:pt x="123" y="128"/>
                  </a:cubicBezTo>
                  <a:cubicBezTo>
                    <a:pt x="145" y="135"/>
                    <a:pt x="170" y="135"/>
                    <a:pt x="191" y="125"/>
                  </a:cubicBezTo>
                  <a:cubicBezTo>
                    <a:pt x="202" y="120"/>
                    <a:pt x="212" y="112"/>
                    <a:pt x="220" y="102"/>
                  </a:cubicBezTo>
                  <a:cubicBezTo>
                    <a:pt x="207" y="96"/>
                    <a:pt x="195" y="86"/>
                    <a:pt x="186" y="73"/>
                  </a:cubicBezTo>
                  <a:cubicBezTo>
                    <a:pt x="178" y="59"/>
                    <a:pt x="175" y="44"/>
                    <a:pt x="178" y="31"/>
                  </a:cubicBezTo>
                  <a:cubicBezTo>
                    <a:pt x="181" y="15"/>
                    <a:pt x="194" y="3"/>
                    <a:pt x="209" y="2"/>
                  </a:cubicBezTo>
                  <a:cubicBezTo>
                    <a:pt x="223" y="0"/>
                    <a:pt x="237" y="9"/>
                    <a:pt x="244" y="23"/>
                  </a:cubicBezTo>
                  <a:cubicBezTo>
                    <a:pt x="251" y="37"/>
                    <a:pt x="250" y="52"/>
                    <a:pt x="248" y="63"/>
                  </a:cubicBezTo>
                  <a:cubicBezTo>
                    <a:pt x="246" y="76"/>
                    <a:pt x="240" y="88"/>
                    <a:pt x="233" y="99"/>
                  </a:cubicBezTo>
                  <a:cubicBezTo>
                    <a:pt x="249" y="104"/>
                    <a:pt x="266" y="105"/>
                    <a:pt x="282" y="101"/>
                  </a:cubicBezTo>
                  <a:cubicBezTo>
                    <a:pt x="313" y="93"/>
                    <a:pt x="341" y="69"/>
                    <a:pt x="358" y="36"/>
                  </a:cubicBezTo>
                  <a:cubicBezTo>
                    <a:pt x="359" y="34"/>
                    <a:pt x="361" y="34"/>
                    <a:pt x="363" y="35"/>
                  </a:cubicBezTo>
                  <a:cubicBezTo>
                    <a:pt x="365" y="36"/>
                    <a:pt x="366" y="38"/>
                    <a:pt x="365" y="40"/>
                  </a:cubicBezTo>
                  <a:cubicBezTo>
                    <a:pt x="348" y="75"/>
                    <a:pt x="317" y="101"/>
                    <a:pt x="284" y="109"/>
                  </a:cubicBezTo>
                  <a:cubicBezTo>
                    <a:pt x="265" y="113"/>
                    <a:pt x="246" y="112"/>
                    <a:pt x="228" y="105"/>
                  </a:cubicBezTo>
                  <a:cubicBezTo>
                    <a:pt x="219" y="117"/>
                    <a:pt x="207" y="126"/>
                    <a:pt x="194" y="132"/>
                  </a:cubicBezTo>
                  <a:cubicBezTo>
                    <a:pt x="170" y="143"/>
                    <a:pt x="143" y="144"/>
                    <a:pt x="118" y="134"/>
                  </a:cubicBezTo>
                  <a:cubicBezTo>
                    <a:pt x="109" y="146"/>
                    <a:pt x="96" y="156"/>
                    <a:pt x="82" y="163"/>
                  </a:cubicBezTo>
                  <a:cubicBezTo>
                    <a:pt x="67" y="170"/>
                    <a:pt x="51" y="173"/>
                    <a:pt x="36" y="173"/>
                  </a:cubicBezTo>
                  <a:close/>
                  <a:moveTo>
                    <a:pt x="107" y="53"/>
                  </a:moveTo>
                  <a:cubicBezTo>
                    <a:pt x="102" y="53"/>
                    <a:pt x="97" y="55"/>
                    <a:pt x="92" y="58"/>
                  </a:cubicBezTo>
                  <a:cubicBezTo>
                    <a:pt x="85" y="64"/>
                    <a:pt x="81" y="74"/>
                    <a:pt x="81" y="82"/>
                  </a:cubicBezTo>
                  <a:cubicBezTo>
                    <a:pt x="82" y="97"/>
                    <a:pt x="93" y="112"/>
                    <a:pt x="110" y="122"/>
                  </a:cubicBezTo>
                  <a:cubicBezTo>
                    <a:pt x="112" y="123"/>
                    <a:pt x="114" y="124"/>
                    <a:pt x="116" y="125"/>
                  </a:cubicBezTo>
                  <a:cubicBezTo>
                    <a:pt x="121" y="118"/>
                    <a:pt x="125" y="110"/>
                    <a:pt x="127" y="102"/>
                  </a:cubicBezTo>
                  <a:cubicBezTo>
                    <a:pt x="132" y="89"/>
                    <a:pt x="130" y="74"/>
                    <a:pt x="125" y="64"/>
                  </a:cubicBezTo>
                  <a:cubicBezTo>
                    <a:pt x="121" y="58"/>
                    <a:pt x="117" y="54"/>
                    <a:pt x="111" y="53"/>
                  </a:cubicBezTo>
                  <a:cubicBezTo>
                    <a:pt x="109" y="53"/>
                    <a:pt x="108" y="53"/>
                    <a:pt x="107" y="53"/>
                  </a:cubicBezTo>
                  <a:close/>
                  <a:moveTo>
                    <a:pt x="211" y="9"/>
                  </a:moveTo>
                  <a:cubicBezTo>
                    <a:pt x="211" y="9"/>
                    <a:pt x="210" y="9"/>
                    <a:pt x="210" y="10"/>
                  </a:cubicBezTo>
                  <a:cubicBezTo>
                    <a:pt x="199" y="10"/>
                    <a:pt x="188" y="20"/>
                    <a:pt x="185" y="33"/>
                  </a:cubicBezTo>
                  <a:cubicBezTo>
                    <a:pt x="183" y="44"/>
                    <a:pt x="186" y="57"/>
                    <a:pt x="193" y="69"/>
                  </a:cubicBezTo>
                  <a:cubicBezTo>
                    <a:pt x="201" y="80"/>
                    <a:pt x="212" y="90"/>
                    <a:pt x="226" y="96"/>
                  </a:cubicBezTo>
                  <a:cubicBezTo>
                    <a:pt x="233" y="86"/>
                    <a:pt x="238" y="74"/>
                    <a:pt x="240" y="62"/>
                  </a:cubicBezTo>
                  <a:cubicBezTo>
                    <a:pt x="242" y="52"/>
                    <a:pt x="243" y="38"/>
                    <a:pt x="237" y="26"/>
                  </a:cubicBezTo>
                  <a:cubicBezTo>
                    <a:pt x="232" y="16"/>
                    <a:pt x="221" y="9"/>
                    <a:pt x="211" y="9"/>
                  </a:cubicBezTo>
                  <a:close/>
                </a:path>
              </a:pathLst>
            </a:custGeom>
            <a:solidFill>
              <a:srgbClr val="19C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>
              <a:spLocks/>
            </p:cNvSpPr>
            <p:nvPr/>
          </p:nvSpPr>
          <p:spPr bwMode="auto">
            <a:xfrm rot="17804708">
              <a:off x="11439331" y="2493131"/>
              <a:ext cx="673966" cy="747076"/>
            </a:xfrm>
            <a:custGeom>
              <a:avLst/>
              <a:gdLst>
                <a:gd name="connsiteX0" fmla="*/ 669322 w 673966"/>
                <a:gd name="connsiteY0" fmla="*/ 318570 h 747076"/>
                <a:gd name="connsiteX1" fmla="*/ 608234 w 673966"/>
                <a:gd name="connsiteY1" fmla="*/ 528456 h 747076"/>
                <a:gd name="connsiteX2" fmla="*/ 581509 w 673966"/>
                <a:gd name="connsiteY2" fmla="*/ 558985 h 747076"/>
                <a:gd name="connsiteX3" fmla="*/ 539511 w 673966"/>
                <a:gd name="connsiteY3" fmla="*/ 604778 h 747076"/>
                <a:gd name="connsiteX4" fmla="*/ 516604 w 673966"/>
                <a:gd name="connsiteY4" fmla="*/ 692549 h 747076"/>
                <a:gd name="connsiteX5" fmla="*/ 531577 w 673966"/>
                <a:gd name="connsiteY5" fmla="*/ 718129 h 747076"/>
                <a:gd name="connsiteX6" fmla="*/ 549608 w 673966"/>
                <a:gd name="connsiteY6" fmla="*/ 731874 h 747076"/>
                <a:gd name="connsiteX7" fmla="*/ 519442 w 673966"/>
                <a:gd name="connsiteY7" fmla="*/ 747076 h 747076"/>
                <a:gd name="connsiteX8" fmla="*/ 506164 w 673966"/>
                <a:gd name="connsiteY8" fmla="*/ 735241 h 747076"/>
                <a:gd name="connsiteX9" fmla="*/ 489878 w 673966"/>
                <a:gd name="connsiteY9" fmla="*/ 700181 h 747076"/>
                <a:gd name="connsiteX10" fmla="*/ 512786 w 673966"/>
                <a:gd name="connsiteY10" fmla="*/ 589514 h 747076"/>
                <a:gd name="connsiteX11" fmla="*/ 558601 w 673966"/>
                <a:gd name="connsiteY11" fmla="*/ 536088 h 747076"/>
                <a:gd name="connsiteX12" fmla="*/ 585327 w 673966"/>
                <a:gd name="connsiteY12" fmla="*/ 505559 h 747076"/>
                <a:gd name="connsiteX13" fmla="*/ 638777 w 673966"/>
                <a:gd name="connsiteY13" fmla="*/ 326202 h 747076"/>
                <a:gd name="connsiteX14" fmla="*/ 573873 w 673966"/>
                <a:gd name="connsiteY14" fmla="*/ 249879 h 747076"/>
                <a:gd name="connsiteX15" fmla="*/ 497514 w 673966"/>
                <a:gd name="connsiteY15" fmla="*/ 238432 h 747076"/>
                <a:gd name="connsiteX16" fmla="*/ 413519 w 673966"/>
                <a:gd name="connsiteY16" fmla="*/ 318570 h 747076"/>
                <a:gd name="connsiteX17" fmla="*/ 402066 w 673966"/>
                <a:gd name="connsiteY17" fmla="*/ 341467 h 747076"/>
                <a:gd name="connsiteX18" fmla="*/ 337161 w 673966"/>
                <a:gd name="connsiteY18" fmla="*/ 429237 h 747076"/>
                <a:gd name="connsiteX19" fmla="*/ 195897 w 673966"/>
                <a:gd name="connsiteY19" fmla="*/ 448317 h 747076"/>
                <a:gd name="connsiteX20" fmla="*/ 165353 w 673966"/>
                <a:gd name="connsiteY20" fmla="*/ 310937 h 747076"/>
                <a:gd name="connsiteX21" fmla="*/ 211168 w 673966"/>
                <a:gd name="connsiteY21" fmla="*/ 230799 h 747076"/>
                <a:gd name="connsiteX22" fmla="*/ 230258 w 673966"/>
                <a:gd name="connsiteY22" fmla="*/ 196454 h 747076"/>
                <a:gd name="connsiteX23" fmla="*/ 253166 w 673966"/>
                <a:gd name="connsiteY23" fmla="*/ 85786 h 747076"/>
                <a:gd name="connsiteX24" fmla="*/ 134810 w 673966"/>
                <a:gd name="connsiteY24" fmla="*/ 36177 h 747076"/>
                <a:gd name="connsiteX25" fmla="*/ 39361 w 673966"/>
                <a:gd name="connsiteY25" fmla="*/ 150661 h 747076"/>
                <a:gd name="connsiteX26" fmla="*/ 39361 w 673966"/>
                <a:gd name="connsiteY26" fmla="*/ 310938 h 747076"/>
                <a:gd name="connsiteX27" fmla="*/ 27908 w 673966"/>
                <a:gd name="connsiteY27" fmla="*/ 326202 h 747076"/>
                <a:gd name="connsiteX28" fmla="*/ 8817 w 673966"/>
                <a:gd name="connsiteY28" fmla="*/ 314753 h 747076"/>
                <a:gd name="connsiteX29" fmla="*/ 8818 w 673966"/>
                <a:gd name="connsiteY29" fmla="*/ 143029 h 747076"/>
                <a:gd name="connsiteX30" fmla="*/ 123356 w 673966"/>
                <a:gd name="connsiteY30" fmla="*/ 5648 h 747076"/>
                <a:gd name="connsiteX31" fmla="*/ 283709 w 673966"/>
                <a:gd name="connsiteY31" fmla="*/ 78155 h 747076"/>
                <a:gd name="connsiteX32" fmla="*/ 256984 w 673966"/>
                <a:gd name="connsiteY32" fmla="*/ 211719 h 747076"/>
                <a:gd name="connsiteX33" fmla="*/ 234076 w 673966"/>
                <a:gd name="connsiteY33" fmla="*/ 246063 h 747076"/>
                <a:gd name="connsiteX34" fmla="*/ 192079 w 673966"/>
                <a:gd name="connsiteY34" fmla="*/ 322386 h 747076"/>
                <a:gd name="connsiteX35" fmla="*/ 214987 w 673966"/>
                <a:gd name="connsiteY35" fmla="*/ 421605 h 747076"/>
                <a:gd name="connsiteX36" fmla="*/ 314253 w 673966"/>
                <a:gd name="connsiteY36" fmla="*/ 406341 h 747076"/>
                <a:gd name="connsiteX37" fmla="*/ 375340 w 673966"/>
                <a:gd name="connsiteY37" fmla="*/ 326202 h 747076"/>
                <a:gd name="connsiteX38" fmla="*/ 386794 w 673966"/>
                <a:gd name="connsiteY38" fmla="*/ 303306 h 747076"/>
                <a:gd name="connsiteX39" fmla="*/ 489878 w 673966"/>
                <a:gd name="connsiteY39" fmla="*/ 207903 h 747076"/>
                <a:gd name="connsiteX40" fmla="*/ 589144 w 673966"/>
                <a:gd name="connsiteY40" fmla="*/ 223167 h 747076"/>
                <a:gd name="connsiteX41" fmla="*/ 669322 w 673966"/>
                <a:gd name="connsiteY41" fmla="*/ 318570 h 747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73966" h="747076">
                  <a:moveTo>
                    <a:pt x="669322" y="318570"/>
                  </a:moveTo>
                  <a:cubicBezTo>
                    <a:pt x="684593" y="387260"/>
                    <a:pt x="661685" y="463582"/>
                    <a:pt x="608234" y="528456"/>
                  </a:cubicBezTo>
                  <a:cubicBezTo>
                    <a:pt x="600598" y="536088"/>
                    <a:pt x="589145" y="547537"/>
                    <a:pt x="581509" y="558985"/>
                  </a:cubicBezTo>
                  <a:cubicBezTo>
                    <a:pt x="566237" y="574249"/>
                    <a:pt x="550965" y="589513"/>
                    <a:pt x="539511" y="604778"/>
                  </a:cubicBezTo>
                  <a:cubicBezTo>
                    <a:pt x="516604" y="635307"/>
                    <a:pt x="508968" y="665836"/>
                    <a:pt x="516604" y="692549"/>
                  </a:cubicBezTo>
                  <a:cubicBezTo>
                    <a:pt x="519467" y="702089"/>
                    <a:pt x="524717" y="710675"/>
                    <a:pt x="531577" y="718129"/>
                  </a:cubicBezTo>
                  <a:lnTo>
                    <a:pt x="549608" y="731874"/>
                  </a:lnTo>
                  <a:lnTo>
                    <a:pt x="519442" y="747076"/>
                  </a:lnTo>
                  <a:lnTo>
                    <a:pt x="506164" y="735241"/>
                  </a:lnTo>
                  <a:cubicBezTo>
                    <a:pt x="498469" y="725224"/>
                    <a:pt x="492742" y="713537"/>
                    <a:pt x="489878" y="700181"/>
                  </a:cubicBezTo>
                  <a:cubicBezTo>
                    <a:pt x="478424" y="665835"/>
                    <a:pt x="486060" y="623858"/>
                    <a:pt x="512786" y="589514"/>
                  </a:cubicBezTo>
                  <a:cubicBezTo>
                    <a:pt x="528058" y="570433"/>
                    <a:pt x="543329" y="551353"/>
                    <a:pt x="558601" y="536088"/>
                  </a:cubicBezTo>
                  <a:cubicBezTo>
                    <a:pt x="566237" y="528456"/>
                    <a:pt x="577691" y="517007"/>
                    <a:pt x="585327" y="505559"/>
                  </a:cubicBezTo>
                  <a:cubicBezTo>
                    <a:pt x="634960" y="452133"/>
                    <a:pt x="654050" y="383444"/>
                    <a:pt x="638777" y="326202"/>
                  </a:cubicBezTo>
                  <a:cubicBezTo>
                    <a:pt x="631142" y="295673"/>
                    <a:pt x="604416" y="265144"/>
                    <a:pt x="573873" y="249879"/>
                  </a:cubicBezTo>
                  <a:cubicBezTo>
                    <a:pt x="550965" y="234615"/>
                    <a:pt x="524240" y="230799"/>
                    <a:pt x="497514" y="238432"/>
                  </a:cubicBezTo>
                  <a:cubicBezTo>
                    <a:pt x="459335" y="249880"/>
                    <a:pt x="432609" y="291857"/>
                    <a:pt x="413519" y="318570"/>
                  </a:cubicBezTo>
                  <a:cubicBezTo>
                    <a:pt x="409701" y="326202"/>
                    <a:pt x="405883" y="333834"/>
                    <a:pt x="402066" y="341467"/>
                  </a:cubicBezTo>
                  <a:cubicBezTo>
                    <a:pt x="382976" y="371995"/>
                    <a:pt x="363886" y="406341"/>
                    <a:pt x="337161" y="429237"/>
                  </a:cubicBezTo>
                  <a:cubicBezTo>
                    <a:pt x="298981" y="459766"/>
                    <a:pt x="237894" y="478847"/>
                    <a:pt x="195897" y="448317"/>
                  </a:cubicBezTo>
                  <a:cubicBezTo>
                    <a:pt x="153899" y="417788"/>
                    <a:pt x="150082" y="356731"/>
                    <a:pt x="165353" y="310937"/>
                  </a:cubicBezTo>
                  <a:cubicBezTo>
                    <a:pt x="176807" y="280409"/>
                    <a:pt x="192079" y="253695"/>
                    <a:pt x="211168" y="230799"/>
                  </a:cubicBezTo>
                  <a:cubicBezTo>
                    <a:pt x="218804" y="219351"/>
                    <a:pt x="226441" y="207903"/>
                    <a:pt x="230258" y="196454"/>
                  </a:cubicBezTo>
                  <a:cubicBezTo>
                    <a:pt x="249348" y="165925"/>
                    <a:pt x="268438" y="123948"/>
                    <a:pt x="253166" y="85786"/>
                  </a:cubicBezTo>
                  <a:cubicBezTo>
                    <a:pt x="237894" y="39994"/>
                    <a:pt x="176807" y="20913"/>
                    <a:pt x="134810" y="36177"/>
                  </a:cubicBezTo>
                  <a:cubicBezTo>
                    <a:pt x="88995" y="51442"/>
                    <a:pt x="54633" y="93419"/>
                    <a:pt x="39361" y="150661"/>
                  </a:cubicBezTo>
                  <a:cubicBezTo>
                    <a:pt x="24089" y="204086"/>
                    <a:pt x="31725" y="261328"/>
                    <a:pt x="39361" y="310938"/>
                  </a:cubicBezTo>
                  <a:cubicBezTo>
                    <a:pt x="39362" y="318570"/>
                    <a:pt x="35543" y="326202"/>
                    <a:pt x="27908" y="326202"/>
                  </a:cubicBezTo>
                  <a:cubicBezTo>
                    <a:pt x="20271" y="330018"/>
                    <a:pt x="8818" y="322386"/>
                    <a:pt x="8817" y="314753"/>
                  </a:cubicBezTo>
                  <a:cubicBezTo>
                    <a:pt x="1182" y="261328"/>
                    <a:pt x="-6454" y="200270"/>
                    <a:pt x="8818" y="143029"/>
                  </a:cubicBezTo>
                  <a:cubicBezTo>
                    <a:pt x="27907" y="78154"/>
                    <a:pt x="69905" y="24729"/>
                    <a:pt x="123356" y="5648"/>
                  </a:cubicBezTo>
                  <a:cubicBezTo>
                    <a:pt x="188261" y="-13432"/>
                    <a:pt x="264620" y="17097"/>
                    <a:pt x="283709" y="78155"/>
                  </a:cubicBezTo>
                  <a:cubicBezTo>
                    <a:pt x="295163" y="116316"/>
                    <a:pt x="287527" y="162109"/>
                    <a:pt x="256984" y="211719"/>
                  </a:cubicBezTo>
                  <a:cubicBezTo>
                    <a:pt x="249348" y="223167"/>
                    <a:pt x="241712" y="234615"/>
                    <a:pt x="234076" y="246063"/>
                  </a:cubicBezTo>
                  <a:cubicBezTo>
                    <a:pt x="218804" y="272777"/>
                    <a:pt x="203532" y="295673"/>
                    <a:pt x="192079" y="322386"/>
                  </a:cubicBezTo>
                  <a:cubicBezTo>
                    <a:pt x="180625" y="356731"/>
                    <a:pt x="184443" y="402524"/>
                    <a:pt x="214987" y="421605"/>
                  </a:cubicBezTo>
                  <a:cubicBezTo>
                    <a:pt x="245530" y="444501"/>
                    <a:pt x="287528" y="429237"/>
                    <a:pt x="314253" y="406341"/>
                  </a:cubicBezTo>
                  <a:cubicBezTo>
                    <a:pt x="340978" y="387259"/>
                    <a:pt x="356250" y="356730"/>
                    <a:pt x="375340" y="326202"/>
                  </a:cubicBezTo>
                  <a:cubicBezTo>
                    <a:pt x="379158" y="318570"/>
                    <a:pt x="382976" y="310937"/>
                    <a:pt x="386794" y="303306"/>
                  </a:cubicBezTo>
                  <a:cubicBezTo>
                    <a:pt x="405884" y="272777"/>
                    <a:pt x="440245" y="226983"/>
                    <a:pt x="489878" y="207903"/>
                  </a:cubicBezTo>
                  <a:cubicBezTo>
                    <a:pt x="520421" y="200270"/>
                    <a:pt x="558601" y="204087"/>
                    <a:pt x="589144" y="223167"/>
                  </a:cubicBezTo>
                  <a:cubicBezTo>
                    <a:pt x="627324" y="242247"/>
                    <a:pt x="657868" y="280409"/>
                    <a:pt x="669322" y="318570"/>
                  </a:cubicBezTo>
                  <a:close/>
                </a:path>
              </a:pathLst>
            </a:custGeom>
            <a:solidFill>
              <a:srgbClr val="FFC2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>
              <a:spLocks/>
            </p:cNvSpPr>
            <p:nvPr/>
          </p:nvSpPr>
          <p:spPr bwMode="auto">
            <a:xfrm>
              <a:off x="10413304" y="6472598"/>
              <a:ext cx="508246" cy="385402"/>
            </a:xfrm>
            <a:custGeom>
              <a:avLst/>
              <a:gdLst>
                <a:gd name="connsiteX0" fmla="*/ 342951 w 508246"/>
                <a:gd name="connsiteY0" fmla="*/ 208088 h 385402"/>
                <a:gd name="connsiteX1" fmla="*/ 378017 w 508246"/>
                <a:gd name="connsiteY1" fmla="*/ 221183 h 385402"/>
                <a:gd name="connsiteX2" fmla="*/ 424131 w 508246"/>
                <a:gd name="connsiteY2" fmla="*/ 351898 h 385402"/>
                <a:gd name="connsiteX3" fmla="*/ 403927 w 508246"/>
                <a:gd name="connsiteY3" fmla="*/ 385402 h 385402"/>
                <a:gd name="connsiteX4" fmla="*/ 368050 w 508246"/>
                <a:gd name="connsiteY4" fmla="*/ 385402 h 385402"/>
                <a:gd name="connsiteX5" fmla="*/ 393388 w 508246"/>
                <a:gd name="connsiteY5" fmla="*/ 344209 h 385402"/>
                <a:gd name="connsiteX6" fmla="*/ 362646 w 508246"/>
                <a:gd name="connsiteY6" fmla="*/ 248095 h 385402"/>
                <a:gd name="connsiteX7" fmla="*/ 270417 w 508246"/>
                <a:gd name="connsiteY7" fmla="*/ 263473 h 385402"/>
                <a:gd name="connsiteX8" fmla="*/ 262731 w 508246"/>
                <a:gd name="connsiteY8" fmla="*/ 313453 h 385402"/>
                <a:gd name="connsiteX9" fmla="*/ 289631 w 508246"/>
                <a:gd name="connsiteY9" fmla="*/ 348054 h 385402"/>
                <a:gd name="connsiteX10" fmla="*/ 301160 w 508246"/>
                <a:gd name="connsiteY10" fmla="*/ 367276 h 385402"/>
                <a:gd name="connsiteX11" fmla="*/ 278103 w 508246"/>
                <a:gd name="connsiteY11" fmla="*/ 378810 h 385402"/>
                <a:gd name="connsiteX12" fmla="*/ 231989 w 508246"/>
                <a:gd name="connsiteY12" fmla="*/ 324986 h 385402"/>
                <a:gd name="connsiteX13" fmla="*/ 243517 w 508246"/>
                <a:gd name="connsiteY13" fmla="*/ 248095 h 385402"/>
                <a:gd name="connsiteX14" fmla="*/ 342951 w 508246"/>
                <a:gd name="connsiteY14" fmla="*/ 208088 h 385402"/>
                <a:gd name="connsiteX15" fmla="*/ 266574 w 508246"/>
                <a:gd name="connsiteY15" fmla="*/ 105847 h 385402"/>
                <a:gd name="connsiteX16" fmla="*/ 489460 w 508246"/>
                <a:gd name="connsiteY16" fmla="*/ 225028 h 385402"/>
                <a:gd name="connsiteX17" fmla="*/ 503870 w 508246"/>
                <a:gd name="connsiteY17" fmla="*/ 356223 h 385402"/>
                <a:gd name="connsiteX18" fmla="*/ 494014 w 508246"/>
                <a:gd name="connsiteY18" fmla="*/ 385402 h 385402"/>
                <a:gd name="connsiteX19" fmla="*/ 461608 w 508246"/>
                <a:gd name="connsiteY19" fmla="*/ 385402 h 385402"/>
                <a:gd name="connsiteX20" fmla="*/ 473127 w 508246"/>
                <a:gd name="connsiteY20" fmla="*/ 352379 h 385402"/>
                <a:gd name="connsiteX21" fmla="*/ 462560 w 508246"/>
                <a:gd name="connsiteY21" fmla="*/ 240406 h 385402"/>
                <a:gd name="connsiteX22" fmla="*/ 274260 w 508246"/>
                <a:gd name="connsiteY22" fmla="*/ 136603 h 385402"/>
                <a:gd name="connsiteX23" fmla="*/ 151289 w 508246"/>
                <a:gd name="connsiteY23" fmla="*/ 305764 h 385402"/>
                <a:gd name="connsiteX24" fmla="*/ 172425 w 508246"/>
                <a:gd name="connsiteY24" fmla="*/ 356224 h 385402"/>
                <a:gd name="connsiteX25" fmla="*/ 203267 w 508246"/>
                <a:gd name="connsiteY25" fmla="*/ 385402 h 385402"/>
                <a:gd name="connsiteX26" fmla="*/ 157125 w 508246"/>
                <a:gd name="connsiteY26" fmla="*/ 385402 h 385402"/>
                <a:gd name="connsiteX27" fmla="*/ 146005 w 508246"/>
                <a:gd name="connsiteY27" fmla="*/ 374485 h 385402"/>
                <a:gd name="connsiteX28" fmla="*/ 120546 w 508246"/>
                <a:gd name="connsiteY28" fmla="*/ 309608 h 385402"/>
                <a:gd name="connsiteX29" fmla="*/ 266574 w 508246"/>
                <a:gd name="connsiteY29" fmla="*/ 105847 h 385402"/>
                <a:gd name="connsiteX30" fmla="*/ 278080 w 508246"/>
                <a:gd name="connsiteY30" fmla="*/ 316 h 385402"/>
                <a:gd name="connsiteX31" fmla="*/ 324217 w 508246"/>
                <a:gd name="connsiteY31" fmla="*/ 2043 h 385402"/>
                <a:gd name="connsiteX32" fmla="*/ 339588 w 508246"/>
                <a:gd name="connsiteY32" fmla="*/ 17422 h 385402"/>
                <a:gd name="connsiteX33" fmla="*/ 320374 w 508246"/>
                <a:gd name="connsiteY33" fmla="*/ 32800 h 385402"/>
                <a:gd name="connsiteX34" fmla="*/ 51375 w 508246"/>
                <a:gd name="connsiteY34" fmla="*/ 182738 h 385402"/>
                <a:gd name="connsiteX35" fmla="*/ 37445 w 508246"/>
                <a:gd name="connsiteY35" fmla="*/ 343729 h 385402"/>
                <a:gd name="connsiteX36" fmla="*/ 55031 w 508246"/>
                <a:gd name="connsiteY36" fmla="*/ 385402 h 385402"/>
                <a:gd name="connsiteX37" fmla="*/ 23444 w 508246"/>
                <a:gd name="connsiteY37" fmla="*/ 385402 h 385402"/>
                <a:gd name="connsiteX38" fmla="*/ 8623 w 508246"/>
                <a:gd name="connsiteY38" fmla="*/ 350457 h 385402"/>
                <a:gd name="connsiteX39" fmla="*/ 24475 w 508246"/>
                <a:gd name="connsiteY39" fmla="*/ 167359 h 385402"/>
                <a:gd name="connsiteX40" fmla="*/ 278080 w 508246"/>
                <a:gd name="connsiteY40" fmla="*/ 316 h 385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08246" h="385402">
                  <a:moveTo>
                    <a:pt x="342951" y="208088"/>
                  </a:moveTo>
                  <a:cubicBezTo>
                    <a:pt x="355440" y="210130"/>
                    <a:pt x="367449" y="214455"/>
                    <a:pt x="378017" y="221183"/>
                  </a:cubicBezTo>
                  <a:cubicBezTo>
                    <a:pt x="416445" y="248095"/>
                    <a:pt x="439502" y="301919"/>
                    <a:pt x="424131" y="351898"/>
                  </a:cubicBezTo>
                  <a:lnTo>
                    <a:pt x="403927" y="385402"/>
                  </a:lnTo>
                  <a:lnTo>
                    <a:pt x="368050" y="385402"/>
                  </a:lnTo>
                  <a:lnTo>
                    <a:pt x="393388" y="344209"/>
                  </a:lnTo>
                  <a:cubicBezTo>
                    <a:pt x="404917" y="305764"/>
                    <a:pt x="389545" y="267318"/>
                    <a:pt x="362646" y="248095"/>
                  </a:cubicBezTo>
                  <a:cubicBezTo>
                    <a:pt x="331903" y="228872"/>
                    <a:pt x="285789" y="236562"/>
                    <a:pt x="270417" y="263473"/>
                  </a:cubicBezTo>
                  <a:cubicBezTo>
                    <a:pt x="258889" y="278852"/>
                    <a:pt x="258889" y="298074"/>
                    <a:pt x="262731" y="313453"/>
                  </a:cubicBezTo>
                  <a:cubicBezTo>
                    <a:pt x="266574" y="328831"/>
                    <a:pt x="278103" y="344209"/>
                    <a:pt x="289631" y="348054"/>
                  </a:cubicBezTo>
                  <a:cubicBezTo>
                    <a:pt x="297317" y="351898"/>
                    <a:pt x="301160" y="359587"/>
                    <a:pt x="301160" y="367276"/>
                  </a:cubicBezTo>
                  <a:cubicBezTo>
                    <a:pt x="297317" y="374966"/>
                    <a:pt x="285789" y="378810"/>
                    <a:pt x="278103" y="378810"/>
                  </a:cubicBezTo>
                  <a:cubicBezTo>
                    <a:pt x="258889" y="367276"/>
                    <a:pt x="239674" y="348054"/>
                    <a:pt x="231989" y="324986"/>
                  </a:cubicBezTo>
                  <a:cubicBezTo>
                    <a:pt x="224303" y="298074"/>
                    <a:pt x="228146" y="267318"/>
                    <a:pt x="243517" y="248095"/>
                  </a:cubicBezTo>
                  <a:cubicBezTo>
                    <a:pt x="263692" y="216378"/>
                    <a:pt x="305483" y="201961"/>
                    <a:pt x="342951" y="208088"/>
                  </a:cubicBezTo>
                  <a:close/>
                  <a:moveTo>
                    <a:pt x="266574" y="105847"/>
                  </a:moveTo>
                  <a:cubicBezTo>
                    <a:pt x="354960" y="90468"/>
                    <a:pt x="451031" y="140448"/>
                    <a:pt x="489460" y="225028"/>
                  </a:cubicBezTo>
                  <a:cubicBezTo>
                    <a:pt x="508674" y="265396"/>
                    <a:pt x="512517" y="311530"/>
                    <a:pt x="503870" y="356223"/>
                  </a:cubicBezTo>
                  <a:lnTo>
                    <a:pt x="494014" y="385402"/>
                  </a:lnTo>
                  <a:lnTo>
                    <a:pt x="461608" y="385402"/>
                  </a:lnTo>
                  <a:lnTo>
                    <a:pt x="473127" y="352379"/>
                  </a:lnTo>
                  <a:cubicBezTo>
                    <a:pt x="480813" y="314414"/>
                    <a:pt x="477931" y="275007"/>
                    <a:pt x="462560" y="240406"/>
                  </a:cubicBezTo>
                  <a:cubicBezTo>
                    <a:pt x="431817" y="167359"/>
                    <a:pt x="347274" y="121225"/>
                    <a:pt x="274260" y="136603"/>
                  </a:cubicBezTo>
                  <a:cubicBezTo>
                    <a:pt x="197403" y="151981"/>
                    <a:pt x="139760" y="232717"/>
                    <a:pt x="151289" y="305764"/>
                  </a:cubicBezTo>
                  <a:cubicBezTo>
                    <a:pt x="153210" y="323064"/>
                    <a:pt x="160896" y="340365"/>
                    <a:pt x="172425" y="356224"/>
                  </a:cubicBezTo>
                  <a:lnTo>
                    <a:pt x="203267" y="385402"/>
                  </a:lnTo>
                  <a:lnTo>
                    <a:pt x="157125" y="385402"/>
                  </a:lnTo>
                  <a:lnTo>
                    <a:pt x="146005" y="374485"/>
                  </a:lnTo>
                  <a:cubicBezTo>
                    <a:pt x="133036" y="354782"/>
                    <a:pt x="124389" y="332675"/>
                    <a:pt x="120546" y="309608"/>
                  </a:cubicBezTo>
                  <a:cubicBezTo>
                    <a:pt x="105175" y="221183"/>
                    <a:pt x="174346" y="125069"/>
                    <a:pt x="266574" y="105847"/>
                  </a:cubicBezTo>
                  <a:close/>
                  <a:moveTo>
                    <a:pt x="278080" y="316"/>
                  </a:moveTo>
                  <a:cubicBezTo>
                    <a:pt x="293414" y="-420"/>
                    <a:pt x="308846" y="121"/>
                    <a:pt x="324217" y="2043"/>
                  </a:cubicBezTo>
                  <a:cubicBezTo>
                    <a:pt x="335746" y="2043"/>
                    <a:pt x="339588" y="9733"/>
                    <a:pt x="339588" y="17422"/>
                  </a:cubicBezTo>
                  <a:cubicBezTo>
                    <a:pt x="339588" y="28955"/>
                    <a:pt x="331903" y="32800"/>
                    <a:pt x="320374" y="32800"/>
                  </a:cubicBezTo>
                  <a:cubicBezTo>
                    <a:pt x="212774" y="21266"/>
                    <a:pt x="97489" y="82779"/>
                    <a:pt x="51375" y="182738"/>
                  </a:cubicBezTo>
                  <a:cubicBezTo>
                    <a:pt x="28318" y="232717"/>
                    <a:pt x="24475" y="290385"/>
                    <a:pt x="37445" y="343729"/>
                  </a:cubicBezTo>
                  <a:lnTo>
                    <a:pt x="55031" y="385402"/>
                  </a:lnTo>
                  <a:lnTo>
                    <a:pt x="23444" y="385402"/>
                  </a:lnTo>
                  <a:lnTo>
                    <a:pt x="8623" y="350457"/>
                  </a:lnTo>
                  <a:cubicBezTo>
                    <a:pt x="-6268" y="290385"/>
                    <a:pt x="-2425" y="225028"/>
                    <a:pt x="24475" y="167359"/>
                  </a:cubicBezTo>
                  <a:cubicBezTo>
                    <a:pt x="68187" y="73168"/>
                    <a:pt x="170743" y="5468"/>
                    <a:pt x="278080" y="316"/>
                  </a:cubicBezTo>
                  <a:close/>
                </a:path>
              </a:pathLst>
            </a:custGeom>
            <a:solidFill>
              <a:srgbClr val="0C7A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>
              <a:spLocks/>
            </p:cNvSpPr>
            <p:nvPr/>
          </p:nvSpPr>
          <p:spPr bwMode="auto">
            <a:xfrm>
              <a:off x="134308" y="1"/>
              <a:ext cx="503842" cy="253451"/>
            </a:xfrm>
            <a:custGeom>
              <a:avLst/>
              <a:gdLst>
                <a:gd name="connsiteX0" fmla="*/ 228155 w 503842"/>
                <a:gd name="connsiteY0" fmla="*/ 0 h 253451"/>
                <a:gd name="connsiteX1" fmla="*/ 256987 w 503842"/>
                <a:gd name="connsiteY1" fmla="*/ 0 h 253451"/>
                <a:gd name="connsiteX2" fmla="*/ 257309 w 503842"/>
                <a:gd name="connsiteY2" fmla="*/ 18653 h 253451"/>
                <a:gd name="connsiteX3" fmla="*/ 288088 w 503842"/>
                <a:gd name="connsiteY3" fmla="*/ 53295 h 253451"/>
                <a:gd name="connsiteX4" fmla="*/ 295783 w 503842"/>
                <a:gd name="connsiteY4" fmla="*/ 72541 h 253451"/>
                <a:gd name="connsiteX5" fmla="*/ 276546 w 503842"/>
                <a:gd name="connsiteY5" fmla="*/ 80239 h 253451"/>
                <a:gd name="connsiteX6" fmla="*/ 230376 w 503842"/>
                <a:gd name="connsiteY6" fmla="*/ 26351 h 253451"/>
                <a:gd name="connsiteX7" fmla="*/ 116153 w 503842"/>
                <a:gd name="connsiteY7" fmla="*/ 0 h 253451"/>
                <a:gd name="connsiteX8" fmla="*/ 146194 w 503842"/>
                <a:gd name="connsiteY8" fmla="*/ 0 h 253451"/>
                <a:gd name="connsiteX9" fmla="*/ 145732 w 503842"/>
                <a:gd name="connsiteY9" fmla="*/ 7105 h 253451"/>
                <a:gd name="connsiteX10" fmla="*/ 211139 w 503842"/>
                <a:gd name="connsiteY10" fmla="*/ 103334 h 253451"/>
                <a:gd name="connsiteX11" fmla="*/ 315021 w 503842"/>
                <a:gd name="connsiteY11" fmla="*/ 118731 h 253451"/>
                <a:gd name="connsiteX12" fmla="*/ 391971 w 503842"/>
                <a:gd name="connsiteY12" fmla="*/ 45597 h 253451"/>
                <a:gd name="connsiteX13" fmla="*/ 388308 w 503842"/>
                <a:gd name="connsiteY13" fmla="*/ 0 h 253451"/>
                <a:gd name="connsiteX14" fmla="*/ 421237 w 503842"/>
                <a:gd name="connsiteY14" fmla="*/ 0 h 253451"/>
                <a:gd name="connsiteX15" fmla="*/ 424133 w 503842"/>
                <a:gd name="connsiteY15" fmla="*/ 15586 h 253451"/>
                <a:gd name="connsiteX16" fmla="*/ 418903 w 503842"/>
                <a:gd name="connsiteY16" fmla="*/ 53295 h 253451"/>
                <a:gd name="connsiteX17" fmla="*/ 322716 w 503842"/>
                <a:gd name="connsiteY17" fmla="*/ 149524 h 253451"/>
                <a:gd name="connsiteX18" fmla="*/ 195749 w 503842"/>
                <a:gd name="connsiteY18" fmla="*/ 126429 h 253451"/>
                <a:gd name="connsiteX19" fmla="*/ 114952 w 503842"/>
                <a:gd name="connsiteY19" fmla="*/ 14804 h 253451"/>
                <a:gd name="connsiteX20" fmla="*/ 0 w 503842"/>
                <a:gd name="connsiteY20" fmla="*/ 0 h 253451"/>
                <a:gd name="connsiteX21" fmla="*/ 31737 w 503842"/>
                <a:gd name="connsiteY21" fmla="*/ 0 h 253451"/>
                <a:gd name="connsiteX22" fmla="*/ 35116 w 503842"/>
                <a:gd name="connsiteY22" fmla="*/ 45116 h 253451"/>
                <a:gd name="connsiteX23" fmla="*/ 118799 w 503842"/>
                <a:gd name="connsiteY23" fmla="*/ 180317 h 253451"/>
                <a:gd name="connsiteX24" fmla="*/ 415056 w 503842"/>
                <a:gd name="connsiteY24" fmla="*/ 161072 h 253451"/>
                <a:gd name="connsiteX25" fmla="*/ 469401 w 503842"/>
                <a:gd name="connsiteY25" fmla="*/ 55701 h 253451"/>
                <a:gd name="connsiteX26" fmla="*/ 471743 w 503842"/>
                <a:gd name="connsiteY26" fmla="*/ 0 h 253451"/>
                <a:gd name="connsiteX27" fmla="*/ 503842 w 503842"/>
                <a:gd name="connsiteY27" fmla="*/ 0 h 253451"/>
                <a:gd name="connsiteX28" fmla="*/ 500662 w 503842"/>
                <a:gd name="connsiteY28" fmla="*/ 60994 h 253451"/>
                <a:gd name="connsiteX29" fmla="*/ 438141 w 503842"/>
                <a:gd name="connsiteY29" fmla="*/ 180317 h 253451"/>
                <a:gd name="connsiteX30" fmla="*/ 253461 w 503842"/>
                <a:gd name="connsiteY30" fmla="*/ 253451 h 253451"/>
                <a:gd name="connsiteX31" fmla="*/ 99562 w 503842"/>
                <a:gd name="connsiteY31" fmla="*/ 203412 h 253451"/>
                <a:gd name="connsiteX32" fmla="*/ 4336 w 503842"/>
                <a:gd name="connsiteY32" fmla="*/ 52333 h 253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3842" h="253451">
                  <a:moveTo>
                    <a:pt x="228155" y="0"/>
                  </a:moveTo>
                  <a:lnTo>
                    <a:pt x="256987" y="0"/>
                  </a:lnTo>
                  <a:lnTo>
                    <a:pt x="257309" y="18653"/>
                  </a:lnTo>
                  <a:cubicBezTo>
                    <a:pt x="265004" y="34050"/>
                    <a:pt x="272699" y="45597"/>
                    <a:pt x="288088" y="53295"/>
                  </a:cubicBezTo>
                  <a:cubicBezTo>
                    <a:pt x="295783" y="53295"/>
                    <a:pt x="299631" y="64843"/>
                    <a:pt x="295783" y="72541"/>
                  </a:cubicBezTo>
                  <a:cubicBezTo>
                    <a:pt x="291936" y="80239"/>
                    <a:pt x="284241" y="84088"/>
                    <a:pt x="276546" y="80239"/>
                  </a:cubicBezTo>
                  <a:cubicBezTo>
                    <a:pt x="253461" y="72541"/>
                    <a:pt x="238071" y="53295"/>
                    <a:pt x="230376" y="26351"/>
                  </a:cubicBezTo>
                  <a:close/>
                  <a:moveTo>
                    <a:pt x="116153" y="0"/>
                  </a:moveTo>
                  <a:lnTo>
                    <a:pt x="146194" y="0"/>
                  </a:lnTo>
                  <a:lnTo>
                    <a:pt x="145732" y="7105"/>
                  </a:lnTo>
                  <a:cubicBezTo>
                    <a:pt x="153426" y="45597"/>
                    <a:pt x="176512" y="80239"/>
                    <a:pt x="211139" y="103334"/>
                  </a:cubicBezTo>
                  <a:cubicBezTo>
                    <a:pt x="241919" y="122580"/>
                    <a:pt x="280394" y="130278"/>
                    <a:pt x="315021" y="118731"/>
                  </a:cubicBezTo>
                  <a:cubicBezTo>
                    <a:pt x="349648" y="107183"/>
                    <a:pt x="380428" y="80239"/>
                    <a:pt x="391971" y="45597"/>
                  </a:cubicBezTo>
                  <a:lnTo>
                    <a:pt x="388308" y="0"/>
                  </a:lnTo>
                  <a:lnTo>
                    <a:pt x="421237" y="0"/>
                  </a:lnTo>
                  <a:lnTo>
                    <a:pt x="424133" y="15586"/>
                  </a:lnTo>
                  <a:cubicBezTo>
                    <a:pt x="424434" y="28035"/>
                    <a:pt x="422751" y="40786"/>
                    <a:pt x="418903" y="53295"/>
                  </a:cubicBezTo>
                  <a:cubicBezTo>
                    <a:pt x="407361" y="99485"/>
                    <a:pt x="368886" y="134127"/>
                    <a:pt x="322716" y="149524"/>
                  </a:cubicBezTo>
                  <a:cubicBezTo>
                    <a:pt x="280394" y="161072"/>
                    <a:pt x="234224" y="153373"/>
                    <a:pt x="195749" y="126429"/>
                  </a:cubicBezTo>
                  <a:cubicBezTo>
                    <a:pt x="153426" y="99485"/>
                    <a:pt x="122647" y="57144"/>
                    <a:pt x="114952" y="14804"/>
                  </a:cubicBezTo>
                  <a:close/>
                  <a:moveTo>
                    <a:pt x="0" y="0"/>
                  </a:moveTo>
                  <a:lnTo>
                    <a:pt x="31737" y="0"/>
                  </a:lnTo>
                  <a:lnTo>
                    <a:pt x="35116" y="45116"/>
                  </a:lnTo>
                  <a:cubicBezTo>
                    <a:pt x="47621" y="98523"/>
                    <a:pt x="76477" y="147599"/>
                    <a:pt x="118799" y="180317"/>
                  </a:cubicBezTo>
                  <a:cubicBezTo>
                    <a:pt x="207291" y="245753"/>
                    <a:pt x="341953" y="238054"/>
                    <a:pt x="415056" y="161072"/>
                  </a:cubicBezTo>
                  <a:cubicBezTo>
                    <a:pt x="443912" y="132203"/>
                    <a:pt x="462187" y="94674"/>
                    <a:pt x="469401" y="55701"/>
                  </a:cubicBezTo>
                  <a:lnTo>
                    <a:pt x="471743" y="0"/>
                  </a:lnTo>
                  <a:lnTo>
                    <a:pt x="503842" y="0"/>
                  </a:lnTo>
                  <a:lnTo>
                    <a:pt x="500662" y="60994"/>
                  </a:lnTo>
                  <a:cubicBezTo>
                    <a:pt x="492005" y="105259"/>
                    <a:pt x="470844" y="147599"/>
                    <a:pt x="438141" y="180317"/>
                  </a:cubicBezTo>
                  <a:cubicBezTo>
                    <a:pt x="391971" y="230356"/>
                    <a:pt x="322716" y="253451"/>
                    <a:pt x="253461" y="253451"/>
                  </a:cubicBezTo>
                  <a:cubicBezTo>
                    <a:pt x="199596" y="253451"/>
                    <a:pt x="145732" y="238054"/>
                    <a:pt x="99562" y="203412"/>
                  </a:cubicBezTo>
                  <a:cubicBezTo>
                    <a:pt x="51468" y="166845"/>
                    <a:pt x="18764" y="111995"/>
                    <a:pt x="4336" y="52333"/>
                  </a:cubicBezTo>
                  <a:close/>
                </a:path>
              </a:pathLst>
            </a:custGeom>
            <a:solidFill>
              <a:srgbClr val="FFC2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535944">
              <a:off x="-367372" y="1373221"/>
              <a:ext cx="3145340" cy="4525310"/>
            </a:xfrm>
            <a:custGeom>
              <a:avLst/>
              <a:gdLst>
                <a:gd name="connsiteX0" fmla="*/ 3145340 w 3145340"/>
                <a:gd name="connsiteY0" fmla="*/ 0 h 4525310"/>
                <a:gd name="connsiteX1" fmla="*/ 3145340 w 3145340"/>
                <a:gd name="connsiteY1" fmla="*/ 4525310 h 4525310"/>
                <a:gd name="connsiteX2" fmla="*/ 0 w 3145340"/>
                <a:gd name="connsiteY2" fmla="*/ 4525310 h 4525310"/>
                <a:gd name="connsiteX3" fmla="*/ 0 w 3145340"/>
                <a:gd name="connsiteY3" fmla="*/ 3223375 h 4525310"/>
                <a:gd name="connsiteX4" fmla="*/ 1030835 w 3145340"/>
                <a:gd name="connsiteY4" fmla="*/ 0 h 452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5340" h="4525310">
                  <a:moveTo>
                    <a:pt x="3145340" y="0"/>
                  </a:moveTo>
                  <a:lnTo>
                    <a:pt x="3145340" y="4525310"/>
                  </a:lnTo>
                  <a:lnTo>
                    <a:pt x="0" y="4525310"/>
                  </a:lnTo>
                  <a:lnTo>
                    <a:pt x="0" y="3223375"/>
                  </a:lnTo>
                  <a:lnTo>
                    <a:pt x="1030835" y="0"/>
                  </a:lnTo>
                  <a:close/>
                </a:path>
              </a:pathLst>
            </a:custGeom>
          </p:spPr>
        </p:pic>
        <p:grpSp>
          <p:nvGrpSpPr>
            <p:cNvPr id="18" name="组合 17"/>
            <p:cNvGrpSpPr/>
            <p:nvPr/>
          </p:nvGrpSpPr>
          <p:grpSpPr>
            <a:xfrm rot="1237811">
              <a:off x="1526488" y="4322130"/>
              <a:ext cx="1635962" cy="2099964"/>
              <a:chOff x="2706688" y="5622925"/>
              <a:chExt cx="2171699" cy="2787650"/>
            </a:xfrm>
          </p:grpSpPr>
          <p:sp>
            <p:nvSpPr>
              <p:cNvPr id="19" name="任意多边形: 形状 18"/>
              <p:cNvSpPr>
                <a:spLocks noEditPoints="1"/>
              </p:cNvSpPr>
              <p:nvPr/>
            </p:nvSpPr>
            <p:spPr bwMode="auto">
              <a:xfrm>
                <a:off x="2706688" y="5622925"/>
                <a:ext cx="2171699" cy="2787650"/>
              </a:xfrm>
              <a:custGeom>
                <a:avLst/>
                <a:gdLst>
                  <a:gd name="T0" fmla="*/ 388 w 574"/>
                  <a:gd name="T1" fmla="*/ 172 h 738"/>
                  <a:gd name="T2" fmla="*/ 335 w 574"/>
                  <a:gd name="T3" fmla="*/ 202 h 738"/>
                  <a:gd name="T4" fmla="*/ 335 w 574"/>
                  <a:gd name="T5" fmla="*/ 183 h 738"/>
                  <a:gd name="T6" fmla="*/ 383 w 574"/>
                  <a:gd name="T7" fmla="*/ 84 h 738"/>
                  <a:gd name="T8" fmla="*/ 348 w 574"/>
                  <a:gd name="T9" fmla="*/ 46 h 738"/>
                  <a:gd name="T10" fmla="*/ 345 w 574"/>
                  <a:gd name="T11" fmla="*/ 45 h 738"/>
                  <a:gd name="T12" fmla="*/ 196 w 574"/>
                  <a:gd name="T13" fmla="*/ 0 h 738"/>
                  <a:gd name="T14" fmla="*/ 188 w 574"/>
                  <a:gd name="T15" fmla="*/ 0 h 738"/>
                  <a:gd name="T16" fmla="*/ 188 w 574"/>
                  <a:gd name="T17" fmla="*/ 0 h 738"/>
                  <a:gd name="T18" fmla="*/ 178 w 574"/>
                  <a:gd name="T19" fmla="*/ 2 h 738"/>
                  <a:gd name="T20" fmla="*/ 169 w 574"/>
                  <a:gd name="T21" fmla="*/ 8 h 738"/>
                  <a:gd name="T22" fmla="*/ 167 w 574"/>
                  <a:gd name="T23" fmla="*/ 11 h 738"/>
                  <a:gd name="T24" fmla="*/ 166 w 574"/>
                  <a:gd name="T25" fmla="*/ 13 h 738"/>
                  <a:gd name="T26" fmla="*/ 165 w 574"/>
                  <a:gd name="T27" fmla="*/ 16 h 738"/>
                  <a:gd name="T28" fmla="*/ 164 w 574"/>
                  <a:gd name="T29" fmla="*/ 18 h 738"/>
                  <a:gd name="T30" fmla="*/ 164 w 574"/>
                  <a:gd name="T31" fmla="*/ 29 h 738"/>
                  <a:gd name="T32" fmla="*/ 165 w 574"/>
                  <a:gd name="T33" fmla="*/ 36 h 738"/>
                  <a:gd name="T34" fmla="*/ 166 w 574"/>
                  <a:gd name="T35" fmla="*/ 79 h 738"/>
                  <a:gd name="T36" fmla="*/ 165 w 574"/>
                  <a:gd name="T37" fmla="*/ 122 h 738"/>
                  <a:gd name="T38" fmla="*/ 165 w 574"/>
                  <a:gd name="T39" fmla="*/ 123 h 738"/>
                  <a:gd name="T40" fmla="*/ 192 w 574"/>
                  <a:gd name="T41" fmla="*/ 198 h 738"/>
                  <a:gd name="T42" fmla="*/ 119 w 574"/>
                  <a:gd name="T43" fmla="*/ 179 h 738"/>
                  <a:gd name="T44" fmla="*/ 117 w 574"/>
                  <a:gd name="T45" fmla="*/ 179 h 738"/>
                  <a:gd name="T46" fmla="*/ 25 w 574"/>
                  <a:gd name="T47" fmla="*/ 190 h 738"/>
                  <a:gd name="T48" fmla="*/ 18 w 574"/>
                  <a:gd name="T49" fmla="*/ 192 h 738"/>
                  <a:gd name="T50" fmla="*/ 18 w 574"/>
                  <a:gd name="T51" fmla="*/ 192 h 738"/>
                  <a:gd name="T52" fmla="*/ 14 w 574"/>
                  <a:gd name="T53" fmla="*/ 194 h 738"/>
                  <a:gd name="T54" fmla="*/ 10 w 574"/>
                  <a:gd name="T55" fmla="*/ 196 h 738"/>
                  <a:gd name="T56" fmla="*/ 4 w 574"/>
                  <a:gd name="T57" fmla="*/ 202 h 738"/>
                  <a:gd name="T58" fmla="*/ 2 w 574"/>
                  <a:gd name="T59" fmla="*/ 206 h 738"/>
                  <a:gd name="T60" fmla="*/ 0 w 574"/>
                  <a:gd name="T61" fmla="*/ 219 h 738"/>
                  <a:gd name="T62" fmla="*/ 2 w 574"/>
                  <a:gd name="T63" fmla="*/ 225 h 738"/>
                  <a:gd name="T64" fmla="*/ 2 w 574"/>
                  <a:gd name="T65" fmla="*/ 227 h 738"/>
                  <a:gd name="T66" fmla="*/ 13 w 574"/>
                  <a:gd name="T67" fmla="*/ 268 h 738"/>
                  <a:gd name="T68" fmla="*/ 17 w 574"/>
                  <a:gd name="T69" fmla="*/ 278 h 738"/>
                  <a:gd name="T70" fmla="*/ 17 w 574"/>
                  <a:gd name="T71" fmla="*/ 279 h 738"/>
                  <a:gd name="T72" fmla="*/ 35 w 574"/>
                  <a:gd name="T73" fmla="*/ 314 h 738"/>
                  <a:gd name="T74" fmla="*/ 40 w 574"/>
                  <a:gd name="T75" fmla="*/ 322 h 738"/>
                  <a:gd name="T76" fmla="*/ 72 w 574"/>
                  <a:gd name="T77" fmla="*/ 355 h 738"/>
                  <a:gd name="T78" fmla="*/ 126 w 574"/>
                  <a:gd name="T79" fmla="*/ 364 h 738"/>
                  <a:gd name="T80" fmla="*/ 167 w 574"/>
                  <a:gd name="T81" fmla="*/ 324 h 738"/>
                  <a:gd name="T82" fmla="*/ 174 w 574"/>
                  <a:gd name="T83" fmla="*/ 412 h 738"/>
                  <a:gd name="T84" fmla="*/ 71 w 574"/>
                  <a:gd name="T85" fmla="*/ 472 h 738"/>
                  <a:gd name="T86" fmla="*/ 84 w 574"/>
                  <a:gd name="T87" fmla="*/ 575 h 738"/>
                  <a:gd name="T88" fmla="*/ 330 w 574"/>
                  <a:gd name="T89" fmla="*/ 738 h 738"/>
                  <a:gd name="T90" fmla="*/ 531 w 574"/>
                  <a:gd name="T91" fmla="*/ 480 h 738"/>
                  <a:gd name="T92" fmla="*/ 453 w 574"/>
                  <a:gd name="T93" fmla="*/ 417 h 738"/>
                  <a:gd name="T94" fmla="*/ 340 w 574"/>
                  <a:gd name="T95" fmla="*/ 369 h 738"/>
                  <a:gd name="T96" fmla="*/ 384 w 574"/>
                  <a:gd name="T97" fmla="*/ 353 h 738"/>
                  <a:gd name="T98" fmla="*/ 446 w 574"/>
                  <a:gd name="T99" fmla="*/ 353 h 738"/>
                  <a:gd name="T100" fmla="*/ 558 w 574"/>
                  <a:gd name="T101" fmla="*/ 295 h 738"/>
                  <a:gd name="T102" fmla="*/ 569 w 574"/>
                  <a:gd name="T103" fmla="*/ 255 h 738"/>
                  <a:gd name="T104" fmla="*/ 208 w 574"/>
                  <a:gd name="T105" fmla="*/ 212 h 738"/>
                  <a:gd name="T106" fmla="*/ 275 w 574"/>
                  <a:gd name="T107" fmla="*/ 222 h 738"/>
                  <a:gd name="T108" fmla="*/ 284 w 574"/>
                  <a:gd name="T109" fmla="*/ 344 h 738"/>
                  <a:gd name="T110" fmla="*/ 219 w 574"/>
                  <a:gd name="T111" fmla="*/ 259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74" h="738">
                    <a:moveTo>
                      <a:pt x="556" y="242"/>
                    </a:moveTo>
                    <a:cubicBezTo>
                      <a:pt x="517" y="192"/>
                      <a:pt x="452" y="164"/>
                      <a:pt x="388" y="172"/>
                    </a:cubicBezTo>
                    <a:cubicBezTo>
                      <a:pt x="379" y="174"/>
                      <a:pt x="364" y="176"/>
                      <a:pt x="352" y="185"/>
                    </a:cubicBezTo>
                    <a:cubicBezTo>
                      <a:pt x="345" y="189"/>
                      <a:pt x="339" y="195"/>
                      <a:pt x="335" y="202"/>
                    </a:cubicBezTo>
                    <a:cubicBezTo>
                      <a:pt x="334" y="196"/>
                      <a:pt x="332" y="190"/>
                      <a:pt x="331" y="184"/>
                    </a:cubicBezTo>
                    <a:cubicBezTo>
                      <a:pt x="332" y="184"/>
                      <a:pt x="333" y="183"/>
                      <a:pt x="335" y="183"/>
                    </a:cubicBezTo>
                    <a:cubicBezTo>
                      <a:pt x="357" y="180"/>
                      <a:pt x="376" y="167"/>
                      <a:pt x="386" y="148"/>
                    </a:cubicBezTo>
                    <a:cubicBezTo>
                      <a:pt x="396" y="129"/>
                      <a:pt x="395" y="105"/>
                      <a:pt x="383" y="84"/>
                    </a:cubicBezTo>
                    <a:cubicBezTo>
                      <a:pt x="376" y="70"/>
                      <a:pt x="365" y="59"/>
                      <a:pt x="349" y="47"/>
                    </a:cubicBezTo>
                    <a:cubicBezTo>
                      <a:pt x="349" y="47"/>
                      <a:pt x="348" y="46"/>
                      <a:pt x="348" y="46"/>
                    </a:cubicBezTo>
                    <a:cubicBezTo>
                      <a:pt x="348" y="46"/>
                      <a:pt x="348" y="46"/>
                      <a:pt x="348" y="46"/>
                    </a:cubicBezTo>
                    <a:cubicBezTo>
                      <a:pt x="347" y="46"/>
                      <a:pt x="346" y="45"/>
                      <a:pt x="345" y="45"/>
                    </a:cubicBezTo>
                    <a:cubicBezTo>
                      <a:pt x="306" y="18"/>
                      <a:pt x="257" y="4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3" y="0"/>
                      <a:pt x="191" y="0"/>
                      <a:pt x="188" y="0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185" y="0"/>
                      <a:pt x="181" y="0"/>
                      <a:pt x="178" y="2"/>
                    </a:cubicBezTo>
                    <a:cubicBezTo>
                      <a:pt x="178" y="2"/>
                      <a:pt x="178" y="2"/>
                      <a:pt x="178" y="2"/>
                    </a:cubicBezTo>
                    <a:cubicBezTo>
                      <a:pt x="177" y="2"/>
                      <a:pt x="177" y="2"/>
                      <a:pt x="177" y="2"/>
                    </a:cubicBezTo>
                    <a:cubicBezTo>
                      <a:pt x="174" y="4"/>
                      <a:pt x="171" y="6"/>
                      <a:pt x="169" y="8"/>
                    </a:cubicBezTo>
                    <a:cubicBezTo>
                      <a:pt x="168" y="9"/>
                      <a:pt x="168" y="10"/>
                      <a:pt x="167" y="11"/>
                    </a:cubicBezTo>
                    <a:cubicBezTo>
                      <a:pt x="167" y="11"/>
                      <a:pt x="167" y="11"/>
                      <a:pt x="167" y="11"/>
                    </a:cubicBezTo>
                    <a:cubicBezTo>
                      <a:pt x="167" y="11"/>
                      <a:pt x="166" y="12"/>
                      <a:pt x="166" y="13"/>
                    </a:cubicBezTo>
                    <a:cubicBezTo>
                      <a:pt x="166" y="13"/>
                      <a:pt x="166" y="13"/>
                      <a:pt x="166" y="13"/>
                    </a:cubicBezTo>
                    <a:cubicBezTo>
                      <a:pt x="166" y="14"/>
                      <a:pt x="165" y="15"/>
                      <a:pt x="165" y="15"/>
                    </a:cubicBezTo>
                    <a:cubicBezTo>
                      <a:pt x="165" y="15"/>
                      <a:pt x="165" y="16"/>
                      <a:pt x="165" y="16"/>
                    </a:cubicBezTo>
                    <a:cubicBezTo>
                      <a:pt x="165" y="16"/>
                      <a:pt x="164" y="17"/>
                      <a:pt x="164" y="18"/>
                    </a:cubicBezTo>
                    <a:cubicBezTo>
                      <a:pt x="164" y="18"/>
                      <a:pt x="164" y="18"/>
                      <a:pt x="164" y="18"/>
                    </a:cubicBezTo>
                    <a:cubicBezTo>
                      <a:pt x="163" y="22"/>
                      <a:pt x="163" y="25"/>
                      <a:pt x="164" y="29"/>
                    </a:cubicBezTo>
                    <a:cubicBezTo>
                      <a:pt x="164" y="29"/>
                      <a:pt x="164" y="29"/>
                      <a:pt x="164" y="29"/>
                    </a:cubicBezTo>
                    <a:cubicBezTo>
                      <a:pt x="164" y="30"/>
                      <a:pt x="164" y="32"/>
                      <a:pt x="165" y="33"/>
                    </a:cubicBezTo>
                    <a:cubicBezTo>
                      <a:pt x="165" y="34"/>
                      <a:pt x="165" y="35"/>
                      <a:pt x="165" y="36"/>
                    </a:cubicBezTo>
                    <a:cubicBezTo>
                      <a:pt x="165" y="36"/>
                      <a:pt x="165" y="36"/>
                      <a:pt x="165" y="36"/>
                    </a:cubicBezTo>
                    <a:cubicBezTo>
                      <a:pt x="167" y="49"/>
                      <a:pt x="166" y="64"/>
                      <a:pt x="166" y="79"/>
                    </a:cubicBezTo>
                    <a:cubicBezTo>
                      <a:pt x="165" y="82"/>
                      <a:pt x="165" y="82"/>
                      <a:pt x="165" y="82"/>
                    </a:cubicBezTo>
                    <a:cubicBezTo>
                      <a:pt x="165" y="95"/>
                      <a:pt x="164" y="108"/>
                      <a:pt x="165" y="122"/>
                    </a:cubicBezTo>
                    <a:cubicBezTo>
                      <a:pt x="165" y="122"/>
                      <a:pt x="165" y="123"/>
                      <a:pt x="165" y="123"/>
                    </a:cubicBezTo>
                    <a:cubicBezTo>
                      <a:pt x="165" y="123"/>
                      <a:pt x="165" y="123"/>
                      <a:pt x="165" y="123"/>
                    </a:cubicBezTo>
                    <a:cubicBezTo>
                      <a:pt x="165" y="129"/>
                      <a:pt x="166" y="135"/>
                      <a:pt x="167" y="141"/>
                    </a:cubicBezTo>
                    <a:cubicBezTo>
                      <a:pt x="170" y="163"/>
                      <a:pt x="179" y="183"/>
                      <a:pt x="192" y="198"/>
                    </a:cubicBezTo>
                    <a:cubicBezTo>
                      <a:pt x="181" y="191"/>
                      <a:pt x="170" y="187"/>
                      <a:pt x="161" y="185"/>
                    </a:cubicBezTo>
                    <a:cubicBezTo>
                      <a:pt x="148" y="181"/>
                      <a:pt x="134" y="179"/>
                      <a:pt x="119" y="179"/>
                    </a:cubicBezTo>
                    <a:cubicBezTo>
                      <a:pt x="119" y="179"/>
                      <a:pt x="118" y="179"/>
                      <a:pt x="118" y="179"/>
                    </a:cubicBezTo>
                    <a:cubicBezTo>
                      <a:pt x="118" y="179"/>
                      <a:pt x="117" y="179"/>
                      <a:pt x="117" y="179"/>
                    </a:cubicBezTo>
                    <a:cubicBezTo>
                      <a:pt x="91" y="178"/>
                      <a:pt x="61" y="182"/>
                      <a:pt x="26" y="190"/>
                    </a:cubicBezTo>
                    <a:cubicBezTo>
                      <a:pt x="25" y="190"/>
                      <a:pt x="25" y="190"/>
                      <a:pt x="25" y="190"/>
                    </a:cubicBezTo>
                    <a:cubicBezTo>
                      <a:pt x="23" y="191"/>
                      <a:pt x="21" y="192"/>
                      <a:pt x="18" y="192"/>
                    </a:cubicBezTo>
                    <a:cubicBezTo>
                      <a:pt x="18" y="192"/>
                      <a:pt x="18" y="192"/>
                      <a:pt x="18" y="192"/>
                    </a:cubicBezTo>
                    <a:cubicBezTo>
                      <a:pt x="18" y="192"/>
                      <a:pt x="18" y="192"/>
                      <a:pt x="18" y="192"/>
                    </a:cubicBezTo>
                    <a:cubicBezTo>
                      <a:pt x="18" y="192"/>
                      <a:pt x="18" y="192"/>
                      <a:pt x="18" y="192"/>
                    </a:cubicBezTo>
                    <a:cubicBezTo>
                      <a:pt x="17" y="192"/>
                      <a:pt x="16" y="193"/>
                      <a:pt x="16" y="193"/>
                    </a:cubicBezTo>
                    <a:cubicBezTo>
                      <a:pt x="15" y="193"/>
                      <a:pt x="14" y="194"/>
                      <a:pt x="14" y="194"/>
                    </a:cubicBezTo>
                    <a:cubicBezTo>
                      <a:pt x="13" y="194"/>
                      <a:pt x="12" y="195"/>
                      <a:pt x="10" y="196"/>
                    </a:cubicBezTo>
                    <a:cubicBezTo>
                      <a:pt x="10" y="196"/>
                      <a:pt x="10" y="196"/>
                      <a:pt x="10" y="196"/>
                    </a:cubicBezTo>
                    <a:cubicBezTo>
                      <a:pt x="8" y="198"/>
                      <a:pt x="6" y="200"/>
                      <a:pt x="5" y="202"/>
                    </a:cubicBezTo>
                    <a:cubicBezTo>
                      <a:pt x="4" y="202"/>
                      <a:pt x="4" y="202"/>
                      <a:pt x="4" y="202"/>
                    </a:cubicBezTo>
                    <a:cubicBezTo>
                      <a:pt x="4" y="203"/>
                      <a:pt x="3" y="204"/>
                      <a:pt x="3" y="204"/>
                    </a:cubicBezTo>
                    <a:cubicBezTo>
                      <a:pt x="3" y="205"/>
                      <a:pt x="2" y="205"/>
                      <a:pt x="2" y="206"/>
                    </a:cubicBezTo>
                    <a:cubicBezTo>
                      <a:pt x="2" y="206"/>
                      <a:pt x="2" y="207"/>
                      <a:pt x="2" y="207"/>
                    </a:cubicBezTo>
                    <a:cubicBezTo>
                      <a:pt x="0" y="211"/>
                      <a:pt x="0" y="215"/>
                      <a:pt x="0" y="219"/>
                    </a:cubicBezTo>
                    <a:cubicBezTo>
                      <a:pt x="0" y="219"/>
                      <a:pt x="1" y="219"/>
                      <a:pt x="1" y="219"/>
                    </a:cubicBezTo>
                    <a:cubicBezTo>
                      <a:pt x="1" y="221"/>
                      <a:pt x="1" y="223"/>
                      <a:pt x="2" y="225"/>
                    </a:cubicBezTo>
                    <a:cubicBezTo>
                      <a:pt x="2" y="227"/>
                      <a:pt x="2" y="227"/>
                      <a:pt x="2" y="227"/>
                    </a:cubicBezTo>
                    <a:cubicBezTo>
                      <a:pt x="2" y="227"/>
                      <a:pt x="2" y="227"/>
                      <a:pt x="2" y="227"/>
                    </a:cubicBezTo>
                    <a:cubicBezTo>
                      <a:pt x="4" y="241"/>
                      <a:pt x="8" y="255"/>
                      <a:pt x="13" y="268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13" y="268"/>
                      <a:pt x="13" y="268"/>
                      <a:pt x="13" y="269"/>
                    </a:cubicBezTo>
                    <a:cubicBezTo>
                      <a:pt x="14" y="272"/>
                      <a:pt x="15" y="275"/>
                      <a:pt x="17" y="278"/>
                    </a:cubicBezTo>
                    <a:cubicBezTo>
                      <a:pt x="17" y="279"/>
                      <a:pt x="17" y="279"/>
                      <a:pt x="17" y="279"/>
                    </a:cubicBezTo>
                    <a:cubicBezTo>
                      <a:pt x="17" y="279"/>
                      <a:pt x="17" y="279"/>
                      <a:pt x="17" y="279"/>
                    </a:cubicBezTo>
                    <a:cubicBezTo>
                      <a:pt x="22" y="291"/>
                      <a:pt x="28" y="303"/>
                      <a:pt x="35" y="314"/>
                    </a:cubicBezTo>
                    <a:cubicBezTo>
                      <a:pt x="35" y="314"/>
                      <a:pt x="35" y="314"/>
                      <a:pt x="35" y="314"/>
                    </a:cubicBezTo>
                    <a:cubicBezTo>
                      <a:pt x="36" y="315"/>
                      <a:pt x="36" y="315"/>
                      <a:pt x="36" y="315"/>
                    </a:cubicBezTo>
                    <a:cubicBezTo>
                      <a:pt x="37" y="318"/>
                      <a:pt x="39" y="320"/>
                      <a:pt x="40" y="322"/>
                    </a:cubicBezTo>
                    <a:cubicBezTo>
                      <a:pt x="40" y="322"/>
                      <a:pt x="41" y="322"/>
                      <a:pt x="41" y="323"/>
                    </a:cubicBezTo>
                    <a:cubicBezTo>
                      <a:pt x="48" y="333"/>
                      <a:pt x="57" y="345"/>
                      <a:pt x="72" y="355"/>
                    </a:cubicBezTo>
                    <a:cubicBezTo>
                      <a:pt x="84" y="362"/>
                      <a:pt x="97" y="366"/>
                      <a:pt x="109" y="366"/>
                    </a:cubicBezTo>
                    <a:cubicBezTo>
                      <a:pt x="115" y="366"/>
                      <a:pt x="121" y="366"/>
                      <a:pt x="126" y="364"/>
                    </a:cubicBezTo>
                    <a:cubicBezTo>
                      <a:pt x="143" y="359"/>
                      <a:pt x="158" y="345"/>
                      <a:pt x="166" y="327"/>
                    </a:cubicBezTo>
                    <a:cubicBezTo>
                      <a:pt x="166" y="326"/>
                      <a:pt x="167" y="325"/>
                      <a:pt x="167" y="324"/>
                    </a:cubicBezTo>
                    <a:cubicBezTo>
                      <a:pt x="191" y="339"/>
                      <a:pt x="214" y="357"/>
                      <a:pt x="234" y="377"/>
                    </a:cubicBezTo>
                    <a:cubicBezTo>
                      <a:pt x="211" y="385"/>
                      <a:pt x="191" y="397"/>
                      <a:pt x="174" y="412"/>
                    </a:cubicBezTo>
                    <a:cubicBezTo>
                      <a:pt x="166" y="414"/>
                      <a:pt x="158" y="415"/>
                      <a:pt x="150" y="417"/>
                    </a:cubicBezTo>
                    <a:cubicBezTo>
                      <a:pt x="116" y="424"/>
                      <a:pt x="71" y="438"/>
                      <a:pt x="71" y="472"/>
                    </a:cubicBezTo>
                    <a:cubicBezTo>
                      <a:pt x="71" y="475"/>
                      <a:pt x="71" y="477"/>
                      <a:pt x="72" y="480"/>
                    </a:cubicBezTo>
                    <a:cubicBezTo>
                      <a:pt x="84" y="575"/>
                      <a:pt x="84" y="575"/>
                      <a:pt x="84" y="575"/>
                    </a:cubicBezTo>
                    <a:cubicBezTo>
                      <a:pt x="96" y="668"/>
                      <a:pt x="177" y="738"/>
                      <a:pt x="273" y="738"/>
                    </a:cubicBezTo>
                    <a:cubicBezTo>
                      <a:pt x="330" y="738"/>
                      <a:pt x="330" y="738"/>
                      <a:pt x="330" y="738"/>
                    </a:cubicBezTo>
                    <a:cubicBezTo>
                      <a:pt x="426" y="738"/>
                      <a:pt x="507" y="668"/>
                      <a:pt x="519" y="575"/>
                    </a:cubicBezTo>
                    <a:cubicBezTo>
                      <a:pt x="531" y="480"/>
                      <a:pt x="531" y="480"/>
                      <a:pt x="531" y="480"/>
                    </a:cubicBezTo>
                    <a:cubicBezTo>
                      <a:pt x="532" y="477"/>
                      <a:pt x="532" y="475"/>
                      <a:pt x="532" y="472"/>
                    </a:cubicBezTo>
                    <a:cubicBezTo>
                      <a:pt x="532" y="438"/>
                      <a:pt x="487" y="424"/>
                      <a:pt x="453" y="417"/>
                    </a:cubicBezTo>
                    <a:cubicBezTo>
                      <a:pt x="445" y="415"/>
                      <a:pt x="437" y="414"/>
                      <a:pt x="429" y="412"/>
                    </a:cubicBezTo>
                    <a:cubicBezTo>
                      <a:pt x="406" y="391"/>
                      <a:pt x="375" y="376"/>
                      <a:pt x="340" y="369"/>
                    </a:cubicBezTo>
                    <a:cubicBezTo>
                      <a:pt x="342" y="353"/>
                      <a:pt x="344" y="337"/>
                      <a:pt x="344" y="321"/>
                    </a:cubicBezTo>
                    <a:cubicBezTo>
                      <a:pt x="353" y="335"/>
                      <a:pt x="367" y="347"/>
                      <a:pt x="384" y="353"/>
                    </a:cubicBezTo>
                    <a:cubicBezTo>
                      <a:pt x="393" y="356"/>
                      <a:pt x="403" y="357"/>
                      <a:pt x="413" y="357"/>
                    </a:cubicBezTo>
                    <a:cubicBezTo>
                      <a:pt x="423" y="357"/>
                      <a:pt x="434" y="356"/>
                      <a:pt x="446" y="353"/>
                    </a:cubicBezTo>
                    <a:cubicBezTo>
                      <a:pt x="485" y="344"/>
                      <a:pt x="521" y="325"/>
                      <a:pt x="550" y="298"/>
                    </a:cubicBezTo>
                    <a:cubicBezTo>
                      <a:pt x="553" y="297"/>
                      <a:pt x="555" y="296"/>
                      <a:pt x="558" y="295"/>
                    </a:cubicBezTo>
                    <a:cubicBezTo>
                      <a:pt x="564" y="291"/>
                      <a:pt x="569" y="285"/>
                      <a:pt x="572" y="277"/>
                    </a:cubicBezTo>
                    <a:cubicBezTo>
                      <a:pt x="574" y="270"/>
                      <a:pt x="573" y="262"/>
                      <a:pt x="569" y="255"/>
                    </a:cubicBezTo>
                    <a:cubicBezTo>
                      <a:pt x="566" y="249"/>
                      <a:pt x="561" y="245"/>
                      <a:pt x="556" y="242"/>
                    </a:cubicBezTo>
                    <a:close/>
                    <a:moveTo>
                      <a:pt x="208" y="212"/>
                    </a:moveTo>
                    <a:cubicBezTo>
                      <a:pt x="221" y="222"/>
                      <a:pt x="236" y="227"/>
                      <a:pt x="251" y="227"/>
                    </a:cubicBezTo>
                    <a:cubicBezTo>
                      <a:pt x="259" y="227"/>
                      <a:pt x="267" y="225"/>
                      <a:pt x="275" y="222"/>
                    </a:cubicBezTo>
                    <a:cubicBezTo>
                      <a:pt x="276" y="222"/>
                      <a:pt x="277" y="221"/>
                      <a:pt x="279" y="221"/>
                    </a:cubicBezTo>
                    <a:cubicBezTo>
                      <a:pt x="286" y="261"/>
                      <a:pt x="288" y="303"/>
                      <a:pt x="284" y="344"/>
                    </a:cubicBezTo>
                    <a:cubicBezTo>
                      <a:pt x="261" y="321"/>
                      <a:pt x="236" y="300"/>
                      <a:pt x="208" y="281"/>
                    </a:cubicBezTo>
                    <a:cubicBezTo>
                      <a:pt x="214" y="275"/>
                      <a:pt x="218" y="267"/>
                      <a:pt x="219" y="259"/>
                    </a:cubicBezTo>
                    <a:cubicBezTo>
                      <a:pt x="223" y="243"/>
                      <a:pt x="219" y="226"/>
                      <a:pt x="208" y="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>
                <a:spLocks/>
              </p:cNvSpPr>
              <p:nvPr/>
            </p:nvSpPr>
            <p:spPr bwMode="auto">
              <a:xfrm>
                <a:off x="4030663" y="6334125"/>
                <a:ext cx="738187" cy="554038"/>
              </a:xfrm>
              <a:custGeom>
                <a:avLst/>
                <a:gdLst>
                  <a:gd name="T0" fmla="*/ 195 w 195"/>
                  <a:gd name="T1" fmla="*/ 81 h 147"/>
                  <a:gd name="T2" fmla="*/ 42 w 195"/>
                  <a:gd name="T3" fmla="*/ 8 h 147"/>
                  <a:gd name="T4" fmla="*/ 15 w 195"/>
                  <a:gd name="T5" fmla="*/ 17 h 147"/>
                  <a:gd name="T6" fmla="*/ 1 w 195"/>
                  <a:gd name="T7" fmla="*/ 40 h 147"/>
                  <a:gd name="T8" fmla="*/ 14 w 195"/>
                  <a:gd name="T9" fmla="*/ 64 h 147"/>
                  <a:gd name="T10" fmla="*/ 43 w 195"/>
                  <a:gd name="T11" fmla="*/ 70 h 147"/>
                  <a:gd name="T12" fmla="*/ 10 w 195"/>
                  <a:gd name="T13" fmla="*/ 107 h 147"/>
                  <a:gd name="T14" fmla="*/ 42 w 195"/>
                  <a:gd name="T15" fmla="*/ 142 h 147"/>
                  <a:gd name="T16" fmla="*/ 91 w 195"/>
                  <a:gd name="T17" fmla="*/ 142 h 147"/>
                  <a:gd name="T18" fmla="*/ 195 w 195"/>
                  <a:gd name="T19" fmla="*/ 81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47">
                    <a:moveTo>
                      <a:pt x="195" y="81"/>
                    </a:moveTo>
                    <a:cubicBezTo>
                      <a:pt x="163" y="30"/>
                      <a:pt x="101" y="0"/>
                      <a:pt x="42" y="8"/>
                    </a:cubicBezTo>
                    <a:cubicBezTo>
                      <a:pt x="32" y="9"/>
                      <a:pt x="23" y="11"/>
                      <a:pt x="15" y="17"/>
                    </a:cubicBezTo>
                    <a:cubicBezTo>
                      <a:pt x="7" y="22"/>
                      <a:pt x="1" y="31"/>
                      <a:pt x="1" y="40"/>
                    </a:cubicBezTo>
                    <a:cubicBezTo>
                      <a:pt x="0" y="50"/>
                      <a:pt x="6" y="58"/>
                      <a:pt x="14" y="64"/>
                    </a:cubicBezTo>
                    <a:cubicBezTo>
                      <a:pt x="22" y="69"/>
                      <a:pt x="34" y="67"/>
                      <a:pt x="43" y="70"/>
                    </a:cubicBezTo>
                    <a:cubicBezTo>
                      <a:pt x="27" y="68"/>
                      <a:pt x="9" y="90"/>
                      <a:pt x="10" y="107"/>
                    </a:cubicBezTo>
                    <a:cubicBezTo>
                      <a:pt x="12" y="123"/>
                      <a:pt x="26" y="137"/>
                      <a:pt x="42" y="142"/>
                    </a:cubicBezTo>
                    <a:cubicBezTo>
                      <a:pt x="57" y="147"/>
                      <a:pt x="75" y="146"/>
                      <a:pt x="91" y="142"/>
                    </a:cubicBezTo>
                    <a:cubicBezTo>
                      <a:pt x="129" y="133"/>
                      <a:pt x="165" y="113"/>
                      <a:pt x="195" y="81"/>
                    </a:cubicBezTo>
                    <a:close/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>
                <a:spLocks/>
              </p:cNvSpPr>
              <p:nvPr/>
            </p:nvSpPr>
            <p:spPr bwMode="auto">
              <a:xfrm>
                <a:off x="3414713" y="5713413"/>
                <a:ext cx="695325" cy="688975"/>
              </a:xfrm>
              <a:custGeom>
                <a:avLst/>
                <a:gdLst>
                  <a:gd name="T0" fmla="*/ 0 w 184"/>
                  <a:gd name="T1" fmla="*/ 0 h 182"/>
                  <a:gd name="T2" fmla="*/ 3 w 184"/>
                  <a:gd name="T3" fmla="*/ 56 h 182"/>
                  <a:gd name="T4" fmla="*/ 3 w 184"/>
                  <a:gd name="T5" fmla="*/ 113 h 182"/>
                  <a:gd name="T6" fmla="*/ 27 w 184"/>
                  <a:gd name="T7" fmla="*/ 163 h 182"/>
                  <a:gd name="T8" fmla="*/ 79 w 184"/>
                  <a:gd name="T9" fmla="*/ 176 h 182"/>
                  <a:gd name="T10" fmla="*/ 103 w 184"/>
                  <a:gd name="T11" fmla="*/ 131 h 182"/>
                  <a:gd name="T12" fmla="*/ 144 w 184"/>
                  <a:gd name="T13" fmla="*/ 136 h 182"/>
                  <a:gd name="T14" fmla="*/ 178 w 184"/>
                  <a:gd name="T15" fmla="*/ 113 h 182"/>
                  <a:gd name="T16" fmla="*/ 175 w 184"/>
                  <a:gd name="T17" fmla="*/ 71 h 182"/>
                  <a:gd name="T18" fmla="*/ 145 w 184"/>
                  <a:gd name="T19" fmla="*/ 40 h 182"/>
                  <a:gd name="T20" fmla="*/ 0 w 184"/>
                  <a:gd name="T21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4" h="182">
                    <a:moveTo>
                      <a:pt x="0" y="0"/>
                    </a:moveTo>
                    <a:cubicBezTo>
                      <a:pt x="4" y="18"/>
                      <a:pt x="4" y="37"/>
                      <a:pt x="3" y="56"/>
                    </a:cubicBezTo>
                    <a:cubicBezTo>
                      <a:pt x="2" y="75"/>
                      <a:pt x="0" y="94"/>
                      <a:pt x="3" y="113"/>
                    </a:cubicBezTo>
                    <a:cubicBezTo>
                      <a:pt x="6" y="132"/>
                      <a:pt x="14" y="150"/>
                      <a:pt x="27" y="163"/>
                    </a:cubicBezTo>
                    <a:cubicBezTo>
                      <a:pt x="41" y="176"/>
                      <a:pt x="62" y="182"/>
                      <a:pt x="79" y="176"/>
                    </a:cubicBezTo>
                    <a:cubicBezTo>
                      <a:pt x="97" y="169"/>
                      <a:pt x="109" y="148"/>
                      <a:pt x="103" y="131"/>
                    </a:cubicBezTo>
                    <a:cubicBezTo>
                      <a:pt x="116" y="135"/>
                      <a:pt x="130" y="138"/>
                      <a:pt x="144" y="136"/>
                    </a:cubicBezTo>
                    <a:cubicBezTo>
                      <a:pt x="158" y="133"/>
                      <a:pt x="171" y="126"/>
                      <a:pt x="178" y="113"/>
                    </a:cubicBezTo>
                    <a:cubicBezTo>
                      <a:pt x="184" y="100"/>
                      <a:pt x="182" y="84"/>
                      <a:pt x="175" y="71"/>
                    </a:cubicBezTo>
                    <a:cubicBezTo>
                      <a:pt x="168" y="58"/>
                      <a:pt x="157" y="49"/>
                      <a:pt x="145" y="40"/>
                    </a:cubicBezTo>
                    <a:cubicBezTo>
                      <a:pt x="105" y="13"/>
                      <a:pt x="56" y="2"/>
                      <a:pt x="0" y="0"/>
                    </a:cubicBezTo>
                    <a:close/>
                  </a:path>
                </a:pathLst>
              </a:custGeom>
              <a:solidFill>
                <a:srgbClr val="19C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>
                <a:spLocks/>
              </p:cNvSpPr>
              <p:nvPr/>
            </p:nvSpPr>
            <p:spPr bwMode="auto">
              <a:xfrm>
                <a:off x="2798763" y="6370638"/>
                <a:ext cx="660400" cy="552450"/>
              </a:xfrm>
              <a:custGeom>
                <a:avLst/>
                <a:gdLst>
                  <a:gd name="T0" fmla="*/ 0 w 175"/>
                  <a:gd name="T1" fmla="*/ 17 h 146"/>
                  <a:gd name="T2" fmla="*/ 36 w 175"/>
                  <a:gd name="T3" fmla="*/ 111 h 146"/>
                  <a:gd name="T4" fmla="*/ 61 w 175"/>
                  <a:gd name="T5" fmla="*/ 137 h 146"/>
                  <a:gd name="T6" fmla="*/ 95 w 175"/>
                  <a:gd name="T7" fmla="*/ 143 h 146"/>
                  <a:gd name="T8" fmla="*/ 120 w 175"/>
                  <a:gd name="T9" fmla="*/ 120 h 146"/>
                  <a:gd name="T10" fmla="*/ 125 w 175"/>
                  <a:gd name="T11" fmla="*/ 85 h 146"/>
                  <a:gd name="T12" fmla="*/ 153 w 175"/>
                  <a:gd name="T13" fmla="*/ 78 h 146"/>
                  <a:gd name="T14" fmla="*/ 172 w 175"/>
                  <a:gd name="T15" fmla="*/ 56 h 146"/>
                  <a:gd name="T16" fmla="*/ 161 w 175"/>
                  <a:gd name="T17" fmla="*/ 25 h 146"/>
                  <a:gd name="T18" fmla="*/ 131 w 175"/>
                  <a:gd name="T19" fmla="*/ 10 h 146"/>
                  <a:gd name="T20" fmla="*/ 0 w 175"/>
                  <a:gd name="T21" fmla="*/ 17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5" h="146">
                    <a:moveTo>
                      <a:pt x="0" y="17"/>
                    </a:moveTo>
                    <a:cubicBezTo>
                      <a:pt x="5" y="51"/>
                      <a:pt x="17" y="83"/>
                      <a:pt x="36" y="111"/>
                    </a:cubicBezTo>
                    <a:cubicBezTo>
                      <a:pt x="43" y="121"/>
                      <a:pt x="51" y="130"/>
                      <a:pt x="61" y="137"/>
                    </a:cubicBezTo>
                    <a:cubicBezTo>
                      <a:pt x="71" y="143"/>
                      <a:pt x="84" y="146"/>
                      <a:pt x="95" y="143"/>
                    </a:cubicBezTo>
                    <a:cubicBezTo>
                      <a:pt x="106" y="140"/>
                      <a:pt x="115" y="130"/>
                      <a:pt x="120" y="120"/>
                    </a:cubicBezTo>
                    <a:cubicBezTo>
                      <a:pt x="125" y="109"/>
                      <a:pt x="126" y="97"/>
                      <a:pt x="125" y="85"/>
                    </a:cubicBezTo>
                    <a:cubicBezTo>
                      <a:pt x="135" y="84"/>
                      <a:pt x="145" y="82"/>
                      <a:pt x="153" y="78"/>
                    </a:cubicBezTo>
                    <a:cubicBezTo>
                      <a:pt x="162" y="73"/>
                      <a:pt x="170" y="66"/>
                      <a:pt x="172" y="56"/>
                    </a:cubicBezTo>
                    <a:cubicBezTo>
                      <a:pt x="175" y="45"/>
                      <a:pt x="169" y="33"/>
                      <a:pt x="161" y="25"/>
                    </a:cubicBezTo>
                    <a:cubicBezTo>
                      <a:pt x="153" y="18"/>
                      <a:pt x="142" y="13"/>
                      <a:pt x="131" y="10"/>
                    </a:cubicBezTo>
                    <a:cubicBezTo>
                      <a:pt x="93" y="0"/>
                      <a:pt x="52" y="4"/>
                      <a:pt x="0" y="17"/>
                    </a:cubicBezTo>
                    <a:close/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>
                <a:spLocks/>
              </p:cNvSpPr>
              <p:nvPr/>
            </p:nvSpPr>
            <p:spPr bwMode="auto">
              <a:xfrm>
                <a:off x="3248025" y="6657975"/>
                <a:ext cx="631825" cy="544513"/>
              </a:xfrm>
              <a:custGeom>
                <a:avLst/>
                <a:gdLst>
                  <a:gd name="T0" fmla="*/ 161 w 167"/>
                  <a:gd name="T1" fmla="*/ 144 h 144"/>
                  <a:gd name="T2" fmla="*/ 157 w 167"/>
                  <a:gd name="T3" fmla="*/ 142 h 144"/>
                  <a:gd name="T4" fmla="*/ 4 w 167"/>
                  <a:gd name="T5" fmla="*/ 11 h 144"/>
                  <a:gd name="T6" fmla="*/ 2 w 167"/>
                  <a:gd name="T7" fmla="*/ 4 h 144"/>
                  <a:gd name="T8" fmla="*/ 9 w 167"/>
                  <a:gd name="T9" fmla="*/ 2 h 144"/>
                  <a:gd name="T10" fmla="*/ 166 w 167"/>
                  <a:gd name="T11" fmla="*/ 136 h 144"/>
                  <a:gd name="T12" fmla="*/ 164 w 167"/>
                  <a:gd name="T13" fmla="*/ 143 h 144"/>
                  <a:gd name="T14" fmla="*/ 161 w 167"/>
                  <a:gd name="T15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7" h="144">
                    <a:moveTo>
                      <a:pt x="161" y="144"/>
                    </a:moveTo>
                    <a:cubicBezTo>
                      <a:pt x="160" y="144"/>
                      <a:pt x="158" y="144"/>
                      <a:pt x="157" y="142"/>
                    </a:cubicBezTo>
                    <a:cubicBezTo>
                      <a:pt x="117" y="87"/>
                      <a:pt x="64" y="42"/>
                      <a:pt x="4" y="11"/>
                    </a:cubicBezTo>
                    <a:cubicBezTo>
                      <a:pt x="1" y="10"/>
                      <a:pt x="0" y="6"/>
                      <a:pt x="2" y="4"/>
                    </a:cubicBezTo>
                    <a:cubicBezTo>
                      <a:pt x="3" y="1"/>
                      <a:pt x="6" y="0"/>
                      <a:pt x="9" y="2"/>
                    </a:cubicBezTo>
                    <a:cubicBezTo>
                      <a:pt x="70" y="33"/>
                      <a:pt x="125" y="80"/>
                      <a:pt x="166" y="136"/>
                    </a:cubicBezTo>
                    <a:cubicBezTo>
                      <a:pt x="167" y="138"/>
                      <a:pt x="167" y="142"/>
                      <a:pt x="164" y="143"/>
                    </a:cubicBezTo>
                    <a:cubicBezTo>
                      <a:pt x="164" y="144"/>
                      <a:pt x="162" y="144"/>
                      <a:pt x="161" y="1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>
                <a:spLocks/>
              </p:cNvSpPr>
              <p:nvPr/>
            </p:nvSpPr>
            <p:spPr bwMode="auto">
              <a:xfrm>
                <a:off x="3789363" y="6175375"/>
                <a:ext cx="158750" cy="1023938"/>
              </a:xfrm>
              <a:custGeom>
                <a:avLst/>
                <a:gdLst>
                  <a:gd name="T0" fmla="*/ 17 w 42"/>
                  <a:gd name="T1" fmla="*/ 271 h 271"/>
                  <a:gd name="T2" fmla="*/ 16 w 42"/>
                  <a:gd name="T3" fmla="*/ 271 h 271"/>
                  <a:gd name="T4" fmla="*/ 12 w 42"/>
                  <a:gd name="T5" fmla="*/ 264 h 271"/>
                  <a:gd name="T6" fmla="*/ 1 w 42"/>
                  <a:gd name="T7" fmla="*/ 8 h 271"/>
                  <a:gd name="T8" fmla="*/ 4 w 42"/>
                  <a:gd name="T9" fmla="*/ 1 h 271"/>
                  <a:gd name="T10" fmla="*/ 11 w 42"/>
                  <a:gd name="T11" fmla="*/ 4 h 271"/>
                  <a:gd name="T12" fmla="*/ 22 w 42"/>
                  <a:gd name="T13" fmla="*/ 267 h 271"/>
                  <a:gd name="T14" fmla="*/ 17 w 42"/>
                  <a:gd name="T15" fmla="*/ 271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271">
                    <a:moveTo>
                      <a:pt x="17" y="271"/>
                    </a:moveTo>
                    <a:cubicBezTo>
                      <a:pt x="17" y="271"/>
                      <a:pt x="16" y="271"/>
                      <a:pt x="16" y="271"/>
                    </a:cubicBezTo>
                    <a:cubicBezTo>
                      <a:pt x="13" y="270"/>
                      <a:pt x="11" y="267"/>
                      <a:pt x="12" y="264"/>
                    </a:cubicBezTo>
                    <a:cubicBezTo>
                      <a:pt x="31" y="179"/>
                      <a:pt x="27" y="91"/>
                      <a:pt x="1" y="8"/>
                    </a:cubicBezTo>
                    <a:cubicBezTo>
                      <a:pt x="0" y="5"/>
                      <a:pt x="1" y="2"/>
                      <a:pt x="4" y="1"/>
                    </a:cubicBezTo>
                    <a:cubicBezTo>
                      <a:pt x="7" y="0"/>
                      <a:pt x="10" y="2"/>
                      <a:pt x="11" y="4"/>
                    </a:cubicBezTo>
                    <a:cubicBezTo>
                      <a:pt x="38" y="89"/>
                      <a:pt x="42" y="180"/>
                      <a:pt x="22" y="267"/>
                    </a:cubicBezTo>
                    <a:cubicBezTo>
                      <a:pt x="22" y="269"/>
                      <a:pt x="19" y="271"/>
                      <a:pt x="17" y="2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>
                <a:spLocks/>
              </p:cNvSpPr>
              <p:nvPr/>
            </p:nvSpPr>
            <p:spPr bwMode="auto">
              <a:xfrm>
                <a:off x="3879850" y="6583363"/>
                <a:ext cx="317500" cy="227013"/>
              </a:xfrm>
              <a:custGeom>
                <a:avLst/>
                <a:gdLst>
                  <a:gd name="T0" fmla="*/ 6 w 84"/>
                  <a:gd name="T1" fmla="*/ 60 h 60"/>
                  <a:gd name="T2" fmla="*/ 4 w 84"/>
                  <a:gd name="T3" fmla="*/ 60 h 60"/>
                  <a:gd name="T4" fmla="*/ 1 w 84"/>
                  <a:gd name="T5" fmla="*/ 53 h 60"/>
                  <a:gd name="T6" fmla="*/ 79 w 84"/>
                  <a:gd name="T7" fmla="*/ 0 h 60"/>
                  <a:gd name="T8" fmla="*/ 84 w 84"/>
                  <a:gd name="T9" fmla="*/ 5 h 60"/>
                  <a:gd name="T10" fmla="*/ 79 w 84"/>
                  <a:gd name="T11" fmla="*/ 10 h 60"/>
                  <a:gd name="T12" fmla="*/ 11 w 84"/>
                  <a:gd name="T13" fmla="*/ 57 h 60"/>
                  <a:gd name="T14" fmla="*/ 6 w 84"/>
                  <a:gd name="T1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" h="60">
                    <a:moveTo>
                      <a:pt x="6" y="60"/>
                    </a:moveTo>
                    <a:cubicBezTo>
                      <a:pt x="5" y="60"/>
                      <a:pt x="5" y="60"/>
                      <a:pt x="4" y="60"/>
                    </a:cubicBezTo>
                    <a:cubicBezTo>
                      <a:pt x="1" y="59"/>
                      <a:pt x="0" y="56"/>
                      <a:pt x="1" y="53"/>
                    </a:cubicBezTo>
                    <a:cubicBezTo>
                      <a:pt x="13" y="22"/>
                      <a:pt x="45" y="0"/>
                      <a:pt x="79" y="0"/>
                    </a:cubicBezTo>
                    <a:cubicBezTo>
                      <a:pt x="82" y="0"/>
                      <a:pt x="84" y="2"/>
                      <a:pt x="84" y="5"/>
                    </a:cubicBezTo>
                    <a:cubicBezTo>
                      <a:pt x="84" y="8"/>
                      <a:pt x="82" y="10"/>
                      <a:pt x="79" y="10"/>
                    </a:cubicBezTo>
                    <a:cubicBezTo>
                      <a:pt x="50" y="11"/>
                      <a:pt x="22" y="30"/>
                      <a:pt x="11" y="57"/>
                    </a:cubicBezTo>
                    <a:cubicBezTo>
                      <a:pt x="10" y="59"/>
                      <a:pt x="8" y="60"/>
                      <a:pt x="6" y="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>
                <a:spLocks/>
              </p:cNvSpPr>
              <p:nvPr/>
            </p:nvSpPr>
            <p:spPr bwMode="auto">
              <a:xfrm>
                <a:off x="3149600" y="6389688"/>
                <a:ext cx="79375" cy="254000"/>
              </a:xfrm>
              <a:custGeom>
                <a:avLst/>
                <a:gdLst>
                  <a:gd name="T0" fmla="*/ 0 w 21"/>
                  <a:gd name="T1" fmla="*/ 0 h 67"/>
                  <a:gd name="T2" fmla="*/ 10 w 21"/>
                  <a:gd name="T3" fmla="*/ 63 h 67"/>
                  <a:gd name="T4" fmla="*/ 15 w 21"/>
                  <a:gd name="T5" fmla="*/ 67 h 67"/>
                  <a:gd name="T6" fmla="*/ 17 w 21"/>
                  <a:gd name="T7" fmla="*/ 66 h 67"/>
                  <a:gd name="T8" fmla="*/ 20 w 21"/>
                  <a:gd name="T9" fmla="*/ 59 h 67"/>
                  <a:gd name="T10" fmla="*/ 11 w 21"/>
                  <a:gd name="T11" fmla="*/ 0 h 67"/>
                  <a:gd name="T12" fmla="*/ 0 w 21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67">
                    <a:moveTo>
                      <a:pt x="0" y="0"/>
                    </a:moveTo>
                    <a:cubicBezTo>
                      <a:pt x="0" y="21"/>
                      <a:pt x="3" y="43"/>
                      <a:pt x="10" y="63"/>
                    </a:cubicBezTo>
                    <a:cubicBezTo>
                      <a:pt x="11" y="65"/>
                      <a:pt x="13" y="67"/>
                      <a:pt x="15" y="67"/>
                    </a:cubicBezTo>
                    <a:cubicBezTo>
                      <a:pt x="16" y="67"/>
                      <a:pt x="16" y="66"/>
                      <a:pt x="17" y="66"/>
                    </a:cubicBezTo>
                    <a:cubicBezTo>
                      <a:pt x="20" y="65"/>
                      <a:pt x="21" y="62"/>
                      <a:pt x="20" y="59"/>
                    </a:cubicBezTo>
                    <a:cubicBezTo>
                      <a:pt x="13" y="40"/>
                      <a:pt x="10" y="20"/>
                      <a:pt x="11" y="0"/>
                    </a:cubicBezTo>
                    <a:cubicBezTo>
                      <a:pt x="7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>
                <a:spLocks/>
              </p:cNvSpPr>
              <p:nvPr/>
            </p:nvSpPr>
            <p:spPr bwMode="auto">
              <a:xfrm>
                <a:off x="2798763" y="6432550"/>
                <a:ext cx="514350" cy="271463"/>
              </a:xfrm>
              <a:custGeom>
                <a:avLst/>
                <a:gdLst>
                  <a:gd name="T0" fmla="*/ 125 w 136"/>
                  <a:gd name="T1" fmla="*/ 69 h 72"/>
                  <a:gd name="T2" fmla="*/ 136 w 136"/>
                  <a:gd name="T3" fmla="*/ 67 h 72"/>
                  <a:gd name="T4" fmla="*/ 7 w 136"/>
                  <a:gd name="T5" fmla="*/ 0 h 72"/>
                  <a:gd name="T6" fmla="*/ 0 w 136"/>
                  <a:gd name="T7" fmla="*/ 1 h 72"/>
                  <a:gd name="T8" fmla="*/ 2 w 136"/>
                  <a:gd name="T9" fmla="*/ 9 h 72"/>
                  <a:gd name="T10" fmla="*/ 125 w 136"/>
                  <a:gd name="T11" fmla="*/ 72 h 72"/>
                  <a:gd name="T12" fmla="*/ 125 w 136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72">
                    <a:moveTo>
                      <a:pt x="125" y="69"/>
                    </a:moveTo>
                    <a:cubicBezTo>
                      <a:pt x="128" y="68"/>
                      <a:pt x="132" y="68"/>
                      <a:pt x="136" y="67"/>
                    </a:cubicBezTo>
                    <a:cubicBezTo>
                      <a:pt x="98" y="37"/>
                      <a:pt x="54" y="14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1" y="4"/>
                      <a:pt x="1" y="6"/>
                      <a:pt x="2" y="9"/>
                    </a:cubicBezTo>
                    <a:cubicBezTo>
                      <a:pt x="46" y="22"/>
                      <a:pt x="88" y="44"/>
                      <a:pt x="125" y="72"/>
                    </a:cubicBezTo>
                    <a:cubicBezTo>
                      <a:pt x="125" y="71"/>
                      <a:pt x="125" y="70"/>
                      <a:pt x="125" y="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>
                <a:spLocks/>
              </p:cNvSpPr>
              <p:nvPr/>
            </p:nvSpPr>
            <p:spPr bwMode="auto">
              <a:xfrm>
                <a:off x="2840038" y="6553200"/>
                <a:ext cx="287337" cy="90488"/>
              </a:xfrm>
              <a:custGeom>
                <a:avLst/>
                <a:gdLst>
                  <a:gd name="T0" fmla="*/ 70 w 76"/>
                  <a:gd name="T1" fmla="*/ 0 h 24"/>
                  <a:gd name="T2" fmla="*/ 0 w 76"/>
                  <a:gd name="T3" fmla="*/ 14 h 24"/>
                  <a:gd name="T4" fmla="*/ 4 w 76"/>
                  <a:gd name="T5" fmla="*/ 24 h 24"/>
                  <a:gd name="T6" fmla="*/ 71 w 76"/>
                  <a:gd name="T7" fmla="*/ 10 h 24"/>
                  <a:gd name="T8" fmla="*/ 76 w 76"/>
                  <a:gd name="T9" fmla="*/ 5 h 24"/>
                  <a:gd name="T10" fmla="*/ 70 w 76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" h="24">
                    <a:moveTo>
                      <a:pt x="70" y="0"/>
                    </a:moveTo>
                    <a:cubicBezTo>
                      <a:pt x="47" y="3"/>
                      <a:pt x="23" y="7"/>
                      <a:pt x="0" y="14"/>
                    </a:cubicBezTo>
                    <a:cubicBezTo>
                      <a:pt x="2" y="17"/>
                      <a:pt x="3" y="21"/>
                      <a:pt x="4" y="24"/>
                    </a:cubicBezTo>
                    <a:cubicBezTo>
                      <a:pt x="26" y="18"/>
                      <a:pt x="49" y="13"/>
                      <a:pt x="71" y="10"/>
                    </a:cubicBezTo>
                    <a:cubicBezTo>
                      <a:pt x="74" y="10"/>
                      <a:pt x="76" y="7"/>
                      <a:pt x="76" y="5"/>
                    </a:cubicBezTo>
                    <a:cubicBezTo>
                      <a:pt x="76" y="2"/>
                      <a:pt x="73" y="0"/>
                      <a:pt x="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>
                <a:spLocks/>
              </p:cNvSpPr>
              <p:nvPr/>
            </p:nvSpPr>
            <p:spPr bwMode="auto">
              <a:xfrm>
                <a:off x="2919413" y="6673850"/>
                <a:ext cx="366712" cy="120650"/>
              </a:xfrm>
              <a:custGeom>
                <a:avLst/>
                <a:gdLst>
                  <a:gd name="T0" fmla="*/ 93 w 97"/>
                  <a:gd name="T1" fmla="*/ 10 h 32"/>
                  <a:gd name="T2" fmla="*/ 93 w 97"/>
                  <a:gd name="T3" fmla="*/ 5 h 32"/>
                  <a:gd name="T4" fmla="*/ 97 w 97"/>
                  <a:gd name="T5" fmla="*/ 4 h 32"/>
                  <a:gd name="T6" fmla="*/ 92 w 97"/>
                  <a:gd name="T7" fmla="*/ 0 h 32"/>
                  <a:gd name="T8" fmla="*/ 0 w 97"/>
                  <a:gd name="T9" fmla="*/ 24 h 32"/>
                  <a:gd name="T10" fmla="*/ 4 w 97"/>
                  <a:gd name="T11" fmla="*/ 31 h 32"/>
                  <a:gd name="T12" fmla="*/ 5 w 97"/>
                  <a:gd name="T13" fmla="*/ 32 h 32"/>
                  <a:gd name="T14" fmla="*/ 92 w 97"/>
                  <a:gd name="T15" fmla="*/ 10 h 32"/>
                  <a:gd name="T16" fmla="*/ 93 w 97"/>
                  <a:gd name="T17" fmla="*/ 1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32">
                    <a:moveTo>
                      <a:pt x="93" y="10"/>
                    </a:moveTo>
                    <a:cubicBezTo>
                      <a:pt x="93" y="8"/>
                      <a:pt x="93" y="7"/>
                      <a:pt x="93" y="5"/>
                    </a:cubicBezTo>
                    <a:cubicBezTo>
                      <a:pt x="94" y="5"/>
                      <a:pt x="96" y="4"/>
                      <a:pt x="97" y="4"/>
                    </a:cubicBezTo>
                    <a:cubicBezTo>
                      <a:pt x="97" y="2"/>
                      <a:pt x="94" y="0"/>
                      <a:pt x="92" y="0"/>
                    </a:cubicBezTo>
                    <a:cubicBezTo>
                      <a:pt x="60" y="0"/>
                      <a:pt x="28" y="8"/>
                      <a:pt x="0" y="24"/>
                    </a:cubicBezTo>
                    <a:cubicBezTo>
                      <a:pt x="1" y="26"/>
                      <a:pt x="3" y="28"/>
                      <a:pt x="4" y="31"/>
                    </a:cubicBezTo>
                    <a:cubicBezTo>
                      <a:pt x="5" y="31"/>
                      <a:pt x="5" y="32"/>
                      <a:pt x="5" y="32"/>
                    </a:cubicBezTo>
                    <a:cubicBezTo>
                      <a:pt x="32" y="18"/>
                      <a:pt x="62" y="10"/>
                      <a:pt x="92" y="10"/>
                    </a:cubicBezTo>
                    <a:cubicBezTo>
                      <a:pt x="92" y="10"/>
                      <a:pt x="93" y="10"/>
                      <a:pt x="93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>
                <a:spLocks/>
              </p:cNvSpPr>
              <p:nvPr/>
            </p:nvSpPr>
            <p:spPr bwMode="auto">
              <a:xfrm>
                <a:off x="3414713" y="5713413"/>
                <a:ext cx="419100" cy="544513"/>
              </a:xfrm>
              <a:custGeom>
                <a:avLst/>
                <a:gdLst>
                  <a:gd name="T0" fmla="*/ 2 w 111"/>
                  <a:gd name="T1" fmla="*/ 9 h 144"/>
                  <a:gd name="T2" fmla="*/ 104 w 111"/>
                  <a:gd name="T3" fmla="*/ 144 h 144"/>
                  <a:gd name="T4" fmla="*/ 103 w 111"/>
                  <a:gd name="T5" fmla="*/ 131 h 144"/>
                  <a:gd name="T6" fmla="*/ 111 w 111"/>
                  <a:gd name="T7" fmla="*/ 133 h 144"/>
                  <a:gd name="T8" fmla="*/ 8 w 111"/>
                  <a:gd name="T9" fmla="*/ 0 h 144"/>
                  <a:gd name="T10" fmla="*/ 0 w 111"/>
                  <a:gd name="T11" fmla="*/ 0 h 144"/>
                  <a:gd name="T12" fmla="*/ 2 w 111"/>
                  <a:gd name="T13" fmla="*/ 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144">
                    <a:moveTo>
                      <a:pt x="2" y="9"/>
                    </a:moveTo>
                    <a:cubicBezTo>
                      <a:pt x="48" y="43"/>
                      <a:pt x="83" y="91"/>
                      <a:pt x="104" y="144"/>
                    </a:cubicBezTo>
                    <a:cubicBezTo>
                      <a:pt x="105" y="139"/>
                      <a:pt x="104" y="135"/>
                      <a:pt x="103" y="131"/>
                    </a:cubicBezTo>
                    <a:cubicBezTo>
                      <a:pt x="105" y="131"/>
                      <a:pt x="108" y="132"/>
                      <a:pt x="111" y="133"/>
                    </a:cubicBezTo>
                    <a:cubicBezTo>
                      <a:pt x="89" y="81"/>
                      <a:pt x="53" y="34"/>
                      <a:pt x="8" y="0"/>
                    </a:cubicBezTo>
                    <a:cubicBezTo>
                      <a:pt x="5" y="0"/>
                      <a:pt x="3" y="0"/>
                      <a:pt x="0" y="0"/>
                    </a:cubicBezTo>
                    <a:cubicBezTo>
                      <a:pt x="1" y="3"/>
                      <a:pt x="1" y="6"/>
                      <a:pt x="2" y="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>
                <a:spLocks/>
              </p:cNvSpPr>
              <p:nvPr/>
            </p:nvSpPr>
            <p:spPr bwMode="auto">
              <a:xfrm>
                <a:off x="3422650" y="6042025"/>
                <a:ext cx="385762" cy="125413"/>
              </a:xfrm>
              <a:custGeom>
                <a:avLst/>
                <a:gdLst>
                  <a:gd name="T0" fmla="*/ 98 w 102"/>
                  <a:gd name="T1" fmla="*/ 23 h 33"/>
                  <a:gd name="T2" fmla="*/ 0 w 102"/>
                  <a:gd name="T3" fmla="*/ 0 h 33"/>
                  <a:gd name="T4" fmla="*/ 0 w 102"/>
                  <a:gd name="T5" fmla="*/ 11 h 33"/>
                  <a:gd name="T6" fmla="*/ 95 w 102"/>
                  <a:gd name="T7" fmla="*/ 33 h 33"/>
                  <a:gd name="T8" fmla="*/ 96 w 102"/>
                  <a:gd name="T9" fmla="*/ 33 h 33"/>
                  <a:gd name="T10" fmla="*/ 101 w 102"/>
                  <a:gd name="T11" fmla="*/ 29 h 33"/>
                  <a:gd name="T12" fmla="*/ 98 w 102"/>
                  <a:gd name="T13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33">
                    <a:moveTo>
                      <a:pt x="98" y="23"/>
                    </a:moveTo>
                    <a:cubicBezTo>
                      <a:pt x="66" y="12"/>
                      <a:pt x="33" y="5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ubicBezTo>
                      <a:pt x="32" y="15"/>
                      <a:pt x="64" y="22"/>
                      <a:pt x="95" y="33"/>
                    </a:cubicBezTo>
                    <a:cubicBezTo>
                      <a:pt x="95" y="33"/>
                      <a:pt x="96" y="33"/>
                      <a:pt x="96" y="33"/>
                    </a:cubicBezTo>
                    <a:cubicBezTo>
                      <a:pt x="99" y="33"/>
                      <a:pt x="101" y="31"/>
                      <a:pt x="101" y="29"/>
                    </a:cubicBezTo>
                    <a:cubicBezTo>
                      <a:pt x="102" y="26"/>
                      <a:pt x="101" y="24"/>
                      <a:pt x="98" y="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>
                <a:spLocks/>
              </p:cNvSpPr>
              <p:nvPr/>
            </p:nvSpPr>
            <p:spPr bwMode="auto">
              <a:xfrm>
                <a:off x="3679825" y="5756275"/>
                <a:ext cx="66675" cy="282575"/>
              </a:xfrm>
              <a:custGeom>
                <a:avLst/>
                <a:gdLst>
                  <a:gd name="T0" fmla="*/ 8 w 18"/>
                  <a:gd name="T1" fmla="*/ 0 h 75"/>
                  <a:gd name="T2" fmla="*/ 1 w 18"/>
                  <a:gd name="T3" fmla="*/ 70 h 75"/>
                  <a:gd name="T4" fmla="*/ 6 w 18"/>
                  <a:gd name="T5" fmla="*/ 75 h 75"/>
                  <a:gd name="T6" fmla="*/ 7 w 18"/>
                  <a:gd name="T7" fmla="*/ 75 h 75"/>
                  <a:gd name="T8" fmla="*/ 12 w 18"/>
                  <a:gd name="T9" fmla="*/ 70 h 75"/>
                  <a:gd name="T10" fmla="*/ 18 w 18"/>
                  <a:gd name="T11" fmla="*/ 3 h 75"/>
                  <a:gd name="T12" fmla="*/ 8 w 18"/>
                  <a:gd name="T13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75">
                    <a:moveTo>
                      <a:pt x="8" y="0"/>
                    </a:moveTo>
                    <a:cubicBezTo>
                      <a:pt x="3" y="23"/>
                      <a:pt x="0" y="46"/>
                      <a:pt x="1" y="70"/>
                    </a:cubicBezTo>
                    <a:cubicBezTo>
                      <a:pt x="1" y="73"/>
                      <a:pt x="4" y="75"/>
                      <a:pt x="6" y="75"/>
                    </a:cubicBezTo>
                    <a:cubicBezTo>
                      <a:pt x="6" y="75"/>
                      <a:pt x="6" y="75"/>
                      <a:pt x="7" y="75"/>
                    </a:cubicBezTo>
                    <a:cubicBezTo>
                      <a:pt x="9" y="75"/>
                      <a:pt x="12" y="73"/>
                      <a:pt x="12" y="70"/>
                    </a:cubicBezTo>
                    <a:cubicBezTo>
                      <a:pt x="11" y="47"/>
                      <a:pt x="13" y="25"/>
                      <a:pt x="18" y="3"/>
                    </a:cubicBezTo>
                    <a:cubicBezTo>
                      <a:pt x="15" y="2"/>
                      <a:pt x="12" y="1"/>
                      <a:pt x="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>
                <a:spLocks/>
              </p:cNvSpPr>
              <p:nvPr/>
            </p:nvSpPr>
            <p:spPr bwMode="auto">
              <a:xfrm>
                <a:off x="3781425" y="5872163"/>
                <a:ext cx="219075" cy="336550"/>
              </a:xfrm>
              <a:custGeom>
                <a:avLst/>
                <a:gdLst>
                  <a:gd name="T0" fmla="*/ 50 w 58"/>
                  <a:gd name="T1" fmla="*/ 0 h 89"/>
                  <a:gd name="T2" fmla="*/ 1 w 58"/>
                  <a:gd name="T3" fmla="*/ 82 h 89"/>
                  <a:gd name="T4" fmla="*/ 4 w 58"/>
                  <a:gd name="T5" fmla="*/ 89 h 89"/>
                  <a:gd name="T6" fmla="*/ 6 w 58"/>
                  <a:gd name="T7" fmla="*/ 89 h 89"/>
                  <a:gd name="T8" fmla="*/ 6 w 58"/>
                  <a:gd name="T9" fmla="*/ 89 h 89"/>
                  <a:gd name="T10" fmla="*/ 8 w 58"/>
                  <a:gd name="T11" fmla="*/ 89 h 89"/>
                  <a:gd name="T12" fmla="*/ 11 w 58"/>
                  <a:gd name="T13" fmla="*/ 86 h 89"/>
                  <a:gd name="T14" fmla="*/ 58 w 58"/>
                  <a:gd name="T15" fmla="*/ 6 h 89"/>
                  <a:gd name="T16" fmla="*/ 50 w 58"/>
                  <a:gd name="T1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89">
                    <a:moveTo>
                      <a:pt x="50" y="0"/>
                    </a:moveTo>
                    <a:cubicBezTo>
                      <a:pt x="28" y="24"/>
                      <a:pt x="11" y="52"/>
                      <a:pt x="1" y="82"/>
                    </a:cubicBezTo>
                    <a:cubicBezTo>
                      <a:pt x="0" y="85"/>
                      <a:pt x="1" y="88"/>
                      <a:pt x="4" y="89"/>
                    </a:cubicBezTo>
                    <a:cubicBezTo>
                      <a:pt x="5" y="89"/>
                      <a:pt x="5" y="89"/>
                      <a:pt x="6" y="89"/>
                    </a:cubicBezTo>
                    <a:cubicBezTo>
                      <a:pt x="6" y="89"/>
                      <a:pt x="6" y="89"/>
                      <a:pt x="6" y="89"/>
                    </a:cubicBezTo>
                    <a:cubicBezTo>
                      <a:pt x="6" y="89"/>
                      <a:pt x="7" y="89"/>
                      <a:pt x="8" y="89"/>
                    </a:cubicBezTo>
                    <a:cubicBezTo>
                      <a:pt x="9" y="89"/>
                      <a:pt x="10" y="88"/>
                      <a:pt x="11" y="86"/>
                    </a:cubicBezTo>
                    <a:cubicBezTo>
                      <a:pt x="21" y="56"/>
                      <a:pt x="37" y="29"/>
                      <a:pt x="58" y="6"/>
                    </a:cubicBezTo>
                    <a:cubicBezTo>
                      <a:pt x="56" y="4"/>
                      <a:pt x="53" y="2"/>
                      <a:pt x="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>
                <a:spLocks/>
              </p:cNvSpPr>
              <p:nvPr/>
            </p:nvSpPr>
            <p:spPr bwMode="auto">
              <a:xfrm>
                <a:off x="4121150" y="6553200"/>
                <a:ext cx="661987" cy="109538"/>
              </a:xfrm>
              <a:custGeom>
                <a:avLst/>
                <a:gdLst>
                  <a:gd name="T0" fmla="*/ 5 w 175"/>
                  <a:gd name="T1" fmla="*/ 20 h 29"/>
                  <a:gd name="T2" fmla="*/ 1 w 175"/>
                  <a:gd name="T3" fmla="*/ 15 h 29"/>
                  <a:gd name="T4" fmla="*/ 5 w 175"/>
                  <a:gd name="T5" fmla="*/ 9 h 29"/>
                  <a:gd name="T6" fmla="*/ 171 w 175"/>
                  <a:gd name="T7" fmla="*/ 18 h 29"/>
                  <a:gd name="T8" fmla="*/ 175 w 175"/>
                  <a:gd name="T9" fmla="*/ 24 h 29"/>
                  <a:gd name="T10" fmla="*/ 168 w 175"/>
                  <a:gd name="T11" fmla="*/ 28 h 29"/>
                  <a:gd name="T12" fmla="*/ 7 w 175"/>
                  <a:gd name="T13" fmla="*/ 20 h 29"/>
                  <a:gd name="T14" fmla="*/ 5 w 175"/>
                  <a:gd name="T15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29">
                    <a:moveTo>
                      <a:pt x="5" y="20"/>
                    </a:moveTo>
                    <a:cubicBezTo>
                      <a:pt x="3" y="19"/>
                      <a:pt x="1" y="17"/>
                      <a:pt x="1" y="15"/>
                    </a:cubicBezTo>
                    <a:cubicBezTo>
                      <a:pt x="0" y="12"/>
                      <a:pt x="2" y="10"/>
                      <a:pt x="5" y="9"/>
                    </a:cubicBezTo>
                    <a:cubicBezTo>
                      <a:pt x="60" y="0"/>
                      <a:pt x="117" y="3"/>
                      <a:pt x="171" y="18"/>
                    </a:cubicBezTo>
                    <a:cubicBezTo>
                      <a:pt x="174" y="19"/>
                      <a:pt x="175" y="22"/>
                      <a:pt x="175" y="24"/>
                    </a:cubicBezTo>
                    <a:cubicBezTo>
                      <a:pt x="174" y="27"/>
                      <a:pt x="171" y="29"/>
                      <a:pt x="168" y="28"/>
                    </a:cubicBezTo>
                    <a:cubicBezTo>
                      <a:pt x="116" y="13"/>
                      <a:pt x="60" y="10"/>
                      <a:pt x="7" y="20"/>
                    </a:cubicBezTo>
                    <a:cubicBezTo>
                      <a:pt x="6" y="20"/>
                      <a:pt x="5" y="20"/>
                      <a:pt x="5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>
                <a:spLocks/>
              </p:cNvSpPr>
              <p:nvPr/>
            </p:nvSpPr>
            <p:spPr bwMode="auto">
              <a:xfrm>
                <a:off x="4378325" y="6427788"/>
                <a:ext cx="193675" cy="177800"/>
              </a:xfrm>
              <a:custGeom>
                <a:avLst/>
                <a:gdLst>
                  <a:gd name="T0" fmla="*/ 42 w 51"/>
                  <a:gd name="T1" fmla="*/ 0 h 47"/>
                  <a:gd name="T2" fmla="*/ 3 w 51"/>
                  <a:gd name="T3" fmla="*/ 37 h 47"/>
                  <a:gd name="T4" fmla="*/ 2 w 51"/>
                  <a:gd name="T5" fmla="*/ 44 h 47"/>
                  <a:gd name="T6" fmla="*/ 5 w 51"/>
                  <a:gd name="T7" fmla="*/ 47 h 47"/>
                  <a:gd name="T8" fmla="*/ 9 w 51"/>
                  <a:gd name="T9" fmla="*/ 46 h 47"/>
                  <a:gd name="T10" fmla="*/ 51 w 51"/>
                  <a:gd name="T11" fmla="*/ 5 h 47"/>
                  <a:gd name="T12" fmla="*/ 42 w 51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7">
                    <a:moveTo>
                      <a:pt x="42" y="0"/>
                    </a:moveTo>
                    <a:cubicBezTo>
                      <a:pt x="32" y="15"/>
                      <a:pt x="19" y="27"/>
                      <a:pt x="3" y="37"/>
                    </a:cubicBezTo>
                    <a:cubicBezTo>
                      <a:pt x="1" y="39"/>
                      <a:pt x="0" y="42"/>
                      <a:pt x="2" y="44"/>
                    </a:cubicBezTo>
                    <a:cubicBezTo>
                      <a:pt x="3" y="46"/>
                      <a:pt x="4" y="46"/>
                      <a:pt x="5" y="47"/>
                    </a:cubicBezTo>
                    <a:cubicBezTo>
                      <a:pt x="6" y="47"/>
                      <a:pt x="8" y="47"/>
                      <a:pt x="9" y="46"/>
                    </a:cubicBezTo>
                    <a:cubicBezTo>
                      <a:pt x="26" y="35"/>
                      <a:pt x="40" y="22"/>
                      <a:pt x="51" y="5"/>
                    </a:cubicBezTo>
                    <a:cubicBezTo>
                      <a:pt x="48" y="4"/>
                      <a:pt x="45" y="2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>
                <a:spLocks/>
              </p:cNvSpPr>
              <p:nvPr/>
            </p:nvSpPr>
            <p:spPr bwMode="auto">
              <a:xfrm>
                <a:off x="4254500" y="6572250"/>
                <a:ext cx="295275" cy="252413"/>
              </a:xfrm>
              <a:custGeom>
                <a:avLst/>
                <a:gdLst>
                  <a:gd name="T0" fmla="*/ 78 w 78"/>
                  <a:gd name="T1" fmla="*/ 62 h 67"/>
                  <a:gd name="T2" fmla="*/ 9 w 78"/>
                  <a:gd name="T3" fmla="*/ 1 h 67"/>
                  <a:gd name="T4" fmla="*/ 2 w 78"/>
                  <a:gd name="T5" fmla="*/ 3 h 67"/>
                  <a:gd name="T6" fmla="*/ 3 w 78"/>
                  <a:gd name="T7" fmla="*/ 10 h 67"/>
                  <a:gd name="T8" fmla="*/ 68 w 78"/>
                  <a:gd name="T9" fmla="*/ 67 h 67"/>
                  <a:gd name="T10" fmla="*/ 78 w 78"/>
                  <a:gd name="T11" fmla="*/ 6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">
                    <a:moveTo>
                      <a:pt x="78" y="62"/>
                    </a:moveTo>
                    <a:cubicBezTo>
                      <a:pt x="58" y="38"/>
                      <a:pt x="35" y="17"/>
                      <a:pt x="9" y="1"/>
                    </a:cubicBezTo>
                    <a:cubicBezTo>
                      <a:pt x="7" y="0"/>
                      <a:pt x="3" y="0"/>
                      <a:pt x="2" y="3"/>
                    </a:cubicBezTo>
                    <a:cubicBezTo>
                      <a:pt x="0" y="5"/>
                      <a:pt x="1" y="9"/>
                      <a:pt x="3" y="10"/>
                    </a:cubicBezTo>
                    <a:cubicBezTo>
                      <a:pt x="28" y="25"/>
                      <a:pt x="50" y="45"/>
                      <a:pt x="68" y="67"/>
                    </a:cubicBezTo>
                    <a:cubicBezTo>
                      <a:pt x="71" y="65"/>
                      <a:pt x="74" y="64"/>
                      <a:pt x="78" y="6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>
                <a:spLocks/>
              </p:cNvSpPr>
              <p:nvPr/>
            </p:nvSpPr>
            <p:spPr bwMode="auto">
              <a:xfrm>
                <a:off x="4144963" y="6359525"/>
                <a:ext cx="203200" cy="254000"/>
              </a:xfrm>
              <a:custGeom>
                <a:avLst/>
                <a:gdLst>
                  <a:gd name="T0" fmla="*/ 43 w 54"/>
                  <a:gd name="T1" fmla="*/ 0 h 67"/>
                  <a:gd name="T2" fmla="*/ 2 w 54"/>
                  <a:gd name="T3" fmla="*/ 59 h 67"/>
                  <a:gd name="T4" fmla="*/ 1 w 54"/>
                  <a:gd name="T5" fmla="*/ 65 h 67"/>
                  <a:gd name="T6" fmla="*/ 8 w 54"/>
                  <a:gd name="T7" fmla="*/ 67 h 67"/>
                  <a:gd name="T8" fmla="*/ 9 w 54"/>
                  <a:gd name="T9" fmla="*/ 67 h 67"/>
                  <a:gd name="T10" fmla="*/ 54 w 54"/>
                  <a:gd name="T11" fmla="*/ 2 h 67"/>
                  <a:gd name="T12" fmla="*/ 43 w 54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67">
                    <a:moveTo>
                      <a:pt x="43" y="0"/>
                    </a:moveTo>
                    <a:cubicBezTo>
                      <a:pt x="33" y="22"/>
                      <a:pt x="20" y="42"/>
                      <a:pt x="2" y="59"/>
                    </a:cubicBezTo>
                    <a:cubicBezTo>
                      <a:pt x="0" y="61"/>
                      <a:pt x="0" y="63"/>
                      <a:pt x="1" y="65"/>
                    </a:cubicBezTo>
                    <a:cubicBezTo>
                      <a:pt x="4" y="66"/>
                      <a:pt x="6" y="67"/>
                      <a:pt x="8" y="67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29" y="48"/>
                      <a:pt x="44" y="26"/>
                      <a:pt x="54" y="2"/>
                    </a:cubicBezTo>
                    <a:cubicBezTo>
                      <a:pt x="50" y="1"/>
                      <a:pt x="46" y="1"/>
                      <a:pt x="4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>
                <a:spLocks/>
              </p:cNvSpPr>
              <p:nvPr/>
            </p:nvSpPr>
            <p:spPr bwMode="auto">
              <a:xfrm>
                <a:off x="4164013" y="6616700"/>
                <a:ext cx="6350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>
                <a:spLocks/>
              </p:cNvSpPr>
              <p:nvPr/>
            </p:nvSpPr>
            <p:spPr bwMode="auto">
              <a:xfrm>
                <a:off x="3067050" y="7418388"/>
                <a:ext cx="1562100" cy="901700"/>
              </a:xfrm>
              <a:custGeom>
                <a:avLst/>
                <a:gdLst>
                  <a:gd name="T0" fmla="*/ 207 w 413"/>
                  <a:gd name="T1" fmla="*/ 43 h 239"/>
                  <a:gd name="T2" fmla="*/ 0 w 413"/>
                  <a:gd name="T3" fmla="*/ 0 h 239"/>
                  <a:gd name="T4" fmla="*/ 13 w 413"/>
                  <a:gd name="T5" fmla="*/ 97 h 239"/>
                  <a:gd name="T6" fmla="*/ 178 w 413"/>
                  <a:gd name="T7" fmla="*/ 239 h 239"/>
                  <a:gd name="T8" fmla="*/ 201 w 413"/>
                  <a:gd name="T9" fmla="*/ 239 h 239"/>
                  <a:gd name="T10" fmla="*/ 212 w 413"/>
                  <a:gd name="T11" fmla="*/ 239 h 239"/>
                  <a:gd name="T12" fmla="*/ 235 w 413"/>
                  <a:gd name="T13" fmla="*/ 239 h 239"/>
                  <a:gd name="T14" fmla="*/ 400 w 413"/>
                  <a:gd name="T15" fmla="*/ 97 h 239"/>
                  <a:gd name="T16" fmla="*/ 413 w 413"/>
                  <a:gd name="T17" fmla="*/ 0 h 239"/>
                  <a:gd name="T18" fmla="*/ 207 w 413"/>
                  <a:gd name="T19" fmla="*/ 43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3" h="239">
                    <a:moveTo>
                      <a:pt x="207" y="43"/>
                    </a:moveTo>
                    <a:cubicBezTo>
                      <a:pt x="96" y="43"/>
                      <a:pt x="6" y="24"/>
                      <a:pt x="0" y="0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24" y="178"/>
                      <a:pt x="94" y="239"/>
                      <a:pt x="178" y="239"/>
                    </a:cubicBezTo>
                    <a:cubicBezTo>
                      <a:pt x="201" y="239"/>
                      <a:pt x="201" y="239"/>
                      <a:pt x="201" y="239"/>
                    </a:cubicBezTo>
                    <a:cubicBezTo>
                      <a:pt x="212" y="239"/>
                      <a:pt x="212" y="239"/>
                      <a:pt x="212" y="239"/>
                    </a:cubicBezTo>
                    <a:cubicBezTo>
                      <a:pt x="235" y="239"/>
                      <a:pt x="235" y="239"/>
                      <a:pt x="235" y="239"/>
                    </a:cubicBezTo>
                    <a:cubicBezTo>
                      <a:pt x="319" y="239"/>
                      <a:pt x="389" y="178"/>
                      <a:pt x="400" y="97"/>
                    </a:cubicBezTo>
                    <a:cubicBezTo>
                      <a:pt x="413" y="0"/>
                      <a:pt x="413" y="0"/>
                      <a:pt x="413" y="0"/>
                    </a:cubicBezTo>
                    <a:cubicBezTo>
                      <a:pt x="407" y="24"/>
                      <a:pt x="317" y="43"/>
                      <a:pt x="207" y="43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椭圆 39"/>
              <p:cNvSpPr>
                <a:spLocks noChangeArrowheads="1"/>
              </p:cNvSpPr>
              <p:nvPr/>
            </p:nvSpPr>
            <p:spPr bwMode="auto">
              <a:xfrm>
                <a:off x="3313113" y="7796213"/>
                <a:ext cx="225425" cy="225425"/>
              </a:xfrm>
              <a:prstGeom prst="ellipse">
                <a:avLst/>
              </a:pr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椭圆 40"/>
              <p:cNvSpPr>
                <a:spLocks noChangeArrowheads="1"/>
              </p:cNvSpPr>
              <p:nvPr/>
            </p:nvSpPr>
            <p:spPr bwMode="auto">
              <a:xfrm>
                <a:off x="4159250" y="7796213"/>
                <a:ext cx="227012" cy="225425"/>
              </a:xfrm>
              <a:prstGeom prst="ellipse">
                <a:avLst/>
              </a:pr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椭圆 41"/>
              <p:cNvSpPr>
                <a:spLocks noChangeArrowheads="1"/>
              </p:cNvSpPr>
              <p:nvPr/>
            </p:nvSpPr>
            <p:spPr bwMode="auto">
              <a:xfrm>
                <a:off x="3067050" y="7235825"/>
                <a:ext cx="1562100" cy="344488"/>
              </a:xfrm>
              <a:prstGeom prst="ellipse">
                <a:avLst/>
              </a:pr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>
                <a:spLocks/>
              </p:cNvSpPr>
              <p:nvPr/>
            </p:nvSpPr>
            <p:spPr bwMode="auto">
              <a:xfrm>
                <a:off x="3281363" y="7092950"/>
                <a:ext cx="1131887" cy="487363"/>
              </a:xfrm>
              <a:custGeom>
                <a:avLst/>
                <a:gdLst>
                  <a:gd name="T0" fmla="*/ 150 w 299"/>
                  <a:gd name="T1" fmla="*/ 129 h 129"/>
                  <a:gd name="T2" fmla="*/ 299 w 299"/>
                  <a:gd name="T3" fmla="*/ 115 h 129"/>
                  <a:gd name="T4" fmla="*/ 150 w 299"/>
                  <a:gd name="T5" fmla="*/ 0 h 129"/>
                  <a:gd name="T6" fmla="*/ 0 w 299"/>
                  <a:gd name="T7" fmla="*/ 115 h 129"/>
                  <a:gd name="T8" fmla="*/ 150 w 299"/>
                  <a:gd name="T9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9" h="129">
                    <a:moveTo>
                      <a:pt x="150" y="129"/>
                    </a:moveTo>
                    <a:cubicBezTo>
                      <a:pt x="208" y="129"/>
                      <a:pt x="261" y="123"/>
                      <a:pt x="299" y="115"/>
                    </a:cubicBezTo>
                    <a:cubicBezTo>
                      <a:pt x="294" y="51"/>
                      <a:pt x="229" y="0"/>
                      <a:pt x="150" y="0"/>
                    </a:cubicBezTo>
                    <a:cubicBezTo>
                      <a:pt x="70" y="0"/>
                      <a:pt x="5" y="51"/>
                      <a:pt x="0" y="115"/>
                    </a:cubicBezTo>
                    <a:cubicBezTo>
                      <a:pt x="38" y="123"/>
                      <a:pt x="91" y="129"/>
                      <a:pt x="150" y="1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>
                <a:spLocks/>
              </p:cNvSpPr>
              <p:nvPr/>
            </p:nvSpPr>
            <p:spPr bwMode="auto">
              <a:xfrm>
                <a:off x="3724275" y="7908925"/>
                <a:ext cx="246062" cy="120650"/>
              </a:xfrm>
              <a:custGeom>
                <a:avLst/>
                <a:gdLst>
                  <a:gd name="T0" fmla="*/ 65 w 65"/>
                  <a:gd name="T1" fmla="*/ 0 h 32"/>
                  <a:gd name="T2" fmla="*/ 33 w 65"/>
                  <a:gd name="T3" fmla="*/ 32 h 32"/>
                  <a:gd name="T4" fmla="*/ 0 w 65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cubicBezTo>
                      <a:pt x="65" y="18"/>
                      <a:pt x="50" y="32"/>
                      <a:pt x="33" y="32"/>
                    </a:cubicBezTo>
                    <a:cubicBezTo>
                      <a:pt x="15" y="32"/>
                      <a:pt x="0" y="18"/>
                      <a:pt x="0" y="0"/>
                    </a:cubicBezTo>
                  </a:path>
                </a:pathLst>
              </a:custGeom>
              <a:noFill/>
              <a:ln w="301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椭圆 44"/>
              <p:cNvSpPr>
                <a:spLocks noChangeArrowheads="1"/>
              </p:cNvSpPr>
              <p:nvPr/>
            </p:nvSpPr>
            <p:spPr bwMode="auto">
              <a:xfrm>
                <a:off x="3463925" y="7758113"/>
                <a:ext cx="109537" cy="10953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椭圆 45"/>
              <p:cNvSpPr>
                <a:spLocks noChangeArrowheads="1"/>
              </p:cNvSpPr>
              <p:nvPr/>
            </p:nvSpPr>
            <p:spPr bwMode="auto">
              <a:xfrm>
                <a:off x="4121150" y="7758113"/>
                <a:ext cx="109537" cy="10953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3299756" y="1401703"/>
            <a:ext cx="5579789" cy="1943597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ctr">
              <a:lnSpc>
                <a:spcPct val="100000"/>
              </a:lnSpc>
              <a:defRPr sz="66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3299756" y="4784458"/>
            <a:ext cx="5579789" cy="276999"/>
          </a:xfrm>
          <a:prstGeom prst="rect">
            <a:avLst/>
          </a:prstGeom>
        </p:spPr>
        <p:txBody>
          <a:bodyPr wrap="square" lIns="9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3299756" y="4455951"/>
            <a:ext cx="5579789" cy="276999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矩形: 圆角 180"/>
          <p:cNvSpPr/>
          <p:nvPr/>
        </p:nvSpPr>
        <p:spPr bwMode="auto">
          <a:xfrm>
            <a:off x="209550" y="151289"/>
            <a:ext cx="11772900" cy="6555423"/>
          </a:xfrm>
          <a:prstGeom prst="roundRect">
            <a:avLst>
              <a:gd name="adj" fmla="val 1172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82" name="组合 181"/>
          <p:cNvGrpSpPr/>
          <p:nvPr/>
        </p:nvGrpSpPr>
        <p:grpSpPr>
          <a:xfrm>
            <a:off x="184150" y="105885"/>
            <a:ext cx="796926" cy="579438"/>
            <a:chOff x="10369550" y="-1095375"/>
            <a:chExt cx="796926" cy="579438"/>
          </a:xfrm>
        </p:grpSpPr>
        <p:sp>
          <p:nvSpPr>
            <p:cNvPr id="183" name="任意多边形: 形状 182"/>
            <p:cNvSpPr>
              <a:spLocks/>
            </p:cNvSpPr>
            <p:nvPr/>
          </p:nvSpPr>
          <p:spPr bwMode="auto">
            <a:xfrm>
              <a:off x="10796588" y="-869950"/>
              <a:ext cx="369888" cy="354013"/>
            </a:xfrm>
            <a:custGeom>
              <a:avLst/>
              <a:gdLst>
                <a:gd name="T0" fmla="*/ 32 w 97"/>
                <a:gd name="T1" fmla="*/ 90 h 93"/>
                <a:gd name="T2" fmla="*/ 4 w 97"/>
                <a:gd name="T3" fmla="*/ 64 h 93"/>
                <a:gd name="T4" fmla="*/ 10 w 97"/>
                <a:gd name="T5" fmla="*/ 26 h 93"/>
                <a:gd name="T6" fmla="*/ 43 w 97"/>
                <a:gd name="T7" fmla="*/ 3 h 93"/>
                <a:gd name="T8" fmla="*/ 77 w 97"/>
                <a:gd name="T9" fmla="*/ 6 h 93"/>
                <a:gd name="T10" fmla="*/ 96 w 97"/>
                <a:gd name="T11" fmla="*/ 43 h 93"/>
                <a:gd name="T12" fmla="*/ 75 w 97"/>
                <a:gd name="T13" fmla="*/ 79 h 93"/>
                <a:gd name="T14" fmla="*/ 32 w 97"/>
                <a:gd name="T15" fmla="*/ 9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" h="93">
                  <a:moveTo>
                    <a:pt x="32" y="90"/>
                  </a:moveTo>
                  <a:cubicBezTo>
                    <a:pt x="19" y="88"/>
                    <a:pt x="8" y="77"/>
                    <a:pt x="4" y="64"/>
                  </a:cubicBezTo>
                  <a:cubicBezTo>
                    <a:pt x="0" y="51"/>
                    <a:pt x="2" y="37"/>
                    <a:pt x="10" y="26"/>
                  </a:cubicBezTo>
                  <a:cubicBezTo>
                    <a:pt x="18" y="15"/>
                    <a:pt x="30" y="7"/>
                    <a:pt x="43" y="3"/>
                  </a:cubicBezTo>
                  <a:cubicBezTo>
                    <a:pt x="54" y="0"/>
                    <a:pt x="67" y="1"/>
                    <a:pt x="77" y="6"/>
                  </a:cubicBezTo>
                  <a:cubicBezTo>
                    <a:pt x="90" y="13"/>
                    <a:pt x="97" y="28"/>
                    <a:pt x="96" y="43"/>
                  </a:cubicBezTo>
                  <a:cubicBezTo>
                    <a:pt x="95" y="57"/>
                    <a:pt x="87" y="71"/>
                    <a:pt x="75" y="79"/>
                  </a:cubicBezTo>
                  <a:cubicBezTo>
                    <a:pt x="63" y="88"/>
                    <a:pt x="48" y="93"/>
                    <a:pt x="32" y="90"/>
                  </a:cubicBezTo>
                  <a:close/>
                </a:path>
              </a:pathLst>
            </a:custGeom>
            <a:solidFill>
              <a:srgbClr val="FFC2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任意多边形: 形状 183"/>
            <p:cNvSpPr>
              <a:spLocks/>
            </p:cNvSpPr>
            <p:nvPr/>
          </p:nvSpPr>
          <p:spPr bwMode="auto">
            <a:xfrm>
              <a:off x="10498138" y="-1095375"/>
              <a:ext cx="244475" cy="244475"/>
            </a:xfrm>
            <a:custGeom>
              <a:avLst/>
              <a:gdLst>
                <a:gd name="T0" fmla="*/ 42 w 64"/>
                <a:gd name="T1" fmla="*/ 3 h 64"/>
                <a:gd name="T2" fmla="*/ 19 w 64"/>
                <a:gd name="T3" fmla="*/ 6 h 64"/>
                <a:gd name="T4" fmla="*/ 5 w 64"/>
                <a:gd name="T5" fmla="*/ 24 h 64"/>
                <a:gd name="T6" fmla="*/ 3 w 64"/>
                <a:gd name="T7" fmla="*/ 47 h 64"/>
                <a:gd name="T8" fmla="*/ 24 w 64"/>
                <a:gd name="T9" fmla="*/ 62 h 64"/>
                <a:gd name="T10" fmla="*/ 49 w 64"/>
                <a:gd name="T11" fmla="*/ 55 h 64"/>
                <a:gd name="T12" fmla="*/ 62 w 64"/>
                <a:gd name="T13" fmla="*/ 25 h 64"/>
                <a:gd name="T14" fmla="*/ 42 w 64"/>
                <a:gd name="T15" fmla="*/ 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64">
                  <a:moveTo>
                    <a:pt x="42" y="3"/>
                  </a:moveTo>
                  <a:cubicBezTo>
                    <a:pt x="34" y="0"/>
                    <a:pt x="26" y="2"/>
                    <a:pt x="19" y="6"/>
                  </a:cubicBezTo>
                  <a:cubicBezTo>
                    <a:pt x="13" y="10"/>
                    <a:pt x="8" y="17"/>
                    <a:pt x="5" y="24"/>
                  </a:cubicBezTo>
                  <a:cubicBezTo>
                    <a:pt x="2" y="31"/>
                    <a:pt x="0" y="40"/>
                    <a:pt x="3" y="47"/>
                  </a:cubicBezTo>
                  <a:cubicBezTo>
                    <a:pt x="6" y="55"/>
                    <a:pt x="15" y="61"/>
                    <a:pt x="24" y="62"/>
                  </a:cubicBezTo>
                  <a:cubicBezTo>
                    <a:pt x="33" y="64"/>
                    <a:pt x="42" y="60"/>
                    <a:pt x="49" y="55"/>
                  </a:cubicBezTo>
                  <a:cubicBezTo>
                    <a:pt x="58" y="48"/>
                    <a:pt x="64" y="36"/>
                    <a:pt x="62" y="25"/>
                  </a:cubicBezTo>
                  <a:cubicBezTo>
                    <a:pt x="61" y="13"/>
                    <a:pt x="50" y="6"/>
                    <a:pt x="42" y="3"/>
                  </a:cubicBezTo>
                  <a:close/>
                </a:path>
              </a:pathLst>
            </a:custGeom>
            <a:solidFill>
              <a:srgbClr val="0C7A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任意多边形: 形状 184"/>
            <p:cNvSpPr>
              <a:spLocks/>
            </p:cNvSpPr>
            <p:nvPr/>
          </p:nvSpPr>
          <p:spPr bwMode="auto">
            <a:xfrm>
              <a:off x="10369550" y="-744538"/>
              <a:ext cx="212725" cy="220663"/>
            </a:xfrm>
            <a:custGeom>
              <a:avLst/>
              <a:gdLst>
                <a:gd name="T0" fmla="*/ 2 w 56"/>
                <a:gd name="T1" fmla="*/ 28 h 58"/>
                <a:gd name="T2" fmla="*/ 18 w 56"/>
                <a:gd name="T3" fmla="*/ 5 h 58"/>
                <a:gd name="T4" fmla="*/ 46 w 56"/>
                <a:gd name="T5" fmla="*/ 6 h 58"/>
                <a:gd name="T6" fmla="*/ 55 w 56"/>
                <a:gd name="T7" fmla="*/ 24 h 58"/>
                <a:gd name="T8" fmla="*/ 44 w 56"/>
                <a:gd name="T9" fmla="*/ 50 h 58"/>
                <a:gd name="T10" fmla="*/ 16 w 56"/>
                <a:gd name="T11" fmla="*/ 53 h 58"/>
                <a:gd name="T12" fmla="*/ 2 w 56"/>
                <a:gd name="T13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8">
                  <a:moveTo>
                    <a:pt x="2" y="28"/>
                  </a:moveTo>
                  <a:cubicBezTo>
                    <a:pt x="4" y="19"/>
                    <a:pt x="10" y="10"/>
                    <a:pt x="18" y="5"/>
                  </a:cubicBezTo>
                  <a:cubicBezTo>
                    <a:pt x="27" y="0"/>
                    <a:pt x="38" y="0"/>
                    <a:pt x="46" y="6"/>
                  </a:cubicBezTo>
                  <a:cubicBezTo>
                    <a:pt x="51" y="10"/>
                    <a:pt x="54" y="17"/>
                    <a:pt x="55" y="24"/>
                  </a:cubicBezTo>
                  <a:cubicBezTo>
                    <a:pt x="56" y="34"/>
                    <a:pt x="52" y="44"/>
                    <a:pt x="44" y="50"/>
                  </a:cubicBezTo>
                  <a:cubicBezTo>
                    <a:pt x="36" y="56"/>
                    <a:pt x="25" y="58"/>
                    <a:pt x="16" y="53"/>
                  </a:cubicBezTo>
                  <a:cubicBezTo>
                    <a:pt x="8" y="48"/>
                    <a:pt x="0" y="38"/>
                    <a:pt x="2" y="28"/>
                  </a:cubicBezTo>
                  <a:close/>
                </a:path>
              </a:pathLst>
            </a:custGeom>
            <a:solidFill>
              <a:srgbClr val="F45D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1" r:id="rId4"/>
    <p:sldLayoutId id="2147483654" r:id="rId5"/>
    <p:sldLayoutId id="2147483655" r:id="rId6"/>
    <p:sldLayoutId id="2147483657" r:id="rId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2335116" y="921261"/>
            <a:ext cx="7804564" cy="2397801"/>
          </a:xfrm>
        </p:spPr>
        <p:txBody>
          <a:bodyPr/>
          <a:lstStyle/>
          <a:p>
            <a:r>
              <a:rPr lang="zh-CN" altLang="en-US" dirty="0"/>
              <a:t>新学期 “心”动力</a:t>
            </a:r>
            <a:endParaRPr lang="en-US" dirty="0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4206431" y="3538938"/>
            <a:ext cx="3766440" cy="559103"/>
          </a:xfrm>
        </p:spPr>
        <p:txBody>
          <a:bodyPr>
            <a:noAutofit/>
          </a:bodyPr>
          <a:lstStyle/>
          <a:p>
            <a:r>
              <a:rPr lang="zh-CN" altLang="en-US" sz="2400" dirty="0"/>
              <a:t>寻找学期“心”能量</a:t>
            </a:r>
            <a:endParaRPr lang="en-US" sz="2400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2914236" y="4386005"/>
            <a:ext cx="6350830" cy="276999"/>
          </a:xfrm>
        </p:spPr>
        <p:txBody>
          <a:bodyPr>
            <a:noAutofit/>
          </a:bodyPr>
          <a:lstStyle/>
          <a:p>
            <a:pPr lvl="0"/>
            <a:r>
              <a:rPr lang="zh-CN" altLang="en-US" sz="1800" dirty="0"/>
              <a:t>横山桥中心小学 山水实验小学</a:t>
            </a:r>
            <a:endParaRPr 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F881EE-1CA7-209A-FB25-A238985A9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36" y="413072"/>
            <a:ext cx="10858500" cy="900112"/>
          </a:xfrm>
        </p:spPr>
        <p:txBody>
          <a:bodyPr/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能量法宝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：积极的自我暗示</a:t>
            </a: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46E6BC01-B7A6-EC8A-6244-4FDDCE2730F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403" y="3532158"/>
            <a:ext cx="4313133" cy="293785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0A882B8-0697-B61E-1185-F23A815BAD2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105" y="2525084"/>
            <a:ext cx="2909789" cy="412443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E38DA0E-C1F5-B630-22DF-F6DB8D7DCF5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72" y="1816217"/>
            <a:ext cx="2846482" cy="211821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8321299-4392-5A45-5CA2-475B46851D9C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72" y="3498209"/>
            <a:ext cx="3822417" cy="294671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913619B-C978-8A84-E585-2DB9B536EDE1}"/>
              </a:ext>
            </a:extLst>
          </p:cNvPr>
          <p:cNvSpPr/>
          <p:nvPr/>
        </p:nvSpPr>
        <p:spPr>
          <a:xfrm>
            <a:off x="4750162" y="1499341"/>
            <a:ext cx="65193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现在的你更像谁呢？</a:t>
            </a:r>
          </a:p>
        </p:txBody>
      </p:sp>
    </p:spTree>
    <p:extLst>
      <p:ext uri="{BB962C8B-B14F-4D97-AF65-F5344CB8AC3E}">
        <p14:creationId xmlns:p14="http://schemas.microsoft.com/office/powerpoint/2010/main" val="2895135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F881EE-1CA7-209A-FB25-A238985A9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36" y="413072"/>
            <a:ext cx="10858500" cy="900112"/>
          </a:xfrm>
        </p:spPr>
        <p:txBody>
          <a:bodyPr/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能量法宝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：积极参加各项活动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1361D3D-6834-66F1-B100-EF3EDD174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124" y="332981"/>
            <a:ext cx="4071457" cy="30535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CD0A36A-D678-9152-BB02-980092B94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18" y="1512723"/>
            <a:ext cx="4596996" cy="34477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764054E-D5B0-21A4-1D57-86E45385D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823" y="3586113"/>
            <a:ext cx="3918541" cy="29389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0F3E90F-9777-7E42-0C37-07C40490B7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577" y="3428999"/>
            <a:ext cx="4279959" cy="320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26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F881EE-1CA7-209A-FB25-A238985A9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36" y="413072"/>
            <a:ext cx="10858500" cy="900112"/>
          </a:xfrm>
        </p:spPr>
        <p:txBody>
          <a:bodyPr/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能量法宝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：寻找他人帮助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71740F0-A891-1070-DCE0-ACF41E0F827A}"/>
              </a:ext>
            </a:extLst>
          </p:cNvPr>
          <p:cNvGrpSpPr/>
          <p:nvPr/>
        </p:nvGrpSpPr>
        <p:grpSpPr>
          <a:xfrm>
            <a:off x="1321711" y="3641533"/>
            <a:ext cx="3488967" cy="2841418"/>
            <a:chOff x="4035827" y="1512009"/>
            <a:chExt cx="4107647" cy="4240381"/>
          </a:xfrm>
        </p:grpSpPr>
        <p:grpSp>
          <p:nvGrpSpPr>
            <p:cNvPr id="4" name="iṧḷíḓe">
              <a:extLst>
                <a:ext uri="{FF2B5EF4-FFF2-40B4-BE49-F238E27FC236}">
                  <a16:creationId xmlns:a16="http://schemas.microsoft.com/office/drawing/2014/main" id="{4BD48496-C506-E7CE-A1F3-C90E7FCC4CD6}"/>
                </a:ext>
              </a:extLst>
            </p:cNvPr>
            <p:cNvGrpSpPr/>
            <p:nvPr/>
          </p:nvGrpSpPr>
          <p:grpSpPr>
            <a:xfrm>
              <a:off x="4227315" y="2304596"/>
              <a:ext cx="3459845" cy="3264720"/>
              <a:chOff x="4277427" y="2084753"/>
              <a:chExt cx="3459845" cy="3264720"/>
            </a:xfrm>
          </p:grpSpPr>
          <p:sp>
            <p:nvSpPr>
              <p:cNvPr id="161" name="ï$ḻiḍè">
                <a:extLst>
                  <a:ext uri="{FF2B5EF4-FFF2-40B4-BE49-F238E27FC236}">
                    <a16:creationId xmlns:a16="http://schemas.microsoft.com/office/drawing/2014/main" id="{51B267BC-A578-2131-D326-7CF71836B800}"/>
                  </a:ext>
                </a:extLst>
              </p:cNvPr>
              <p:cNvSpPr/>
              <p:nvPr/>
            </p:nvSpPr>
            <p:spPr>
              <a:xfrm>
                <a:off x="4403560" y="2208932"/>
                <a:ext cx="3228072" cy="3140518"/>
              </a:xfrm>
              <a:custGeom>
                <a:avLst/>
                <a:gdLst>
                  <a:gd name="connsiteX0" fmla="*/ 2499112 w 3228072"/>
                  <a:gd name="connsiteY0" fmla="*/ 759248 h 3140518"/>
                  <a:gd name="connsiteX1" fmla="*/ 2378144 w 3228072"/>
                  <a:gd name="connsiteY1" fmla="*/ 765249 h 3140518"/>
                  <a:gd name="connsiteX2" fmla="*/ 2256605 w 3228072"/>
                  <a:gd name="connsiteY2" fmla="*/ 647805 h 3140518"/>
                  <a:gd name="connsiteX3" fmla="*/ 2210218 w 3228072"/>
                  <a:gd name="connsiteY3" fmla="*/ 478737 h 3140518"/>
                  <a:gd name="connsiteX4" fmla="*/ 1091888 w 3228072"/>
                  <a:gd name="connsiteY4" fmla="*/ 116310 h 3140518"/>
                  <a:gd name="connsiteX5" fmla="*/ 851382 w 3228072"/>
                  <a:gd name="connsiteY5" fmla="*/ 501025 h 3140518"/>
                  <a:gd name="connsiteX6" fmla="*/ 895292 w 3228072"/>
                  <a:gd name="connsiteY6" fmla="*/ 740007 h 3140518"/>
                  <a:gd name="connsiteX7" fmla="*/ 843952 w 3228072"/>
                  <a:gd name="connsiteY7" fmla="*/ 968417 h 3140518"/>
                  <a:gd name="connsiteX8" fmla="*/ 618210 w 3228072"/>
                  <a:gd name="connsiteY8" fmla="*/ 1046427 h 3140518"/>
                  <a:gd name="connsiteX9" fmla="*/ 22707 w 3228072"/>
                  <a:gd name="connsiteY9" fmla="*/ 1591542 h 3140518"/>
                  <a:gd name="connsiteX10" fmla="*/ 7657 w 3228072"/>
                  <a:gd name="connsiteY10" fmla="*/ 1816523 h 3140518"/>
                  <a:gd name="connsiteX11" fmla="*/ 362178 w 3228072"/>
                  <a:gd name="connsiteY11" fmla="*/ 2202857 h 3140518"/>
                  <a:gd name="connsiteX12" fmla="*/ 726509 w 3228072"/>
                  <a:gd name="connsiteY12" fmla="*/ 2582142 h 3140518"/>
                  <a:gd name="connsiteX13" fmla="*/ 780706 w 3228072"/>
                  <a:gd name="connsiteY13" fmla="*/ 2944188 h 3140518"/>
                  <a:gd name="connsiteX14" fmla="*/ 1141513 w 3228072"/>
                  <a:gd name="connsiteY14" fmla="*/ 3132021 h 3140518"/>
                  <a:gd name="connsiteX15" fmla="*/ 2213266 w 3228072"/>
                  <a:gd name="connsiteY15" fmla="*/ 2958285 h 3140518"/>
                  <a:gd name="connsiteX16" fmla="*/ 2709328 w 3228072"/>
                  <a:gd name="connsiteY16" fmla="*/ 2665010 h 3140518"/>
                  <a:gd name="connsiteX17" fmla="*/ 2777813 w 3228072"/>
                  <a:gd name="connsiteY17" fmla="*/ 2459746 h 3140518"/>
                  <a:gd name="connsiteX18" fmla="*/ 2701232 w 3228072"/>
                  <a:gd name="connsiteY18" fmla="*/ 2286582 h 3140518"/>
                  <a:gd name="connsiteX19" fmla="*/ 2744095 w 3228072"/>
                  <a:gd name="connsiteY19" fmla="*/ 2064459 h 3140518"/>
                  <a:gd name="connsiteX20" fmla="*/ 2926213 w 3228072"/>
                  <a:gd name="connsiteY20" fmla="*/ 1940348 h 3140518"/>
                  <a:gd name="connsiteX21" fmla="*/ 3192913 w 3228072"/>
                  <a:gd name="connsiteY21" fmla="*/ 1176348 h 3140518"/>
                  <a:gd name="connsiteX22" fmla="*/ 2499112 w 3228072"/>
                  <a:gd name="connsiteY22" fmla="*/ 759248 h 3140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28072" h="3140518">
                    <a:moveTo>
                      <a:pt x="2499112" y="759248"/>
                    </a:moveTo>
                    <a:cubicBezTo>
                      <a:pt x="2458821" y="764963"/>
                      <a:pt x="2417673" y="774488"/>
                      <a:pt x="2378144" y="765249"/>
                    </a:cubicBezTo>
                    <a:cubicBezTo>
                      <a:pt x="2321185" y="751914"/>
                      <a:pt x="2279370" y="701622"/>
                      <a:pt x="2256605" y="647805"/>
                    </a:cubicBezTo>
                    <a:cubicBezTo>
                      <a:pt x="2233745" y="593989"/>
                      <a:pt x="2225744" y="535125"/>
                      <a:pt x="2210218" y="478737"/>
                    </a:cubicBezTo>
                    <a:cubicBezTo>
                      <a:pt x="2078202" y="-942"/>
                      <a:pt x="1482508" y="-116957"/>
                      <a:pt x="1091888" y="116310"/>
                    </a:cubicBezTo>
                    <a:cubicBezTo>
                      <a:pt x="955871" y="197559"/>
                      <a:pt x="848524" y="342624"/>
                      <a:pt x="851382" y="501025"/>
                    </a:cubicBezTo>
                    <a:cubicBezTo>
                      <a:pt x="852811" y="582178"/>
                      <a:pt x="882147" y="659902"/>
                      <a:pt x="895292" y="740007"/>
                    </a:cubicBezTo>
                    <a:cubicBezTo>
                      <a:pt x="908437" y="820017"/>
                      <a:pt x="901579" y="911267"/>
                      <a:pt x="843952" y="968417"/>
                    </a:cubicBezTo>
                    <a:cubicBezTo>
                      <a:pt x="786421" y="1025376"/>
                      <a:pt x="697744" y="1031187"/>
                      <a:pt x="618210" y="1046427"/>
                    </a:cubicBezTo>
                    <a:cubicBezTo>
                      <a:pt x="339985" y="1099671"/>
                      <a:pt x="100335" y="1319127"/>
                      <a:pt x="22707" y="1591542"/>
                    </a:cubicBezTo>
                    <a:cubicBezTo>
                      <a:pt x="1942" y="1664504"/>
                      <a:pt x="-7964" y="1742228"/>
                      <a:pt x="7657" y="1816523"/>
                    </a:cubicBezTo>
                    <a:cubicBezTo>
                      <a:pt x="44519" y="1992640"/>
                      <a:pt x="209397" y="2107798"/>
                      <a:pt x="362178" y="2202857"/>
                    </a:cubicBezTo>
                    <a:cubicBezTo>
                      <a:pt x="514959" y="2297916"/>
                      <a:pt x="681646" y="2407930"/>
                      <a:pt x="726509" y="2582142"/>
                    </a:cubicBezTo>
                    <a:cubicBezTo>
                      <a:pt x="757179" y="2701015"/>
                      <a:pt x="725080" y="2834650"/>
                      <a:pt x="780706" y="2944188"/>
                    </a:cubicBezTo>
                    <a:cubicBezTo>
                      <a:pt x="844809" y="3070394"/>
                      <a:pt x="1000638" y="3117448"/>
                      <a:pt x="1141513" y="3132021"/>
                    </a:cubicBezTo>
                    <a:cubicBezTo>
                      <a:pt x="1504416" y="3169644"/>
                      <a:pt x="1868271" y="3077061"/>
                      <a:pt x="2213266" y="2958285"/>
                    </a:cubicBezTo>
                    <a:cubicBezTo>
                      <a:pt x="2397480" y="2894848"/>
                      <a:pt x="2587980" y="2817410"/>
                      <a:pt x="2709328" y="2665010"/>
                    </a:cubicBezTo>
                    <a:cubicBezTo>
                      <a:pt x="2755715" y="2606812"/>
                      <a:pt x="2791339" y="2532898"/>
                      <a:pt x="2777813" y="2459746"/>
                    </a:cubicBezTo>
                    <a:cubicBezTo>
                      <a:pt x="2766288" y="2397453"/>
                      <a:pt x="2721520" y="2346589"/>
                      <a:pt x="2701232" y="2286582"/>
                    </a:cubicBezTo>
                    <a:cubicBezTo>
                      <a:pt x="2675991" y="2211810"/>
                      <a:pt x="2692850" y="2124371"/>
                      <a:pt x="2744095" y="2064459"/>
                    </a:cubicBezTo>
                    <a:cubicBezTo>
                      <a:pt x="2792101" y="2008356"/>
                      <a:pt x="2863348" y="1979115"/>
                      <a:pt x="2926213" y="1940348"/>
                    </a:cubicBezTo>
                    <a:cubicBezTo>
                      <a:pt x="3174720" y="1787186"/>
                      <a:pt x="3292068" y="1450858"/>
                      <a:pt x="3192913" y="1176348"/>
                    </a:cubicBezTo>
                    <a:cubicBezTo>
                      <a:pt x="3093376" y="901742"/>
                      <a:pt x="2788100" y="718100"/>
                      <a:pt x="2499112" y="759248"/>
                    </a:cubicBezTo>
                    <a:close/>
                  </a:path>
                </a:pathLst>
              </a:custGeom>
              <a:solidFill>
                <a:srgbClr val="DDC7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iŝlïḑê">
                <a:extLst>
                  <a:ext uri="{FF2B5EF4-FFF2-40B4-BE49-F238E27FC236}">
                    <a16:creationId xmlns:a16="http://schemas.microsoft.com/office/drawing/2014/main" id="{F43E6E43-6B4E-DA75-17F8-56DDBCB55ABE}"/>
                  </a:ext>
                </a:extLst>
              </p:cNvPr>
              <p:cNvSpPr/>
              <p:nvPr/>
            </p:nvSpPr>
            <p:spPr>
              <a:xfrm>
                <a:off x="4691763" y="2769832"/>
                <a:ext cx="2651360" cy="2579641"/>
              </a:xfrm>
              <a:custGeom>
                <a:avLst/>
                <a:gdLst>
                  <a:gd name="connsiteX0" fmla="*/ 2052794 w 2651360"/>
                  <a:gd name="connsiteY0" fmla="*/ 623639 h 2579641"/>
                  <a:gd name="connsiteX1" fmla="*/ 1953449 w 2651360"/>
                  <a:gd name="connsiteY1" fmla="*/ 628592 h 2579641"/>
                  <a:gd name="connsiteX2" fmla="*/ 1853626 w 2651360"/>
                  <a:gd name="connsiteY2" fmla="*/ 532104 h 2579641"/>
                  <a:gd name="connsiteX3" fmla="*/ 1815526 w 2651360"/>
                  <a:gd name="connsiteY3" fmla="*/ 393230 h 2579641"/>
                  <a:gd name="connsiteX4" fmla="*/ 896935 w 2651360"/>
                  <a:gd name="connsiteY4" fmla="*/ 95573 h 2579641"/>
                  <a:gd name="connsiteX5" fmla="*/ 699387 w 2651360"/>
                  <a:gd name="connsiteY5" fmla="*/ 411613 h 2579641"/>
                  <a:gd name="connsiteX6" fmla="*/ 735391 w 2651360"/>
                  <a:gd name="connsiteY6" fmla="*/ 607923 h 2579641"/>
                  <a:gd name="connsiteX7" fmla="*/ 693196 w 2651360"/>
                  <a:gd name="connsiteY7" fmla="*/ 795470 h 2579641"/>
                  <a:gd name="connsiteX8" fmla="*/ 507744 w 2651360"/>
                  <a:gd name="connsiteY8" fmla="*/ 859574 h 2579641"/>
                  <a:gd name="connsiteX9" fmla="*/ 18635 w 2651360"/>
                  <a:gd name="connsiteY9" fmla="*/ 1307344 h 2579641"/>
                  <a:gd name="connsiteX10" fmla="*/ 6253 w 2651360"/>
                  <a:gd name="connsiteY10" fmla="*/ 1492129 h 2579641"/>
                  <a:gd name="connsiteX11" fmla="*/ 297432 w 2651360"/>
                  <a:gd name="connsiteY11" fmla="*/ 1809407 h 2579641"/>
                  <a:gd name="connsiteX12" fmla="*/ 596707 w 2651360"/>
                  <a:gd name="connsiteY12" fmla="*/ 2120969 h 2579641"/>
                  <a:gd name="connsiteX13" fmla="*/ 641189 w 2651360"/>
                  <a:gd name="connsiteY13" fmla="*/ 2418340 h 2579641"/>
                  <a:gd name="connsiteX14" fmla="*/ 937512 w 2651360"/>
                  <a:gd name="connsiteY14" fmla="*/ 2572645 h 2579641"/>
                  <a:gd name="connsiteX15" fmla="*/ 1817813 w 2651360"/>
                  <a:gd name="connsiteY15" fmla="*/ 2429865 h 2579641"/>
                  <a:gd name="connsiteX16" fmla="*/ 2225292 w 2651360"/>
                  <a:gd name="connsiteY16" fmla="*/ 2188978 h 2579641"/>
                  <a:gd name="connsiteX17" fmla="*/ 2281490 w 2651360"/>
                  <a:gd name="connsiteY17" fmla="*/ 2020385 h 2579641"/>
                  <a:gd name="connsiteX18" fmla="*/ 2218529 w 2651360"/>
                  <a:gd name="connsiteY18" fmla="*/ 1878177 h 2579641"/>
                  <a:gd name="connsiteX19" fmla="*/ 2253772 w 2651360"/>
                  <a:gd name="connsiteY19" fmla="*/ 1695678 h 2579641"/>
                  <a:gd name="connsiteX20" fmla="*/ 2403409 w 2651360"/>
                  <a:gd name="connsiteY20" fmla="*/ 1593665 h 2579641"/>
                  <a:gd name="connsiteX21" fmla="*/ 2622484 w 2651360"/>
                  <a:gd name="connsiteY21" fmla="*/ 966063 h 2579641"/>
                  <a:gd name="connsiteX22" fmla="*/ 2052794 w 2651360"/>
                  <a:gd name="connsiteY22" fmla="*/ 623639 h 257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651360" h="2579641">
                    <a:moveTo>
                      <a:pt x="2052794" y="623639"/>
                    </a:moveTo>
                    <a:cubicBezTo>
                      <a:pt x="2019742" y="628306"/>
                      <a:pt x="1985929" y="636212"/>
                      <a:pt x="1953449" y="628592"/>
                    </a:cubicBezTo>
                    <a:cubicBezTo>
                      <a:pt x="1906681" y="617639"/>
                      <a:pt x="1872391" y="576395"/>
                      <a:pt x="1853626" y="532104"/>
                    </a:cubicBezTo>
                    <a:cubicBezTo>
                      <a:pt x="1834862" y="487813"/>
                      <a:pt x="1828290" y="439521"/>
                      <a:pt x="1815526" y="393230"/>
                    </a:cubicBezTo>
                    <a:cubicBezTo>
                      <a:pt x="1707132" y="-820"/>
                      <a:pt x="1217737" y="-96070"/>
                      <a:pt x="896935" y="95573"/>
                    </a:cubicBezTo>
                    <a:cubicBezTo>
                      <a:pt x="785207" y="162343"/>
                      <a:pt x="697006" y="281406"/>
                      <a:pt x="699387" y="411613"/>
                    </a:cubicBezTo>
                    <a:cubicBezTo>
                      <a:pt x="700625" y="478193"/>
                      <a:pt x="724628" y="542105"/>
                      <a:pt x="735391" y="607923"/>
                    </a:cubicBezTo>
                    <a:cubicBezTo>
                      <a:pt x="746155" y="673646"/>
                      <a:pt x="740535" y="748607"/>
                      <a:pt x="693196" y="795470"/>
                    </a:cubicBezTo>
                    <a:cubicBezTo>
                      <a:pt x="645952" y="842238"/>
                      <a:pt x="573085" y="847096"/>
                      <a:pt x="507744" y="859574"/>
                    </a:cubicBezTo>
                    <a:cubicBezTo>
                      <a:pt x="279239" y="903293"/>
                      <a:pt x="82357" y="1083602"/>
                      <a:pt x="18635" y="1307344"/>
                    </a:cubicBezTo>
                    <a:cubicBezTo>
                      <a:pt x="1585" y="1367351"/>
                      <a:pt x="-6511" y="1431074"/>
                      <a:pt x="6253" y="1492129"/>
                    </a:cubicBezTo>
                    <a:cubicBezTo>
                      <a:pt x="36542" y="1636814"/>
                      <a:pt x="171988" y="1731397"/>
                      <a:pt x="297432" y="1809407"/>
                    </a:cubicBezTo>
                    <a:cubicBezTo>
                      <a:pt x="422876" y="1887511"/>
                      <a:pt x="559846" y="1977809"/>
                      <a:pt x="596707" y="2120969"/>
                    </a:cubicBezTo>
                    <a:cubicBezTo>
                      <a:pt x="621853" y="2218696"/>
                      <a:pt x="595564" y="2328424"/>
                      <a:pt x="641189" y="2418340"/>
                    </a:cubicBezTo>
                    <a:cubicBezTo>
                      <a:pt x="693862" y="2522067"/>
                      <a:pt x="821878" y="2560643"/>
                      <a:pt x="937512" y="2572645"/>
                    </a:cubicBezTo>
                    <a:cubicBezTo>
                      <a:pt x="1235645" y="2603601"/>
                      <a:pt x="1534444" y="2527496"/>
                      <a:pt x="1817813" y="2429865"/>
                    </a:cubicBezTo>
                    <a:cubicBezTo>
                      <a:pt x="1969069" y="2377763"/>
                      <a:pt x="2125565" y="2314136"/>
                      <a:pt x="2225292" y="2188978"/>
                    </a:cubicBezTo>
                    <a:cubicBezTo>
                      <a:pt x="2263392" y="2141162"/>
                      <a:pt x="2292634" y="2080488"/>
                      <a:pt x="2281490" y="2020385"/>
                    </a:cubicBezTo>
                    <a:cubicBezTo>
                      <a:pt x="2272060" y="1969236"/>
                      <a:pt x="2235198" y="1927421"/>
                      <a:pt x="2218529" y="1878177"/>
                    </a:cubicBezTo>
                    <a:cubicBezTo>
                      <a:pt x="2197765" y="1816836"/>
                      <a:pt x="2211671" y="1744922"/>
                      <a:pt x="2253772" y="1695678"/>
                    </a:cubicBezTo>
                    <a:cubicBezTo>
                      <a:pt x="2293205" y="1649577"/>
                      <a:pt x="2351784" y="1625574"/>
                      <a:pt x="2403409" y="1593665"/>
                    </a:cubicBezTo>
                    <a:cubicBezTo>
                      <a:pt x="2607530" y="1467840"/>
                      <a:pt x="2703923" y="1191615"/>
                      <a:pt x="2622484" y="966063"/>
                    </a:cubicBezTo>
                    <a:cubicBezTo>
                      <a:pt x="2540950" y="740606"/>
                      <a:pt x="2290157" y="589826"/>
                      <a:pt x="2052794" y="623639"/>
                    </a:cubicBezTo>
                    <a:close/>
                  </a:path>
                </a:pathLst>
              </a:custGeom>
              <a:solidFill>
                <a:srgbClr val="DDC7FF">
                  <a:alpha val="3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iṡḻíďe">
                <a:extLst>
                  <a:ext uri="{FF2B5EF4-FFF2-40B4-BE49-F238E27FC236}">
                    <a16:creationId xmlns:a16="http://schemas.microsoft.com/office/drawing/2014/main" id="{EA6AE515-259C-361A-E404-0A32CFC0D0F7}"/>
                  </a:ext>
                </a:extLst>
              </p:cNvPr>
              <p:cNvSpPr/>
              <p:nvPr/>
            </p:nvSpPr>
            <p:spPr>
              <a:xfrm>
                <a:off x="6260851" y="2128429"/>
                <a:ext cx="298170" cy="267804"/>
              </a:xfrm>
              <a:custGeom>
                <a:avLst/>
                <a:gdLst>
                  <a:gd name="connsiteX0" fmla="*/ 27744 w 298170"/>
                  <a:gd name="connsiteY0" fmla="*/ 86990 h 267804"/>
                  <a:gd name="connsiteX1" fmla="*/ 242437 w 298170"/>
                  <a:gd name="connsiteY1" fmla="*/ 247486 h 267804"/>
                  <a:gd name="connsiteX2" fmla="*/ 266059 w 298170"/>
                  <a:gd name="connsiteY2" fmla="*/ 265774 h 267804"/>
                  <a:gd name="connsiteX3" fmla="*/ 293586 w 298170"/>
                  <a:gd name="connsiteY3" fmla="*/ 260345 h 267804"/>
                  <a:gd name="connsiteX4" fmla="*/ 298158 w 298170"/>
                  <a:gd name="connsiteY4" fmla="*/ 240152 h 267804"/>
                  <a:gd name="connsiteX5" fmla="*/ 229769 w 298170"/>
                  <a:gd name="connsiteY5" fmla="*/ 88038 h 267804"/>
                  <a:gd name="connsiteX6" fmla="*/ 1931 w 298170"/>
                  <a:gd name="connsiteY6" fmla="*/ 40508 h 267804"/>
                  <a:gd name="connsiteX7" fmla="*/ 2788 w 298170"/>
                  <a:gd name="connsiteY7" fmla="*/ 66035 h 267804"/>
                  <a:gd name="connsiteX8" fmla="*/ 27744 w 298170"/>
                  <a:gd name="connsiteY8" fmla="*/ 86990 h 267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8170" h="267804">
                    <a:moveTo>
                      <a:pt x="27744" y="86990"/>
                    </a:moveTo>
                    <a:cubicBezTo>
                      <a:pt x="106801" y="129376"/>
                      <a:pt x="179382" y="183669"/>
                      <a:pt x="242437" y="247486"/>
                    </a:cubicBezTo>
                    <a:cubicBezTo>
                      <a:pt x="249486" y="254630"/>
                      <a:pt x="256725" y="262060"/>
                      <a:pt x="266059" y="265774"/>
                    </a:cubicBezTo>
                    <a:cubicBezTo>
                      <a:pt x="275394" y="269489"/>
                      <a:pt x="287490" y="268346"/>
                      <a:pt x="293586" y="260345"/>
                    </a:cubicBezTo>
                    <a:cubicBezTo>
                      <a:pt x="297873" y="254725"/>
                      <a:pt x="298254" y="247201"/>
                      <a:pt x="298158" y="240152"/>
                    </a:cubicBezTo>
                    <a:cubicBezTo>
                      <a:pt x="297015" y="183193"/>
                      <a:pt x="269869" y="128519"/>
                      <a:pt x="229769" y="88038"/>
                    </a:cubicBezTo>
                    <a:cubicBezTo>
                      <a:pt x="192336" y="50319"/>
                      <a:pt x="31649" y="-58457"/>
                      <a:pt x="1931" y="40508"/>
                    </a:cubicBezTo>
                    <a:cubicBezTo>
                      <a:pt x="-546" y="48890"/>
                      <a:pt x="-1022" y="58225"/>
                      <a:pt x="2788" y="66035"/>
                    </a:cubicBezTo>
                    <a:cubicBezTo>
                      <a:pt x="7455" y="76131"/>
                      <a:pt x="17933" y="81751"/>
                      <a:pt x="27744" y="86990"/>
                    </a:cubicBezTo>
                    <a:close/>
                  </a:path>
                </a:pathLst>
              </a:custGeom>
              <a:solidFill>
                <a:srgbClr val="DDC7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" name="îṡḻíḋè">
                <a:extLst>
                  <a:ext uri="{FF2B5EF4-FFF2-40B4-BE49-F238E27FC236}">
                    <a16:creationId xmlns:a16="http://schemas.microsoft.com/office/drawing/2014/main" id="{07A24629-E177-490A-23E2-6AE9A0D44791}"/>
                  </a:ext>
                </a:extLst>
              </p:cNvPr>
              <p:cNvSpPr/>
              <p:nvPr/>
            </p:nvSpPr>
            <p:spPr>
              <a:xfrm>
                <a:off x="6116997" y="2084753"/>
                <a:ext cx="86358" cy="83816"/>
              </a:xfrm>
              <a:custGeom>
                <a:avLst/>
                <a:gdLst>
                  <a:gd name="connsiteX0" fmla="*/ 46345 w 86358"/>
                  <a:gd name="connsiteY0" fmla="*/ 83231 h 83816"/>
                  <a:gd name="connsiteX1" fmla="*/ 61394 w 86358"/>
                  <a:gd name="connsiteY1" fmla="*/ 77611 h 83816"/>
                  <a:gd name="connsiteX2" fmla="*/ 86350 w 86358"/>
                  <a:gd name="connsiteY2" fmla="*/ 41607 h 83816"/>
                  <a:gd name="connsiteX3" fmla="*/ 11864 w 86358"/>
                  <a:gd name="connsiteY3" fmla="*/ 13127 h 83816"/>
                  <a:gd name="connsiteX4" fmla="*/ 3863 w 86358"/>
                  <a:gd name="connsiteY4" fmla="*/ 61038 h 83816"/>
                  <a:gd name="connsiteX5" fmla="*/ 46345 w 86358"/>
                  <a:gd name="connsiteY5" fmla="*/ 83231 h 83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358" h="83816">
                    <a:moveTo>
                      <a:pt x="46345" y="83231"/>
                    </a:moveTo>
                    <a:cubicBezTo>
                      <a:pt x="51583" y="82279"/>
                      <a:pt x="56632" y="80183"/>
                      <a:pt x="61394" y="77611"/>
                    </a:cubicBezTo>
                    <a:cubicBezTo>
                      <a:pt x="74920" y="70277"/>
                      <a:pt x="86731" y="56942"/>
                      <a:pt x="86350" y="41607"/>
                    </a:cubicBezTo>
                    <a:cubicBezTo>
                      <a:pt x="85588" y="3221"/>
                      <a:pt x="37391" y="-13829"/>
                      <a:pt x="11864" y="13127"/>
                    </a:cubicBezTo>
                    <a:cubicBezTo>
                      <a:pt x="53" y="25605"/>
                      <a:pt x="-3566" y="45512"/>
                      <a:pt x="3863" y="61038"/>
                    </a:cubicBezTo>
                    <a:cubicBezTo>
                      <a:pt x="11197" y="76564"/>
                      <a:pt x="29390" y="86375"/>
                      <a:pt x="46345" y="83231"/>
                    </a:cubicBezTo>
                    <a:close/>
                  </a:path>
                </a:pathLst>
              </a:custGeom>
              <a:solidFill>
                <a:srgbClr val="DDC7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" name="iśḻîdé">
                <a:extLst>
                  <a:ext uri="{FF2B5EF4-FFF2-40B4-BE49-F238E27FC236}">
                    <a16:creationId xmlns:a16="http://schemas.microsoft.com/office/drawing/2014/main" id="{31F62DB2-0388-231A-FCBF-2BD09AD735C8}"/>
                  </a:ext>
                </a:extLst>
              </p:cNvPr>
              <p:cNvSpPr/>
              <p:nvPr/>
            </p:nvSpPr>
            <p:spPr>
              <a:xfrm>
                <a:off x="4277427" y="3721403"/>
                <a:ext cx="114917" cy="405423"/>
              </a:xfrm>
              <a:custGeom>
                <a:avLst/>
                <a:gdLst>
                  <a:gd name="connsiteX0" fmla="*/ 99024 w 114917"/>
                  <a:gd name="connsiteY0" fmla="*/ 57260 h 405423"/>
                  <a:gd name="connsiteX1" fmla="*/ 101787 w 114917"/>
                  <a:gd name="connsiteY1" fmla="*/ 2777 h 405423"/>
                  <a:gd name="connsiteX2" fmla="*/ 66354 w 114917"/>
                  <a:gd name="connsiteY2" fmla="*/ 7920 h 405423"/>
                  <a:gd name="connsiteX3" fmla="*/ 43208 w 114917"/>
                  <a:gd name="connsiteY3" fmla="*/ 37257 h 405423"/>
                  <a:gd name="connsiteX4" fmla="*/ 48828 w 114917"/>
                  <a:gd name="connsiteY4" fmla="*/ 389206 h 405423"/>
                  <a:gd name="connsiteX5" fmla="*/ 58924 w 114917"/>
                  <a:gd name="connsiteY5" fmla="*/ 401684 h 405423"/>
                  <a:gd name="connsiteX6" fmla="*/ 100834 w 114917"/>
                  <a:gd name="connsiteY6" fmla="*/ 379967 h 405423"/>
                  <a:gd name="connsiteX7" fmla="*/ 92357 w 114917"/>
                  <a:gd name="connsiteY7" fmla="*/ 325674 h 405423"/>
                  <a:gd name="connsiteX8" fmla="*/ 76260 w 114917"/>
                  <a:gd name="connsiteY8" fmla="*/ 146985 h 405423"/>
                  <a:gd name="connsiteX9" fmla="*/ 99024 w 114917"/>
                  <a:gd name="connsiteY9" fmla="*/ 57260 h 40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917" h="405423">
                    <a:moveTo>
                      <a:pt x="99024" y="57260"/>
                    </a:moveTo>
                    <a:cubicBezTo>
                      <a:pt x="106644" y="40686"/>
                      <a:pt x="129028" y="16112"/>
                      <a:pt x="101787" y="2777"/>
                    </a:cubicBezTo>
                    <a:cubicBezTo>
                      <a:pt x="90547" y="-2748"/>
                      <a:pt x="76450" y="491"/>
                      <a:pt x="66354" y="7920"/>
                    </a:cubicBezTo>
                    <a:cubicBezTo>
                      <a:pt x="56257" y="15350"/>
                      <a:pt x="49304" y="26208"/>
                      <a:pt x="43208" y="37257"/>
                    </a:cubicBezTo>
                    <a:cubicBezTo>
                      <a:pt x="-16419" y="144699"/>
                      <a:pt x="-14133" y="283764"/>
                      <a:pt x="48828" y="389206"/>
                    </a:cubicBezTo>
                    <a:cubicBezTo>
                      <a:pt x="51590" y="393873"/>
                      <a:pt x="54543" y="398540"/>
                      <a:pt x="58924" y="401684"/>
                    </a:cubicBezTo>
                    <a:cubicBezTo>
                      <a:pt x="73974" y="412542"/>
                      <a:pt x="96453" y="398064"/>
                      <a:pt x="100834" y="379967"/>
                    </a:cubicBezTo>
                    <a:cubicBezTo>
                      <a:pt x="105216" y="361964"/>
                      <a:pt x="98167" y="343295"/>
                      <a:pt x="92357" y="325674"/>
                    </a:cubicBezTo>
                    <a:cubicBezTo>
                      <a:pt x="73497" y="268334"/>
                      <a:pt x="68259" y="206802"/>
                      <a:pt x="76260" y="146985"/>
                    </a:cubicBezTo>
                    <a:cubicBezTo>
                      <a:pt x="80165" y="117172"/>
                      <a:pt x="86356" y="84692"/>
                      <a:pt x="99024" y="57260"/>
                    </a:cubicBezTo>
                    <a:close/>
                  </a:path>
                </a:pathLst>
              </a:custGeom>
              <a:solidFill>
                <a:srgbClr val="DDC7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" name="iślidé">
                <a:extLst>
                  <a:ext uri="{FF2B5EF4-FFF2-40B4-BE49-F238E27FC236}">
                    <a16:creationId xmlns:a16="http://schemas.microsoft.com/office/drawing/2014/main" id="{1300BEAD-123B-CFFB-1F93-9E6A57CB1251}"/>
                  </a:ext>
                </a:extLst>
              </p:cNvPr>
              <p:cNvSpPr/>
              <p:nvPr/>
            </p:nvSpPr>
            <p:spPr>
              <a:xfrm>
                <a:off x="4384905" y="3626929"/>
                <a:ext cx="51734" cy="60984"/>
              </a:xfrm>
              <a:custGeom>
                <a:avLst/>
                <a:gdLst>
                  <a:gd name="connsiteX0" fmla="*/ 48124 w 51734"/>
                  <a:gd name="connsiteY0" fmla="*/ 48768 h 60984"/>
                  <a:gd name="connsiteX1" fmla="*/ 51649 w 51734"/>
                  <a:gd name="connsiteY1" fmla="*/ 32766 h 60984"/>
                  <a:gd name="connsiteX2" fmla="*/ 46886 w 51734"/>
                  <a:gd name="connsiteY2" fmla="*/ 9620 h 60984"/>
                  <a:gd name="connsiteX3" fmla="*/ 26122 w 51734"/>
                  <a:gd name="connsiteY3" fmla="*/ 2286 h 60984"/>
                  <a:gd name="connsiteX4" fmla="*/ 23740 w 51734"/>
                  <a:gd name="connsiteY4" fmla="*/ 0 h 60984"/>
                  <a:gd name="connsiteX5" fmla="*/ 404 w 51734"/>
                  <a:gd name="connsiteY5" fmla="*/ 27146 h 60984"/>
                  <a:gd name="connsiteX6" fmla="*/ 15739 w 51734"/>
                  <a:gd name="connsiteY6" fmla="*/ 58579 h 60984"/>
                  <a:gd name="connsiteX7" fmla="*/ 48124 w 51734"/>
                  <a:gd name="connsiteY7" fmla="*/ 48768 h 60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734" h="60984">
                    <a:moveTo>
                      <a:pt x="48124" y="48768"/>
                    </a:moveTo>
                    <a:cubicBezTo>
                      <a:pt x="50696" y="43910"/>
                      <a:pt x="51363" y="38290"/>
                      <a:pt x="51649" y="32766"/>
                    </a:cubicBezTo>
                    <a:cubicBezTo>
                      <a:pt x="52030" y="24765"/>
                      <a:pt x="51268" y="16288"/>
                      <a:pt x="46886" y="9620"/>
                    </a:cubicBezTo>
                    <a:cubicBezTo>
                      <a:pt x="42505" y="2953"/>
                      <a:pt x="33361" y="-1143"/>
                      <a:pt x="26122" y="2286"/>
                    </a:cubicBezTo>
                    <a:lnTo>
                      <a:pt x="23740" y="0"/>
                    </a:lnTo>
                    <a:cubicBezTo>
                      <a:pt x="12025" y="4381"/>
                      <a:pt x="2500" y="14859"/>
                      <a:pt x="404" y="27146"/>
                    </a:cubicBezTo>
                    <a:cubicBezTo>
                      <a:pt x="-1691" y="39434"/>
                      <a:pt x="4500" y="53149"/>
                      <a:pt x="15739" y="58579"/>
                    </a:cubicBezTo>
                    <a:cubicBezTo>
                      <a:pt x="26979" y="64103"/>
                      <a:pt x="42314" y="59817"/>
                      <a:pt x="48124" y="48768"/>
                    </a:cubicBezTo>
                    <a:close/>
                  </a:path>
                </a:pathLst>
              </a:custGeom>
              <a:solidFill>
                <a:srgbClr val="DDC7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ïṥḻïďè">
                <a:extLst>
                  <a:ext uri="{FF2B5EF4-FFF2-40B4-BE49-F238E27FC236}">
                    <a16:creationId xmlns:a16="http://schemas.microsoft.com/office/drawing/2014/main" id="{4C1DAF33-F4D3-F93F-63BE-02F7F9225C48}"/>
                  </a:ext>
                </a:extLst>
              </p:cNvPr>
              <p:cNvSpPr/>
              <p:nvPr/>
            </p:nvSpPr>
            <p:spPr>
              <a:xfrm>
                <a:off x="7558969" y="3096109"/>
                <a:ext cx="127866" cy="228357"/>
              </a:xfrm>
              <a:custGeom>
                <a:avLst/>
                <a:gdLst>
                  <a:gd name="connsiteX0" fmla="*/ 126372 w 127866"/>
                  <a:gd name="connsiteY0" fmla="*/ 176300 h 228357"/>
                  <a:gd name="connsiteX1" fmla="*/ 52458 w 127866"/>
                  <a:gd name="connsiteY1" fmla="*/ 6279 h 228357"/>
                  <a:gd name="connsiteX2" fmla="*/ 17025 w 127866"/>
                  <a:gd name="connsiteY2" fmla="*/ 3135 h 228357"/>
                  <a:gd name="connsiteX3" fmla="*/ 1404 w 127866"/>
                  <a:gd name="connsiteY3" fmla="*/ 47046 h 228357"/>
                  <a:gd name="connsiteX4" fmla="*/ 26169 w 127866"/>
                  <a:gd name="connsiteY4" fmla="*/ 90480 h 228357"/>
                  <a:gd name="connsiteX5" fmla="*/ 96368 w 127866"/>
                  <a:gd name="connsiteY5" fmla="*/ 214495 h 228357"/>
                  <a:gd name="connsiteX6" fmla="*/ 111704 w 127866"/>
                  <a:gd name="connsiteY6" fmla="*/ 228306 h 228357"/>
                  <a:gd name="connsiteX7" fmla="*/ 121419 w 127866"/>
                  <a:gd name="connsiteY7" fmla="*/ 221163 h 228357"/>
                  <a:gd name="connsiteX8" fmla="*/ 126372 w 127866"/>
                  <a:gd name="connsiteY8" fmla="*/ 176300 h 22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66" h="228357">
                    <a:moveTo>
                      <a:pt x="126372" y="176300"/>
                    </a:moveTo>
                    <a:cubicBezTo>
                      <a:pt x="119419" y="120864"/>
                      <a:pt x="105608" y="37902"/>
                      <a:pt x="52458" y="6279"/>
                    </a:cubicBezTo>
                    <a:cubicBezTo>
                      <a:pt x="41790" y="-8"/>
                      <a:pt x="28074" y="-2485"/>
                      <a:pt x="17025" y="3135"/>
                    </a:cubicBezTo>
                    <a:cubicBezTo>
                      <a:pt x="2071" y="10755"/>
                      <a:pt x="-2691" y="30758"/>
                      <a:pt x="1404" y="47046"/>
                    </a:cubicBezTo>
                    <a:cubicBezTo>
                      <a:pt x="5500" y="63333"/>
                      <a:pt x="16359" y="76954"/>
                      <a:pt x="26169" y="90480"/>
                    </a:cubicBezTo>
                    <a:cubicBezTo>
                      <a:pt x="54173" y="128960"/>
                      <a:pt x="76557" y="171252"/>
                      <a:pt x="96368" y="214495"/>
                    </a:cubicBezTo>
                    <a:cubicBezTo>
                      <a:pt x="99417" y="221163"/>
                      <a:pt x="104369" y="229068"/>
                      <a:pt x="111704" y="228306"/>
                    </a:cubicBezTo>
                    <a:cubicBezTo>
                      <a:pt x="115800" y="227830"/>
                      <a:pt x="119133" y="224592"/>
                      <a:pt x="121419" y="221163"/>
                    </a:cubicBezTo>
                    <a:cubicBezTo>
                      <a:pt x="129801" y="208304"/>
                      <a:pt x="128277" y="191540"/>
                      <a:pt x="126372" y="176300"/>
                    </a:cubicBezTo>
                    <a:close/>
                  </a:path>
                </a:pathLst>
              </a:custGeom>
              <a:solidFill>
                <a:srgbClr val="DDC7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îṥḻïḍè">
                <a:extLst>
                  <a:ext uri="{FF2B5EF4-FFF2-40B4-BE49-F238E27FC236}">
                    <a16:creationId xmlns:a16="http://schemas.microsoft.com/office/drawing/2014/main" id="{079E6638-283D-CADB-B067-69ACF4603F90}"/>
                  </a:ext>
                </a:extLst>
              </p:cNvPr>
              <p:cNvSpPr/>
              <p:nvPr/>
            </p:nvSpPr>
            <p:spPr>
              <a:xfrm>
                <a:off x="7681786" y="3421533"/>
                <a:ext cx="55486" cy="72316"/>
              </a:xfrm>
              <a:custGeom>
                <a:avLst/>
                <a:gdLst>
                  <a:gd name="connsiteX0" fmla="*/ 44131 w 55486"/>
                  <a:gd name="connsiteY0" fmla="*/ 3085 h 72316"/>
                  <a:gd name="connsiteX1" fmla="*/ 41464 w 55486"/>
                  <a:gd name="connsiteY1" fmla="*/ 1466 h 72316"/>
                  <a:gd name="connsiteX2" fmla="*/ 2983 w 55486"/>
                  <a:gd name="connsiteY2" fmla="*/ 19563 h 72316"/>
                  <a:gd name="connsiteX3" fmla="*/ 11080 w 55486"/>
                  <a:gd name="connsiteY3" fmla="*/ 63093 h 72316"/>
                  <a:gd name="connsiteX4" fmla="*/ 26510 w 55486"/>
                  <a:gd name="connsiteY4" fmla="*/ 72236 h 72316"/>
                  <a:gd name="connsiteX5" fmla="*/ 48037 w 55486"/>
                  <a:gd name="connsiteY5" fmla="*/ 59664 h 72316"/>
                  <a:gd name="connsiteX6" fmla="*/ 44131 w 55486"/>
                  <a:gd name="connsiteY6" fmla="*/ 3085 h 72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486" h="72316">
                    <a:moveTo>
                      <a:pt x="44131" y="3085"/>
                    </a:moveTo>
                    <a:lnTo>
                      <a:pt x="41464" y="1466"/>
                    </a:lnTo>
                    <a:cubicBezTo>
                      <a:pt x="26796" y="-3678"/>
                      <a:pt x="9270" y="5276"/>
                      <a:pt x="2983" y="19563"/>
                    </a:cubicBezTo>
                    <a:cubicBezTo>
                      <a:pt x="-3303" y="33851"/>
                      <a:pt x="793" y="51377"/>
                      <a:pt x="11080" y="63093"/>
                    </a:cubicBezTo>
                    <a:cubicBezTo>
                      <a:pt x="15175" y="67665"/>
                      <a:pt x="20414" y="71570"/>
                      <a:pt x="26510" y="72236"/>
                    </a:cubicBezTo>
                    <a:cubicBezTo>
                      <a:pt x="35178" y="73094"/>
                      <a:pt x="43179" y="66903"/>
                      <a:pt x="48037" y="59664"/>
                    </a:cubicBezTo>
                    <a:cubicBezTo>
                      <a:pt x="59276" y="42709"/>
                      <a:pt x="57657" y="18230"/>
                      <a:pt x="44131" y="3085"/>
                    </a:cubicBezTo>
                    <a:close/>
                  </a:path>
                </a:pathLst>
              </a:custGeom>
              <a:solidFill>
                <a:srgbClr val="DDC7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6" name="íṧḻîḓè">
              <a:extLst>
                <a:ext uri="{FF2B5EF4-FFF2-40B4-BE49-F238E27FC236}">
                  <a16:creationId xmlns:a16="http://schemas.microsoft.com/office/drawing/2014/main" id="{938C7A3A-1BF8-59C1-21D1-5DD98FF73C51}"/>
                </a:ext>
              </a:extLst>
            </p:cNvPr>
            <p:cNvGrpSpPr/>
            <p:nvPr/>
          </p:nvGrpSpPr>
          <p:grpSpPr>
            <a:xfrm>
              <a:off x="4178993" y="4589012"/>
              <a:ext cx="1223292" cy="667946"/>
              <a:chOff x="4229105" y="4369169"/>
              <a:chExt cx="1223292" cy="667946"/>
            </a:xfrm>
          </p:grpSpPr>
          <p:sp>
            <p:nvSpPr>
              <p:cNvPr id="151" name="iśḻîḓe">
                <a:extLst>
                  <a:ext uri="{FF2B5EF4-FFF2-40B4-BE49-F238E27FC236}">
                    <a16:creationId xmlns:a16="http://schemas.microsoft.com/office/drawing/2014/main" id="{586F3603-496E-B881-85CE-8AE8EFC901CA}"/>
                  </a:ext>
                </a:extLst>
              </p:cNvPr>
              <p:cNvSpPr/>
              <p:nvPr/>
            </p:nvSpPr>
            <p:spPr>
              <a:xfrm>
                <a:off x="4229105" y="4369169"/>
                <a:ext cx="1223292" cy="667946"/>
              </a:xfrm>
              <a:custGeom>
                <a:avLst/>
                <a:gdLst>
                  <a:gd name="connsiteX0" fmla="*/ 795427 w 1223292"/>
                  <a:gd name="connsiteY0" fmla="*/ 396854 h 667946"/>
                  <a:gd name="connsiteX1" fmla="*/ 444145 w 1223292"/>
                  <a:gd name="connsiteY1" fmla="*/ 352754 h 667946"/>
                  <a:gd name="connsiteX2" fmla="*/ 248121 w 1223292"/>
                  <a:gd name="connsiteY2" fmla="*/ 365517 h 667946"/>
                  <a:gd name="connsiteX3" fmla="*/ 64669 w 1223292"/>
                  <a:gd name="connsiteY3" fmla="*/ 305605 h 667946"/>
                  <a:gd name="connsiteX4" fmla="*/ 7519 w 1223292"/>
                  <a:gd name="connsiteY4" fmla="*/ 130059 h 667946"/>
                  <a:gd name="connsiteX5" fmla="*/ 102484 w 1223292"/>
                  <a:gd name="connsiteY5" fmla="*/ 35666 h 667946"/>
                  <a:gd name="connsiteX6" fmla="*/ 236310 w 1223292"/>
                  <a:gd name="connsiteY6" fmla="*/ 6139 h 667946"/>
                  <a:gd name="connsiteX7" fmla="*/ 584925 w 1223292"/>
                  <a:gd name="connsiteY7" fmla="*/ 34714 h 667946"/>
                  <a:gd name="connsiteX8" fmla="*/ 754660 w 1223292"/>
                  <a:gd name="connsiteY8" fmla="*/ 119296 h 667946"/>
                  <a:gd name="connsiteX9" fmla="*/ 1158616 w 1223292"/>
                  <a:gd name="connsiteY9" fmla="*/ 477912 h 667946"/>
                  <a:gd name="connsiteX10" fmla="*/ 1222909 w 1223292"/>
                  <a:gd name="connsiteY10" fmla="*/ 639551 h 667946"/>
                  <a:gd name="connsiteX11" fmla="*/ 1217385 w 1223292"/>
                  <a:gd name="connsiteY11" fmla="*/ 663173 h 667946"/>
                  <a:gd name="connsiteX12" fmla="*/ 1199002 w 1223292"/>
                  <a:gd name="connsiteY12" fmla="*/ 667936 h 667946"/>
                  <a:gd name="connsiteX13" fmla="*/ 1020313 w 1223292"/>
                  <a:gd name="connsiteY13" fmla="*/ 537825 h 667946"/>
                  <a:gd name="connsiteX14" fmla="*/ 795427 w 1223292"/>
                  <a:gd name="connsiteY14" fmla="*/ 396854 h 667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23292" h="667946">
                    <a:moveTo>
                      <a:pt x="795427" y="396854"/>
                    </a:moveTo>
                    <a:cubicBezTo>
                      <a:pt x="683699" y="356087"/>
                      <a:pt x="562732" y="344562"/>
                      <a:pt x="444145" y="352754"/>
                    </a:cubicBezTo>
                    <a:cubicBezTo>
                      <a:pt x="378804" y="357230"/>
                      <a:pt x="313558" y="367612"/>
                      <a:pt x="248121" y="365517"/>
                    </a:cubicBezTo>
                    <a:cubicBezTo>
                      <a:pt x="182589" y="363421"/>
                      <a:pt x="115057" y="347420"/>
                      <a:pt x="64669" y="305605"/>
                    </a:cubicBezTo>
                    <a:cubicBezTo>
                      <a:pt x="14282" y="263695"/>
                      <a:pt x="-14579" y="191781"/>
                      <a:pt x="7519" y="130059"/>
                    </a:cubicBezTo>
                    <a:cubicBezTo>
                      <a:pt x="22950" y="86816"/>
                      <a:pt x="60574" y="54335"/>
                      <a:pt x="102484" y="35666"/>
                    </a:cubicBezTo>
                    <a:cubicBezTo>
                      <a:pt x="144394" y="16997"/>
                      <a:pt x="190590" y="10520"/>
                      <a:pt x="236310" y="6139"/>
                    </a:cubicBezTo>
                    <a:cubicBezTo>
                      <a:pt x="353277" y="-5101"/>
                      <a:pt x="473863" y="-3767"/>
                      <a:pt x="584925" y="34714"/>
                    </a:cubicBezTo>
                    <a:cubicBezTo>
                      <a:pt x="644742" y="55478"/>
                      <a:pt x="700463" y="86530"/>
                      <a:pt x="754660" y="119296"/>
                    </a:cubicBezTo>
                    <a:cubicBezTo>
                      <a:pt x="910108" y="213212"/>
                      <a:pt x="1059746" y="325607"/>
                      <a:pt x="1158616" y="477912"/>
                    </a:cubicBezTo>
                    <a:cubicBezTo>
                      <a:pt x="1190524" y="527061"/>
                      <a:pt x="1217194" y="581258"/>
                      <a:pt x="1222909" y="639551"/>
                    </a:cubicBezTo>
                    <a:cubicBezTo>
                      <a:pt x="1223767" y="647933"/>
                      <a:pt x="1223671" y="657554"/>
                      <a:pt x="1217385" y="663173"/>
                    </a:cubicBezTo>
                    <a:cubicBezTo>
                      <a:pt x="1212527" y="667555"/>
                      <a:pt x="1205479" y="668031"/>
                      <a:pt x="1199002" y="667936"/>
                    </a:cubicBezTo>
                    <a:cubicBezTo>
                      <a:pt x="1120039" y="665840"/>
                      <a:pt x="1070509" y="588116"/>
                      <a:pt x="1020313" y="537825"/>
                    </a:cubicBezTo>
                    <a:cubicBezTo>
                      <a:pt x="957162" y="474769"/>
                      <a:pt x="878962" y="427334"/>
                      <a:pt x="795427" y="396854"/>
                    </a:cubicBezTo>
                    <a:close/>
                  </a:path>
                </a:pathLst>
              </a:custGeom>
              <a:solidFill>
                <a:srgbClr val="3A843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íṣḷîḓè">
                <a:extLst>
                  <a:ext uri="{FF2B5EF4-FFF2-40B4-BE49-F238E27FC236}">
                    <a16:creationId xmlns:a16="http://schemas.microsoft.com/office/drawing/2014/main" id="{386895D4-5134-B639-A30D-E8D32A434E51}"/>
                  </a:ext>
                </a:extLst>
              </p:cNvPr>
              <p:cNvSpPr/>
              <p:nvPr/>
            </p:nvSpPr>
            <p:spPr>
              <a:xfrm>
                <a:off x="4428077" y="4547743"/>
                <a:ext cx="969930" cy="453548"/>
              </a:xfrm>
              <a:custGeom>
                <a:avLst/>
                <a:gdLst>
                  <a:gd name="connsiteX0" fmla="*/ 0 w 969930"/>
                  <a:gd name="connsiteY0" fmla="*/ 8064 h 453548"/>
                  <a:gd name="connsiteX1" fmla="*/ 601980 w 969930"/>
                  <a:gd name="connsiteY1" fmla="*/ 101885 h 453548"/>
                  <a:gd name="connsiteX2" fmla="*/ 791528 w 969930"/>
                  <a:gd name="connsiteY2" fmla="*/ 215709 h 453548"/>
                  <a:gd name="connsiteX3" fmla="*/ 881063 w 969930"/>
                  <a:gd name="connsiteY3" fmla="*/ 282860 h 453548"/>
                  <a:gd name="connsiteX4" fmla="*/ 969931 w 969930"/>
                  <a:gd name="connsiteY4" fmla="*/ 453549 h 45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930" h="453548">
                    <a:moveTo>
                      <a:pt x="0" y="8064"/>
                    </a:moveTo>
                    <a:cubicBezTo>
                      <a:pt x="204597" y="-15177"/>
                      <a:pt x="417386" y="10541"/>
                      <a:pt x="601980" y="101885"/>
                    </a:cubicBezTo>
                    <a:cubicBezTo>
                      <a:pt x="668084" y="134556"/>
                      <a:pt x="729901" y="175228"/>
                      <a:pt x="791528" y="215709"/>
                    </a:cubicBezTo>
                    <a:cubicBezTo>
                      <a:pt x="822770" y="236283"/>
                      <a:pt x="854202" y="256952"/>
                      <a:pt x="881063" y="282860"/>
                    </a:cubicBezTo>
                    <a:cubicBezTo>
                      <a:pt x="928116" y="328200"/>
                      <a:pt x="959739" y="389064"/>
                      <a:pt x="969931" y="453549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îšlíḑè">
                <a:extLst>
                  <a:ext uri="{FF2B5EF4-FFF2-40B4-BE49-F238E27FC236}">
                    <a16:creationId xmlns:a16="http://schemas.microsoft.com/office/drawing/2014/main" id="{C7BA75C3-E099-BC1B-00BB-5DE013C69873}"/>
                  </a:ext>
                </a:extLst>
              </p:cNvPr>
              <p:cNvSpPr/>
              <p:nvPr/>
            </p:nvSpPr>
            <p:spPr>
              <a:xfrm>
                <a:off x="4557426" y="4482941"/>
                <a:ext cx="56571" cy="123443"/>
              </a:xfrm>
              <a:custGeom>
                <a:avLst/>
                <a:gdLst>
                  <a:gd name="connsiteX0" fmla="*/ 0 w 56571"/>
                  <a:gd name="connsiteY0" fmla="*/ 123444 h 123443"/>
                  <a:gd name="connsiteX1" fmla="*/ 48768 w 56571"/>
                  <a:gd name="connsiteY1" fmla="*/ 75819 h 123443"/>
                  <a:gd name="connsiteX2" fmla="*/ 56483 w 56571"/>
                  <a:gd name="connsiteY2" fmla="*/ 58960 h 123443"/>
                  <a:gd name="connsiteX3" fmla="*/ 49625 w 56571"/>
                  <a:gd name="connsiteY3" fmla="*/ 46863 h 123443"/>
                  <a:gd name="connsiteX4" fmla="*/ 11430 w 56571"/>
                  <a:gd name="connsiteY4" fmla="*/ 0 h 123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71" h="123443">
                    <a:moveTo>
                      <a:pt x="0" y="123444"/>
                    </a:moveTo>
                    <a:cubicBezTo>
                      <a:pt x="17621" y="108966"/>
                      <a:pt x="33909" y="93059"/>
                      <a:pt x="48768" y="75819"/>
                    </a:cubicBezTo>
                    <a:cubicBezTo>
                      <a:pt x="52959" y="70961"/>
                      <a:pt x="57245" y="65246"/>
                      <a:pt x="56483" y="58960"/>
                    </a:cubicBezTo>
                    <a:cubicBezTo>
                      <a:pt x="55912" y="54293"/>
                      <a:pt x="52673" y="50387"/>
                      <a:pt x="49625" y="46863"/>
                    </a:cubicBezTo>
                    <a:cubicBezTo>
                      <a:pt x="36481" y="31528"/>
                      <a:pt x="23717" y="15907"/>
                      <a:pt x="11430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išľîďê">
                <a:extLst>
                  <a:ext uri="{FF2B5EF4-FFF2-40B4-BE49-F238E27FC236}">
                    <a16:creationId xmlns:a16="http://schemas.microsoft.com/office/drawing/2014/main" id="{300FC12C-5E21-30B9-0C81-3D8D1D3D2D51}"/>
                  </a:ext>
                </a:extLst>
              </p:cNvPr>
              <p:cNvSpPr/>
              <p:nvPr/>
            </p:nvSpPr>
            <p:spPr>
              <a:xfrm>
                <a:off x="4713065" y="4493990"/>
                <a:ext cx="67378" cy="125253"/>
              </a:xfrm>
              <a:custGeom>
                <a:avLst/>
                <a:gdLst>
                  <a:gd name="connsiteX0" fmla="*/ 0 w 67378"/>
                  <a:gd name="connsiteY0" fmla="*/ 125254 h 125253"/>
                  <a:gd name="connsiteX1" fmla="*/ 63341 w 67378"/>
                  <a:gd name="connsiteY1" fmla="*/ 76867 h 125253"/>
                  <a:gd name="connsiteX2" fmla="*/ 67342 w 67378"/>
                  <a:gd name="connsiteY2" fmla="*/ 71533 h 125253"/>
                  <a:gd name="connsiteX3" fmla="*/ 66294 w 67378"/>
                  <a:gd name="connsiteY3" fmla="*/ 67151 h 125253"/>
                  <a:gd name="connsiteX4" fmla="*/ 26765 w 67378"/>
                  <a:gd name="connsiteY4" fmla="*/ 0 h 125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378" h="125253">
                    <a:moveTo>
                      <a:pt x="0" y="125254"/>
                    </a:moveTo>
                    <a:cubicBezTo>
                      <a:pt x="21336" y="109347"/>
                      <a:pt x="42386" y="93250"/>
                      <a:pt x="63341" y="76867"/>
                    </a:cubicBezTo>
                    <a:cubicBezTo>
                      <a:pt x="65151" y="75438"/>
                      <a:pt x="67056" y="73819"/>
                      <a:pt x="67342" y="71533"/>
                    </a:cubicBezTo>
                    <a:cubicBezTo>
                      <a:pt x="67532" y="70009"/>
                      <a:pt x="66961" y="68580"/>
                      <a:pt x="66294" y="67151"/>
                    </a:cubicBezTo>
                    <a:cubicBezTo>
                      <a:pt x="55912" y="43244"/>
                      <a:pt x="42672" y="20669"/>
                      <a:pt x="26765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íṩḻîḋè">
                <a:extLst>
                  <a:ext uri="{FF2B5EF4-FFF2-40B4-BE49-F238E27FC236}">
                    <a16:creationId xmlns:a16="http://schemas.microsoft.com/office/drawing/2014/main" id="{65C91BD6-DF76-F2C4-6F59-35322E6CEBFC}"/>
                  </a:ext>
                </a:extLst>
              </p:cNvPr>
              <p:cNvSpPr/>
              <p:nvPr/>
            </p:nvSpPr>
            <p:spPr>
              <a:xfrm>
                <a:off x="4840224" y="4547425"/>
                <a:ext cx="89041" cy="104393"/>
              </a:xfrm>
              <a:custGeom>
                <a:avLst/>
                <a:gdLst>
                  <a:gd name="connsiteX0" fmla="*/ 0 w 89041"/>
                  <a:gd name="connsiteY0" fmla="*/ 104394 h 104393"/>
                  <a:gd name="connsiteX1" fmla="*/ 82867 w 89041"/>
                  <a:gd name="connsiteY1" fmla="*/ 63722 h 104393"/>
                  <a:gd name="connsiteX2" fmla="*/ 88678 w 89041"/>
                  <a:gd name="connsiteY2" fmla="*/ 58769 h 104393"/>
                  <a:gd name="connsiteX3" fmla="*/ 88201 w 89041"/>
                  <a:gd name="connsiteY3" fmla="*/ 52197 h 104393"/>
                  <a:gd name="connsiteX4" fmla="*/ 65627 w 89041"/>
                  <a:gd name="connsiteY4" fmla="*/ 0 h 104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41" h="104393">
                    <a:moveTo>
                      <a:pt x="0" y="104394"/>
                    </a:moveTo>
                    <a:cubicBezTo>
                      <a:pt x="27718" y="90964"/>
                      <a:pt x="55340" y="77438"/>
                      <a:pt x="82867" y="63722"/>
                    </a:cubicBezTo>
                    <a:cubicBezTo>
                      <a:pt x="85249" y="62579"/>
                      <a:pt x="87725" y="61150"/>
                      <a:pt x="88678" y="58769"/>
                    </a:cubicBezTo>
                    <a:cubicBezTo>
                      <a:pt x="89440" y="56674"/>
                      <a:pt x="88868" y="54388"/>
                      <a:pt x="88201" y="52197"/>
                    </a:cubicBezTo>
                    <a:cubicBezTo>
                      <a:pt x="82867" y="34004"/>
                      <a:pt x="75247" y="16383"/>
                      <a:pt x="65627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ïŝļïdê">
                <a:extLst>
                  <a:ext uri="{FF2B5EF4-FFF2-40B4-BE49-F238E27FC236}">
                    <a16:creationId xmlns:a16="http://schemas.microsoft.com/office/drawing/2014/main" id="{27AC1921-D42B-6DD0-2817-EBD89FE5E71C}"/>
                  </a:ext>
                </a:extLst>
              </p:cNvPr>
              <p:cNvSpPr/>
              <p:nvPr/>
            </p:nvSpPr>
            <p:spPr>
              <a:xfrm>
                <a:off x="4970907" y="4620577"/>
                <a:ext cx="76530" cy="61436"/>
              </a:xfrm>
              <a:custGeom>
                <a:avLst/>
                <a:gdLst>
                  <a:gd name="connsiteX0" fmla="*/ 0 w 76530"/>
                  <a:gd name="connsiteY0" fmla="*/ 61436 h 61436"/>
                  <a:gd name="connsiteX1" fmla="*/ 58769 w 76530"/>
                  <a:gd name="connsiteY1" fmla="*/ 46482 h 61436"/>
                  <a:gd name="connsiteX2" fmla="*/ 76009 w 76530"/>
                  <a:gd name="connsiteY2" fmla="*/ 34957 h 61436"/>
                  <a:gd name="connsiteX3" fmla="*/ 76390 w 76530"/>
                  <a:gd name="connsiteY3" fmla="*/ 27432 h 61436"/>
                  <a:gd name="connsiteX4" fmla="*/ 74390 w 76530"/>
                  <a:gd name="connsiteY4" fmla="*/ 0 h 61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530" h="61436">
                    <a:moveTo>
                      <a:pt x="0" y="61436"/>
                    </a:moveTo>
                    <a:cubicBezTo>
                      <a:pt x="19621" y="56483"/>
                      <a:pt x="39148" y="51530"/>
                      <a:pt x="58769" y="46482"/>
                    </a:cubicBezTo>
                    <a:cubicBezTo>
                      <a:pt x="65818" y="44672"/>
                      <a:pt x="73914" y="41910"/>
                      <a:pt x="76009" y="34957"/>
                    </a:cubicBezTo>
                    <a:cubicBezTo>
                      <a:pt x="76676" y="32575"/>
                      <a:pt x="76581" y="30004"/>
                      <a:pt x="76390" y="27432"/>
                    </a:cubicBezTo>
                    <a:cubicBezTo>
                      <a:pt x="75724" y="18288"/>
                      <a:pt x="75057" y="9144"/>
                      <a:pt x="74390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î$ḷïḍè">
                <a:extLst>
                  <a:ext uri="{FF2B5EF4-FFF2-40B4-BE49-F238E27FC236}">
                    <a16:creationId xmlns:a16="http://schemas.microsoft.com/office/drawing/2014/main" id="{5EC912CE-50C0-97D0-5E5A-C3CB652499BC}"/>
                  </a:ext>
                </a:extLst>
              </p:cNvPr>
              <p:cNvSpPr/>
              <p:nvPr/>
            </p:nvSpPr>
            <p:spPr>
              <a:xfrm>
                <a:off x="5062823" y="4650771"/>
                <a:ext cx="71723" cy="69341"/>
              </a:xfrm>
              <a:custGeom>
                <a:avLst/>
                <a:gdLst>
                  <a:gd name="connsiteX0" fmla="*/ 0 w 71723"/>
                  <a:gd name="connsiteY0" fmla="*/ 69342 h 69341"/>
                  <a:gd name="connsiteX1" fmla="*/ 64961 w 71723"/>
                  <a:gd name="connsiteY1" fmla="*/ 58674 h 69341"/>
                  <a:gd name="connsiteX2" fmla="*/ 70580 w 71723"/>
                  <a:gd name="connsiteY2" fmla="*/ 56102 h 69341"/>
                  <a:gd name="connsiteX3" fmla="*/ 71628 w 71723"/>
                  <a:gd name="connsiteY3" fmla="*/ 51340 h 69341"/>
                  <a:gd name="connsiteX4" fmla="*/ 71723 w 71723"/>
                  <a:gd name="connsiteY4" fmla="*/ 0 h 69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23" h="69341">
                    <a:moveTo>
                      <a:pt x="0" y="69342"/>
                    </a:moveTo>
                    <a:cubicBezTo>
                      <a:pt x="21622" y="65818"/>
                      <a:pt x="43244" y="62198"/>
                      <a:pt x="64961" y="58674"/>
                    </a:cubicBezTo>
                    <a:cubicBezTo>
                      <a:pt x="67056" y="58293"/>
                      <a:pt x="69342" y="57817"/>
                      <a:pt x="70580" y="56102"/>
                    </a:cubicBezTo>
                    <a:cubicBezTo>
                      <a:pt x="71533" y="54769"/>
                      <a:pt x="71628" y="52959"/>
                      <a:pt x="71628" y="51340"/>
                    </a:cubicBezTo>
                    <a:cubicBezTo>
                      <a:pt x="71628" y="34195"/>
                      <a:pt x="71723" y="17145"/>
                      <a:pt x="71723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îşḷîdè">
                <a:extLst>
                  <a:ext uri="{FF2B5EF4-FFF2-40B4-BE49-F238E27FC236}">
                    <a16:creationId xmlns:a16="http://schemas.microsoft.com/office/drawing/2014/main" id="{F8BA4D54-FA09-9FBE-B92C-40B2B5E9CBAD}"/>
                  </a:ext>
                </a:extLst>
              </p:cNvPr>
              <p:cNvSpPr/>
              <p:nvPr/>
            </p:nvSpPr>
            <p:spPr>
              <a:xfrm>
                <a:off x="5182581" y="4727828"/>
                <a:ext cx="56358" cy="62293"/>
              </a:xfrm>
              <a:custGeom>
                <a:avLst/>
                <a:gdLst>
                  <a:gd name="connsiteX0" fmla="*/ 733 w 56358"/>
                  <a:gd name="connsiteY0" fmla="*/ 62294 h 62293"/>
                  <a:gd name="connsiteX1" fmla="*/ 2542 w 56358"/>
                  <a:gd name="connsiteY1" fmla="*/ 59055 h 62293"/>
                  <a:gd name="connsiteX2" fmla="*/ 53120 w 56358"/>
                  <a:gd name="connsiteY2" fmla="*/ 49435 h 62293"/>
                  <a:gd name="connsiteX3" fmla="*/ 56359 w 56358"/>
                  <a:gd name="connsiteY3" fmla="*/ 0 h 62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358" h="62293">
                    <a:moveTo>
                      <a:pt x="733" y="62294"/>
                    </a:moveTo>
                    <a:cubicBezTo>
                      <a:pt x="-1077" y="62103"/>
                      <a:pt x="828" y="59341"/>
                      <a:pt x="2542" y="59055"/>
                    </a:cubicBezTo>
                    <a:cubicBezTo>
                      <a:pt x="19402" y="55817"/>
                      <a:pt x="36261" y="52674"/>
                      <a:pt x="53120" y="49435"/>
                    </a:cubicBezTo>
                    <a:cubicBezTo>
                      <a:pt x="53311" y="32861"/>
                      <a:pt x="54454" y="16383"/>
                      <a:pt x="56359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iS1îḍê">
                <a:extLst>
                  <a:ext uri="{FF2B5EF4-FFF2-40B4-BE49-F238E27FC236}">
                    <a16:creationId xmlns:a16="http://schemas.microsoft.com/office/drawing/2014/main" id="{05A37B9D-FECD-AF54-F5C0-7358B635A9F6}"/>
                  </a:ext>
                </a:extLst>
              </p:cNvPr>
              <p:cNvSpPr/>
              <p:nvPr/>
            </p:nvSpPr>
            <p:spPr>
              <a:xfrm>
                <a:off x="5237892" y="4772977"/>
                <a:ext cx="69913" cy="60102"/>
              </a:xfrm>
              <a:custGeom>
                <a:avLst/>
                <a:gdLst>
                  <a:gd name="connsiteX0" fmla="*/ 0 w 69913"/>
                  <a:gd name="connsiteY0" fmla="*/ 60103 h 60102"/>
                  <a:gd name="connsiteX1" fmla="*/ 53245 w 69913"/>
                  <a:gd name="connsiteY1" fmla="*/ 56007 h 60102"/>
                  <a:gd name="connsiteX2" fmla="*/ 66675 w 69913"/>
                  <a:gd name="connsiteY2" fmla="*/ 50006 h 60102"/>
                  <a:gd name="connsiteX3" fmla="*/ 67723 w 69913"/>
                  <a:gd name="connsiteY3" fmla="*/ 44196 h 60102"/>
                  <a:gd name="connsiteX4" fmla="*/ 69913 w 69913"/>
                  <a:gd name="connsiteY4" fmla="*/ 0 h 60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913" h="60102">
                    <a:moveTo>
                      <a:pt x="0" y="60103"/>
                    </a:moveTo>
                    <a:cubicBezTo>
                      <a:pt x="17717" y="58769"/>
                      <a:pt x="35528" y="57436"/>
                      <a:pt x="53245" y="56007"/>
                    </a:cubicBezTo>
                    <a:cubicBezTo>
                      <a:pt x="58388" y="55626"/>
                      <a:pt x="64389" y="54673"/>
                      <a:pt x="66675" y="50006"/>
                    </a:cubicBezTo>
                    <a:cubicBezTo>
                      <a:pt x="67532" y="48196"/>
                      <a:pt x="67627" y="46196"/>
                      <a:pt x="67723" y="44196"/>
                    </a:cubicBezTo>
                    <a:cubicBezTo>
                      <a:pt x="68485" y="29432"/>
                      <a:pt x="69151" y="14764"/>
                      <a:pt x="69913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ïṩľiḋè">
                <a:extLst>
                  <a:ext uri="{FF2B5EF4-FFF2-40B4-BE49-F238E27FC236}">
                    <a16:creationId xmlns:a16="http://schemas.microsoft.com/office/drawing/2014/main" id="{975C45D7-B78A-694A-A6C6-EAEA6706AD39}"/>
                  </a:ext>
                </a:extLst>
              </p:cNvPr>
              <p:cNvSpPr/>
              <p:nvPr/>
            </p:nvSpPr>
            <p:spPr>
              <a:xfrm>
                <a:off x="5305615" y="4842891"/>
                <a:ext cx="70008" cy="59721"/>
              </a:xfrm>
              <a:custGeom>
                <a:avLst/>
                <a:gdLst>
                  <a:gd name="connsiteX0" fmla="*/ 0 w 70008"/>
                  <a:gd name="connsiteY0" fmla="*/ 48101 h 59721"/>
                  <a:gd name="connsiteX1" fmla="*/ 51530 w 70008"/>
                  <a:gd name="connsiteY1" fmla="*/ 59722 h 59721"/>
                  <a:gd name="connsiteX2" fmla="*/ 70009 w 70008"/>
                  <a:gd name="connsiteY2" fmla="*/ 0 h 59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008" h="59721">
                    <a:moveTo>
                      <a:pt x="0" y="48101"/>
                    </a:moveTo>
                    <a:cubicBezTo>
                      <a:pt x="17717" y="48578"/>
                      <a:pt x="35242" y="52578"/>
                      <a:pt x="51530" y="59722"/>
                    </a:cubicBezTo>
                    <a:cubicBezTo>
                      <a:pt x="57721" y="39814"/>
                      <a:pt x="63817" y="19907"/>
                      <a:pt x="70009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9" name="işľíḓe">
              <a:extLst>
                <a:ext uri="{FF2B5EF4-FFF2-40B4-BE49-F238E27FC236}">
                  <a16:creationId xmlns:a16="http://schemas.microsoft.com/office/drawing/2014/main" id="{03F201E7-4D43-5B55-141D-EEA3E9883BD1}"/>
                </a:ext>
              </a:extLst>
            </p:cNvPr>
            <p:cNvGrpSpPr/>
            <p:nvPr/>
          </p:nvGrpSpPr>
          <p:grpSpPr>
            <a:xfrm>
              <a:off x="4835139" y="4043204"/>
              <a:ext cx="757595" cy="1260522"/>
              <a:chOff x="4885251" y="3823361"/>
              <a:chExt cx="757595" cy="1260522"/>
            </a:xfrm>
          </p:grpSpPr>
          <p:sp>
            <p:nvSpPr>
              <p:cNvPr id="140" name="ïŝḷíḑè">
                <a:extLst>
                  <a:ext uri="{FF2B5EF4-FFF2-40B4-BE49-F238E27FC236}">
                    <a16:creationId xmlns:a16="http://schemas.microsoft.com/office/drawing/2014/main" id="{D9B67417-76DD-9082-B35C-1D4513DCF69B}"/>
                  </a:ext>
                </a:extLst>
              </p:cNvPr>
              <p:cNvSpPr/>
              <p:nvPr/>
            </p:nvSpPr>
            <p:spPr>
              <a:xfrm>
                <a:off x="4885251" y="3823361"/>
                <a:ext cx="757595" cy="1260522"/>
              </a:xfrm>
              <a:custGeom>
                <a:avLst/>
                <a:gdLst>
                  <a:gd name="connsiteX0" fmla="*/ 296444 w 757595"/>
                  <a:gd name="connsiteY0" fmla="*/ 516800 h 1260522"/>
                  <a:gd name="connsiteX1" fmla="*/ 87846 w 757595"/>
                  <a:gd name="connsiteY1" fmla="*/ 340016 h 1260522"/>
                  <a:gd name="connsiteX2" fmla="*/ 2216 w 757595"/>
                  <a:gd name="connsiteY2" fmla="*/ 139324 h 1260522"/>
                  <a:gd name="connsiteX3" fmla="*/ 208718 w 757595"/>
                  <a:gd name="connsiteY3" fmla="*/ 640 h 1260522"/>
                  <a:gd name="connsiteX4" fmla="*/ 444177 w 757595"/>
                  <a:gd name="connsiteY4" fmla="*/ 127608 h 1260522"/>
                  <a:gd name="connsiteX5" fmla="*/ 719163 w 757595"/>
                  <a:gd name="connsiteY5" fmla="*/ 630719 h 1260522"/>
                  <a:gd name="connsiteX6" fmla="*/ 741356 w 757595"/>
                  <a:gd name="connsiteY6" fmla="*/ 1207838 h 1260522"/>
                  <a:gd name="connsiteX7" fmla="*/ 728402 w 757595"/>
                  <a:gd name="connsiteY7" fmla="*/ 1248034 h 1260522"/>
                  <a:gd name="connsiteX8" fmla="*/ 690779 w 757595"/>
                  <a:gd name="connsiteY8" fmla="*/ 1256321 h 1260522"/>
                  <a:gd name="connsiteX9" fmla="*/ 678491 w 757595"/>
                  <a:gd name="connsiteY9" fmla="*/ 1229555 h 1260522"/>
                  <a:gd name="connsiteX10" fmla="*/ 296444 w 757595"/>
                  <a:gd name="connsiteY10" fmla="*/ 516800 h 1260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7595" h="1260522">
                    <a:moveTo>
                      <a:pt x="296444" y="516800"/>
                    </a:moveTo>
                    <a:cubicBezTo>
                      <a:pt x="227768" y="456792"/>
                      <a:pt x="151568" y="405262"/>
                      <a:pt x="87846" y="340016"/>
                    </a:cubicBezTo>
                    <a:cubicBezTo>
                      <a:pt x="35078" y="285914"/>
                      <a:pt x="-10738" y="213810"/>
                      <a:pt x="2216" y="139324"/>
                    </a:cubicBezTo>
                    <a:cubicBezTo>
                      <a:pt x="17837" y="49598"/>
                      <a:pt x="118040" y="-6694"/>
                      <a:pt x="208718" y="640"/>
                    </a:cubicBezTo>
                    <a:cubicBezTo>
                      <a:pt x="299492" y="7974"/>
                      <a:pt x="379216" y="63791"/>
                      <a:pt x="444177" y="127608"/>
                    </a:cubicBezTo>
                    <a:cubicBezTo>
                      <a:pt x="582194" y="263339"/>
                      <a:pt x="673539" y="442600"/>
                      <a:pt x="719163" y="630719"/>
                    </a:cubicBezTo>
                    <a:cubicBezTo>
                      <a:pt x="764883" y="818837"/>
                      <a:pt x="766502" y="1015814"/>
                      <a:pt x="741356" y="1207838"/>
                    </a:cubicBezTo>
                    <a:cubicBezTo>
                      <a:pt x="739547" y="1222031"/>
                      <a:pt x="737261" y="1236794"/>
                      <a:pt x="728402" y="1248034"/>
                    </a:cubicBezTo>
                    <a:cubicBezTo>
                      <a:pt x="719640" y="1259273"/>
                      <a:pt x="702114" y="1264988"/>
                      <a:pt x="690779" y="1256321"/>
                    </a:cubicBezTo>
                    <a:cubicBezTo>
                      <a:pt x="682778" y="1250225"/>
                      <a:pt x="680397" y="1239461"/>
                      <a:pt x="678491" y="1229555"/>
                    </a:cubicBezTo>
                    <a:cubicBezTo>
                      <a:pt x="626771" y="959045"/>
                      <a:pt x="507041" y="700727"/>
                      <a:pt x="296444" y="516800"/>
                    </a:cubicBezTo>
                    <a:close/>
                  </a:path>
                </a:pathLst>
              </a:custGeom>
              <a:solidFill>
                <a:srgbClr val="3170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îṡľidê">
                <a:extLst>
                  <a:ext uri="{FF2B5EF4-FFF2-40B4-BE49-F238E27FC236}">
                    <a16:creationId xmlns:a16="http://schemas.microsoft.com/office/drawing/2014/main" id="{F972A8CB-80B5-961F-640F-AB1DBE15EB29}"/>
                  </a:ext>
                </a:extLst>
              </p:cNvPr>
              <p:cNvSpPr/>
              <p:nvPr/>
            </p:nvSpPr>
            <p:spPr>
              <a:xfrm>
                <a:off x="5099494" y="4054697"/>
                <a:ext cx="462343" cy="849439"/>
              </a:xfrm>
              <a:custGeom>
                <a:avLst/>
                <a:gdLst>
                  <a:gd name="connsiteX0" fmla="*/ 0 w 462343"/>
                  <a:gd name="connsiteY0" fmla="*/ 0 h 849439"/>
                  <a:gd name="connsiteX1" fmla="*/ 462343 w 462343"/>
                  <a:gd name="connsiteY1" fmla="*/ 849439 h 849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343" h="849439">
                    <a:moveTo>
                      <a:pt x="0" y="0"/>
                    </a:moveTo>
                    <a:cubicBezTo>
                      <a:pt x="219361" y="240506"/>
                      <a:pt x="379476" y="534638"/>
                      <a:pt x="462343" y="849439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ïŝlíḍè">
                <a:extLst>
                  <a:ext uri="{FF2B5EF4-FFF2-40B4-BE49-F238E27FC236}">
                    <a16:creationId xmlns:a16="http://schemas.microsoft.com/office/drawing/2014/main" id="{1FA81566-9255-CFB0-FAD8-3EF9631083E9}"/>
                  </a:ext>
                </a:extLst>
              </p:cNvPr>
              <p:cNvSpPr/>
              <p:nvPr/>
            </p:nvSpPr>
            <p:spPr>
              <a:xfrm>
                <a:off x="5473359" y="4494180"/>
                <a:ext cx="21803" cy="156495"/>
              </a:xfrm>
              <a:custGeom>
                <a:avLst/>
                <a:gdLst>
                  <a:gd name="connsiteX0" fmla="*/ 1706 w 21803"/>
                  <a:gd name="connsiteY0" fmla="*/ 156496 h 156495"/>
                  <a:gd name="connsiteX1" fmla="*/ 21803 w 21803"/>
                  <a:gd name="connsiteY1" fmla="*/ 0 h 15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803" h="156495">
                    <a:moveTo>
                      <a:pt x="1706" y="156496"/>
                    </a:moveTo>
                    <a:cubicBezTo>
                      <a:pt x="-3914" y="107061"/>
                      <a:pt x="4754" y="46768"/>
                      <a:pt x="21803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islîďé">
                <a:extLst>
                  <a:ext uri="{FF2B5EF4-FFF2-40B4-BE49-F238E27FC236}">
                    <a16:creationId xmlns:a16="http://schemas.microsoft.com/office/drawing/2014/main" id="{F6BC6D91-F94C-667F-E55C-C5C87E8C2216}"/>
                  </a:ext>
                </a:extLst>
              </p:cNvPr>
              <p:cNvSpPr/>
              <p:nvPr/>
            </p:nvSpPr>
            <p:spPr>
              <a:xfrm>
                <a:off x="5415438" y="4593812"/>
                <a:ext cx="63722" cy="68484"/>
              </a:xfrm>
              <a:custGeom>
                <a:avLst/>
                <a:gdLst>
                  <a:gd name="connsiteX0" fmla="*/ 63722 w 63722"/>
                  <a:gd name="connsiteY0" fmla="*/ 68485 h 68484"/>
                  <a:gd name="connsiteX1" fmla="*/ 0 w 63722"/>
                  <a:gd name="connsiteY1" fmla="*/ 0 h 6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722" h="68484">
                    <a:moveTo>
                      <a:pt x="63722" y="68485"/>
                    </a:moveTo>
                    <a:cubicBezTo>
                      <a:pt x="46006" y="42767"/>
                      <a:pt x="24384" y="19621"/>
                      <a:pt x="0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íṥḻíḑè">
                <a:extLst>
                  <a:ext uri="{FF2B5EF4-FFF2-40B4-BE49-F238E27FC236}">
                    <a16:creationId xmlns:a16="http://schemas.microsoft.com/office/drawing/2014/main" id="{B94A64C4-D83A-FB46-05FB-8BDEF7B0E613}"/>
                  </a:ext>
                </a:extLst>
              </p:cNvPr>
              <p:cNvSpPr/>
              <p:nvPr/>
            </p:nvSpPr>
            <p:spPr>
              <a:xfrm>
                <a:off x="5249894" y="4357592"/>
                <a:ext cx="123253" cy="82391"/>
              </a:xfrm>
              <a:custGeom>
                <a:avLst/>
                <a:gdLst>
                  <a:gd name="connsiteX0" fmla="*/ 123254 w 123253"/>
                  <a:gd name="connsiteY0" fmla="*/ 82391 h 82391"/>
                  <a:gd name="connsiteX1" fmla="*/ 0 w 123253"/>
                  <a:gd name="connsiteY1" fmla="*/ 0 h 8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253" h="82391">
                    <a:moveTo>
                      <a:pt x="123254" y="82391"/>
                    </a:moveTo>
                    <a:cubicBezTo>
                      <a:pt x="87440" y="47911"/>
                      <a:pt x="45529" y="19907"/>
                      <a:pt x="0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ï$1ïḓè">
                <a:extLst>
                  <a:ext uri="{FF2B5EF4-FFF2-40B4-BE49-F238E27FC236}">
                    <a16:creationId xmlns:a16="http://schemas.microsoft.com/office/drawing/2014/main" id="{89883E8A-3A58-8E64-24D1-8EC76B637263}"/>
                  </a:ext>
                </a:extLst>
              </p:cNvPr>
              <p:cNvSpPr/>
              <p:nvPr/>
            </p:nvSpPr>
            <p:spPr>
              <a:xfrm>
                <a:off x="5369307" y="4283773"/>
                <a:ext cx="28985" cy="156210"/>
              </a:xfrm>
              <a:custGeom>
                <a:avLst/>
                <a:gdLst>
                  <a:gd name="connsiteX0" fmla="*/ 3840 w 28985"/>
                  <a:gd name="connsiteY0" fmla="*/ 156210 h 156210"/>
                  <a:gd name="connsiteX1" fmla="*/ 28986 w 28985"/>
                  <a:gd name="connsiteY1" fmla="*/ 0 h 15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985" h="156210">
                    <a:moveTo>
                      <a:pt x="3840" y="156210"/>
                    </a:moveTo>
                    <a:cubicBezTo>
                      <a:pt x="-6542" y="106680"/>
                      <a:pt x="4888" y="44482"/>
                      <a:pt x="28986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îṣľîdê">
                <a:extLst>
                  <a:ext uri="{FF2B5EF4-FFF2-40B4-BE49-F238E27FC236}">
                    <a16:creationId xmlns:a16="http://schemas.microsoft.com/office/drawing/2014/main" id="{C398460E-8D09-90B5-BAEE-34E27589AD2F}"/>
                  </a:ext>
                </a:extLst>
              </p:cNvPr>
              <p:cNvSpPr/>
              <p:nvPr/>
            </p:nvSpPr>
            <p:spPr>
              <a:xfrm>
                <a:off x="5085397" y="4155090"/>
                <a:ext cx="154209" cy="68389"/>
              </a:xfrm>
              <a:custGeom>
                <a:avLst/>
                <a:gdLst>
                  <a:gd name="connsiteX0" fmla="*/ 154210 w 154209"/>
                  <a:gd name="connsiteY0" fmla="*/ 68389 h 68389"/>
                  <a:gd name="connsiteX1" fmla="*/ 0 w 154209"/>
                  <a:gd name="connsiteY1" fmla="*/ 0 h 68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4209" h="68389">
                    <a:moveTo>
                      <a:pt x="154210" y="68389"/>
                    </a:moveTo>
                    <a:cubicBezTo>
                      <a:pt x="111824" y="30004"/>
                      <a:pt x="56960" y="5620"/>
                      <a:pt x="0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íṧľíḋé">
                <a:extLst>
                  <a:ext uri="{FF2B5EF4-FFF2-40B4-BE49-F238E27FC236}">
                    <a16:creationId xmlns:a16="http://schemas.microsoft.com/office/drawing/2014/main" id="{21D4B6F9-4021-6473-8997-31A39DD5BA50}"/>
                  </a:ext>
                </a:extLst>
              </p:cNvPr>
              <p:cNvSpPr/>
              <p:nvPr/>
            </p:nvSpPr>
            <p:spPr>
              <a:xfrm>
                <a:off x="5196140" y="4015073"/>
                <a:ext cx="22701" cy="163067"/>
              </a:xfrm>
              <a:custGeom>
                <a:avLst/>
                <a:gdLst>
                  <a:gd name="connsiteX0" fmla="*/ 7843 w 22701"/>
                  <a:gd name="connsiteY0" fmla="*/ 163068 h 163067"/>
                  <a:gd name="connsiteX1" fmla="*/ 22702 w 22701"/>
                  <a:gd name="connsiteY1" fmla="*/ 0 h 16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701" h="163067">
                    <a:moveTo>
                      <a:pt x="7843" y="163068"/>
                    </a:moveTo>
                    <a:cubicBezTo>
                      <a:pt x="-5492" y="113919"/>
                      <a:pt x="-2635" y="44101"/>
                      <a:pt x="22702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iŝļiḋé">
                <a:extLst>
                  <a:ext uri="{FF2B5EF4-FFF2-40B4-BE49-F238E27FC236}">
                    <a16:creationId xmlns:a16="http://schemas.microsoft.com/office/drawing/2014/main" id="{D6F43D4C-486A-91D4-AAF9-D6B18BFC4617}"/>
                  </a:ext>
                </a:extLst>
              </p:cNvPr>
              <p:cNvSpPr/>
              <p:nvPr/>
            </p:nvSpPr>
            <p:spPr>
              <a:xfrm>
                <a:off x="5354669" y="4445222"/>
                <a:ext cx="74485" cy="56578"/>
              </a:xfrm>
              <a:custGeom>
                <a:avLst/>
                <a:gdLst>
                  <a:gd name="connsiteX0" fmla="*/ 0 w 74485"/>
                  <a:gd name="connsiteY0" fmla="*/ 37624 h 56578"/>
                  <a:gd name="connsiteX1" fmla="*/ 53912 w 74485"/>
                  <a:gd name="connsiteY1" fmla="*/ 56579 h 56578"/>
                  <a:gd name="connsiteX2" fmla="*/ 74486 w 74485"/>
                  <a:gd name="connsiteY2" fmla="*/ 0 h 5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485" h="56578">
                    <a:moveTo>
                      <a:pt x="0" y="37624"/>
                    </a:moveTo>
                    <a:cubicBezTo>
                      <a:pt x="18002" y="43910"/>
                      <a:pt x="35909" y="50292"/>
                      <a:pt x="53912" y="56579"/>
                    </a:cubicBezTo>
                    <a:cubicBezTo>
                      <a:pt x="60103" y="37529"/>
                      <a:pt x="66961" y="18669"/>
                      <a:pt x="74486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îsḷide">
                <a:extLst>
                  <a:ext uri="{FF2B5EF4-FFF2-40B4-BE49-F238E27FC236}">
                    <a16:creationId xmlns:a16="http://schemas.microsoft.com/office/drawing/2014/main" id="{741673BC-76B0-8600-38CC-7BC24D78E1A0}"/>
                  </a:ext>
                </a:extLst>
              </p:cNvPr>
              <p:cNvSpPr/>
              <p:nvPr/>
            </p:nvSpPr>
            <p:spPr>
              <a:xfrm>
                <a:off x="5514541" y="4661916"/>
                <a:ext cx="13101" cy="88497"/>
              </a:xfrm>
              <a:custGeom>
                <a:avLst/>
                <a:gdLst>
                  <a:gd name="connsiteX0" fmla="*/ 13102 w 13101"/>
                  <a:gd name="connsiteY0" fmla="*/ 0 h 88497"/>
                  <a:gd name="connsiteX1" fmla="*/ 53 w 13101"/>
                  <a:gd name="connsiteY1" fmla="*/ 56483 h 88497"/>
                  <a:gd name="connsiteX2" fmla="*/ 5673 w 13101"/>
                  <a:gd name="connsiteY2" fmla="*/ 88487 h 8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101" h="88497">
                    <a:moveTo>
                      <a:pt x="13102" y="0"/>
                    </a:moveTo>
                    <a:cubicBezTo>
                      <a:pt x="-519" y="22003"/>
                      <a:pt x="-138" y="30671"/>
                      <a:pt x="53" y="56483"/>
                    </a:cubicBezTo>
                    <a:cubicBezTo>
                      <a:pt x="815" y="55816"/>
                      <a:pt x="4910" y="89154"/>
                      <a:pt x="5673" y="88487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ísḷiḋê">
                <a:extLst>
                  <a:ext uri="{FF2B5EF4-FFF2-40B4-BE49-F238E27FC236}">
                    <a16:creationId xmlns:a16="http://schemas.microsoft.com/office/drawing/2014/main" id="{CFE799D2-BBDF-8556-78CC-6A4FA918BB75}"/>
                  </a:ext>
                </a:extLst>
              </p:cNvPr>
              <p:cNvSpPr/>
              <p:nvPr/>
            </p:nvSpPr>
            <p:spPr>
              <a:xfrm>
                <a:off x="5155025" y="4193381"/>
                <a:ext cx="163734" cy="109061"/>
              </a:xfrm>
              <a:custGeom>
                <a:avLst/>
                <a:gdLst>
                  <a:gd name="connsiteX0" fmla="*/ 0 w 163734"/>
                  <a:gd name="connsiteY0" fmla="*/ 69723 h 109061"/>
                  <a:gd name="connsiteX1" fmla="*/ 135541 w 163734"/>
                  <a:gd name="connsiteY1" fmla="*/ 109061 h 109061"/>
                  <a:gd name="connsiteX2" fmla="*/ 136969 w 163734"/>
                  <a:gd name="connsiteY2" fmla="*/ 59531 h 109061"/>
                  <a:gd name="connsiteX3" fmla="*/ 163735 w 163734"/>
                  <a:gd name="connsiteY3" fmla="*/ 0 h 10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734" h="109061">
                    <a:moveTo>
                      <a:pt x="0" y="69723"/>
                    </a:moveTo>
                    <a:cubicBezTo>
                      <a:pt x="45434" y="66199"/>
                      <a:pt x="95440" y="87535"/>
                      <a:pt x="135541" y="109061"/>
                    </a:cubicBezTo>
                    <a:cubicBezTo>
                      <a:pt x="140303" y="97155"/>
                      <a:pt x="135731" y="72295"/>
                      <a:pt x="136969" y="59531"/>
                    </a:cubicBezTo>
                    <a:cubicBezTo>
                      <a:pt x="139255" y="37529"/>
                      <a:pt x="148780" y="16288"/>
                      <a:pt x="163735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1" name="ï$ḻïḓê">
              <a:extLst>
                <a:ext uri="{FF2B5EF4-FFF2-40B4-BE49-F238E27FC236}">
                  <a16:creationId xmlns:a16="http://schemas.microsoft.com/office/drawing/2014/main" id="{A588DC4F-5112-0525-0B8C-F5F089A559EF}"/>
                </a:ext>
              </a:extLst>
            </p:cNvPr>
            <p:cNvGrpSpPr/>
            <p:nvPr/>
          </p:nvGrpSpPr>
          <p:grpSpPr>
            <a:xfrm>
              <a:off x="6452273" y="3988340"/>
              <a:ext cx="757595" cy="1260522"/>
              <a:chOff x="6502385" y="3768497"/>
              <a:chExt cx="757595" cy="1260522"/>
            </a:xfrm>
          </p:grpSpPr>
          <p:sp>
            <p:nvSpPr>
              <p:cNvPr id="129" name="ïṩḻíḋe">
                <a:extLst>
                  <a:ext uri="{FF2B5EF4-FFF2-40B4-BE49-F238E27FC236}">
                    <a16:creationId xmlns:a16="http://schemas.microsoft.com/office/drawing/2014/main" id="{5C4D259A-44E2-57B4-CB51-F62FFC47B412}"/>
                  </a:ext>
                </a:extLst>
              </p:cNvPr>
              <p:cNvSpPr/>
              <p:nvPr/>
            </p:nvSpPr>
            <p:spPr>
              <a:xfrm>
                <a:off x="6502385" y="3768497"/>
                <a:ext cx="757595" cy="1260522"/>
              </a:xfrm>
              <a:custGeom>
                <a:avLst/>
                <a:gdLst>
                  <a:gd name="connsiteX0" fmla="*/ 461151 w 757595"/>
                  <a:gd name="connsiteY0" fmla="*/ 516800 h 1260522"/>
                  <a:gd name="connsiteX1" fmla="*/ 669749 w 757595"/>
                  <a:gd name="connsiteY1" fmla="*/ 340016 h 1260522"/>
                  <a:gd name="connsiteX2" fmla="*/ 755379 w 757595"/>
                  <a:gd name="connsiteY2" fmla="*/ 139324 h 1260522"/>
                  <a:gd name="connsiteX3" fmla="*/ 548877 w 757595"/>
                  <a:gd name="connsiteY3" fmla="*/ 640 h 1260522"/>
                  <a:gd name="connsiteX4" fmla="*/ 313419 w 757595"/>
                  <a:gd name="connsiteY4" fmla="*/ 127608 h 1260522"/>
                  <a:gd name="connsiteX5" fmla="*/ 38432 w 757595"/>
                  <a:gd name="connsiteY5" fmla="*/ 630719 h 1260522"/>
                  <a:gd name="connsiteX6" fmla="*/ 16239 w 757595"/>
                  <a:gd name="connsiteY6" fmla="*/ 1207839 h 1260522"/>
                  <a:gd name="connsiteX7" fmla="*/ 29193 w 757595"/>
                  <a:gd name="connsiteY7" fmla="*/ 1248034 h 1260522"/>
                  <a:gd name="connsiteX8" fmla="*/ 66817 w 757595"/>
                  <a:gd name="connsiteY8" fmla="*/ 1256321 h 1260522"/>
                  <a:gd name="connsiteX9" fmla="*/ 79104 w 757595"/>
                  <a:gd name="connsiteY9" fmla="*/ 1229556 h 1260522"/>
                  <a:gd name="connsiteX10" fmla="*/ 461151 w 757595"/>
                  <a:gd name="connsiteY10" fmla="*/ 516800 h 1260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7595" h="1260522">
                    <a:moveTo>
                      <a:pt x="461151" y="516800"/>
                    </a:moveTo>
                    <a:cubicBezTo>
                      <a:pt x="529827" y="456792"/>
                      <a:pt x="606027" y="405262"/>
                      <a:pt x="669749" y="340016"/>
                    </a:cubicBezTo>
                    <a:cubicBezTo>
                      <a:pt x="722518" y="285914"/>
                      <a:pt x="768333" y="213810"/>
                      <a:pt x="755379" y="139324"/>
                    </a:cubicBezTo>
                    <a:cubicBezTo>
                      <a:pt x="739758" y="49599"/>
                      <a:pt x="639555" y="-6694"/>
                      <a:pt x="548877" y="640"/>
                    </a:cubicBezTo>
                    <a:cubicBezTo>
                      <a:pt x="458104" y="7974"/>
                      <a:pt x="378380" y="63791"/>
                      <a:pt x="313419" y="127608"/>
                    </a:cubicBezTo>
                    <a:cubicBezTo>
                      <a:pt x="175401" y="263340"/>
                      <a:pt x="84057" y="442600"/>
                      <a:pt x="38432" y="630719"/>
                    </a:cubicBezTo>
                    <a:cubicBezTo>
                      <a:pt x="-7288" y="818837"/>
                      <a:pt x="-8907" y="1015815"/>
                      <a:pt x="16239" y="1207839"/>
                    </a:cubicBezTo>
                    <a:cubicBezTo>
                      <a:pt x="18049" y="1222031"/>
                      <a:pt x="20334" y="1236794"/>
                      <a:pt x="29193" y="1248034"/>
                    </a:cubicBezTo>
                    <a:cubicBezTo>
                      <a:pt x="37956" y="1259274"/>
                      <a:pt x="55482" y="1264989"/>
                      <a:pt x="66817" y="1256321"/>
                    </a:cubicBezTo>
                    <a:cubicBezTo>
                      <a:pt x="74817" y="1250225"/>
                      <a:pt x="77199" y="1239461"/>
                      <a:pt x="79104" y="1229556"/>
                    </a:cubicBezTo>
                    <a:cubicBezTo>
                      <a:pt x="130825" y="959141"/>
                      <a:pt x="250554" y="700727"/>
                      <a:pt x="461151" y="516800"/>
                    </a:cubicBezTo>
                    <a:close/>
                  </a:path>
                </a:pathLst>
              </a:custGeom>
              <a:solidFill>
                <a:srgbClr val="3170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" name="íšľíḍê">
                <a:extLst>
                  <a:ext uri="{FF2B5EF4-FFF2-40B4-BE49-F238E27FC236}">
                    <a16:creationId xmlns:a16="http://schemas.microsoft.com/office/drawing/2014/main" id="{1680E358-4E9C-2974-782A-F6C8A379F6BC}"/>
                  </a:ext>
                </a:extLst>
              </p:cNvPr>
              <p:cNvSpPr/>
              <p:nvPr/>
            </p:nvSpPr>
            <p:spPr>
              <a:xfrm>
                <a:off x="6583299" y="3999928"/>
                <a:ext cx="462343" cy="849439"/>
              </a:xfrm>
              <a:custGeom>
                <a:avLst/>
                <a:gdLst>
                  <a:gd name="connsiteX0" fmla="*/ 462344 w 462343"/>
                  <a:gd name="connsiteY0" fmla="*/ 0 h 849439"/>
                  <a:gd name="connsiteX1" fmla="*/ 0 w 462343"/>
                  <a:gd name="connsiteY1" fmla="*/ 849439 h 849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343" h="849439">
                    <a:moveTo>
                      <a:pt x="462344" y="0"/>
                    </a:moveTo>
                    <a:cubicBezTo>
                      <a:pt x="242983" y="240506"/>
                      <a:pt x="82867" y="534638"/>
                      <a:pt x="0" y="849439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" name="ïš1ídé">
                <a:extLst>
                  <a:ext uri="{FF2B5EF4-FFF2-40B4-BE49-F238E27FC236}">
                    <a16:creationId xmlns:a16="http://schemas.microsoft.com/office/drawing/2014/main" id="{144FF4AB-5C03-7AA2-1ED7-19E66CFBF98C}"/>
                  </a:ext>
                </a:extLst>
              </p:cNvPr>
              <p:cNvSpPr/>
              <p:nvPr/>
            </p:nvSpPr>
            <p:spPr>
              <a:xfrm>
                <a:off x="6650069" y="4439316"/>
                <a:ext cx="21803" cy="156495"/>
              </a:xfrm>
              <a:custGeom>
                <a:avLst/>
                <a:gdLst>
                  <a:gd name="connsiteX0" fmla="*/ 20098 w 21803"/>
                  <a:gd name="connsiteY0" fmla="*/ 156496 h 156495"/>
                  <a:gd name="connsiteX1" fmla="*/ 0 w 21803"/>
                  <a:gd name="connsiteY1" fmla="*/ 0 h 15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803" h="156495">
                    <a:moveTo>
                      <a:pt x="20098" y="156496"/>
                    </a:moveTo>
                    <a:cubicBezTo>
                      <a:pt x="25717" y="107061"/>
                      <a:pt x="17050" y="46768"/>
                      <a:pt x="0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" name="îṥļíḋê">
                <a:extLst>
                  <a:ext uri="{FF2B5EF4-FFF2-40B4-BE49-F238E27FC236}">
                    <a16:creationId xmlns:a16="http://schemas.microsoft.com/office/drawing/2014/main" id="{4DCC9704-64F9-5DD9-8655-005933DE5EF2}"/>
                  </a:ext>
                </a:extLst>
              </p:cNvPr>
              <p:cNvSpPr/>
              <p:nvPr/>
            </p:nvSpPr>
            <p:spPr>
              <a:xfrm>
                <a:off x="6666071" y="4538948"/>
                <a:ext cx="63722" cy="68484"/>
              </a:xfrm>
              <a:custGeom>
                <a:avLst/>
                <a:gdLst>
                  <a:gd name="connsiteX0" fmla="*/ 0 w 63722"/>
                  <a:gd name="connsiteY0" fmla="*/ 68485 h 68484"/>
                  <a:gd name="connsiteX1" fmla="*/ 63722 w 63722"/>
                  <a:gd name="connsiteY1" fmla="*/ 0 h 6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722" h="68484">
                    <a:moveTo>
                      <a:pt x="0" y="68485"/>
                    </a:moveTo>
                    <a:cubicBezTo>
                      <a:pt x="17716" y="42767"/>
                      <a:pt x="39338" y="19621"/>
                      <a:pt x="63722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" name="íṡļîḑe">
                <a:extLst>
                  <a:ext uri="{FF2B5EF4-FFF2-40B4-BE49-F238E27FC236}">
                    <a16:creationId xmlns:a16="http://schemas.microsoft.com/office/drawing/2014/main" id="{BFDA1BE5-2052-F69B-EE0F-53E73B1C38EE}"/>
                  </a:ext>
                </a:extLst>
              </p:cNvPr>
              <p:cNvSpPr/>
              <p:nvPr/>
            </p:nvSpPr>
            <p:spPr>
              <a:xfrm>
                <a:off x="6772084" y="4302823"/>
                <a:ext cx="123253" cy="82391"/>
              </a:xfrm>
              <a:custGeom>
                <a:avLst/>
                <a:gdLst>
                  <a:gd name="connsiteX0" fmla="*/ 0 w 123253"/>
                  <a:gd name="connsiteY0" fmla="*/ 82391 h 82391"/>
                  <a:gd name="connsiteX1" fmla="*/ 123254 w 123253"/>
                  <a:gd name="connsiteY1" fmla="*/ 0 h 8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253" h="82391">
                    <a:moveTo>
                      <a:pt x="0" y="82391"/>
                    </a:moveTo>
                    <a:cubicBezTo>
                      <a:pt x="35814" y="47911"/>
                      <a:pt x="77724" y="19907"/>
                      <a:pt x="123254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" name="îsḻîḋé">
                <a:extLst>
                  <a:ext uri="{FF2B5EF4-FFF2-40B4-BE49-F238E27FC236}">
                    <a16:creationId xmlns:a16="http://schemas.microsoft.com/office/drawing/2014/main" id="{AA3FBF3A-2130-BF85-3D26-67355BE033E5}"/>
                  </a:ext>
                </a:extLst>
              </p:cNvPr>
              <p:cNvSpPr/>
              <p:nvPr/>
            </p:nvSpPr>
            <p:spPr>
              <a:xfrm>
                <a:off x="6746938" y="4229004"/>
                <a:ext cx="28985" cy="156210"/>
              </a:xfrm>
              <a:custGeom>
                <a:avLst/>
                <a:gdLst>
                  <a:gd name="connsiteX0" fmla="*/ 25146 w 28985"/>
                  <a:gd name="connsiteY0" fmla="*/ 156210 h 156210"/>
                  <a:gd name="connsiteX1" fmla="*/ 0 w 28985"/>
                  <a:gd name="connsiteY1" fmla="*/ 0 h 15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985" h="156210">
                    <a:moveTo>
                      <a:pt x="25146" y="156210"/>
                    </a:moveTo>
                    <a:cubicBezTo>
                      <a:pt x="35528" y="106680"/>
                      <a:pt x="24098" y="44482"/>
                      <a:pt x="0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" name="îṡḻíďe">
                <a:extLst>
                  <a:ext uri="{FF2B5EF4-FFF2-40B4-BE49-F238E27FC236}">
                    <a16:creationId xmlns:a16="http://schemas.microsoft.com/office/drawing/2014/main" id="{62A24D52-5128-CD8D-8B72-EAFE3BA4212C}"/>
                  </a:ext>
                </a:extLst>
              </p:cNvPr>
              <p:cNvSpPr/>
              <p:nvPr/>
            </p:nvSpPr>
            <p:spPr>
              <a:xfrm>
                <a:off x="6905625" y="4100226"/>
                <a:ext cx="154209" cy="68389"/>
              </a:xfrm>
              <a:custGeom>
                <a:avLst/>
                <a:gdLst>
                  <a:gd name="connsiteX0" fmla="*/ 0 w 154209"/>
                  <a:gd name="connsiteY0" fmla="*/ 68389 h 68389"/>
                  <a:gd name="connsiteX1" fmla="*/ 154210 w 154209"/>
                  <a:gd name="connsiteY1" fmla="*/ 0 h 68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4209" h="68389">
                    <a:moveTo>
                      <a:pt x="0" y="68389"/>
                    </a:moveTo>
                    <a:cubicBezTo>
                      <a:pt x="42386" y="30004"/>
                      <a:pt x="97346" y="5620"/>
                      <a:pt x="154210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" name="îSḷïdè">
                <a:extLst>
                  <a:ext uri="{FF2B5EF4-FFF2-40B4-BE49-F238E27FC236}">
                    <a16:creationId xmlns:a16="http://schemas.microsoft.com/office/drawing/2014/main" id="{0106368A-BDE0-E8F4-0CD3-556D6483BC37}"/>
                  </a:ext>
                </a:extLst>
              </p:cNvPr>
              <p:cNvSpPr/>
              <p:nvPr/>
            </p:nvSpPr>
            <p:spPr>
              <a:xfrm>
                <a:off x="6926389" y="3960304"/>
                <a:ext cx="22702" cy="163067"/>
              </a:xfrm>
              <a:custGeom>
                <a:avLst/>
                <a:gdLst>
                  <a:gd name="connsiteX0" fmla="*/ 14859 w 22702"/>
                  <a:gd name="connsiteY0" fmla="*/ 163068 h 163067"/>
                  <a:gd name="connsiteX1" fmla="*/ 0 w 22702"/>
                  <a:gd name="connsiteY1" fmla="*/ 0 h 16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702" h="163067">
                    <a:moveTo>
                      <a:pt x="14859" y="163068"/>
                    </a:moveTo>
                    <a:cubicBezTo>
                      <a:pt x="28194" y="113919"/>
                      <a:pt x="25337" y="44101"/>
                      <a:pt x="0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ïṩ1ide">
                <a:extLst>
                  <a:ext uri="{FF2B5EF4-FFF2-40B4-BE49-F238E27FC236}">
                    <a16:creationId xmlns:a16="http://schemas.microsoft.com/office/drawing/2014/main" id="{C2128DE6-531C-F4CA-5AF7-0603BF594ACA}"/>
                  </a:ext>
                </a:extLst>
              </p:cNvPr>
              <p:cNvSpPr/>
              <p:nvPr/>
            </p:nvSpPr>
            <p:spPr>
              <a:xfrm>
                <a:off x="6716077" y="4390358"/>
                <a:ext cx="74485" cy="56578"/>
              </a:xfrm>
              <a:custGeom>
                <a:avLst/>
                <a:gdLst>
                  <a:gd name="connsiteX0" fmla="*/ 74486 w 74485"/>
                  <a:gd name="connsiteY0" fmla="*/ 37624 h 56578"/>
                  <a:gd name="connsiteX1" fmla="*/ 20574 w 74485"/>
                  <a:gd name="connsiteY1" fmla="*/ 56579 h 56578"/>
                  <a:gd name="connsiteX2" fmla="*/ 0 w 74485"/>
                  <a:gd name="connsiteY2" fmla="*/ 0 h 5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485" h="56578">
                    <a:moveTo>
                      <a:pt x="74486" y="37624"/>
                    </a:moveTo>
                    <a:cubicBezTo>
                      <a:pt x="56483" y="43910"/>
                      <a:pt x="38576" y="50292"/>
                      <a:pt x="20574" y="56579"/>
                    </a:cubicBezTo>
                    <a:cubicBezTo>
                      <a:pt x="14383" y="37529"/>
                      <a:pt x="7525" y="18669"/>
                      <a:pt x="0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íṩlïdê">
                <a:extLst>
                  <a:ext uri="{FF2B5EF4-FFF2-40B4-BE49-F238E27FC236}">
                    <a16:creationId xmlns:a16="http://schemas.microsoft.com/office/drawing/2014/main" id="{B0D99EEE-9BB6-F42D-F737-C32633D4EC36}"/>
                  </a:ext>
                </a:extLst>
              </p:cNvPr>
              <p:cNvSpPr/>
              <p:nvPr/>
            </p:nvSpPr>
            <p:spPr>
              <a:xfrm>
                <a:off x="6617589" y="4607051"/>
                <a:ext cx="13101" cy="88497"/>
              </a:xfrm>
              <a:custGeom>
                <a:avLst/>
                <a:gdLst>
                  <a:gd name="connsiteX0" fmla="*/ 0 w 13101"/>
                  <a:gd name="connsiteY0" fmla="*/ 0 h 88497"/>
                  <a:gd name="connsiteX1" fmla="*/ 13049 w 13101"/>
                  <a:gd name="connsiteY1" fmla="*/ 56483 h 88497"/>
                  <a:gd name="connsiteX2" fmla="*/ 7429 w 13101"/>
                  <a:gd name="connsiteY2" fmla="*/ 88487 h 8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101" h="88497">
                    <a:moveTo>
                      <a:pt x="0" y="0"/>
                    </a:moveTo>
                    <a:cubicBezTo>
                      <a:pt x="13621" y="22003"/>
                      <a:pt x="13240" y="30671"/>
                      <a:pt x="13049" y="56483"/>
                    </a:cubicBezTo>
                    <a:cubicBezTo>
                      <a:pt x="12287" y="55817"/>
                      <a:pt x="8191" y="89154"/>
                      <a:pt x="7429" y="88487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îŝlíḓe">
                <a:extLst>
                  <a:ext uri="{FF2B5EF4-FFF2-40B4-BE49-F238E27FC236}">
                    <a16:creationId xmlns:a16="http://schemas.microsoft.com/office/drawing/2014/main" id="{4723C0EC-EF8A-2BFF-E1F2-6513A944E9BC}"/>
                  </a:ext>
                </a:extLst>
              </p:cNvPr>
              <p:cNvSpPr/>
              <p:nvPr/>
            </p:nvSpPr>
            <p:spPr>
              <a:xfrm>
                <a:off x="6826472" y="4138517"/>
                <a:ext cx="163734" cy="109061"/>
              </a:xfrm>
              <a:custGeom>
                <a:avLst/>
                <a:gdLst>
                  <a:gd name="connsiteX0" fmla="*/ 163735 w 163734"/>
                  <a:gd name="connsiteY0" fmla="*/ 69723 h 109061"/>
                  <a:gd name="connsiteX1" fmla="*/ 28194 w 163734"/>
                  <a:gd name="connsiteY1" fmla="*/ 109061 h 109061"/>
                  <a:gd name="connsiteX2" fmla="*/ 26765 w 163734"/>
                  <a:gd name="connsiteY2" fmla="*/ 59531 h 109061"/>
                  <a:gd name="connsiteX3" fmla="*/ 0 w 163734"/>
                  <a:gd name="connsiteY3" fmla="*/ 0 h 10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734" h="109061">
                    <a:moveTo>
                      <a:pt x="163735" y="69723"/>
                    </a:moveTo>
                    <a:cubicBezTo>
                      <a:pt x="118300" y="66199"/>
                      <a:pt x="68294" y="87535"/>
                      <a:pt x="28194" y="109061"/>
                    </a:cubicBezTo>
                    <a:cubicBezTo>
                      <a:pt x="23431" y="97155"/>
                      <a:pt x="28004" y="72295"/>
                      <a:pt x="26765" y="59531"/>
                    </a:cubicBezTo>
                    <a:cubicBezTo>
                      <a:pt x="24479" y="37529"/>
                      <a:pt x="14954" y="16288"/>
                      <a:pt x="0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2" name="i$ļíḓé">
              <a:extLst>
                <a:ext uri="{FF2B5EF4-FFF2-40B4-BE49-F238E27FC236}">
                  <a16:creationId xmlns:a16="http://schemas.microsoft.com/office/drawing/2014/main" id="{FED178FC-E2BD-1525-1C93-7C2E489C8EB7}"/>
                </a:ext>
              </a:extLst>
            </p:cNvPr>
            <p:cNvGrpSpPr/>
            <p:nvPr/>
          </p:nvGrpSpPr>
          <p:grpSpPr>
            <a:xfrm>
              <a:off x="4442181" y="4186413"/>
              <a:ext cx="1087015" cy="1087172"/>
              <a:chOff x="4492293" y="3966570"/>
              <a:chExt cx="1087015" cy="1087172"/>
            </a:xfrm>
          </p:grpSpPr>
          <p:sp>
            <p:nvSpPr>
              <p:cNvPr id="118" name="î$ḷíḓe">
                <a:extLst>
                  <a:ext uri="{FF2B5EF4-FFF2-40B4-BE49-F238E27FC236}">
                    <a16:creationId xmlns:a16="http://schemas.microsoft.com/office/drawing/2014/main" id="{1CB20AE7-01BD-6CFE-870B-DD31A08C4EF4}"/>
                  </a:ext>
                </a:extLst>
              </p:cNvPr>
              <p:cNvSpPr/>
              <p:nvPr/>
            </p:nvSpPr>
            <p:spPr>
              <a:xfrm>
                <a:off x="4492293" y="3966570"/>
                <a:ext cx="1087015" cy="1087172"/>
              </a:xfrm>
              <a:custGeom>
                <a:avLst/>
                <a:gdLst>
                  <a:gd name="connsiteX0" fmla="*/ 829705 w 1087015"/>
                  <a:gd name="connsiteY0" fmla="*/ 567139 h 1087172"/>
                  <a:gd name="connsiteX1" fmla="*/ 587294 w 1087015"/>
                  <a:gd name="connsiteY1" fmla="*/ 386735 h 1087172"/>
                  <a:gd name="connsiteX2" fmla="*/ 199436 w 1087015"/>
                  <a:gd name="connsiteY2" fmla="*/ 21261 h 1087172"/>
                  <a:gd name="connsiteX3" fmla="*/ 61609 w 1087015"/>
                  <a:gd name="connsiteY3" fmla="*/ 12593 h 1087172"/>
                  <a:gd name="connsiteX4" fmla="*/ 554 w 1087015"/>
                  <a:gd name="connsiteY4" fmla="*/ 157183 h 1087172"/>
                  <a:gd name="connsiteX5" fmla="*/ 165050 w 1087015"/>
                  <a:gd name="connsiteY5" fmla="*/ 456458 h 1087172"/>
                  <a:gd name="connsiteX6" fmla="*/ 536906 w 1087015"/>
                  <a:gd name="connsiteY6" fmla="*/ 707251 h 1087172"/>
                  <a:gd name="connsiteX7" fmla="*/ 773222 w 1087015"/>
                  <a:gd name="connsiteY7" fmla="*/ 806311 h 1087172"/>
                  <a:gd name="connsiteX8" fmla="*/ 955054 w 1087015"/>
                  <a:gd name="connsiteY8" fmla="*/ 980333 h 1087172"/>
                  <a:gd name="connsiteX9" fmla="*/ 989439 w 1087015"/>
                  <a:gd name="connsiteY9" fmla="*/ 1052723 h 1087172"/>
                  <a:gd name="connsiteX10" fmla="*/ 1057448 w 1087015"/>
                  <a:gd name="connsiteY10" fmla="*/ 1086156 h 1087172"/>
                  <a:gd name="connsiteX11" fmla="*/ 1022491 w 1087015"/>
                  <a:gd name="connsiteY11" fmla="*/ 822313 h 1087172"/>
                  <a:gd name="connsiteX12" fmla="*/ 829705 w 1087015"/>
                  <a:gd name="connsiteY12" fmla="*/ 567139 h 108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7015" h="1087172">
                    <a:moveTo>
                      <a:pt x="829705" y="567139"/>
                    </a:moveTo>
                    <a:cubicBezTo>
                      <a:pt x="752838" y="501988"/>
                      <a:pt x="663113" y="453124"/>
                      <a:pt x="587294" y="386735"/>
                    </a:cubicBezTo>
                    <a:cubicBezTo>
                      <a:pt x="452801" y="268911"/>
                      <a:pt x="361742" y="96223"/>
                      <a:pt x="199436" y="21261"/>
                    </a:cubicBezTo>
                    <a:cubicBezTo>
                      <a:pt x="156097" y="1258"/>
                      <a:pt x="103614" y="-10267"/>
                      <a:pt x="61609" y="12593"/>
                    </a:cubicBezTo>
                    <a:cubicBezTo>
                      <a:pt x="13031" y="39073"/>
                      <a:pt x="-3352" y="101938"/>
                      <a:pt x="554" y="157183"/>
                    </a:cubicBezTo>
                    <a:cubicBezTo>
                      <a:pt x="8650" y="273292"/>
                      <a:pt x="82373" y="374543"/>
                      <a:pt x="165050" y="456458"/>
                    </a:cubicBezTo>
                    <a:cubicBezTo>
                      <a:pt x="271921" y="562281"/>
                      <a:pt x="398794" y="647815"/>
                      <a:pt x="536906" y="707251"/>
                    </a:cubicBezTo>
                    <a:cubicBezTo>
                      <a:pt x="615392" y="741065"/>
                      <a:pt x="697593" y="766497"/>
                      <a:pt x="773222" y="806311"/>
                    </a:cubicBezTo>
                    <a:cubicBezTo>
                      <a:pt x="848850" y="846031"/>
                      <a:pt x="919430" y="902704"/>
                      <a:pt x="955054" y="980333"/>
                    </a:cubicBezTo>
                    <a:cubicBezTo>
                      <a:pt x="966198" y="1004622"/>
                      <a:pt x="973913" y="1030911"/>
                      <a:pt x="989439" y="1052723"/>
                    </a:cubicBezTo>
                    <a:cubicBezTo>
                      <a:pt x="1004965" y="1074535"/>
                      <a:pt x="1031254" y="1091585"/>
                      <a:pt x="1057448" y="1086156"/>
                    </a:cubicBezTo>
                    <a:cubicBezTo>
                      <a:pt x="1133171" y="1070535"/>
                      <a:pt x="1041827" y="864414"/>
                      <a:pt x="1022491" y="822313"/>
                    </a:cubicBezTo>
                    <a:cubicBezTo>
                      <a:pt x="977723" y="724682"/>
                      <a:pt x="911810" y="636671"/>
                      <a:pt x="829705" y="567139"/>
                    </a:cubicBezTo>
                    <a:close/>
                  </a:path>
                </a:pathLst>
              </a:custGeom>
              <a:solidFill>
                <a:srgbClr val="4091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9" name="iṩliḓe">
                <a:extLst>
                  <a:ext uri="{FF2B5EF4-FFF2-40B4-BE49-F238E27FC236}">
                    <a16:creationId xmlns:a16="http://schemas.microsoft.com/office/drawing/2014/main" id="{4C8A72C4-870D-DBF0-03AE-B1EC0D0FF381}"/>
                  </a:ext>
                </a:extLst>
              </p:cNvPr>
              <p:cNvSpPr/>
              <p:nvPr/>
            </p:nvSpPr>
            <p:spPr>
              <a:xfrm>
                <a:off x="4690300" y="4110418"/>
                <a:ext cx="856678" cy="896397"/>
              </a:xfrm>
              <a:custGeom>
                <a:avLst/>
                <a:gdLst>
                  <a:gd name="connsiteX0" fmla="*/ 0 w 856678"/>
                  <a:gd name="connsiteY0" fmla="*/ 0 h 896397"/>
                  <a:gd name="connsiteX1" fmla="*/ 121729 w 856678"/>
                  <a:gd name="connsiteY1" fmla="*/ 206883 h 896397"/>
                  <a:gd name="connsiteX2" fmla="*/ 417290 w 856678"/>
                  <a:gd name="connsiteY2" fmla="*/ 448628 h 896397"/>
                  <a:gd name="connsiteX3" fmla="*/ 579311 w 856678"/>
                  <a:gd name="connsiteY3" fmla="*/ 533781 h 896397"/>
                  <a:gd name="connsiteX4" fmla="*/ 856679 w 856678"/>
                  <a:gd name="connsiteY4" fmla="*/ 896398 h 89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78" h="896397">
                    <a:moveTo>
                      <a:pt x="0" y="0"/>
                    </a:moveTo>
                    <a:cubicBezTo>
                      <a:pt x="13621" y="80010"/>
                      <a:pt x="66675" y="147256"/>
                      <a:pt x="121729" y="206883"/>
                    </a:cubicBezTo>
                    <a:cubicBezTo>
                      <a:pt x="208312" y="300895"/>
                      <a:pt x="305371" y="386810"/>
                      <a:pt x="417290" y="448628"/>
                    </a:cubicBezTo>
                    <a:cubicBezTo>
                      <a:pt x="470725" y="478155"/>
                      <a:pt x="527113" y="502063"/>
                      <a:pt x="579311" y="533781"/>
                    </a:cubicBezTo>
                    <a:cubicBezTo>
                      <a:pt x="712375" y="614648"/>
                      <a:pt x="813530" y="746760"/>
                      <a:pt x="856679" y="896398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0" name="ïṩḻîḍé">
                <a:extLst>
                  <a:ext uri="{FF2B5EF4-FFF2-40B4-BE49-F238E27FC236}">
                    <a16:creationId xmlns:a16="http://schemas.microsoft.com/office/drawing/2014/main" id="{A1F99713-AEB7-B1E9-ACA3-E0AE84FFEAE8}"/>
                  </a:ext>
                </a:extLst>
              </p:cNvPr>
              <p:cNvSpPr/>
              <p:nvPr/>
            </p:nvSpPr>
            <p:spPr>
              <a:xfrm>
                <a:off x="4666868" y="4193762"/>
                <a:ext cx="126396" cy="82425"/>
              </a:xfrm>
              <a:custGeom>
                <a:avLst/>
                <a:gdLst>
                  <a:gd name="connsiteX0" fmla="*/ 0 w 126396"/>
                  <a:gd name="connsiteY0" fmla="*/ 50006 h 82425"/>
                  <a:gd name="connsiteX1" fmla="*/ 113538 w 126396"/>
                  <a:gd name="connsiteY1" fmla="*/ 82296 h 82425"/>
                  <a:gd name="connsiteX2" fmla="*/ 126397 w 126396"/>
                  <a:gd name="connsiteY2" fmla="*/ 0 h 8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396" h="82425">
                    <a:moveTo>
                      <a:pt x="0" y="50006"/>
                    </a:moveTo>
                    <a:cubicBezTo>
                      <a:pt x="36004" y="62674"/>
                      <a:pt x="75438" y="84296"/>
                      <a:pt x="113538" y="82296"/>
                    </a:cubicBezTo>
                    <a:cubicBezTo>
                      <a:pt x="115633" y="59722"/>
                      <a:pt x="119348" y="21526"/>
                      <a:pt x="126397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1" name="îŝliḓe">
                <a:extLst>
                  <a:ext uri="{FF2B5EF4-FFF2-40B4-BE49-F238E27FC236}">
                    <a16:creationId xmlns:a16="http://schemas.microsoft.com/office/drawing/2014/main" id="{72F1FC0E-9A04-EFC5-7B4F-D713178FBBCE}"/>
                  </a:ext>
                </a:extLst>
              </p:cNvPr>
              <p:cNvSpPr/>
              <p:nvPr/>
            </p:nvSpPr>
            <p:spPr>
              <a:xfrm>
                <a:off x="4798980" y="4315491"/>
                <a:ext cx="93440" cy="75650"/>
              </a:xfrm>
              <a:custGeom>
                <a:avLst/>
                <a:gdLst>
                  <a:gd name="connsiteX0" fmla="*/ 0 w 93440"/>
                  <a:gd name="connsiteY0" fmla="*/ 73723 h 75650"/>
                  <a:gd name="connsiteX1" fmla="*/ 74486 w 93440"/>
                  <a:gd name="connsiteY1" fmla="*/ 74771 h 75650"/>
                  <a:gd name="connsiteX2" fmla="*/ 80963 w 93440"/>
                  <a:gd name="connsiteY2" fmla="*/ 72866 h 75650"/>
                  <a:gd name="connsiteX3" fmla="*/ 83344 w 93440"/>
                  <a:gd name="connsiteY3" fmla="*/ 67151 h 75650"/>
                  <a:gd name="connsiteX4" fmla="*/ 93440 w 93440"/>
                  <a:gd name="connsiteY4" fmla="*/ 0 h 75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40" h="75650">
                    <a:moveTo>
                      <a:pt x="0" y="73723"/>
                    </a:moveTo>
                    <a:cubicBezTo>
                      <a:pt x="24765" y="75914"/>
                      <a:pt x="49625" y="76200"/>
                      <a:pt x="74486" y="74771"/>
                    </a:cubicBezTo>
                    <a:cubicBezTo>
                      <a:pt x="76771" y="74676"/>
                      <a:pt x="79248" y="74390"/>
                      <a:pt x="80963" y="72866"/>
                    </a:cubicBezTo>
                    <a:cubicBezTo>
                      <a:pt x="82486" y="71438"/>
                      <a:pt x="82963" y="69247"/>
                      <a:pt x="83344" y="67151"/>
                    </a:cubicBezTo>
                    <a:cubicBezTo>
                      <a:pt x="87535" y="44863"/>
                      <a:pt x="90964" y="22479"/>
                      <a:pt x="93440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2" name="ïśľîḓê">
                <a:extLst>
                  <a:ext uri="{FF2B5EF4-FFF2-40B4-BE49-F238E27FC236}">
                    <a16:creationId xmlns:a16="http://schemas.microsoft.com/office/drawing/2014/main" id="{CD3F9D95-D99C-21C5-BA57-EBD141AFFECD}"/>
                  </a:ext>
                </a:extLst>
              </p:cNvPr>
              <p:cNvSpPr/>
              <p:nvPr/>
            </p:nvSpPr>
            <p:spPr>
              <a:xfrm>
                <a:off x="4921472" y="4394737"/>
                <a:ext cx="85847" cy="85791"/>
              </a:xfrm>
              <a:custGeom>
                <a:avLst/>
                <a:gdLst>
                  <a:gd name="connsiteX0" fmla="*/ 0 w 85847"/>
                  <a:gd name="connsiteY0" fmla="*/ 81346 h 85791"/>
                  <a:gd name="connsiteX1" fmla="*/ 56864 w 85847"/>
                  <a:gd name="connsiteY1" fmla="*/ 84775 h 85791"/>
                  <a:gd name="connsiteX2" fmla="*/ 64103 w 85847"/>
                  <a:gd name="connsiteY2" fmla="*/ 82489 h 85791"/>
                  <a:gd name="connsiteX3" fmla="*/ 67818 w 85847"/>
                  <a:gd name="connsiteY3" fmla="*/ 74964 h 85791"/>
                  <a:gd name="connsiteX4" fmla="*/ 84963 w 85847"/>
                  <a:gd name="connsiteY4" fmla="*/ 4288 h 85791"/>
                  <a:gd name="connsiteX5" fmla="*/ 85630 w 85847"/>
                  <a:gd name="connsiteY5" fmla="*/ 288 h 85791"/>
                  <a:gd name="connsiteX6" fmla="*/ 84582 w 85847"/>
                  <a:gd name="connsiteY6" fmla="*/ 1240 h 85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847" h="85791">
                    <a:moveTo>
                      <a:pt x="0" y="81346"/>
                    </a:moveTo>
                    <a:cubicBezTo>
                      <a:pt x="18574" y="85727"/>
                      <a:pt x="37909" y="86870"/>
                      <a:pt x="56864" y="84775"/>
                    </a:cubicBezTo>
                    <a:cubicBezTo>
                      <a:pt x="59436" y="84489"/>
                      <a:pt x="62103" y="84108"/>
                      <a:pt x="64103" y="82489"/>
                    </a:cubicBezTo>
                    <a:cubicBezTo>
                      <a:pt x="66294" y="80679"/>
                      <a:pt x="67056" y="77726"/>
                      <a:pt x="67818" y="74964"/>
                    </a:cubicBezTo>
                    <a:cubicBezTo>
                      <a:pt x="73723" y="51437"/>
                      <a:pt x="79438" y="27911"/>
                      <a:pt x="84963" y="4288"/>
                    </a:cubicBezTo>
                    <a:cubicBezTo>
                      <a:pt x="85249" y="2955"/>
                      <a:pt x="86296" y="1526"/>
                      <a:pt x="85630" y="288"/>
                    </a:cubicBezTo>
                    <a:cubicBezTo>
                      <a:pt x="84868" y="-855"/>
                      <a:pt x="83344" y="1812"/>
                      <a:pt x="84582" y="124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3" name="îṥḷíḑê">
                <a:extLst>
                  <a:ext uri="{FF2B5EF4-FFF2-40B4-BE49-F238E27FC236}">
                    <a16:creationId xmlns:a16="http://schemas.microsoft.com/office/drawing/2014/main" id="{6C82D3C7-B5B0-F12C-0419-5259ADD5323C}"/>
                  </a:ext>
                </a:extLst>
              </p:cNvPr>
              <p:cNvSpPr/>
              <p:nvPr/>
            </p:nvSpPr>
            <p:spPr>
              <a:xfrm>
                <a:off x="5027009" y="4477416"/>
                <a:ext cx="82676" cy="66484"/>
              </a:xfrm>
              <a:custGeom>
                <a:avLst/>
                <a:gdLst>
                  <a:gd name="connsiteX0" fmla="*/ 0 w 82676"/>
                  <a:gd name="connsiteY0" fmla="*/ 66484 h 66484"/>
                  <a:gd name="connsiteX1" fmla="*/ 48768 w 82676"/>
                  <a:gd name="connsiteY1" fmla="*/ 61246 h 66484"/>
                  <a:gd name="connsiteX2" fmla="*/ 56007 w 82676"/>
                  <a:gd name="connsiteY2" fmla="*/ 59150 h 66484"/>
                  <a:gd name="connsiteX3" fmla="*/ 60388 w 82676"/>
                  <a:gd name="connsiteY3" fmla="*/ 52483 h 66484"/>
                  <a:gd name="connsiteX4" fmla="*/ 82677 w 82676"/>
                  <a:gd name="connsiteY4" fmla="*/ 0 h 6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76" h="66484">
                    <a:moveTo>
                      <a:pt x="0" y="66484"/>
                    </a:moveTo>
                    <a:cubicBezTo>
                      <a:pt x="16288" y="64865"/>
                      <a:pt x="32575" y="63151"/>
                      <a:pt x="48768" y="61246"/>
                    </a:cubicBezTo>
                    <a:cubicBezTo>
                      <a:pt x="51340" y="60960"/>
                      <a:pt x="54007" y="60579"/>
                      <a:pt x="56007" y="59150"/>
                    </a:cubicBezTo>
                    <a:cubicBezTo>
                      <a:pt x="58198" y="57531"/>
                      <a:pt x="59341" y="54959"/>
                      <a:pt x="60388" y="52483"/>
                    </a:cubicBezTo>
                    <a:cubicBezTo>
                      <a:pt x="67818" y="34957"/>
                      <a:pt x="75247" y="17526"/>
                      <a:pt x="82677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4" name="íşḷïḓé">
                <a:extLst>
                  <a:ext uri="{FF2B5EF4-FFF2-40B4-BE49-F238E27FC236}">
                    <a16:creationId xmlns:a16="http://schemas.microsoft.com/office/drawing/2014/main" id="{A324940C-F7F0-8F6D-A5D3-AAD15FFF47A9}"/>
                  </a:ext>
                </a:extLst>
              </p:cNvPr>
              <p:cNvSpPr/>
              <p:nvPr/>
            </p:nvSpPr>
            <p:spPr>
              <a:xfrm>
                <a:off x="5134260" y="4541519"/>
                <a:ext cx="83248" cy="66389"/>
              </a:xfrm>
              <a:custGeom>
                <a:avLst/>
                <a:gdLst>
                  <a:gd name="connsiteX0" fmla="*/ 0 w 83248"/>
                  <a:gd name="connsiteY0" fmla="*/ 66389 h 66389"/>
                  <a:gd name="connsiteX1" fmla="*/ 73247 w 83248"/>
                  <a:gd name="connsiteY1" fmla="*/ 56674 h 66389"/>
                  <a:gd name="connsiteX2" fmla="*/ 83249 w 83248"/>
                  <a:gd name="connsiteY2" fmla="*/ 0 h 66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248" h="66389">
                    <a:moveTo>
                      <a:pt x="0" y="66389"/>
                    </a:moveTo>
                    <a:cubicBezTo>
                      <a:pt x="24670" y="66104"/>
                      <a:pt x="49340" y="62865"/>
                      <a:pt x="73247" y="56674"/>
                    </a:cubicBezTo>
                    <a:cubicBezTo>
                      <a:pt x="78200" y="38100"/>
                      <a:pt x="81534" y="19145"/>
                      <a:pt x="83249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5" name="îṩ1iḍe">
                <a:extLst>
                  <a:ext uri="{FF2B5EF4-FFF2-40B4-BE49-F238E27FC236}">
                    <a16:creationId xmlns:a16="http://schemas.microsoft.com/office/drawing/2014/main" id="{D541B6C4-312F-6F71-E30F-365C6810999F}"/>
                  </a:ext>
                </a:extLst>
              </p:cNvPr>
              <p:cNvSpPr/>
              <p:nvPr/>
            </p:nvSpPr>
            <p:spPr>
              <a:xfrm>
                <a:off x="5245322" y="4607337"/>
                <a:ext cx="69056" cy="75247"/>
              </a:xfrm>
              <a:custGeom>
                <a:avLst/>
                <a:gdLst>
                  <a:gd name="connsiteX0" fmla="*/ 0 w 69056"/>
                  <a:gd name="connsiteY0" fmla="*/ 75247 h 75247"/>
                  <a:gd name="connsiteX1" fmla="*/ 69056 w 69056"/>
                  <a:gd name="connsiteY1" fmla="*/ 69342 h 75247"/>
                  <a:gd name="connsiteX2" fmla="*/ 67246 w 69056"/>
                  <a:gd name="connsiteY2" fmla="*/ 0 h 75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056" h="75247">
                    <a:moveTo>
                      <a:pt x="0" y="75247"/>
                    </a:moveTo>
                    <a:cubicBezTo>
                      <a:pt x="23146" y="75152"/>
                      <a:pt x="46292" y="73152"/>
                      <a:pt x="69056" y="69342"/>
                    </a:cubicBezTo>
                    <a:cubicBezTo>
                      <a:pt x="68485" y="46196"/>
                      <a:pt x="67913" y="23146"/>
                      <a:pt x="67246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" name="iśḷïḓê">
                <a:extLst>
                  <a:ext uri="{FF2B5EF4-FFF2-40B4-BE49-F238E27FC236}">
                    <a16:creationId xmlns:a16="http://schemas.microsoft.com/office/drawing/2014/main" id="{2177542E-49E0-F964-5D18-847D837962C5}"/>
                  </a:ext>
                </a:extLst>
              </p:cNvPr>
              <p:cNvSpPr/>
              <p:nvPr/>
            </p:nvSpPr>
            <p:spPr>
              <a:xfrm>
                <a:off x="5343239" y="4678965"/>
                <a:ext cx="64770" cy="73056"/>
              </a:xfrm>
              <a:custGeom>
                <a:avLst/>
                <a:gdLst>
                  <a:gd name="connsiteX0" fmla="*/ 0 w 64770"/>
                  <a:gd name="connsiteY0" fmla="*/ 73057 h 73056"/>
                  <a:gd name="connsiteX1" fmla="*/ 60484 w 64770"/>
                  <a:gd name="connsiteY1" fmla="*/ 68008 h 73056"/>
                  <a:gd name="connsiteX2" fmla="*/ 64770 w 64770"/>
                  <a:gd name="connsiteY2" fmla="*/ 0 h 7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770" h="73056">
                    <a:moveTo>
                      <a:pt x="0" y="73057"/>
                    </a:moveTo>
                    <a:cubicBezTo>
                      <a:pt x="20193" y="71533"/>
                      <a:pt x="40291" y="69913"/>
                      <a:pt x="60484" y="68008"/>
                    </a:cubicBezTo>
                    <a:cubicBezTo>
                      <a:pt x="59817" y="45244"/>
                      <a:pt x="61246" y="22479"/>
                      <a:pt x="64770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" name="íṥľîḍè">
                <a:extLst>
                  <a:ext uri="{FF2B5EF4-FFF2-40B4-BE49-F238E27FC236}">
                    <a16:creationId xmlns:a16="http://schemas.microsoft.com/office/drawing/2014/main" id="{25874DA6-435B-4E16-2B7A-F002DBD9E782}"/>
                  </a:ext>
                </a:extLst>
              </p:cNvPr>
              <p:cNvSpPr/>
              <p:nvPr/>
            </p:nvSpPr>
            <p:spPr>
              <a:xfrm>
                <a:off x="5412866" y="4773017"/>
                <a:ext cx="66833" cy="64162"/>
              </a:xfrm>
              <a:custGeom>
                <a:avLst/>
                <a:gdLst>
                  <a:gd name="connsiteX0" fmla="*/ 0 w 66833"/>
                  <a:gd name="connsiteY0" fmla="*/ 63111 h 64162"/>
                  <a:gd name="connsiteX1" fmla="*/ 45149 w 66833"/>
                  <a:gd name="connsiteY1" fmla="*/ 63873 h 64162"/>
                  <a:gd name="connsiteX2" fmla="*/ 52578 w 66833"/>
                  <a:gd name="connsiteY2" fmla="*/ 61968 h 64162"/>
                  <a:gd name="connsiteX3" fmla="*/ 56102 w 66833"/>
                  <a:gd name="connsiteY3" fmla="*/ 54348 h 64162"/>
                  <a:gd name="connsiteX4" fmla="*/ 66675 w 66833"/>
                  <a:gd name="connsiteY4" fmla="*/ 3389 h 64162"/>
                  <a:gd name="connsiteX5" fmla="*/ 65818 w 66833"/>
                  <a:gd name="connsiteY5" fmla="*/ 56 h 64162"/>
                  <a:gd name="connsiteX6" fmla="*/ 65532 w 66833"/>
                  <a:gd name="connsiteY6" fmla="*/ 1580 h 6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833" h="64162">
                    <a:moveTo>
                      <a:pt x="0" y="63111"/>
                    </a:moveTo>
                    <a:cubicBezTo>
                      <a:pt x="15050" y="64159"/>
                      <a:pt x="30099" y="64445"/>
                      <a:pt x="45149" y="63873"/>
                    </a:cubicBezTo>
                    <a:cubicBezTo>
                      <a:pt x="47720" y="63778"/>
                      <a:pt x="50483" y="63587"/>
                      <a:pt x="52578" y="61968"/>
                    </a:cubicBezTo>
                    <a:cubicBezTo>
                      <a:pt x="54769" y="60159"/>
                      <a:pt x="55531" y="57111"/>
                      <a:pt x="56102" y="54348"/>
                    </a:cubicBezTo>
                    <a:cubicBezTo>
                      <a:pt x="59626" y="37394"/>
                      <a:pt x="63151" y="20344"/>
                      <a:pt x="66675" y="3389"/>
                    </a:cubicBezTo>
                    <a:cubicBezTo>
                      <a:pt x="66961" y="2151"/>
                      <a:pt x="66961" y="532"/>
                      <a:pt x="65818" y="56"/>
                    </a:cubicBezTo>
                    <a:cubicBezTo>
                      <a:pt x="64675" y="-421"/>
                      <a:pt x="64484" y="2342"/>
                      <a:pt x="65532" y="158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" name="ïṥḷíḍe">
                <a:extLst>
                  <a:ext uri="{FF2B5EF4-FFF2-40B4-BE49-F238E27FC236}">
                    <a16:creationId xmlns:a16="http://schemas.microsoft.com/office/drawing/2014/main" id="{8B5911B8-35AB-901F-C891-74064CA631BC}"/>
                  </a:ext>
                </a:extLst>
              </p:cNvPr>
              <p:cNvSpPr/>
              <p:nvPr/>
            </p:nvSpPr>
            <p:spPr>
              <a:xfrm>
                <a:off x="5454872" y="4855654"/>
                <a:ext cx="53339" cy="44481"/>
              </a:xfrm>
              <a:custGeom>
                <a:avLst/>
                <a:gdLst>
                  <a:gd name="connsiteX0" fmla="*/ 0 w 53339"/>
                  <a:gd name="connsiteY0" fmla="*/ 34766 h 44481"/>
                  <a:gd name="connsiteX1" fmla="*/ 47720 w 53339"/>
                  <a:gd name="connsiteY1" fmla="*/ 44482 h 44481"/>
                  <a:gd name="connsiteX2" fmla="*/ 53340 w 53339"/>
                  <a:gd name="connsiteY2" fmla="*/ 0 h 44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339" h="44481">
                    <a:moveTo>
                      <a:pt x="0" y="34766"/>
                    </a:moveTo>
                    <a:cubicBezTo>
                      <a:pt x="15907" y="38005"/>
                      <a:pt x="31813" y="41243"/>
                      <a:pt x="47720" y="44482"/>
                    </a:cubicBezTo>
                    <a:cubicBezTo>
                      <a:pt x="47244" y="29432"/>
                      <a:pt x="49149" y="14383"/>
                      <a:pt x="53340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íṡḻiḋè">
              <a:extLst>
                <a:ext uri="{FF2B5EF4-FFF2-40B4-BE49-F238E27FC236}">
                  <a16:creationId xmlns:a16="http://schemas.microsoft.com/office/drawing/2014/main" id="{86984991-AC9F-2363-1F67-795DC8784721}"/>
                </a:ext>
              </a:extLst>
            </p:cNvPr>
            <p:cNvGrpSpPr/>
            <p:nvPr/>
          </p:nvGrpSpPr>
          <p:grpSpPr>
            <a:xfrm>
              <a:off x="6480323" y="4015569"/>
              <a:ext cx="1411986" cy="1388635"/>
              <a:chOff x="6530435" y="3795726"/>
              <a:chExt cx="1411986" cy="1388635"/>
            </a:xfrm>
          </p:grpSpPr>
          <p:sp>
            <p:nvSpPr>
              <p:cNvPr id="116" name="iṣḻïḑè">
                <a:extLst>
                  <a:ext uri="{FF2B5EF4-FFF2-40B4-BE49-F238E27FC236}">
                    <a16:creationId xmlns:a16="http://schemas.microsoft.com/office/drawing/2014/main" id="{5A94C2DE-BE1F-A140-6989-3BD4647310A7}"/>
                  </a:ext>
                </a:extLst>
              </p:cNvPr>
              <p:cNvSpPr/>
              <p:nvPr/>
            </p:nvSpPr>
            <p:spPr>
              <a:xfrm>
                <a:off x="6530435" y="3795726"/>
                <a:ext cx="1411986" cy="1388635"/>
              </a:xfrm>
              <a:custGeom>
                <a:avLst/>
                <a:gdLst>
                  <a:gd name="connsiteX0" fmla="*/ 67056 w 1411986"/>
                  <a:gd name="connsiteY0" fmla="*/ 1220424 h 1388635"/>
                  <a:gd name="connsiteX1" fmla="*/ 136875 w 1411986"/>
                  <a:gd name="connsiteY1" fmla="*/ 957534 h 1388635"/>
                  <a:gd name="connsiteX2" fmla="*/ 147447 w 1411986"/>
                  <a:gd name="connsiteY2" fmla="*/ 770082 h 1388635"/>
                  <a:gd name="connsiteX3" fmla="*/ 316802 w 1411986"/>
                  <a:gd name="connsiteY3" fmla="*/ 689977 h 1388635"/>
                  <a:gd name="connsiteX4" fmla="*/ 476441 w 1411986"/>
                  <a:gd name="connsiteY4" fmla="*/ 395654 h 1388635"/>
                  <a:gd name="connsiteX5" fmla="*/ 657892 w 1411986"/>
                  <a:gd name="connsiteY5" fmla="*/ 333837 h 1388635"/>
                  <a:gd name="connsiteX6" fmla="*/ 771049 w 1411986"/>
                  <a:gd name="connsiteY6" fmla="*/ 203821 h 1388635"/>
                  <a:gd name="connsiteX7" fmla="*/ 941927 w 1411986"/>
                  <a:gd name="connsiteY7" fmla="*/ 99617 h 1388635"/>
                  <a:gd name="connsiteX8" fmla="*/ 1067372 w 1411986"/>
                  <a:gd name="connsiteY8" fmla="*/ 82186 h 1388635"/>
                  <a:gd name="connsiteX9" fmla="*/ 1411986 w 1411986"/>
                  <a:gd name="connsiteY9" fmla="*/ 2367 h 1388635"/>
                  <a:gd name="connsiteX10" fmla="*/ 1277493 w 1411986"/>
                  <a:gd name="connsiteY10" fmla="*/ 211060 h 1388635"/>
                  <a:gd name="connsiteX11" fmla="*/ 1231868 w 1411986"/>
                  <a:gd name="connsiteY11" fmla="*/ 339933 h 1388635"/>
                  <a:gd name="connsiteX12" fmla="*/ 1007459 w 1411986"/>
                  <a:gd name="connsiteY12" fmla="*/ 511764 h 1388635"/>
                  <a:gd name="connsiteX13" fmla="*/ 878015 w 1411986"/>
                  <a:gd name="connsiteY13" fmla="*/ 600156 h 1388635"/>
                  <a:gd name="connsiteX14" fmla="*/ 780193 w 1411986"/>
                  <a:gd name="connsiteY14" fmla="*/ 881239 h 1388635"/>
                  <a:gd name="connsiteX15" fmla="*/ 577310 w 1411986"/>
                  <a:gd name="connsiteY15" fmla="*/ 1007826 h 1388635"/>
                  <a:gd name="connsiteX16" fmla="*/ 490157 w 1411986"/>
                  <a:gd name="connsiteY16" fmla="*/ 1127746 h 1388635"/>
                  <a:gd name="connsiteX17" fmla="*/ 440627 w 1411986"/>
                  <a:gd name="connsiteY17" fmla="*/ 1242236 h 1388635"/>
                  <a:gd name="connsiteX18" fmla="*/ 369570 w 1411986"/>
                  <a:gd name="connsiteY18" fmla="*/ 1270430 h 1388635"/>
                  <a:gd name="connsiteX19" fmla="*/ 174212 w 1411986"/>
                  <a:gd name="connsiteY19" fmla="*/ 1301196 h 1388635"/>
                  <a:gd name="connsiteX20" fmla="*/ 0 w 1411986"/>
                  <a:gd name="connsiteY20" fmla="*/ 1388636 h 1388635"/>
                  <a:gd name="connsiteX21" fmla="*/ 67056 w 1411986"/>
                  <a:gd name="connsiteY21" fmla="*/ 1220424 h 1388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11986" h="1388635">
                    <a:moveTo>
                      <a:pt x="67056" y="1220424"/>
                    </a:moveTo>
                    <a:cubicBezTo>
                      <a:pt x="122587" y="1145938"/>
                      <a:pt x="148209" y="1049736"/>
                      <a:pt x="136875" y="957534"/>
                    </a:cubicBezTo>
                    <a:cubicBezTo>
                      <a:pt x="128969" y="893431"/>
                      <a:pt x="106490" y="820088"/>
                      <a:pt x="147447" y="770082"/>
                    </a:cubicBezTo>
                    <a:cubicBezTo>
                      <a:pt x="187452" y="721123"/>
                      <a:pt x="264891" y="725981"/>
                      <a:pt x="316802" y="689977"/>
                    </a:cubicBezTo>
                    <a:cubicBezTo>
                      <a:pt x="410528" y="625016"/>
                      <a:pt x="383381" y="461567"/>
                      <a:pt x="476441" y="395654"/>
                    </a:cubicBezTo>
                    <a:cubicBezTo>
                      <a:pt x="528924" y="358507"/>
                      <a:pt x="602456" y="366412"/>
                      <a:pt x="657892" y="333837"/>
                    </a:cubicBezTo>
                    <a:cubicBezTo>
                      <a:pt x="707803" y="304500"/>
                      <a:pt x="733997" y="248302"/>
                      <a:pt x="771049" y="203821"/>
                    </a:cubicBezTo>
                    <a:cubicBezTo>
                      <a:pt x="814578" y="151624"/>
                      <a:pt x="875634" y="114381"/>
                      <a:pt x="941927" y="99617"/>
                    </a:cubicBezTo>
                    <a:cubicBezTo>
                      <a:pt x="983171" y="90378"/>
                      <a:pt x="1025843" y="89711"/>
                      <a:pt x="1067372" y="82186"/>
                    </a:cubicBezTo>
                    <a:cubicBezTo>
                      <a:pt x="1184339" y="60946"/>
                      <a:pt x="1294257" y="-14207"/>
                      <a:pt x="1411986" y="2367"/>
                    </a:cubicBezTo>
                    <a:cubicBezTo>
                      <a:pt x="1352455" y="61898"/>
                      <a:pt x="1304354" y="131335"/>
                      <a:pt x="1277493" y="211060"/>
                    </a:cubicBezTo>
                    <a:cubicBezTo>
                      <a:pt x="1262920" y="254303"/>
                      <a:pt x="1253585" y="299833"/>
                      <a:pt x="1231868" y="339933"/>
                    </a:cubicBezTo>
                    <a:cubicBezTo>
                      <a:pt x="1186149" y="424229"/>
                      <a:pt x="1094327" y="471092"/>
                      <a:pt x="1007459" y="511764"/>
                    </a:cubicBezTo>
                    <a:cubicBezTo>
                      <a:pt x="959644" y="534148"/>
                      <a:pt x="909638" y="557865"/>
                      <a:pt x="878015" y="600156"/>
                    </a:cubicBezTo>
                    <a:cubicBezTo>
                      <a:pt x="818007" y="680356"/>
                      <a:pt x="841915" y="802276"/>
                      <a:pt x="780193" y="881239"/>
                    </a:cubicBezTo>
                    <a:cubicBezTo>
                      <a:pt x="730758" y="944485"/>
                      <a:pt x="642080" y="960391"/>
                      <a:pt x="577310" y="1007826"/>
                    </a:cubicBezTo>
                    <a:cubicBezTo>
                      <a:pt x="536734" y="1037449"/>
                      <a:pt x="505873" y="1080026"/>
                      <a:pt x="490157" y="1127746"/>
                    </a:cubicBezTo>
                    <a:cubicBezTo>
                      <a:pt x="477012" y="1167846"/>
                      <a:pt x="472440" y="1214423"/>
                      <a:pt x="440627" y="1242236"/>
                    </a:cubicBezTo>
                    <a:cubicBezTo>
                      <a:pt x="421196" y="1259191"/>
                      <a:pt x="395002" y="1265668"/>
                      <a:pt x="369570" y="1270430"/>
                    </a:cubicBezTo>
                    <a:cubicBezTo>
                      <a:pt x="304800" y="1282527"/>
                      <a:pt x="238601" y="1286813"/>
                      <a:pt x="174212" y="1301196"/>
                    </a:cubicBezTo>
                    <a:cubicBezTo>
                      <a:pt x="109824" y="1315483"/>
                      <a:pt x="45720" y="1341201"/>
                      <a:pt x="0" y="1388636"/>
                    </a:cubicBezTo>
                    <a:cubicBezTo>
                      <a:pt x="11716" y="1327104"/>
                      <a:pt x="29528" y="1270811"/>
                      <a:pt x="67056" y="1220424"/>
                    </a:cubicBezTo>
                    <a:close/>
                  </a:path>
                </a:pathLst>
              </a:custGeom>
              <a:solidFill>
                <a:srgbClr val="4091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7" name="iṧḻiḍé">
                <a:extLst>
                  <a:ext uri="{FF2B5EF4-FFF2-40B4-BE49-F238E27FC236}">
                    <a16:creationId xmlns:a16="http://schemas.microsoft.com/office/drawing/2014/main" id="{2E5B95BD-5B49-F7D8-5FD5-45E90DA60B47}"/>
                  </a:ext>
                </a:extLst>
              </p:cNvPr>
              <p:cNvSpPr/>
              <p:nvPr/>
            </p:nvSpPr>
            <p:spPr>
              <a:xfrm>
                <a:off x="6819939" y="3874960"/>
                <a:ext cx="984655" cy="1032986"/>
              </a:xfrm>
              <a:custGeom>
                <a:avLst/>
                <a:gdLst>
                  <a:gd name="connsiteX0" fmla="*/ 745292 w 984655"/>
                  <a:gd name="connsiteY0" fmla="*/ 266795 h 1032986"/>
                  <a:gd name="connsiteX1" fmla="*/ 557935 w 984655"/>
                  <a:gd name="connsiteY1" fmla="*/ 306419 h 1032986"/>
                  <a:gd name="connsiteX2" fmla="*/ 460970 w 984655"/>
                  <a:gd name="connsiteY2" fmla="*/ 348234 h 1032986"/>
                  <a:gd name="connsiteX3" fmla="*/ 373817 w 984655"/>
                  <a:gd name="connsiteY3" fmla="*/ 432911 h 1032986"/>
                  <a:gd name="connsiteX4" fmla="*/ 184555 w 984655"/>
                  <a:gd name="connsiteY4" fmla="*/ 676275 h 1032986"/>
                  <a:gd name="connsiteX5" fmla="*/ 245229 w 984655"/>
                  <a:gd name="connsiteY5" fmla="*/ 635317 h 1032986"/>
                  <a:gd name="connsiteX6" fmla="*/ 406487 w 984655"/>
                  <a:gd name="connsiteY6" fmla="*/ 570071 h 1032986"/>
                  <a:gd name="connsiteX7" fmla="*/ 234657 w 984655"/>
                  <a:gd name="connsiteY7" fmla="*/ 678085 h 1032986"/>
                  <a:gd name="connsiteX8" fmla="*/ 152456 w 984655"/>
                  <a:gd name="connsiteY8" fmla="*/ 729710 h 1032986"/>
                  <a:gd name="connsiteX9" fmla="*/ 7200 w 984655"/>
                  <a:gd name="connsiteY9" fmla="*/ 1032986 h 1032986"/>
                  <a:gd name="connsiteX10" fmla="*/ 83971 w 984655"/>
                  <a:gd name="connsiteY10" fmla="*/ 774478 h 1032986"/>
                  <a:gd name="connsiteX11" fmla="*/ 63397 w 984655"/>
                  <a:gd name="connsiteY11" fmla="*/ 657606 h 1032986"/>
                  <a:gd name="connsiteX12" fmla="*/ 96353 w 984655"/>
                  <a:gd name="connsiteY12" fmla="*/ 751808 h 1032986"/>
                  <a:gd name="connsiteX13" fmla="*/ 269232 w 984655"/>
                  <a:gd name="connsiteY13" fmla="*/ 498634 h 1032986"/>
                  <a:gd name="connsiteX14" fmla="*/ 284568 w 984655"/>
                  <a:gd name="connsiteY14" fmla="*/ 349282 h 1032986"/>
                  <a:gd name="connsiteX15" fmla="*/ 292950 w 984655"/>
                  <a:gd name="connsiteY15" fmla="*/ 444246 h 1032986"/>
                  <a:gd name="connsiteX16" fmla="*/ 293711 w 984655"/>
                  <a:gd name="connsiteY16" fmla="*/ 469773 h 1032986"/>
                  <a:gd name="connsiteX17" fmla="*/ 558792 w 984655"/>
                  <a:gd name="connsiteY17" fmla="*/ 225552 h 1032986"/>
                  <a:gd name="connsiteX18" fmla="*/ 558316 w 984655"/>
                  <a:gd name="connsiteY18" fmla="*/ 224218 h 1032986"/>
                  <a:gd name="connsiteX19" fmla="*/ 560793 w 984655"/>
                  <a:gd name="connsiteY19" fmla="*/ 224123 h 1032986"/>
                  <a:gd name="connsiteX20" fmla="*/ 562602 w 984655"/>
                  <a:gd name="connsiteY20" fmla="*/ 222790 h 1032986"/>
                  <a:gd name="connsiteX21" fmla="*/ 604703 w 984655"/>
                  <a:gd name="connsiteY21" fmla="*/ 104204 h 1032986"/>
                  <a:gd name="connsiteX22" fmla="*/ 592606 w 984655"/>
                  <a:gd name="connsiteY22" fmla="*/ 201358 h 1032986"/>
                  <a:gd name="connsiteX23" fmla="*/ 984655 w 984655"/>
                  <a:gd name="connsiteY23" fmla="*/ 0 h 1032986"/>
                  <a:gd name="connsiteX24" fmla="*/ 522502 w 984655"/>
                  <a:gd name="connsiteY24" fmla="*/ 294608 h 1032986"/>
                  <a:gd name="connsiteX25" fmla="*/ 745292 w 984655"/>
                  <a:gd name="connsiteY25" fmla="*/ 266795 h 1032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84655" h="1032986">
                    <a:moveTo>
                      <a:pt x="745292" y="266795"/>
                    </a:moveTo>
                    <a:cubicBezTo>
                      <a:pt x="684808" y="287274"/>
                      <a:pt x="619847" y="290703"/>
                      <a:pt x="557935" y="306419"/>
                    </a:cubicBezTo>
                    <a:cubicBezTo>
                      <a:pt x="536599" y="311848"/>
                      <a:pt x="494308" y="335851"/>
                      <a:pt x="460970" y="348234"/>
                    </a:cubicBezTo>
                    <a:cubicBezTo>
                      <a:pt x="431062" y="375475"/>
                      <a:pt x="401916" y="403670"/>
                      <a:pt x="373817" y="432911"/>
                    </a:cubicBezTo>
                    <a:cubicBezTo>
                      <a:pt x="299808" y="509873"/>
                      <a:pt x="238085" y="590836"/>
                      <a:pt x="184555" y="676275"/>
                    </a:cubicBezTo>
                    <a:cubicBezTo>
                      <a:pt x="203891" y="661416"/>
                      <a:pt x="224084" y="647700"/>
                      <a:pt x="245229" y="635317"/>
                    </a:cubicBezTo>
                    <a:cubicBezTo>
                      <a:pt x="295331" y="605790"/>
                      <a:pt x="349909" y="583692"/>
                      <a:pt x="406487" y="570071"/>
                    </a:cubicBezTo>
                    <a:cubicBezTo>
                      <a:pt x="346861" y="602361"/>
                      <a:pt x="286853" y="634937"/>
                      <a:pt x="234657" y="678085"/>
                    </a:cubicBezTo>
                    <a:cubicBezTo>
                      <a:pt x="209510" y="698754"/>
                      <a:pt x="183126" y="723043"/>
                      <a:pt x="152456" y="729710"/>
                    </a:cubicBezTo>
                    <a:cubicBezTo>
                      <a:pt x="97211" y="825341"/>
                      <a:pt x="50729" y="926211"/>
                      <a:pt x="7200" y="1032986"/>
                    </a:cubicBezTo>
                    <a:cubicBezTo>
                      <a:pt x="-23281" y="967264"/>
                      <a:pt x="50824" y="836295"/>
                      <a:pt x="83971" y="774478"/>
                    </a:cubicBezTo>
                    <a:cubicBezTo>
                      <a:pt x="64540" y="739235"/>
                      <a:pt x="57015" y="697421"/>
                      <a:pt x="63397" y="657606"/>
                    </a:cubicBezTo>
                    <a:cubicBezTo>
                      <a:pt x="76446" y="688276"/>
                      <a:pt x="87400" y="719709"/>
                      <a:pt x="96353" y="751808"/>
                    </a:cubicBezTo>
                    <a:cubicBezTo>
                      <a:pt x="145502" y="662178"/>
                      <a:pt x="203700" y="577310"/>
                      <a:pt x="269232" y="498634"/>
                    </a:cubicBezTo>
                    <a:cubicBezTo>
                      <a:pt x="253326" y="459391"/>
                      <a:pt x="273042" y="384048"/>
                      <a:pt x="284568" y="349282"/>
                    </a:cubicBezTo>
                    <a:cubicBezTo>
                      <a:pt x="287330" y="380905"/>
                      <a:pt x="290187" y="412623"/>
                      <a:pt x="292950" y="444246"/>
                    </a:cubicBezTo>
                    <a:cubicBezTo>
                      <a:pt x="293711" y="452533"/>
                      <a:pt x="294188" y="461296"/>
                      <a:pt x="293711" y="469773"/>
                    </a:cubicBezTo>
                    <a:cubicBezTo>
                      <a:pt x="372769" y="379095"/>
                      <a:pt x="461828" y="296989"/>
                      <a:pt x="558792" y="225552"/>
                    </a:cubicBezTo>
                    <a:lnTo>
                      <a:pt x="558316" y="224218"/>
                    </a:lnTo>
                    <a:cubicBezTo>
                      <a:pt x="559173" y="224218"/>
                      <a:pt x="559935" y="224218"/>
                      <a:pt x="560793" y="224123"/>
                    </a:cubicBezTo>
                    <a:cubicBezTo>
                      <a:pt x="561364" y="223742"/>
                      <a:pt x="562031" y="223171"/>
                      <a:pt x="562602" y="222790"/>
                    </a:cubicBezTo>
                    <a:cubicBezTo>
                      <a:pt x="569555" y="181261"/>
                      <a:pt x="583938" y="140779"/>
                      <a:pt x="604703" y="104204"/>
                    </a:cubicBezTo>
                    <a:cubicBezTo>
                      <a:pt x="599369" y="136493"/>
                      <a:pt x="595273" y="168878"/>
                      <a:pt x="592606" y="201358"/>
                    </a:cubicBezTo>
                    <a:cubicBezTo>
                      <a:pt x="713478" y="116776"/>
                      <a:pt x="845400" y="48578"/>
                      <a:pt x="984655" y="0"/>
                    </a:cubicBezTo>
                    <a:cubicBezTo>
                      <a:pt x="819872" y="79820"/>
                      <a:pt x="662901" y="177451"/>
                      <a:pt x="522502" y="294608"/>
                    </a:cubicBezTo>
                    <a:cubicBezTo>
                      <a:pt x="594225" y="266224"/>
                      <a:pt x="677283" y="255461"/>
                      <a:pt x="745292" y="266795"/>
                    </a:cubicBezTo>
                    <a:close/>
                  </a:path>
                </a:pathLst>
              </a:custGeom>
              <a:solidFill>
                <a:srgbClr val="3578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4" name="iṧḻîdê">
              <a:extLst>
                <a:ext uri="{FF2B5EF4-FFF2-40B4-BE49-F238E27FC236}">
                  <a16:creationId xmlns:a16="http://schemas.microsoft.com/office/drawing/2014/main" id="{0F1571F3-8062-3396-4ADF-C73BA17423B1}"/>
                </a:ext>
              </a:extLst>
            </p:cNvPr>
            <p:cNvGrpSpPr/>
            <p:nvPr/>
          </p:nvGrpSpPr>
          <p:grpSpPr>
            <a:xfrm>
              <a:off x="4590252" y="2222508"/>
              <a:ext cx="3211771" cy="3108933"/>
              <a:chOff x="4640364" y="2002665"/>
              <a:chExt cx="3211771" cy="3108933"/>
            </a:xfrm>
          </p:grpSpPr>
          <p:sp>
            <p:nvSpPr>
              <p:cNvPr id="72" name="îšļídè">
                <a:extLst>
                  <a:ext uri="{FF2B5EF4-FFF2-40B4-BE49-F238E27FC236}">
                    <a16:creationId xmlns:a16="http://schemas.microsoft.com/office/drawing/2014/main" id="{ADD97CE6-9557-ACA3-595F-F4A5E889CE82}"/>
                  </a:ext>
                </a:extLst>
              </p:cNvPr>
              <p:cNvSpPr/>
              <p:nvPr/>
            </p:nvSpPr>
            <p:spPr>
              <a:xfrm>
                <a:off x="5802962" y="2998333"/>
                <a:ext cx="367546" cy="292555"/>
              </a:xfrm>
              <a:custGeom>
                <a:avLst/>
                <a:gdLst>
                  <a:gd name="connsiteX0" fmla="*/ 349997 w 367546"/>
                  <a:gd name="connsiteY0" fmla="*/ 223022 h 292555"/>
                  <a:gd name="connsiteX1" fmla="*/ 136638 w 367546"/>
                  <a:gd name="connsiteY1" fmla="*/ 280743 h 292555"/>
                  <a:gd name="connsiteX2" fmla="*/ 8621 w 367546"/>
                  <a:gd name="connsiteY2" fmla="*/ 174063 h 292555"/>
                  <a:gd name="connsiteX3" fmla="*/ 906 w 367546"/>
                  <a:gd name="connsiteY3" fmla="*/ 163395 h 292555"/>
                  <a:gd name="connsiteX4" fmla="*/ 16051 w 367546"/>
                  <a:gd name="connsiteY4" fmla="*/ 141488 h 292555"/>
                  <a:gd name="connsiteX5" fmla="*/ 24909 w 367546"/>
                  <a:gd name="connsiteY5" fmla="*/ 92529 h 292555"/>
                  <a:gd name="connsiteX6" fmla="*/ 63867 w 367546"/>
                  <a:gd name="connsiteY6" fmla="*/ 14710 h 292555"/>
                  <a:gd name="connsiteX7" fmla="*/ 303516 w 367546"/>
                  <a:gd name="connsiteY7" fmla="*/ 7185 h 292555"/>
                  <a:gd name="connsiteX8" fmla="*/ 343711 w 367546"/>
                  <a:gd name="connsiteY8" fmla="*/ 120152 h 292555"/>
                  <a:gd name="connsiteX9" fmla="*/ 363618 w 367546"/>
                  <a:gd name="connsiteY9" fmla="*/ 157014 h 292555"/>
                  <a:gd name="connsiteX10" fmla="*/ 349997 w 367546"/>
                  <a:gd name="connsiteY10" fmla="*/ 223022 h 292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7546" h="292555">
                    <a:moveTo>
                      <a:pt x="349997" y="223022"/>
                    </a:moveTo>
                    <a:cubicBezTo>
                      <a:pt x="304754" y="300841"/>
                      <a:pt x="194359" y="302079"/>
                      <a:pt x="136638" y="280743"/>
                    </a:cubicBezTo>
                    <a:cubicBezTo>
                      <a:pt x="78916" y="259407"/>
                      <a:pt x="23671" y="189113"/>
                      <a:pt x="8621" y="174063"/>
                    </a:cubicBezTo>
                    <a:cubicBezTo>
                      <a:pt x="4621" y="170063"/>
                      <a:pt x="2145" y="166539"/>
                      <a:pt x="906" y="163395"/>
                    </a:cubicBezTo>
                    <a:cubicBezTo>
                      <a:pt x="-2523" y="154347"/>
                      <a:pt x="4050" y="147965"/>
                      <a:pt x="16051" y="141488"/>
                    </a:cubicBezTo>
                    <a:cubicBezTo>
                      <a:pt x="32434" y="132630"/>
                      <a:pt x="31100" y="130248"/>
                      <a:pt x="24909" y="92529"/>
                    </a:cubicBezTo>
                    <a:cubicBezTo>
                      <a:pt x="18623" y="54906"/>
                      <a:pt x="21671" y="26807"/>
                      <a:pt x="63867" y="14710"/>
                    </a:cubicBezTo>
                    <a:cubicBezTo>
                      <a:pt x="151687" y="-10436"/>
                      <a:pt x="252080" y="3471"/>
                      <a:pt x="303516" y="7185"/>
                    </a:cubicBezTo>
                    <a:cubicBezTo>
                      <a:pt x="362380" y="11472"/>
                      <a:pt x="348759" y="88719"/>
                      <a:pt x="343711" y="120152"/>
                    </a:cubicBezTo>
                    <a:cubicBezTo>
                      <a:pt x="341044" y="137106"/>
                      <a:pt x="356093" y="143012"/>
                      <a:pt x="363618" y="157014"/>
                    </a:cubicBezTo>
                    <a:cubicBezTo>
                      <a:pt x="369905" y="169110"/>
                      <a:pt x="370762" y="187113"/>
                      <a:pt x="349997" y="223022"/>
                    </a:cubicBezTo>
                    <a:close/>
                  </a:path>
                </a:pathLst>
              </a:custGeom>
              <a:solidFill>
                <a:srgbClr val="4153A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ï$1ïḑe">
                <a:extLst>
                  <a:ext uri="{FF2B5EF4-FFF2-40B4-BE49-F238E27FC236}">
                    <a16:creationId xmlns:a16="http://schemas.microsoft.com/office/drawing/2014/main" id="{0C2B7F50-7D43-97E7-341C-CBDC66275846}"/>
                  </a:ext>
                </a:extLst>
              </p:cNvPr>
              <p:cNvSpPr/>
              <p:nvPr/>
            </p:nvSpPr>
            <p:spPr>
              <a:xfrm>
                <a:off x="5550054" y="2002665"/>
                <a:ext cx="932746" cy="1016092"/>
              </a:xfrm>
              <a:custGeom>
                <a:avLst/>
                <a:gdLst>
                  <a:gd name="connsiteX0" fmla="*/ 207522 w 932746"/>
                  <a:gd name="connsiteY0" fmla="*/ 97407 h 1016092"/>
                  <a:gd name="connsiteX1" fmla="*/ 15498 w 932746"/>
                  <a:gd name="connsiteY1" fmla="*/ 400492 h 1016092"/>
                  <a:gd name="connsiteX2" fmla="*/ 6069 w 932746"/>
                  <a:gd name="connsiteY2" fmla="*/ 824069 h 1016092"/>
                  <a:gd name="connsiteX3" fmla="*/ 184853 w 932746"/>
                  <a:gd name="connsiteY3" fmla="*/ 1016093 h 1016092"/>
                  <a:gd name="connsiteX4" fmla="*/ 160374 w 932746"/>
                  <a:gd name="connsiteY4" fmla="*/ 959610 h 1016092"/>
                  <a:gd name="connsiteX5" fmla="*/ 278960 w 932746"/>
                  <a:gd name="connsiteY5" fmla="*/ 984089 h 1016092"/>
                  <a:gd name="connsiteX6" fmla="*/ 627194 w 932746"/>
                  <a:gd name="connsiteY6" fmla="*/ 965230 h 1016092"/>
                  <a:gd name="connsiteX7" fmla="*/ 574520 w 932746"/>
                  <a:gd name="connsiteY7" fmla="*/ 1004758 h 1016092"/>
                  <a:gd name="connsiteX8" fmla="*/ 745780 w 932746"/>
                  <a:gd name="connsiteY8" fmla="*/ 940750 h 1016092"/>
                  <a:gd name="connsiteX9" fmla="*/ 672342 w 932746"/>
                  <a:gd name="connsiteY9" fmla="*/ 1004758 h 1016092"/>
                  <a:gd name="connsiteX10" fmla="*/ 930279 w 932746"/>
                  <a:gd name="connsiteY10" fmla="*/ 763776 h 1016092"/>
                  <a:gd name="connsiteX11" fmla="*/ 860652 w 932746"/>
                  <a:gd name="connsiteY11" fmla="*/ 376013 h 1016092"/>
                  <a:gd name="connsiteX12" fmla="*/ 555661 w 932746"/>
                  <a:gd name="connsiteY12" fmla="*/ 12729 h 1016092"/>
                  <a:gd name="connsiteX13" fmla="*/ 207522 w 932746"/>
                  <a:gd name="connsiteY13" fmla="*/ 97407 h 101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32746" h="1016092">
                    <a:moveTo>
                      <a:pt x="207522" y="97407"/>
                    </a:moveTo>
                    <a:cubicBezTo>
                      <a:pt x="115320" y="119981"/>
                      <a:pt x="21118" y="200944"/>
                      <a:pt x="15498" y="400492"/>
                    </a:cubicBezTo>
                    <a:cubicBezTo>
                      <a:pt x="9878" y="600041"/>
                      <a:pt x="39978" y="707293"/>
                      <a:pt x="6069" y="824069"/>
                    </a:cubicBezTo>
                    <a:cubicBezTo>
                      <a:pt x="-27841" y="940750"/>
                      <a:pt x="87031" y="1010473"/>
                      <a:pt x="184853" y="1016093"/>
                    </a:cubicBezTo>
                    <a:cubicBezTo>
                      <a:pt x="156659" y="982184"/>
                      <a:pt x="160374" y="959610"/>
                      <a:pt x="160374" y="959610"/>
                    </a:cubicBezTo>
                    <a:cubicBezTo>
                      <a:pt x="160374" y="959610"/>
                      <a:pt x="175423" y="978469"/>
                      <a:pt x="278960" y="984089"/>
                    </a:cubicBezTo>
                    <a:cubicBezTo>
                      <a:pt x="382496" y="989709"/>
                      <a:pt x="502988" y="1021713"/>
                      <a:pt x="627194" y="965230"/>
                    </a:cubicBezTo>
                    <a:cubicBezTo>
                      <a:pt x="589570" y="1004758"/>
                      <a:pt x="574520" y="1004758"/>
                      <a:pt x="574520" y="1004758"/>
                    </a:cubicBezTo>
                    <a:cubicBezTo>
                      <a:pt x="574520" y="1004758"/>
                      <a:pt x="693107" y="987804"/>
                      <a:pt x="745780" y="940750"/>
                    </a:cubicBezTo>
                    <a:cubicBezTo>
                      <a:pt x="745780" y="940750"/>
                      <a:pt x="708156" y="991614"/>
                      <a:pt x="672342" y="1004758"/>
                    </a:cubicBezTo>
                    <a:cubicBezTo>
                      <a:pt x="860556" y="952085"/>
                      <a:pt x="949044" y="861693"/>
                      <a:pt x="930279" y="763776"/>
                    </a:cubicBezTo>
                    <a:cubicBezTo>
                      <a:pt x="911420" y="665859"/>
                      <a:pt x="896370" y="577372"/>
                      <a:pt x="860652" y="376013"/>
                    </a:cubicBezTo>
                    <a:cubicBezTo>
                      <a:pt x="824933" y="174559"/>
                      <a:pt x="710061" y="57878"/>
                      <a:pt x="555661" y="12729"/>
                    </a:cubicBezTo>
                    <a:cubicBezTo>
                      <a:pt x="401356" y="-32514"/>
                      <a:pt x="248956" y="54068"/>
                      <a:pt x="207522" y="97407"/>
                    </a:cubicBezTo>
                    <a:close/>
                  </a:path>
                </a:pathLst>
              </a:custGeom>
              <a:solidFill>
                <a:srgbClr val="1621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ísḻíďe">
                <a:extLst>
                  <a:ext uri="{FF2B5EF4-FFF2-40B4-BE49-F238E27FC236}">
                    <a16:creationId xmlns:a16="http://schemas.microsoft.com/office/drawing/2014/main" id="{F7B489FB-F30A-0E05-E05D-39921783D336}"/>
                  </a:ext>
                </a:extLst>
              </p:cNvPr>
              <p:cNvSpPr/>
              <p:nvPr/>
            </p:nvSpPr>
            <p:spPr>
              <a:xfrm>
                <a:off x="5594362" y="2278951"/>
                <a:ext cx="763731" cy="713422"/>
              </a:xfrm>
              <a:custGeom>
                <a:avLst/>
                <a:gdLst>
                  <a:gd name="connsiteX0" fmla="*/ 709092 w 763731"/>
                  <a:gd name="connsiteY0" fmla="*/ 677609 h 713422"/>
                  <a:gd name="connsiteX1" fmla="*/ 718522 w 763731"/>
                  <a:gd name="connsiteY1" fmla="*/ 511969 h 713422"/>
                  <a:gd name="connsiteX2" fmla="*/ 635749 w 763731"/>
                  <a:gd name="connsiteY2" fmla="*/ 664464 h 713422"/>
                  <a:gd name="connsiteX3" fmla="*/ 667753 w 763731"/>
                  <a:gd name="connsiteY3" fmla="*/ 532638 h 713422"/>
                  <a:gd name="connsiteX4" fmla="*/ 594411 w 763731"/>
                  <a:gd name="connsiteY4" fmla="*/ 658844 h 713422"/>
                  <a:gd name="connsiteX5" fmla="*/ 635845 w 763731"/>
                  <a:gd name="connsiteY5" fmla="*/ 519494 h 713422"/>
                  <a:gd name="connsiteX6" fmla="*/ 556692 w 763731"/>
                  <a:gd name="connsiteY6" fmla="*/ 636270 h 713422"/>
                  <a:gd name="connsiteX7" fmla="*/ 261226 w 763731"/>
                  <a:gd name="connsiteY7" fmla="*/ 681419 h 713422"/>
                  <a:gd name="connsiteX8" fmla="*/ 119971 w 763731"/>
                  <a:gd name="connsiteY8" fmla="*/ 543973 h 713422"/>
                  <a:gd name="connsiteX9" fmla="*/ 142545 w 763731"/>
                  <a:gd name="connsiteY9" fmla="*/ 660749 h 713422"/>
                  <a:gd name="connsiteX10" fmla="*/ 72917 w 763731"/>
                  <a:gd name="connsiteY10" fmla="*/ 532733 h 713422"/>
                  <a:gd name="connsiteX11" fmla="*/ 112351 w 763731"/>
                  <a:gd name="connsiteY11" fmla="*/ 713423 h 713422"/>
                  <a:gd name="connsiteX12" fmla="*/ 16434 w 763731"/>
                  <a:gd name="connsiteY12" fmla="*/ 218408 h 713422"/>
                  <a:gd name="connsiteX13" fmla="*/ 78061 w 763731"/>
                  <a:gd name="connsiteY13" fmla="*/ 52292 h 713422"/>
                  <a:gd name="connsiteX14" fmla="*/ 72917 w 763731"/>
                  <a:gd name="connsiteY14" fmla="*/ 259842 h 713422"/>
                  <a:gd name="connsiteX15" fmla="*/ 150070 w 763731"/>
                  <a:gd name="connsiteY15" fmla="*/ 47054 h 713422"/>
                  <a:gd name="connsiteX16" fmla="*/ 159499 w 763731"/>
                  <a:gd name="connsiteY16" fmla="*/ 261652 h 713422"/>
                  <a:gd name="connsiteX17" fmla="*/ 251701 w 763731"/>
                  <a:gd name="connsiteY17" fmla="*/ 1810 h 713422"/>
                  <a:gd name="connsiteX18" fmla="*/ 251701 w 763731"/>
                  <a:gd name="connsiteY18" fmla="*/ 52673 h 713422"/>
                  <a:gd name="connsiteX19" fmla="*/ 276085 w 763731"/>
                  <a:gd name="connsiteY19" fmla="*/ 0 h 713422"/>
                  <a:gd name="connsiteX20" fmla="*/ 357048 w 763731"/>
                  <a:gd name="connsiteY20" fmla="*/ 257842 h 713422"/>
                  <a:gd name="connsiteX21" fmla="*/ 417341 w 763731"/>
                  <a:gd name="connsiteY21" fmla="*/ 265462 h 713422"/>
                  <a:gd name="connsiteX22" fmla="*/ 421151 w 763731"/>
                  <a:gd name="connsiteY22" fmla="*/ 114776 h 713422"/>
                  <a:gd name="connsiteX23" fmla="*/ 496399 w 763731"/>
                  <a:gd name="connsiteY23" fmla="*/ 280511 h 713422"/>
                  <a:gd name="connsiteX24" fmla="*/ 487159 w 763731"/>
                  <a:gd name="connsiteY24" fmla="*/ 122206 h 713422"/>
                  <a:gd name="connsiteX25" fmla="*/ 550977 w 763731"/>
                  <a:gd name="connsiteY25" fmla="*/ 269272 h 713422"/>
                  <a:gd name="connsiteX26" fmla="*/ 549167 w 763731"/>
                  <a:gd name="connsiteY26" fmla="*/ 171260 h 713422"/>
                  <a:gd name="connsiteX27" fmla="*/ 582981 w 763731"/>
                  <a:gd name="connsiteY27" fmla="*/ 261652 h 713422"/>
                  <a:gd name="connsiteX28" fmla="*/ 682803 w 763731"/>
                  <a:gd name="connsiteY28" fmla="*/ 303086 h 713422"/>
                  <a:gd name="connsiteX29" fmla="*/ 635845 w 763731"/>
                  <a:gd name="connsiteY29" fmla="*/ 125635 h 713422"/>
                  <a:gd name="connsiteX30" fmla="*/ 705377 w 763731"/>
                  <a:gd name="connsiteY30" fmla="*/ 280511 h 713422"/>
                  <a:gd name="connsiteX31" fmla="*/ 678993 w 763731"/>
                  <a:gd name="connsiteY31" fmla="*/ 137446 h 713422"/>
                  <a:gd name="connsiteX32" fmla="*/ 725380 w 763731"/>
                  <a:gd name="connsiteY32" fmla="*/ 211836 h 713422"/>
                  <a:gd name="connsiteX33" fmla="*/ 752336 w 763731"/>
                  <a:gd name="connsiteY33" fmla="*/ 338804 h 713422"/>
                  <a:gd name="connsiteX34" fmla="*/ 710902 w 763731"/>
                  <a:gd name="connsiteY34" fmla="*/ 216408 h 713422"/>
                  <a:gd name="connsiteX35" fmla="*/ 759860 w 763731"/>
                  <a:gd name="connsiteY35" fmla="*/ 434816 h 713422"/>
                  <a:gd name="connsiteX36" fmla="*/ 709092 w 763731"/>
                  <a:gd name="connsiteY36" fmla="*/ 677609 h 713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63731" h="713422">
                    <a:moveTo>
                      <a:pt x="709092" y="677609"/>
                    </a:moveTo>
                    <a:cubicBezTo>
                      <a:pt x="743001" y="613696"/>
                      <a:pt x="718522" y="521399"/>
                      <a:pt x="718522" y="511969"/>
                    </a:cubicBezTo>
                    <a:cubicBezTo>
                      <a:pt x="718522" y="502539"/>
                      <a:pt x="697852" y="645605"/>
                      <a:pt x="635749" y="664464"/>
                    </a:cubicBezTo>
                    <a:cubicBezTo>
                      <a:pt x="663944" y="626745"/>
                      <a:pt x="667753" y="542068"/>
                      <a:pt x="667753" y="532638"/>
                    </a:cubicBezTo>
                    <a:cubicBezTo>
                      <a:pt x="667753" y="523208"/>
                      <a:pt x="654514" y="621125"/>
                      <a:pt x="594411" y="658844"/>
                    </a:cubicBezTo>
                    <a:cubicBezTo>
                      <a:pt x="632035" y="611696"/>
                      <a:pt x="635845" y="527018"/>
                      <a:pt x="635845" y="519494"/>
                    </a:cubicBezTo>
                    <a:cubicBezTo>
                      <a:pt x="635845" y="511969"/>
                      <a:pt x="622605" y="577882"/>
                      <a:pt x="556692" y="636270"/>
                    </a:cubicBezTo>
                    <a:cubicBezTo>
                      <a:pt x="490779" y="694658"/>
                      <a:pt x="376003" y="707803"/>
                      <a:pt x="261226" y="681419"/>
                    </a:cubicBezTo>
                    <a:cubicBezTo>
                      <a:pt x="146355" y="655034"/>
                      <a:pt x="119971" y="543973"/>
                      <a:pt x="119971" y="543973"/>
                    </a:cubicBezTo>
                    <a:cubicBezTo>
                      <a:pt x="119971" y="543973"/>
                      <a:pt x="108731" y="589217"/>
                      <a:pt x="142545" y="660749"/>
                    </a:cubicBezTo>
                    <a:cubicBezTo>
                      <a:pt x="88062" y="619316"/>
                      <a:pt x="72917" y="532733"/>
                      <a:pt x="72917" y="532733"/>
                    </a:cubicBezTo>
                    <a:cubicBezTo>
                      <a:pt x="72917" y="532733"/>
                      <a:pt x="71012" y="636270"/>
                      <a:pt x="112351" y="713423"/>
                    </a:cubicBezTo>
                    <a:cubicBezTo>
                      <a:pt x="-41954" y="545973"/>
                      <a:pt x="3194" y="318135"/>
                      <a:pt x="16434" y="218408"/>
                    </a:cubicBezTo>
                    <a:cubicBezTo>
                      <a:pt x="24149" y="159544"/>
                      <a:pt x="47390" y="98774"/>
                      <a:pt x="78061" y="52292"/>
                    </a:cubicBezTo>
                    <a:cubicBezTo>
                      <a:pt x="64630" y="102679"/>
                      <a:pt x="52629" y="179927"/>
                      <a:pt x="72917" y="259842"/>
                    </a:cubicBezTo>
                    <a:cubicBezTo>
                      <a:pt x="76727" y="137446"/>
                      <a:pt x="153880" y="39624"/>
                      <a:pt x="150070" y="47054"/>
                    </a:cubicBezTo>
                    <a:cubicBezTo>
                      <a:pt x="146260" y="54674"/>
                      <a:pt x="140640" y="171260"/>
                      <a:pt x="159499" y="261652"/>
                    </a:cubicBezTo>
                    <a:cubicBezTo>
                      <a:pt x="165119" y="105442"/>
                      <a:pt x="251701" y="1810"/>
                      <a:pt x="251701" y="1810"/>
                    </a:cubicBezTo>
                    <a:cubicBezTo>
                      <a:pt x="251701" y="1810"/>
                      <a:pt x="244081" y="18860"/>
                      <a:pt x="251701" y="52673"/>
                    </a:cubicBezTo>
                    <a:cubicBezTo>
                      <a:pt x="262941" y="24479"/>
                      <a:pt x="276085" y="0"/>
                      <a:pt x="276085" y="0"/>
                    </a:cubicBezTo>
                    <a:cubicBezTo>
                      <a:pt x="276085" y="0"/>
                      <a:pt x="368287" y="118586"/>
                      <a:pt x="357048" y="257842"/>
                    </a:cubicBezTo>
                    <a:cubicBezTo>
                      <a:pt x="392862" y="269177"/>
                      <a:pt x="417341" y="265462"/>
                      <a:pt x="417341" y="265462"/>
                    </a:cubicBezTo>
                    <a:cubicBezTo>
                      <a:pt x="417341" y="265462"/>
                      <a:pt x="438010" y="182690"/>
                      <a:pt x="421151" y="114776"/>
                    </a:cubicBezTo>
                    <a:cubicBezTo>
                      <a:pt x="477634" y="193929"/>
                      <a:pt x="496399" y="289941"/>
                      <a:pt x="496399" y="280511"/>
                    </a:cubicBezTo>
                    <a:cubicBezTo>
                      <a:pt x="496399" y="271653"/>
                      <a:pt x="512972" y="188500"/>
                      <a:pt x="487159" y="122206"/>
                    </a:cubicBezTo>
                    <a:cubicBezTo>
                      <a:pt x="542214" y="246317"/>
                      <a:pt x="550977" y="269272"/>
                      <a:pt x="550977" y="269272"/>
                    </a:cubicBezTo>
                    <a:lnTo>
                      <a:pt x="549167" y="171260"/>
                    </a:lnTo>
                    <a:cubicBezTo>
                      <a:pt x="549167" y="171260"/>
                      <a:pt x="579266" y="222123"/>
                      <a:pt x="582981" y="261652"/>
                    </a:cubicBezTo>
                    <a:cubicBezTo>
                      <a:pt x="628225" y="314325"/>
                      <a:pt x="682803" y="303086"/>
                      <a:pt x="682803" y="303086"/>
                    </a:cubicBezTo>
                    <a:cubicBezTo>
                      <a:pt x="682803" y="303086"/>
                      <a:pt x="680993" y="214408"/>
                      <a:pt x="635845" y="125635"/>
                    </a:cubicBezTo>
                    <a:cubicBezTo>
                      <a:pt x="696424" y="241840"/>
                      <a:pt x="705377" y="285941"/>
                      <a:pt x="705377" y="280511"/>
                    </a:cubicBezTo>
                    <a:cubicBezTo>
                      <a:pt x="705377" y="274892"/>
                      <a:pt x="709187" y="214598"/>
                      <a:pt x="678993" y="137446"/>
                    </a:cubicBezTo>
                    <a:cubicBezTo>
                      <a:pt x="698234" y="168783"/>
                      <a:pt x="713569" y="193167"/>
                      <a:pt x="725380" y="211836"/>
                    </a:cubicBezTo>
                    <a:cubicBezTo>
                      <a:pt x="738619" y="250508"/>
                      <a:pt x="748144" y="292989"/>
                      <a:pt x="752336" y="338804"/>
                    </a:cubicBezTo>
                    <a:cubicBezTo>
                      <a:pt x="743001" y="284131"/>
                      <a:pt x="710902" y="216408"/>
                      <a:pt x="710902" y="216408"/>
                    </a:cubicBezTo>
                    <a:cubicBezTo>
                      <a:pt x="710902" y="216408"/>
                      <a:pt x="759860" y="387763"/>
                      <a:pt x="759860" y="434816"/>
                    </a:cubicBezTo>
                    <a:cubicBezTo>
                      <a:pt x="759955" y="481870"/>
                      <a:pt x="784435" y="594741"/>
                      <a:pt x="709092" y="677609"/>
                    </a:cubicBezTo>
                    <a:close/>
                  </a:path>
                </a:pathLst>
              </a:custGeom>
              <a:solidFill>
                <a:srgbClr val="1621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iṣ1iḑé">
                <a:extLst>
                  <a:ext uri="{FF2B5EF4-FFF2-40B4-BE49-F238E27FC236}">
                    <a16:creationId xmlns:a16="http://schemas.microsoft.com/office/drawing/2014/main" id="{10F1471D-4465-D0FF-56EB-2BA5A2395BA0}"/>
                  </a:ext>
                </a:extLst>
              </p:cNvPr>
              <p:cNvSpPr/>
              <p:nvPr/>
            </p:nvSpPr>
            <p:spPr>
              <a:xfrm>
                <a:off x="5842254" y="2898171"/>
                <a:ext cx="281463" cy="201562"/>
              </a:xfrm>
              <a:custGeom>
                <a:avLst/>
                <a:gdLst>
                  <a:gd name="connsiteX0" fmla="*/ 272891 w 281463"/>
                  <a:gd name="connsiteY0" fmla="*/ 65437 h 201562"/>
                  <a:gd name="connsiteX1" fmla="*/ 269176 w 281463"/>
                  <a:gd name="connsiteY1" fmla="*/ 160020 h 201562"/>
                  <a:gd name="connsiteX2" fmla="*/ 18859 w 281463"/>
                  <a:gd name="connsiteY2" fmla="*/ 157258 h 201562"/>
                  <a:gd name="connsiteX3" fmla="*/ 10858 w 281463"/>
                  <a:gd name="connsiteY3" fmla="*/ 69723 h 201562"/>
                  <a:gd name="connsiteX4" fmla="*/ 0 w 281463"/>
                  <a:gd name="connsiteY4" fmla="*/ 21622 h 201562"/>
                  <a:gd name="connsiteX5" fmla="*/ 281464 w 281463"/>
                  <a:gd name="connsiteY5" fmla="*/ 0 h 201562"/>
                  <a:gd name="connsiteX6" fmla="*/ 272891 w 281463"/>
                  <a:gd name="connsiteY6" fmla="*/ 65437 h 201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463" h="201562">
                    <a:moveTo>
                      <a:pt x="272891" y="65437"/>
                    </a:moveTo>
                    <a:cubicBezTo>
                      <a:pt x="270605" y="91154"/>
                      <a:pt x="268891" y="123349"/>
                      <a:pt x="269176" y="160020"/>
                    </a:cubicBezTo>
                    <a:cubicBezTo>
                      <a:pt x="201454" y="226885"/>
                      <a:pt x="70675" y="203359"/>
                      <a:pt x="18859" y="157258"/>
                    </a:cubicBezTo>
                    <a:cubicBezTo>
                      <a:pt x="22955" y="139636"/>
                      <a:pt x="17145" y="101155"/>
                      <a:pt x="10858" y="69723"/>
                    </a:cubicBezTo>
                    <a:cubicBezTo>
                      <a:pt x="5715" y="44005"/>
                      <a:pt x="381" y="22860"/>
                      <a:pt x="0" y="21622"/>
                    </a:cubicBezTo>
                    <a:lnTo>
                      <a:pt x="281464" y="0"/>
                    </a:lnTo>
                    <a:cubicBezTo>
                      <a:pt x="281464" y="95"/>
                      <a:pt x="276511" y="24575"/>
                      <a:pt x="272891" y="65437"/>
                    </a:cubicBezTo>
                    <a:close/>
                  </a:path>
                </a:pathLst>
              </a:custGeom>
              <a:solidFill>
                <a:srgbClr val="E0AF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îṧ1iḋé">
                <a:extLst>
                  <a:ext uri="{FF2B5EF4-FFF2-40B4-BE49-F238E27FC236}">
                    <a16:creationId xmlns:a16="http://schemas.microsoft.com/office/drawing/2014/main" id="{81AEDE8C-20CF-AFCE-111B-52457388F64E}"/>
                  </a:ext>
                </a:extLst>
              </p:cNvPr>
              <p:cNvSpPr/>
              <p:nvPr/>
            </p:nvSpPr>
            <p:spPr>
              <a:xfrm>
                <a:off x="5842349" y="2898266"/>
                <a:ext cx="281368" cy="154107"/>
              </a:xfrm>
              <a:custGeom>
                <a:avLst/>
                <a:gdLst>
                  <a:gd name="connsiteX0" fmla="*/ 281369 w 281368"/>
                  <a:gd name="connsiteY0" fmla="*/ 0 h 154107"/>
                  <a:gd name="connsiteX1" fmla="*/ 272796 w 281368"/>
                  <a:gd name="connsiteY1" fmla="*/ 65342 h 154107"/>
                  <a:gd name="connsiteX2" fmla="*/ 143637 w 281368"/>
                  <a:gd name="connsiteY2" fmla="*/ 153638 h 154107"/>
                  <a:gd name="connsiteX3" fmla="*/ 10858 w 281368"/>
                  <a:gd name="connsiteY3" fmla="*/ 69628 h 154107"/>
                  <a:gd name="connsiteX4" fmla="*/ 0 w 281368"/>
                  <a:gd name="connsiteY4" fmla="*/ 21526 h 154107"/>
                  <a:gd name="connsiteX5" fmla="*/ 281369 w 281368"/>
                  <a:gd name="connsiteY5" fmla="*/ 0 h 15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1368" h="154107">
                    <a:moveTo>
                      <a:pt x="281369" y="0"/>
                    </a:moveTo>
                    <a:cubicBezTo>
                      <a:pt x="281369" y="0"/>
                      <a:pt x="276416" y="24479"/>
                      <a:pt x="272796" y="65342"/>
                    </a:cubicBezTo>
                    <a:cubicBezTo>
                      <a:pt x="246602" y="103442"/>
                      <a:pt x="198501" y="159829"/>
                      <a:pt x="143637" y="153638"/>
                    </a:cubicBezTo>
                    <a:cubicBezTo>
                      <a:pt x="65818" y="144875"/>
                      <a:pt x="45720" y="108490"/>
                      <a:pt x="10858" y="69628"/>
                    </a:cubicBezTo>
                    <a:cubicBezTo>
                      <a:pt x="5715" y="43910"/>
                      <a:pt x="381" y="22765"/>
                      <a:pt x="0" y="21526"/>
                    </a:cubicBezTo>
                    <a:lnTo>
                      <a:pt x="281369" y="0"/>
                    </a:lnTo>
                    <a:close/>
                  </a:path>
                </a:pathLst>
              </a:custGeom>
              <a:solidFill>
                <a:srgbClr val="C66D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íŝlïḑè">
                <a:extLst>
                  <a:ext uri="{FF2B5EF4-FFF2-40B4-BE49-F238E27FC236}">
                    <a16:creationId xmlns:a16="http://schemas.microsoft.com/office/drawing/2014/main" id="{43266033-9D40-F404-F036-2433E13A3059}"/>
                  </a:ext>
                </a:extLst>
              </p:cNvPr>
              <p:cNvSpPr/>
              <p:nvPr/>
            </p:nvSpPr>
            <p:spPr>
              <a:xfrm>
                <a:off x="5605891" y="2354652"/>
                <a:ext cx="737995" cy="651792"/>
              </a:xfrm>
              <a:custGeom>
                <a:avLst/>
                <a:gdLst>
                  <a:gd name="connsiteX0" fmla="*/ 733377 w 737995"/>
                  <a:gd name="connsiteY0" fmla="*/ 345876 h 651792"/>
                  <a:gd name="connsiteX1" fmla="*/ 609171 w 737995"/>
                  <a:gd name="connsiteY1" fmla="*/ 396739 h 651792"/>
                  <a:gd name="connsiteX2" fmla="*/ 449056 w 737995"/>
                  <a:gd name="connsiteY2" fmla="*/ 624577 h 651792"/>
                  <a:gd name="connsiteX3" fmla="*/ 257127 w 737995"/>
                  <a:gd name="connsiteY3" fmla="*/ 598098 h 651792"/>
                  <a:gd name="connsiteX4" fmla="*/ 127301 w 737995"/>
                  <a:gd name="connsiteY4" fmla="*/ 417408 h 651792"/>
                  <a:gd name="connsiteX5" fmla="*/ 4905 w 737995"/>
                  <a:gd name="connsiteY5" fmla="*/ 279963 h 651792"/>
                  <a:gd name="connsiteX6" fmla="*/ 125301 w 737995"/>
                  <a:gd name="connsiteY6" fmla="*/ 306442 h 651792"/>
                  <a:gd name="connsiteX7" fmla="*/ 117776 w 737995"/>
                  <a:gd name="connsiteY7" fmla="*/ 163377 h 651792"/>
                  <a:gd name="connsiteX8" fmla="*/ 127206 w 737995"/>
                  <a:gd name="connsiteY8" fmla="*/ 248054 h 651792"/>
                  <a:gd name="connsiteX9" fmla="*/ 191119 w 737995"/>
                  <a:gd name="connsiteY9" fmla="*/ 249959 h 651792"/>
                  <a:gd name="connsiteX10" fmla="*/ 217503 w 737995"/>
                  <a:gd name="connsiteY10" fmla="*/ 7071 h 651792"/>
                  <a:gd name="connsiteX11" fmla="*/ 238172 w 737995"/>
                  <a:gd name="connsiteY11" fmla="*/ 8976 h 651792"/>
                  <a:gd name="connsiteX12" fmla="*/ 281511 w 737995"/>
                  <a:gd name="connsiteY12" fmla="*/ 46600 h 651792"/>
                  <a:gd name="connsiteX13" fmla="*/ 321992 w 737995"/>
                  <a:gd name="connsiteY13" fmla="*/ 231099 h 651792"/>
                  <a:gd name="connsiteX14" fmla="*/ 435911 w 737995"/>
                  <a:gd name="connsiteY14" fmla="*/ 227289 h 651792"/>
                  <a:gd name="connsiteX15" fmla="*/ 449056 w 737995"/>
                  <a:gd name="connsiteY15" fmla="*/ 159567 h 651792"/>
                  <a:gd name="connsiteX16" fmla="*/ 476964 w 737995"/>
                  <a:gd name="connsiteY16" fmla="*/ 224622 h 651792"/>
                  <a:gd name="connsiteX17" fmla="*/ 622316 w 737995"/>
                  <a:gd name="connsiteY17" fmla="*/ 279963 h 651792"/>
                  <a:gd name="connsiteX18" fmla="*/ 733377 w 737995"/>
                  <a:gd name="connsiteY18" fmla="*/ 345876 h 651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37995" h="651792">
                    <a:moveTo>
                      <a:pt x="733377" y="345876"/>
                    </a:moveTo>
                    <a:cubicBezTo>
                      <a:pt x="712708" y="417408"/>
                      <a:pt x="641175" y="428648"/>
                      <a:pt x="609171" y="396739"/>
                    </a:cubicBezTo>
                    <a:cubicBezTo>
                      <a:pt x="595931" y="496561"/>
                      <a:pt x="528208" y="571809"/>
                      <a:pt x="449056" y="624577"/>
                    </a:cubicBezTo>
                    <a:cubicBezTo>
                      <a:pt x="369998" y="677250"/>
                      <a:pt x="324850" y="645246"/>
                      <a:pt x="257127" y="598098"/>
                    </a:cubicBezTo>
                    <a:cubicBezTo>
                      <a:pt x="189404" y="551044"/>
                      <a:pt x="155495" y="515325"/>
                      <a:pt x="127301" y="417408"/>
                    </a:cubicBezTo>
                    <a:cubicBezTo>
                      <a:pt x="40719" y="441888"/>
                      <a:pt x="-17765" y="317682"/>
                      <a:pt x="4905" y="279963"/>
                    </a:cubicBezTo>
                    <a:cubicBezTo>
                      <a:pt x="27479" y="242339"/>
                      <a:pt x="63198" y="229099"/>
                      <a:pt x="125301" y="306442"/>
                    </a:cubicBezTo>
                    <a:cubicBezTo>
                      <a:pt x="98917" y="242434"/>
                      <a:pt x="117776" y="163377"/>
                      <a:pt x="117776" y="163377"/>
                    </a:cubicBezTo>
                    <a:cubicBezTo>
                      <a:pt x="117776" y="163377"/>
                      <a:pt x="117776" y="187761"/>
                      <a:pt x="127206" y="248054"/>
                    </a:cubicBezTo>
                    <a:cubicBezTo>
                      <a:pt x="147875" y="259293"/>
                      <a:pt x="191119" y="249959"/>
                      <a:pt x="191119" y="249959"/>
                    </a:cubicBezTo>
                    <a:cubicBezTo>
                      <a:pt x="191119" y="249959"/>
                      <a:pt x="187309" y="140707"/>
                      <a:pt x="217503" y="7071"/>
                    </a:cubicBezTo>
                    <a:cubicBezTo>
                      <a:pt x="223123" y="-9883"/>
                      <a:pt x="238172" y="8976"/>
                      <a:pt x="238172" y="8976"/>
                    </a:cubicBezTo>
                    <a:cubicBezTo>
                      <a:pt x="238172" y="8976"/>
                      <a:pt x="257032" y="-6073"/>
                      <a:pt x="281511" y="46600"/>
                    </a:cubicBezTo>
                    <a:cubicBezTo>
                      <a:pt x="320944" y="159567"/>
                      <a:pt x="321992" y="231099"/>
                      <a:pt x="321992" y="231099"/>
                    </a:cubicBezTo>
                    <a:cubicBezTo>
                      <a:pt x="321992" y="231099"/>
                      <a:pt x="371808" y="223003"/>
                      <a:pt x="435911" y="227289"/>
                    </a:cubicBezTo>
                    <a:cubicBezTo>
                      <a:pt x="439435" y="211954"/>
                      <a:pt x="445722" y="185379"/>
                      <a:pt x="449056" y="159567"/>
                    </a:cubicBezTo>
                    <a:cubicBezTo>
                      <a:pt x="461724" y="185475"/>
                      <a:pt x="470678" y="207096"/>
                      <a:pt x="476964" y="224622"/>
                    </a:cubicBezTo>
                    <a:cubicBezTo>
                      <a:pt x="547544" y="230337"/>
                      <a:pt x="584692" y="236719"/>
                      <a:pt x="622316" y="279963"/>
                    </a:cubicBezTo>
                    <a:cubicBezTo>
                      <a:pt x="703278" y="212240"/>
                      <a:pt x="754046" y="274343"/>
                      <a:pt x="733377" y="345876"/>
                    </a:cubicBezTo>
                    <a:close/>
                  </a:path>
                </a:pathLst>
              </a:custGeom>
              <a:solidFill>
                <a:srgbClr val="E0AF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ïŝļîďè">
                <a:extLst>
                  <a:ext uri="{FF2B5EF4-FFF2-40B4-BE49-F238E27FC236}">
                    <a16:creationId xmlns:a16="http://schemas.microsoft.com/office/drawing/2014/main" id="{53B852F3-506B-2D24-CC0C-4B58762E0584}"/>
                  </a:ext>
                </a:extLst>
              </p:cNvPr>
              <p:cNvSpPr/>
              <p:nvPr/>
            </p:nvSpPr>
            <p:spPr>
              <a:xfrm>
                <a:off x="5826823" y="2636520"/>
                <a:ext cx="52768" cy="74295"/>
              </a:xfrm>
              <a:custGeom>
                <a:avLst/>
                <a:gdLst>
                  <a:gd name="connsiteX0" fmla="*/ 52768 w 52768"/>
                  <a:gd name="connsiteY0" fmla="*/ 37147 h 74295"/>
                  <a:gd name="connsiteX1" fmla="*/ 26384 w 52768"/>
                  <a:gd name="connsiteY1" fmla="*/ 74295 h 74295"/>
                  <a:gd name="connsiteX2" fmla="*/ 0 w 52768"/>
                  <a:gd name="connsiteY2" fmla="*/ 37147 h 74295"/>
                  <a:gd name="connsiteX3" fmla="*/ 26384 w 52768"/>
                  <a:gd name="connsiteY3" fmla="*/ 0 h 74295"/>
                  <a:gd name="connsiteX4" fmla="*/ 52768 w 52768"/>
                  <a:gd name="connsiteY4" fmla="*/ 37147 h 74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68" h="74295">
                    <a:moveTo>
                      <a:pt x="52768" y="37147"/>
                    </a:moveTo>
                    <a:cubicBezTo>
                      <a:pt x="52768" y="57664"/>
                      <a:pt x="40956" y="74295"/>
                      <a:pt x="26384" y="74295"/>
                    </a:cubicBezTo>
                    <a:cubicBezTo>
                      <a:pt x="11813" y="74295"/>
                      <a:pt x="0" y="57663"/>
                      <a:pt x="0" y="37147"/>
                    </a:cubicBezTo>
                    <a:cubicBezTo>
                      <a:pt x="0" y="16631"/>
                      <a:pt x="11813" y="0"/>
                      <a:pt x="26384" y="0"/>
                    </a:cubicBezTo>
                    <a:cubicBezTo>
                      <a:pt x="40956" y="0"/>
                      <a:pt x="52768" y="16632"/>
                      <a:pt x="52768" y="37147"/>
                    </a:cubicBezTo>
                    <a:close/>
                  </a:path>
                </a:pathLst>
              </a:custGeom>
              <a:solidFill>
                <a:srgbClr val="1621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í$1ïḓè">
                <a:extLst>
                  <a:ext uri="{FF2B5EF4-FFF2-40B4-BE49-F238E27FC236}">
                    <a16:creationId xmlns:a16="http://schemas.microsoft.com/office/drawing/2014/main" id="{8A3C30EA-F0DC-4073-ABC7-47DA585991D9}"/>
                  </a:ext>
                </a:extLst>
              </p:cNvPr>
              <p:cNvSpPr/>
              <p:nvPr/>
            </p:nvSpPr>
            <p:spPr>
              <a:xfrm>
                <a:off x="6059138" y="2630900"/>
                <a:ext cx="52768" cy="74294"/>
              </a:xfrm>
              <a:custGeom>
                <a:avLst/>
                <a:gdLst>
                  <a:gd name="connsiteX0" fmla="*/ 52768 w 52768"/>
                  <a:gd name="connsiteY0" fmla="*/ 37147 h 74294"/>
                  <a:gd name="connsiteX1" fmla="*/ 26384 w 52768"/>
                  <a:gd name="connsiteY1" fmla="*/ 74295 h 74294"/>
                  <a:gd name="connsiteX2" fmla="*/ 0 w 52768"/>
                  <a:gd name="connsiteY2" fmla="*/ 37147 h 74294"/>
                  <a:gd name="connsiteX3" fmla="*/ 26384 w 52768"/>
                  <a:gd name="connsiteY3" fmla="*/ 0 h 74294"/>
                  <a:gd name="connsiteX4" fmla="*/ 52768 w 52768"/>
                  <a:gd name="connsiteY4" fmla="*/ 37147 h 74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68" h="74294">
                    <a:moveTo>
                      <a:pt x="52768" y="37147"/>
                    </a:moveTo>
                    <a:cubicBezTo>
                      <a:pt x="52768" y="57721"/>
                      <a:pt x="40957" y="74295"/>
                      <a:pt x="26384" y="74295"/>
                    </a:cubicBezTo>
                    <a:cubicBezTo>
                      <a:pt x="11811" y="74295"/>
                      <a:pt x="0" y="57626"/>
                      <a:pt x="0" y="37147"/>
                    </a:cubicBezTo>
                    <a:cubicBezTo>
                      <a:pt x="0" y="16573"/>
                      <a:pt x="11811" y="0"/>
                      <a:pt x="26384" y="0"/>
                    </a:cubicBezTo>
                    <a:cubicBezTo>
                      <a:pt x="40957" y="0"/>
                      <a:pt x="52768" y="16669"/>
                      <a:pt x="52768" y="37147"/>
                    </a:cubicBezTo>
                    <a:close/>
                  </a:path>
                </a:pathLst>
              </a:custGeom>
              <a:solidFill>
                <a:srgbClr val="1621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îṣḻïḑé">
                <a:extLst>
                  <a:ext uri="{FF2B5EF4-FFF2-40B4-BE49-F238E27FC236}">
                    <a16:creationId xmlns:a16="http://schemas.microsoft.com/office/drawing/2014/main" id="{98151E87-B16A-0B05-0C4D-9779BA90AFFA}"/>
                  </a:ext>
                </a:extLst>
              </p:cNvPr>
              <p:cNvSpPr/>
              <p:nvPr/>
            </p:nvSpPr>
            <p:spPr>
              <a:xfrm>
                <a:off x="5792568" y="2489148"/>
                <a:ext cx="64186" cy="39220"/>
              </a:xfrm>
              <a:custGeom>
                <a:avLst/>
                <a:gdLst>
                  <a:gd name="connsiteX0" fmla="*/ 12157 w 64186"/>
                  <a:gd name="connsiteY0" fmla="*/ 5449 h 39220"/>
                  <a:gd name="connsiteX1" fmla="*/ 1203 w 64186"/>
                  <a:gd name="connsiteY1" fmla="*/ 17545 h 39220"/>
                  <a:gd name="connsiteX2" fmla="*/ 3203 w 64186"/>
                  <a:gd name="connsiteY2" fmla="*/ 33166 h 39220"/>
                  <a:gd name="connsiteX3" fmla="*/ 9680 w 64186"/>
                  <a:gd name="connsiteY3" fmla="*/ 36500 h 39220"/>
                  <a:gd name="connsiteX4" fmla="*/ 20253 w 64186"/>
                  <a:gd name="connsiteY4" fmla="*/ 31547 h 39220"/>
                  <a:gd name="connsiteX5" fmla="*/ 35969 w 64186"/>
                  <a:gd name="connsiteY5" fmla="*/ 32404 h 39220"/>
                  <a:gd name="connsiteX6" fmla="*/ 50828 w 64186"/>
                  <a:gd name="connsiteY6" fmla="*/ 38596 h 39220"/>
                  <a:gd name="connsiteX7" fmla="*/ 62449 w 64186"/>
                  <a:gd name="connsiteY7" fmla="*/ 36024 h 39220"/>
                  <a:gd name="connsiteX8" fmla="*/ 63973 w 64186"/>
                  <a:gd name="connsiteY8" fmla="*/ 31166 h 39220"/>
                  <a:gd name="connsiteX9" fmla="*/ 12157 w 64186"/>
                  <a:gd name="connsiteY9" fmla="*/ 5449 h 39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186" h="39220">
                    <a:moveTo>
                      <a:pt x="12157" y="5449"/>
                    </a:moveTo>
                    <a:cubicBezTo>
                      <a:pt x="7489" y="8306"/>
                      <a:pt x="3298" y="12402"/>
                      <a:pt x="1203" y="17545"/>
                    </a:cubicBezTo>
                    <a:cubicBezTo>
                      <a:pt x="-797" y="22689"/>
                      <a:pt x="-416" y="28975"/>
                      <a:pt x="3203" y="33166"/>
                    </a:cubicBezTo>
                    <a:cubicBezTo>
                      <a:pt x="4822" y="35071"/>
                      <a:pt x="7204" y="36500"/>
                      <a:pt x="9680" y="36500"/>
                    </a:cubicBezTo>
                    <a:cubicBezTo>
                      <a:pt x="13585" y="36500"/>
                      <a:pt x="16729" y="33166"/>
                      <a:pt x="20253" y="31547"/>
                    </a:cubicBezTo>
                    <a:cubicBezTo>
                      <a:pt x="25206" y="29356"/>
                      <a:pt x="30921" y="30404"/>
                      <a:pt x="35969" y="32404"/>
                    </a:cubicBezTo>
                    <a:cubicBezTo>
                      <a:pt x="41017" y="34405"/>
                      <a:pt x="45685" y="37262"/>
                      <a:pt x="50828" y="38596"/>
                    </a:cubicBezTo>
                    <a:cubicBezTo>
                      <a:pt x="54924" y="39739"/>
                      <a:pt x="60067" y="39548"/>
                      <a:pt x="62449" y="36024"/>
                    </a:cubicBezTo>
                    <a:cubicBezTo>
                      <a:pt x="63401" y="34595"/>
                      <a:pt x="63782" y="32881"/>
                      <a:pt x="63973" y="31166"/>
                    </a:cubicBezTo>
                    <a:cubicBezTo>
                      <a:pt x="67211" y="2782"/>
                      <a:pt x="32921" y="-7315"/>
                      <a:pt x="12157" y="5449"/>
                    </a:cubicBezTo>
                    <a:close/>
                  </a:path>
                </a:pathLst>
              </a:custGeom>
              <a:solidFill>
                <a:srgbClr val="1621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ïṡľïḓe">
                <a:extLst>
                  <a:ext uri="{FF2B5EF4-FFF2-40B4-BE49-F238E27FC236}">
                    <a16:creationId xmlns:a16="http://schemas.microsoft.com/office/drawing/2014/main" id="{C76F532D-68AB-B199-91B4-3603107E8EBA}"/>
                  </a:ext>
                </a:extLst>
              </p:cNvPr>
              <p:cNvSpPr/>
              <p:nvPr/>
            </p:nvSpPr>
            <p:spPr>
              <a:xfrm>
                <a:off x="5983033" y="2724488"/>
                <a:ext cx="24604" cy="44575"/>
              </a:xfrm>
              <a:custGeom>
                <a:avLst/>
                <a:gdLst>
                  <a:gd name="connsiteX0" fmla="*/ 8858 w 24604"/>
                  <a:gd name="connsiteY0" fmla="*/ 7757 h 44575"/>
                  <a:gd name="connsiteX1" fmla="*/ 13907 w 24604"/>
                  <a:gd name="connsiteY1" fmla="*/ 28427 h 44575"/>
                  <a:gd name="connsiteX2" fmla="*/ 7429 w 24604"/>
                  <a:gd name="connsiteY2" fmla="*/ 35285 h 44575"/>
                  <a:gd name="connsiteX3" fmla="*/ 4382 w 24604"/>
                  <a:gd name="connsiteY3" fmla="*/ 43857 h 44575"/>
                  <a:gd name="connsiteX4" fmla="*/ 24575 w 24604"/>
                  <a:gd name="connsiteY4" fmla="*/ 23093 h 44575"/>
                  <a:gd name="connsiteX5" fmla="*/ 0 w 24604"/>
                  <a:gd name="connsiteY5" fmla="*/ 3090 h 44575"/>
                  <a:gd name="connsiteX6" fmla="*/ 8858 w 24604"/>
                  <a:gd name="connsiteY6" fmla="*/ 7757 h 44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04" h="44575">
                    <a:moveTo>
                      <a:pt x="8858" y="7757"/>
                    </a:moveTo>
                    <a:cubicBezTo>
                      <a:pt x="15907" y="11472"/>
                      <a:pt x="18479" y="21854"/>
                      <a:pt x="13907" y="28427"/>
                    </a:cubicBezTo>
                    <a:cubicBezTo>
                      <a:pt x="12097" y="30998"/>
                      <a:pt x="9525" y="32903"/>
                      <a:pt x="7429" y="35285"/>
                    </a:cubicBezTo>
                    <a:cubicBezTo>
                      <a:pt x="5334" y="37666"/>
                      <a:pt x="3620" y="40809"/>
                      <a:pt x="4382" y="43857"/>
                    </a:cubicBezTo>
                    <a:cubicBezTo>
                      <a:pt x="11906" y="47953"/>
                      <a:pt x="24098" y="33665"/>
                      <a:pt x="24575" y="23093"/>
                    </a:cubicBezTo>
                    <a:cubicBezTo>
                      <a:pt x="25527" y="3757"/>
                      <a:pt x="3810" y="-5197"/>
                      <a:pt x="0" y="3090"/>
                    </a:cubicBezTo>
                    <a:cubicBezTo>
                      <a:pt x="95" y="8424"/>
                      <a:pt x="5715" y="6043"/>
                      <a:pt x="8858" y="7757"/>
                    </a:cubicBezTo>
                    <a:close/>
                  </a:path>
                </a:pathLst>
              </a:custGeom>
              <a:solidFill>
                <a:srgbClr val="C66D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iŝḻíḑê">
                <a:extLst>
                  <a:ext uri="{FF2B5EF4-FFF2-40B4-BE49-F238E27FC236}">
                    <a16:creationId xmlns:a16="http://schemas.microsoft.com/office/drawing/2014/main" id="{66077DBB-8D8C-A0B1-EB4D-FFD9137B0A80}"/>
                  </a:ext>
                </a:extLst>
              </p:cNvPr>
              <p:cNvSpPr/>
              <p:nvPr/>
            </p:nvSpPr>
            <p:spPr>
              <a:xfrm>
                <a:off x="5927885" y="2813896"/>
                <a:ext cx="127537" cy="52889"/>
              </a:xfrm>
              <a:custGeom>
                <a:avLst/>
                <a:gdLst>
                  <a:gd name="connsiteX0" fmla="*/ 109250 w 127537"/>
                  <a:gd name="connsiteY0" fmla="*/ 30650 h 52889"/>
                  <a:gd name="connsiteX1" fmla="*/ 127538 w 127537"/>
                  <a:gd name="connsiteY1" fmla="*/ 5409 h 52889"/>
                  <a:gd name="connsiteX2" fmla="*/ 126966 w 127537"/>
                  <a:gd name="connsiteY2" fmla="*/ 2265 h 52889"/>
                  <a:gd name="connsiteX3" fmla="*/ 119918 w 127537"/>
                  <a:gd name="connsiteY3" fmla="*/ 551 h 52889"/>
                  <a:gd name="connsiteX4" fmla="*/ 113917 w 127537"/>
                  <a:gd name="connsiteY4" fmla="*/ 5790 h 52889"/>
                  <a:gd name="connsiteX5" fmla="*/ 62387 w 127537"/>
                  <a:gd name="connsiteY5" fmla="*/ 34174 h 52889"/>
                  <a:gd name="connsiteX6" fmla="*/ 1046 w 127537"/>
                  <a:gd name="connsiteY6" fmla="*/ 47509 h 52889"/>
                  <a:gd name="connsiteX7" fmla="*/ 109250 w 127537"/>
                  <a:gd name="connsiteY7" fmla="*/ 30650 h 52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537" h="52889">
                    <a:moveTo>
                      <a:pt x="109250" y="30650"/>
                    </a:moveTo>
                    <a:cubicBezTo>
                      <a:pt x="116108" y="25411"/>
                      <a:pt x="127157" y="14076"/>
                      <a:pt x="127538" y="5409"/>
                    </a:cubicBezTo>
                    <a:cubicBezTo>
                      <a:pt x="127538" y="4361"/>
                      <a:pt x="127443" y="3218"/>
                      <a:pt x="126966" y="2265"/>
                    </a:cubicBezTo>
                    <a:cubicBezTo>
                      <a:pt x="125728" y="-116"/>
                      <a:pt x="122299" y="-497"/>
                      <a:pt x="119918" y="551"/>
                    </a:cubicBezTo>
                    <a:cubicBezTo>
                      <a:pt x="117441" y="1599"/>
                      <a:pt x="115727" y="3789"/>
                      <a:pt x="113917" y="5790"/>
                    </a:cubicBezTo>
                    <a:cubicBezTo>
                      <a:pt x="100677" y="20649"/>
                      <a:pt x="81818" y="29697"/>
                      <a:pt x="62387" y="34174"/>
                    </a:cubicBezTo>
                    <a:cubicBezTo>
                      <a:pt x="47528" y="37603"/>
                      <a:pt x="-8289" y="34460"/>
                      <a:pt x="1046" y="47509"/>
                    </a:cubicBezTo>
                    <a:cubicBezTo>
                      <a:pt x="5808" y="59034"/>
                      <a:pt x="81913" y="51414"/>
                      <a:pt x="109250" y="30650"/>
                    </a:cubicBezTo>
                    <a:close/>
                  </a:path>
                </a:pathLst>
              </a:custGeom>
              <a:solidFill>
                <a:srgbClr val="C66D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ïṡļîḑe">
                <a:extLst>
                  <a:ext uri="{FF2B5EF4-FFF2-40B4-BE49-F238E27FC236}">
                    <a16:creationId xmlns:a16="http://schemas.microsoft.com/office/drawing/2014/main" id="{BC2BC395-0DB3-0059-6C09-B380E7771DC6}"/>
                  </a:ext>
                </a:extLst>
              </p:cNvPr>
              <p:cNvSpPr/>
              <p:nvPr/>
            </p:nvSpPr>
            <p:spPr>
              <a:xfrm>
                <a:off x="6241160" y="2632380"/>
                <a:ext cx="74696" cy="107221"/>
              </a:xfrm>
              <a:custGeom>
                <a:avLst/>
                <a:gdLst>
                  <a:gd name="connsiteX0" fmla="*/ 46102 w 74696"/>
                  <a:gd name="connsiteY0" fmla="*/ 139 h 107221"/>
                  <a:gd name="connsiteX1" fmla="*/ 21242 w 74696"/>
                  <a:gd name="connsiteY1" fmla="*/ 15570 h 107221"/>
                  <a:gd name="connsiteX2" fmla="*/ 1 w 74696"/>
                  <a:gd name="connsiteY2" fmla="*/ 63576 h 107221"/>
                  <a:gd name="connsiteX3" fmla="*/ 27242 w 74696"/>
                  <a:gd name="connsiteY3" fmla="*/ 105867 h 107221"/>
                  <a:gd name="connsiteX4" fmla="*/ 44006 w 74696"/>
                  <a:gd name="connsiteY4" fmla="*/ 104152 h 107221"/>
                  <a:gd name="connsiteX5" fmla="*/ 48674 w 74696"/>
                  <a:gd name="connsiteY5" fmla="*/ 96627 h 107221"/>
                  <a:gd name="connsiteX6" fmla="*/ 51055 w 74696"/>
                  <a:gd name="connsiteY6" fmla="*/ 64433 h 107221"/>
                  <a:gd name="connsiteX7" fmla="*/ 24766 w 74696"/>
                  <a:gd name="connsiteY7" fmla="*/ 49955 h 107221"/>
                  <a:gd name="connsiteX8" fmla="*/ 48197 w 74696"/>
                  <a:gd name="connsiteY8" fmla="*/ 17380 h 107221"/>
                  <a:gd name="connsiteX9" fmla="*/ 71724 w 74696"/>
                  <a:gd name="connsiteY9" fmla="*/ 27476 h 107221"/>
                  <a:gd name="connsiteX10" fmla="*/ 46102 w 74696"/>
                  <a:gd name="connsiteY10" fmla="*/ 139 h 107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4696" h="107221">
                    <a:moveTo>
                      <a:pt x="46102" y="139"/>
                    </a:moveTo>
                    <a:cubicBezTo>
                      <a:pt x="36196" y="1473"/>
                      <a:pt x="27909" y="8235"/>
                      <a:pt x="21242" y="15570"/>
                    </a:cubicBezTo>
                    <a:cubicBezTo>
                      <a:pt x="9145" y="28809"/>
                      <a:pt x="191" y="45669"/>
                      <a:pt x="1" y="63576"/>
                    </a:cubicBezTo>
                    <a:cubicBezTo>
                      <a:pt x="-94" y="81483"/>
                      <a:pt x="10288" y="99961"/>
                      <a:pt x="27242" y="105867"/>
                    </a:cubicBezTo>
                    <a:cubicBezTo>
                      <a:pt x="32767" y="107772"/>
                      <a:pt x="39625" y="108058"/>
                      <a:pt x="44006" y="104152"/>
                    </a:cubicBezTo>
                    <a:cubicBezTo>
                      <a:pt x="46197" y="102152"/>
                      <a:pt x="47531" y="99390"/>
                      <a:pt x="48674" y="96627"/>
                    </a:cubicBezTo>
                    <a:cubicBezTo>
                      <a:pt x="52865" y="86436"/>
                      <a:pt x="55055" y="74720"/>
                      <a:pt x="51055" y="64433"/>
                    </a:cubicBezTo>
                    <a:cubicBezTo>
                      <a:pt x="47054" y="54146"/>
                      <a:pt x="35243" y="46431"/>
                      <a:pt x="24766" y="49955"/>
                    </a:cubicBezTo>
                    <a:cubicBezTo>
                      <a:pt x="24385" y="35096"/>
                      <a:pt x="33338" y="18142"/>
                      <a:pt x="48197" y="17380"/>
                    </a:cubicBezTo>
                    <a:cubicBezTo>
                      <a:pt x="56960" y="16998"/>
                      <a:pt x="64961" y="22904"/>
                      <a:pt x="71724" y="27476"/>
                    </a:cubicBezTo>
                    <a:cubicBezTo>
                      <a:pt x="83059" y="14522"/>
                      <a:pt x="59246" y="-1670"/>
                      <a:pt x="46102" y="139"/>
                    </a:cubicBezTo>
                    <a:close/>
                  </a:path>
                </a:pathLst>
              </a:custGeom>
              <a:solidFill>
                <a:srgbClr val="C66D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íṩḷîḓè">
                <a:extLst>
                  <a:ext uri="{FF2B5EF4-FFF2-40B4-BE49-F238E27FC236}">
                    <a16:creationId xmlns:a16="http://schemas.microsoft.com/office/drawing/2014/main" id="{349B594D-576D-0AF8-1DC1-7157B166F5A2}"/>
                  </a:ext>
                </a:extLst>
              </p:cNvPr>
              <p:cNvSpPr/>
              <p:nvPr/>
            </p:nvSpPr>
            <p:spPr>
              <a:xfrm>
                <a:off x="5580602" y="4660106"/>
                <a:ext cx="1016222" cy="451492"/>
              </a:xfrm>
              <a:custGeom>
                <a:avLst/>
                <a:gdLst>
                  <a:gd name="connsiteX0" fmla="*/ 1016222 w 1016222"/>
                  <a:gd name="connsiteY0" fmla="*/ 363284 h 451492"/>
                  <a:gd name="connsiteX1" fmla="*/ 266129 w 1016222"/>
                  <a:gd name="connsiteY1" fmla="*/ 428625 h 451492"/>
                  <a:gd name="connsiteX2" fmla="*/ 0 w 1016222"/>
                  <a:gd name="connsiteY2" fmla="*/ 358330 h 451492"/>
                  <a:gd name="connsiteX3" fmla="*/ 52007 w 1016222"/>
                  <a:gd name="connsiteY3" fmla="*/ 132016 h 451492"/>
                  <a:gd name="connsiteX4" fmla="*/ 74962 w 1016222"/>
                  <a:gd name="connsiteY4" fmla="*/ 24289 h 451492"/>
                  <a:gd name="connsiteX5" fmla="*/ 466916 w 1016222"/>
                  <a:gd name="connsiteY5" fmla="*/ 126111 h 451492"/>
                  <a:gd name="connsiteX6" fmla="*/ 913448 w 1016222"/>
                  <a:gd name="connsiteY6" fmla="*/ 0 h 451492"/>
                  <a:gd name="connsiteX7" fmla="*/ 950405 w 1016222"/>
                  <a:gd name="connsiteY7" fmla="*/ 123254 h 451492"/>
                  <a:gd name="connsiteX8" fmla="*/ 1016222 w 1016222"/>
                  <a:gd name="connsiteY8" fmla="*/ 363284 h 451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6222" h="451492">
                    <a:moveTo>
                      <a:pt x="1016222" y="363284"/>
                    </a:moveTo>
                    <a:cubicBezTo>
                      <a:pt x="810959" y="395764"/>
                      <a:pt x="557879" y="496157"/>
                      <a:pt x="266129" y="428625"/>
                    </a:cubicBezTo>
                    <a:cubicBezTo>
                      <a:pt x="175641" y="407670"/>
                      <a:pt x="75343" y="375285"/>
                      <a:pt x="0" y="358330"/>
                    </a:cubicBezTo>
                    <a:cubicBezTo>
                      <a:pt x="6953" y="316706"/>
                      <a:pt x="31718" y="219170"/>
                      <a:pt x="52007" y="132016"/>
                    </a:cubicBezTo>
                    <a:cubicBezTo>
                      <a:pt x="61341" y="91726"/>
                      <a:pt x="69723" y="53626"/>
                      <a:pt x="74962" y="24289"/>
                    </a:cubicBezTo>
                    <a:cubicBezTo>
                      <a:pt x="122396" y="72676"/>
                      <a:pt x="247841" y="126111"/>
                      <a:pt x="466916" y="126111"/>
                    </a:cubicBezTo>
                    <a:cubicBezTo>
                      <a:pt x="707136" y="126111"/>
                      <a:pt x="854011" y="55340"/>
                      <a:pt x="913448" y="0"/>
                    </a:cubicBezTo>
                    <a:cubicBezTo>
                      <a:pt x="923449" y="32290"/>
                      <a:pt x="936022" y="73914"/>
                      <a:pt x="950405" y="123254"/>
                    </a:cubicBezTo>
                    <a:cubicBezTo>
                      <a:pt x="969835" y="190405"/>
                      <a:pt x="992505" y="271748"/>
                      <a:pt x="1016222" y="363284"/>
                    </a:cubicBezTo>
                    <a:close/>
                  </a:path>
                </a:pathLst>
              </a:custGeom>
              <a:solidFill>
                <a:srgbClr val="5F15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íṧ1ïḑé">
                <a:extLst>
                  <a:ext uri="{FF2B5EF4-FFF2-40B4-BE49-F238E27FC236}">
                    <a16:creationId xmlns:a16="http://schemas.microsoft.com/office/drawing/2014/main" id="{7CB5D416-C6FA-5CAD-0441-B3F57D1F468C}"/>
                  </a:ext>
                </a:extLst>
              </p:cNvPr>
              <p:cNvSpPr/>
              <p:nvPr/>
            </p:nvSpPr>
            <p:spPr>
              <a:xfrm>
                <a:off x="5632608" y="4660106"/>
                <a:ext cx="898398" cy="274500"/>
              </a:xfrm>
              <a:custGeom>
                <a:avLst/>
                <a:gdLst>
                  <a:gd name="connsiteX0" fmla="*/ 898398 w 898398"/>
                  <a:gd name="connsiteY0" fmla="*/ 123254 h 274500"/>
                  <a:gd name="connsiteX1" fmla="*/ 0 w 898398"/>
                  <a:gd name="connsiteY1" fmla="*/ 132016 h 274500"/>
                  <a:gd name="connsiteX2" fmla="*/ 22955 w 898398"/>
                  <a:gd name="connsiteY2" fmla="*/ 24289 h 274500"/>
                  <a:gd name="connsiteX3" fmla="*/ 414909 w 898398"/>
                  <a:gd name="connsiteY3" fmla="*/ 126111 h 274500"/>
                  <a:gd name="connsiteX4" fmla="*/ 861441 w 898398"/>
                  <a:gd name="connsiteY4" fmla="*/ 0 h 274500"/>
                  <a:gd name="connsiteX5" fmla="*/ 898398 w 898398"/>
                  <a:gd name="connsiteY5" fmla="*/ 123254 h 27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8398" h="274500">
                    <a:moveTo>
                      <a:pt x="898398" y="123254"/>
                    </a:moveTo>
                    <a:cubicBezTo>
                      <a:pt x="639413" y="332994"/>
                      <a:pt x="103537" y="313849"/>
                      <a:pt x="0" y="132016"/>
                    </a:cubicBezTo>
                    <a:cubicBezTo>
                      <a:pt x="9334" y="91726"/>
                      <a:pt x="17717" y="53626"/>
                      <a:pt x="22955" y="24289"/>
                    </a:cubicBezTo>
                    <a:cubicBezTo>
                      <a:pt x="70390" y="72676"/>
                      <a:pt x="195834" y="126111"/>
                      <a:pt x="414909" y="126111"/>
                    </a:cubicBezTo>
                    <a:cubicBezTo>
                      <a:pt x="655130" y="126111"/>
                      <a:pt x="802005" y="55340"/>
                      <a:pt x="861441" y="0"/>
                    </a:cubicBezTo>
                    <a:cubicBezTo>
                      <a:pt x="871442" y="32290"/>
                      <a:pt x="884015" y="73914"/>
                      <a:pt x="898398" y="123254"/>
                    </a:cubicBezTo>
                    <a:close/>
                  </a:path>
                </a:pathLst>
              </a:custGeom>
              <a:solidFill>
                <a:srgbClr val="5F153C">
                  <a:alpha val="3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îṥ1îde">
                <a:extLst>
                  <a:ext uri="{FF2B5EF4-FFF2-40B4-BE49-F238E27FC236}">
                    <a16:creationId xmlns:a16="http://schemas.microsoft.com/office/drawing/2014/main" id="{E05B47CA-52AC-C2D0-D138-65BF0314AF93}"/>
                  </a:ext>
                </a:extLst>
              </p:cNvPr>
              <p:cNvSpPr/>
              <p:nvPr/>
            </p:nvSpPr>
            <p:spPr>
              <a:xfrm>
                <a:off x="5631476" y="2636324"/>
                <a:ext cx="87699" cy="98569"/>
              </a:xfrm>
              <a:custGeom>
                <a:avLst/>
                <a:gdLst>
                  <a:gd name="connsiteX0" fmla="*/ 275 w 87699"/>
                  <a:gd name="connsiteY0" fmla="*/ 20103 h 98569"/>
                  <a:gd name="connsiteX1" fmla="*/ 17230 w 87699"/>
                  <a:gd name="connsiteY1" fmla="*/ 196 h 98569"/>
                  <a:gd name="connsiteX2" fmla="*/ 28850 w 87699"/>
                  <a:gd name="connsiteY2" fmla="*/ 1434 h 98569"/>
                  <a:gd name="connsiteX3" fmla="*/ 87239 w 87699"/>
                  <a:gd name="connsiteY3" fmla="*/ 68585 h 98569"/>
                  <a:gd name="connsiteX4" fmla="*/ 80571 w 87699"/>
                  <a:gd name="connsiteY4" fmla="*/ 94302 h 98569"/>
                  <a:gd name="connsiteX5" fmla="*/ 52758 w 87699"/>
                  <a:gd name="connsiteY5" fmla="*/ 93160 h 98569"/>
                  <a:gd name="connsiteX6" fmla="*/ 37899 w 87699"/>
                  <a:gd name="connsiteY6" fmla="*/ 67442 h 98569"/>
                  <a:gd name="connsiteX7" fmla="*/ 38852 w 87699"/>
                  <a:gd name="connsiteY7" fmla="*/ 36295 h 98569"/>
                  <a:gd name="connsiteX8" fmla="*/ 40566 w 87699"/>
                  <a:gd name="connsiteY8" fmla="*/ 32009 h 98569"/>
                  <a:gd name="connsiteX9" fmla="*/ 37709 w 87699"/>
                  <a:gd name="connsiteY9" fmla="*/ 26866 h 98569"/>
                  <a:gd name="connsiteX10" fmla="*/ 15706 w 87699"/>
                  <a:gd name="connsiteY10" fmla="*/ 16293 h 98569"/>
                  <a:gd name="connsiteX11" fmla="*/ 5800 w 87699"/>
                  <a:gd name="connsiteY11" fmla="*/ 28580 h 98569"/>
                  <a:gd name="connsiteX12" fmla="*/ 4752 w 87699"/>
                  <a:gd name="connsiteY12" fmla="*/ 41153 h 98569"/>
                  <a:gd name="connsiteX13" fmla="*/ 275 w 87699"/>
                  <a:gd name="connsiteY13" fmla="*/ 20103 h 98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699" h="98569">
                    <a:moveTo>
                      <a:pt x="275" y="20103"/>
                    </a:moveTo>
                    <a:cubicBezTo>
                      <a:pt x="1418" y="10864"/>
                      <a:pt x="7991" y="1720"/>
                      <a:pt x="17230" y="196"/>
                    </a:cubicBezTo>
                    <a:cubicBezTo>
                      <a:pt x="21135" y="-376"/>
                      <a:pt x="25040" y="386"/>
                      <a:pt x="28850" y="1434"/>
                    </a:cubicBezTo>
                    <a:cubicBezTo>
                      <a:pt x="59140" y="9721"/>
                      <a:pt x="83143" y="37343"/>
                      <a:pt x="87239" y="68585"/>
                    </a:cubicBezTo>
                    <a:cubicBezTo>
                      <a:pt x="88477" y="77729"/>
                      <a:pt x="87524" y="88302"/>
                      <a:pt x="80571" y="94302"/>
                    </a:cubicBezTo>
                    <a:cubicBezTo>
                      <a:pt x="72951" y="100875"/>
                      <a:pt x="60664" y="99351"/>
                      <a:pt x="52758" y="93160"/>
                    </a:cubicBezTo>
                    <a:cubicBezTo>
                      <a:pt x="44852" y="86873"/>
                      <a:pt x="40566" y="77158"/>
                      <a:pt x="37899" y="67442"/>
                    </a:cubicBezTo>
                    <a:cubicBezTo>
                      <a:pt x="34946" y="57155"/>
                      <a:pt x="33613" y="45535"/>
                      <a:pt x="38852" y="36295"/>
                    </a:cubicBezTo>
                    <a:cubicBezTo>
                      <a:pt x="39614" y="34962"/>
                      <a:pt x="40566" y="33533"/>
                      <a:pt x="40566" y="32009"/>
                    </a:cubicBezTo>
                    <a:cubicBezTo>
                      <a:pt x="40566" y="30009"/>
                      <a:pt x="39137" y="28294"/>
                      <a:pt x="37709" y="26866"/>
                    </a:cubicBezTo>
                    <a:cubicBezTo>
                      <a:pt x="31803" y="20674"/>
                      <a:pt x="23898" y="13816"/>
                      <a:pt x="15706" y="16293"/>
                    </a:cubicBezTo>
                    <a:cubicBezTo>
                      <a:pt x="10372" y="17912"/>
                      <a:pt x="6848" y="23151"/>
                      <a:pt x="5800" y="28580"/>
                    </a:cubicBezTo>
                    <a:cubicBezTo>
                      <a:pt x="4943" y="32676"/>
                      <a:pt x="5324" y="37057"/>
                      <a:pt x="4752" y="41153"/>
                    </a:cubicBezTo>
                    <a:cubicBezTo>
                      <a:pt x="847" y="35629"/>
                      <a:pt x="-677" y="27532"/>
                      <a:pt x="275" y="20103"/>
                    </a:cubicBezTo>
                    <a:close/>
                  </a:path>
                </a:pathLst>
              </a:custGeom>
              <a:solidFill>
                <a:srgbClr val="C66D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iš1íḍe">
                <a:extLst>
                  <a:ext uri="{FF2B5EF4-FFF2-40B4-BE49-F238E27FC236}">
                    <a16:creationId xmlns:a16="http://schemas.microsoft.com/office/drawing/2014/main" id="{40446041-9319-0D79-A71D-1EF8188A1BF6}"/>
                  </a:ext>
                </a:extLst>
              </p:cNvPr>
              <p:cNvSpPr/>
              <p:nvPr/>
            </p:nvSpPr>
            <p:spPr>
              <a:xfrm>
                <a:off x="4640364" y="2934131"/>
                <a:ext cx="3211770" cy="1852181"/>
              </a:xfrm>
              <a:custGeom>
                <a:avLst/>
                <a:gdLst>
                  <a:gd name="connsiteX0" fmla="*/ 3208617 w 3211770"/>
                  <a:gd name="connsiteY0" fmla="*/ 543827 h 1852181"/>
                  <a:gd name="connsiteX1" fmla="*/ 3022213 w 3211770"/>
                  <a:gd name="connsiteY1" fmla="*/ 540017 h 1852181"/>
                  <a:gd name="connsiteX2" fmla="*/ 3005258 w 3211770"/>
                  <a:gd name="connsiteY2" fmla="*/ 560687 h 1852181"/>
                  <a:gd name="connsiteX3" fmla="*/ 3133274 w 3211770"/>
                  <a:gd name="connsiteY3" fmla="*/ 641649 h 1852181"/>
                  <a:gd name="connsiteX4" fmla="*/ 3003353 w 3211770"/>
                  <a:gd name="connsiteY4" fmla="*/ 613455 h 1852181"/>
                  <a:gd name="connsiteX5" fmla="*/ 2994019 w 3211770"/>
                  <a:gd name="connsiteY5" fmla="*/ 649269 h 1852181"/>
                  <a:gd name="connsiteX6" fmla="*/ 3048502 w 3211770"/>
                  <a:gd name="connsiteY6" fmla="*/ 730137 h 1852181"/>
                  <a:gd name="connsiteX7" fmla="*/ 2897911 w 3211770"/>
                  <a:gd name="connsiteY7" fmla="*/ 636030 h 1852181"/>
                  <a:gd name="connsiteX8" fmla="*/ 2747321 w 3211770"/>
                  <a:gd name="connsiteY8" fmla="*/ 617170 h 1852181"/>
                  <a:gd name="connsiteX9" fmla="*/ 2505005 w 3211770"/>
                  <a:gd name="connsiteY9" fmla="*/ 1021221 h 1852181"/>
                  <a:gd name="connsiteX10" fmla="*/ 2446045 w 3211770"/>
                  <a:gd name="connsiteY10" fmla="*/ 1114184 h 1852181"/>
                  <a:gd name="connsiteX11" fmla="*/ 2378323 w 3211770"/>
                  <a:gd name="connsiteY11" fmla="*/ 1209530 h 1852181"/>
                  <a:gd name="connsiteX12" fmla="*/ 2167439 w 3211770"/>
                  <a:gd name="connsiteY12" fmla="*/ 1362787 h 1852181"/>
                  <a:gd name="connsiteX13" fmla="*/ 1832445 w 3211770"/>
                  <a:gd name="connsiteY13" fmla="*/ 1042747 h 1852181"/>
                  <a:gd name="connsiteX14" fmla="*/ 1836255 w 3211770"/>
                  <a:gd name="connsiteY14" fmla="*/ 1456894 h 1852181"/>
                  <a:gd name="connsiteX15" fmla="*/ 1866354 w 3211770"/>
                  <a:gd name="connsiteY15" fmla="*/ 1712926 h 1852181"/>
                  <a:gd name="connsiteX16" fmla="*/ 1853495 w 3211770"/>
                  <a:gd name="connsiteY16" fmla="*/ 1726071 h 1852181"/>
                  <a:gd name="connsiteX17" fmla="*/ 1843875 w 3211770"/>
                  <a:gd name="connsiteY17" fmla="*/ 1734453 h 1852181"/>
                  <a:gd name="connsiteX18" fmla="*/ 1406963 w 3211770"/>
                  <a:gd name="connsiteY18" fmla="*/ 1852181 h 1852181"/>
                  <a:gd name="connsiteX19" fmla="*/ 1025391 w 3211770"/>
                  <a:gd name="connsiteY19" fmla="*/ 1759980 h 1852181"/>
                  <a:gd name="connsiteX20" fmla="*/ 1015009 w 3211770"/>
                  <a:gd name="connsiteY20" fmla="*/ 1750359 h 1852181"/>
                  <a:gd name="connsiteX21" fmla="*/ 996531 w 3211770"/>
                  <a:gd name="connsiteY21" fmla="*/ 1724261 h 1852181"/>
                  <a:gd name="connsiteX22" fmla="*/ 1049204 w 3211770"/>
                  <a:gd name="connsiteY22" fmla="*/ 1298874 h 1852181"/>
                  <a:gd name="connsiteX23" fmla="*/ 973861 w 3211770"/>
                  <a:gd name="connsiteY23" fmla="*/ 1024078 h 1852181"/>
                  <a:gd name="connsiteX24" fmla="*/ 872325 w 3211770"/>
                  <a:gd name="connsiteY24" fmla="*/ 1234866 h 1852181"/>
                  <a:gd name="connsiteX25" fmla="*/ 567334 w 3211770"/>
                  <a:gd name="connsiteY25" fmla="*/ 1257440 h 1852181"/>
                  <a:gd name="connsiteX26" fmla="*/ 529234 w 3211770"/>
                  <a:gd name="connsiteY26" fmla="*/ 1216578 h 1852181"/>
                  <a:gd name="connsiteX27" fmla="*/ 518185 w 3211770"/>
                  <a:gd name="connsiteY27" fmla="*/ 1202481 h 1852181"/>
                  <a:gd name="connsiteX28" fmla="*/ 209670 w 3211770"/>
                  <a:gd name="connsiteY28" fmla="*/ 610026 h 1852181"/>
                  <a:gd name="connsiteX29" fmla="*/ 62890 w 3211770"/>
                  <a:gd name="connsiteY29" fmla="*/ 482010 h 1852181"/>
                  <a:gd name="connsiteX30" fmla="*/ 28981 w 3211770"/>
                  <a:gd name="connsiteY30" fmla="*/ 376568 h 1852181"/>
                  <a:gd name="connsiteX31" fmla="*/ 66605 w 3211770"/>
                  <a:gd name="connsiteY31" fmla="*/ 289986 h 1852181"/>
                  <a:gd name="connsiteX32" fmla="*/ 115563 w 3211770"/>
                  <a:gd name="connsiteY32" fmla="*/ 233503 h 1852181"/>
                  <a:gd name="connsiteX33" fmla="*/ 70320 w 3211770"/>
                  <a:gd name="connsiteY33" fmla="*/ 79198 h 1852181"/>
                  <a:gd name="connsiteX34" fmla="*/ 85369 w 3211770"/>
                  <a:gd name="connsiteY34" fmla="*/ 140 h 1852181"/>
                  <a:gd name="connsiteX35" fmla="*/ 243484 w 3211770"/>
                  <a:gd name="connsiteY35" fmla="*/ 308846 h 1852181"/>
                  <a:gd name="connsiteX36" fmla="*/ 292443 w 3211770"/>
                  <a:gd name="connsiteY36" fmla="*/ 244933 h 1852181"/>
                  <a:gd name="connsiteX37" fmla="*/ 401599 w 3211770"/>
                  <a:gd name="connsiteY37" fmla="*/ 165780 h 1852181"/>
                  <a:gd name="connsiteX38" fmla="*/ 345116 w 3211770"/>
                  <a:gd name="connsiteY38" fmla="*/ 282557 h 1852181"/>
                  <a:gd name="connsiteX39" fmla="*/ 292443 w 3211770"/>
                  <a:gd name="connsiteY39" fmla="*/ 452006 h 1852181"/>
                  <a:gd name="connsiteX40" fmla="*/ 664489 w 3211770"/>
                  <a:gd name="connsiteY40" fmla="*/ 948640 h 1852181"/>
                  <a:gd name="connsiteX41" fmla="*/ 668871 w 3211770"/>
                  <a:gd name="connsiteY41" fmla="*/ 952736 h 1852181"/>
                  <a:gd name="connsiteX42" fmla="*/ 819461 w 3211770"/>
                  <a:gd name="connsiteY42" fmla="*/ 402953 h 1852181"/>
                  <a:gd name="connsiteX43" fmla="*/ 1113212 w 3211770"/>
                  <a:gd name="connsiteY43" fmla="*/ 248648 h 1852181"/>
                  <a:gd name="connsiteX44" fmla="*/ 1163218 w 3211770"/>
                  <a:gd name="connsiteY44" fmla="*/ 227978 h 1852181"/>
                  <a:gd name="connsiteX45" fmla="*/ 1170933 w 3211770"/>
                  <a:gd name="connsiteY45" fmla="*/ 238646 h 1852181"/>
                  <a:gd name="connsiteX46" fmla="*/ 1298950 w 3211770"/>
                  <a:gd name="connsiteY46" fmla="*/ 345326 h 1852181"/>
                  <a:gd name="connsiteX47" fmla="*/ 1512309 w 3211770"/>
                  <a:gd name="connsiteY47" fmla="*/ 287605 h 1852181"/>
                  <a:gd name="connsiteX48" fmla="*/ 1525835 w 3211770"/>
                  <a:gd name="connsiteY48" fmla="*/ 221597 h 1852181"/>
                  <a:gd name="connsiteX49" fmla="*/ 1570603 w 3211770"/>
                  <a:gd name="connsiteY49" fmla="*/ 235503 h 1852181"/>
                  <a:gd name="connsiteX50" fmla="*/ 1871783 w 3211770"/>
                  <a:gd name="connsiteY50" fmla="*/ 397333 h 1852181"/>
                  <a:gd name="connsiteX51" fmla="*/ 2116385 w 3211770"/>
                  <a:gd name="connsiteY51" fmla="*/ 907492 h 1852181"/>
                  <a:gd name="connsiteX52" fmla="*/ 2120290 w 3211770"/>
                  <a:gd name="connsiteY52" fmla="*/ 914826 h 1852181"/>
                  <a:gd name="connsiteX53" fmla="*/ 2214397 w 3211770"/>
                  <a:gd name="connsiteY53" fmla="*/ 962070 h 1852181"/>
                  <a:gd name="connsiteX54" fmla="*/ 2216683 w 3211770"/>
                  <a:gd name="connsiteY54" fmla="*/ 960927 h 1852181"/>
                  <a:gd name="connsiteX55" fmla="*/ 2233447 w 3211770"/>
                  <a:gd name="connsiteY55" fmla="*/ 950735 h 1852181"/>
                  <a:gd name="connsiteX56" fmla="*/ 2298503 w 3211770"/>
                  <a:gd name="connsiteY56" fmla="*/ 902920 h 1852181"/>
                  <a:gd name="connsiteX57" fmla="*/ 2427090 w 3211770"/>
                  <a:gd name="connsiteY57" fmla="*/ 795288 h 1852181"/>
                  <a:gd name="connsiteX58" fmla="*/ 2524817 w 3211770"/>
                  <a:gd name="connsiteY58" fmla="*/ 696608 h 1852181"/>
                  <a:gd name="connsiteX59" fmla="*/ 2647213 w 3211770"/>
                  <a:gd name="connsiteY59" fmla="*/ 465056 h 1852181"/>
                  <a:gd name="connsiteX60" fmla="*/ 2748845 w 3211770"/>
                  <a:gd name="connsiteY60" fmla="*/ 291891 h 1852181"/>
                  <a:gd name="connsiteX61" fmla="*/ 2784659 w 3211770"/>
                  <a:gd name="connsiteY61" fmla="*/ 186449 h 1852181"/>
                  <a:gd name="connsiteX62" fmla="*/ 2820473 w 3211770"/>
                  <a:gd name="connsiteY62" fmla="*/ 274937 h 1852181"/>
                  <a:gd name="connsiteX63" fmla="*/ 2805423 w 3211770"/>
                  <a:gd name="connsiteY63" fmla="*/ 367139 h 1852181"/>
                  <a:gd name="connsiteX64" fmla="*/ 3018117 w 3211770"/>
                  <a:gd name="connsiteY64" fmla="*/ 384188 h 1852181"/>
                  <a:gd name="connsiteX65" fmla="*/ 3170612 w 3211770"/>
                  <a:gd name="connsiteY65" fmla="*/ 395428 h 1852181"/>
                  <a:gd name="connsiteX66" fmla="*/ 3117939 w 3211770"/>
                  <a:gd name="connsiteY66" fmla="*/ 425527 h 1852181"/>
                  <a:gd name="connsiteX67" fmla="*/ 2984303 w 3211770"/>
                  <a:gd name="connsiteY67" fmla="*/ 461341 h 1852181"/>
                  <a:gd name="connsiteX68" fmla="*/ 3149943 w 3211770"/>
                  <a:gd name="connsiteY68" fmla="*/ 508394 h 1852181"/>
                  <a:gd name="connsiteX69" fmla="*/ 3208617 w 3211770"/>
                  <a:gd name="connsiteY69" fmla="*/ 543827 h 1852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3211770" h="1852181">
                    <a:moveTo>
                      <a:pt x="3208617" y="543827"/>
                    </a:moveTo>
                    <a:cubicBezTo>
                      <a:pt x="3193567" y="568307"/>
                      <a:pt x="3057931" y="545637"/>
                      <a:pt x="3022213" y="540017"/>
                    </a:cubicBezTo>
                    <a:cubicBezTo>
                      <a:pt x="2986398" y="534398"/>
                      <a:pt x="2982684" y="547637"/>
                      <a:pt x="3005258" y="560687"/>
                    </a:cubicBezTo>
                    <a:cubicBezTo>
                      <a:pt x="3027832" y="573926"/>
                      <a:pt x="3142704" y="620980"/>
                      <a:pt x="3133274" y="641649"/>
                    </a:cubicBezTo>
                    <a:cubicBezTo>
                      <a:pt x="3123844" y="662318"/>
                      <a:pt x="3044787" y="630410"/>
                      <a:pt x="3003353" y="613455"/>
                    </a:cubicBezTo>
                    <a:cubicBezTo>
                      <a:pt x="2961919" y="596405"/>
                      <a:pt x="2963920" y="619075"/>
                      <a:pt x="2994019" y="649269"/>
                    </a:cubicBezTo>
                    <a:cubicBezTo>
                      <a:pt x="3024118" y="679273"/>
                      <a:pt x="3071171" y="715087"/>
                      <a:pt x="3048502" y="730137"/>
                    </a:cubicBezTo>
                    <a:cubicBezTo>
                      <a:pt x="3025927" y="745186"/>
                      <a:pt x="2935535" y="651079"/>
                      <a:pt x="2897911" y="636030"/>
                    </a:cubicBezTo>
                    <a:cubicBezTo>
                      <a:pt x="2860288" y="620980"/>
                      <a:pt x="2803804" y="598406"/>
                      <a:pt x="2747321" y="617170"/>
                    </a:cubicBezTo>
                    <a:cubicBezTo>
                      <a:pt x="2700268" y="632886"/>
                      <a:pt x="2603494" y="852628"/>
                      <a:pt x="2505005" y="1021221"/>
                    </a:cubicBezTo>
                    <a:cubicBezTo>
                      <a:pt x="2485288" y="1054939"/>
                      <a:pt x="2465572" y="1086562"/>
                      <a:pt x="2446045" y="1114184"/>
                    </a:cubicBezTo>
                    <a:cubicBezTo>
                      <a:pt x="2420518" y="1150380"/>
                      <a:pt x="2398515" y="1182003"/>
                      <a:pt x="2378323" y="1209530"/>
                    </a:cubicBezTo>
                    <a:cubicBezTo>
                      <a:pt x="2306218" y="1308304"/>
                      <a:pt x="2258593" y="1353929"/>
                      <a:pt x="2167439" y="1362787"/>
                    </a:cubicBezTo>
                    <a:cubicBezTo>
                      <a:pt x="2050853" y="1374026"/>
                      <a:pt x="2024373" y="1310018"/>
                      <a:pt x="1832445" y="1042747"/>
                    </a:cubicBezTo>
                    <a:cubicBezTo>
                      <a:pt x="1779771" y="1185813"/>
                      <a:pt x="1824920" y="1332688"/>
                      <a:pt x="1836255" y="1456894"/>
                    </a:cubicBezTo>
                    <a:cubicBezTo>
                      <a:pt x="1847494" y="1581100"/>
                      <a:pt x="1915312" y="1656443"/>
                      <a:pt x="1866354" y="1712926"/>
                    </a:cubicBezTo>
                    <a:cubicBezTo>
                      <a:pt x="1862639" y="1717117"/>
                      <a:pt x="1858353" y="1721498"/>
                      <a:pt x="1853495" y="1726071"/>
                    </a:cubicBezTo>
                    <a:cubicBezTo>
                      <a:pt x="1850542" y="1728833"/>
                      <a:pt x="1847208" y="1731690"/>
                      <a:pt x="1843875" y="1734453"/>
                    </a:cubicBezTo>
                    <a:cubicBezTo>
                      <a:pt x="1779105" y="1788364"/>
                      <a:pt x="1635087" y="1852181"/>
                      <a:pt x="1406963" y="1852181"/>
                    </a:cubicBezTo>
                    <a:cubicBezTo>
                      <a:pt x="1202271" y="1852181"/>
                      <a:pt x="1079398" y="1805414"/>
                      <a:pt x="1025391" y="1759980"/>
                    </a:cubicBezTo>
                    <a:cubicBezTo>
                      <a:pt x="1021581" y="1756741"/>
                      <a:pt x="1018153" y="1753503"/>
                      <a:pt x="1015009" y="1750359"/>
                    </a:cubicBezTo>
                    <a:cubicBezTo>
                      <a:pt x="1006151" y="1741310"/>
                      <a:pt x="1000150" y="1732547"/>
                      <a:pt x="996531" y="1724261"/>
                    </a:cubicBezTo>
                    <a:cubicBezTo>
                      <a:pt x="973861" y="1671588"/>
                      <a:pt x="1041774" y="1449464"/>
                      <a:pt x="1049204" y="1298874"/>
                    </a:cubicBezTo>
                    <a:cubicBezTo>
                      <a:pt x="1056824" y="1148284"/>
                      <a:pt x="973861" y="1024078"/>
                      <a:pt x="973861" y="1024078"/>
                    </a:cubicBezTo>
                    <a:cubicBezTo>
                      <a:pt x="973861" y="1024078"/>
                      <a:pt x="906138" y="1152094"/>
                      <a:pt x="872325" y="1234866"/>
                    </a:cubicBezTo>
                    <a:cubicBezTo>
                      <a:pt x="838416" y="1317639"/>
                      <a:pt x="691540" y="1366692"/>
                      <a:pt x="567334" y="1257440"/>
                    </a:cubicBezTo>
                    <a:cubicBezTo>
                      <a:pt x="555333" y="1246868"/>
                      <a:pt x="542569" y="1233056"/>
                      <a:pt x="529234" y="1216578"/>
                    </a:cubicBezTo>
                    <a:cubicBezTo>
                      <a:pt x="525520" y="1212101"/>
                      <a:pt x="521900" y="1207339"/>
                      <a:pt x="518185" y="1202481"/>
                    </a:cubicBezTo>
                    <a:cubicBezTo>
                      <a:pt x="394932" y="1040175"/>
                      <a:pt x="232721" y="676034"/>
                      <a:pt x="209670" y="610026"/>
                    </a:cubicBezTo>
                    <a:cubicBezTo>
                      <a:pt x="183286" y="534683"/>
                      <a:pt x="119373" y="542303"/>
                      <a:pt x="62890" y="482010"/>
                    </a:cubicBezTo>
                    <a:cubicBezTo>
                      <a:pt x="-16263" y="444386"/>
                      <a:pt x="-12453" y="406667"/>
                      <a:pt x="28981" y="376568"/>
                    </a:cubicBezTo>
                    <a:cubicBezTo>
                      <a:pt x="13932" y="327705"/>
                      <a:pt x="13932" y="297511"/>
                      <a:pt x="66605" y="289986"/>
                    </a:cubicBezTo>
                    <a:cubicBezTo>
                      <a:pt x="55365" y="214739"/>
                      <a:pt x="115563" y="233503"/>
                      <a:pt x="115563" y="233503"/>
                    </a:cubicBezTo>
                    <a:cubicBezTo>
                      <a:pt x="115563" y="233503"/>
                      <a:pt x="92989" y="143206"/>
                      <a:pt x="70320" y="79198"/>
                    </a:cubicBezTo>
                    <a:cubicBezTo>
                      <a:pt x="47745" y="15285"/>
                      <a:pt x="55270" y="7665"/>
                      <a:pt x="85369" y="140"/>
                    </a:cubicBezTo>
                    <a:cubicBezTo>
                      <a:pt x="115468" y="-7480"/>
                      <a:pt x="224625" y="297606"/>
                      <a:pt x="243484" y="308846"/>
                    </a:cubicBezTo>
                    <a:cubicBezTo>
                      <a:pt x="262344" y="320085"/>
                      <a:pt x="284918" y="289986"/>
                      <a:pt x="292443" y="244933"/>
                    </a:cubicBezTo>
                    <a:cubicBezTo>
                      <a:pt x="299967" y="199689"/>
                      <a:pt x="303682" y="162065"/>
                      <a:pt x="401599" y="165780"/>
                    </a:cubicBezTo>
                    <a:cubicBezTo>
                      <a:pt x="371500" y="192164"/>
                      <a:pt x="337591" y="226073"/>
                      <a:pt x="345116" y="282557"/>
                    </a:cubicBezTo>
                    <a:cubicBezTo>
                      <a:pt x="352641" y="339040"/>
                      <a:pt x="318732" y="376664"/>
                      <a:pt x="292443" y="452006"/>
                    </a:cubicBezTo>
                    <a:cubicBezTo>
                      <a:pt x="266249" y="526778"/>
                      <a:pt x="459130" y="757378"/>
                      <a:pt x="664489" y="948640"/>
                    </a:cubicBezTo>
                    <a:cubicBezTo>
                      <a:pt x="665918" y="949973"/>
                      <a:pt x="667442" y="951402"/>
                      <a:pt x="668871" y="952736"/>
                    </a:cubicBezTo>
                    <a:cubicBezTo>
                      <a:pt x="702780" y="832245"/>
                      <a:pt x="781837" y="470866"/>
                      <a:pt x="819461" y="402953"/>
                    </a:cubicBezTo>
                    <a:cubicBezTo>
                      <a:pt x="857180" y="335230"/>
                      <a:pt x="981386" y="308846"/>
                      <a:pt x="1113212" y="248648"/>
                    </a:cubicBezTo>
                    <a:cubicBezTo>
                      <a:pt x="1113212" y="248648"/>
                      <a:pt x="1135596" y="238646"/>
                      <a:pt x="1163218" y="227978"/>
                    </a:cubicBezTo>
                    <a:cubicBezTo>
                      <a:pt x="1164456" y="231122"/>
                      <a:pt x="1166933" y="234646"/>
                      <a:pt x="1170933" y="238646"/>
                    </a:cubicBezTo>
                    <a:cubicBezTo>
                      <a:pt x="1185983" y="253696"/>
                      <a:pt x="1241228" y="323990"/>
                      <a:pt x="1298950" y="345326"/>
                    </a:cubicBezTo>
                    <a:cubicBezTo>
                      <a:pt x="1356671" y="366662"/>
                      <a:pt x="1467161" y="365424"/>
                      <a:pt x="1512309" y="287605"/>
                    </a:cubicBezTo>
                    <a:cubicBezTo>
                      <a:pt x="1533074" y="251600"/>
                      <a:pt x="1532312" y="233693"/>
                      <a:pt x="1525835" y="221597"/>
                    </a:cubicBezTo>
                    <a:cubicBezTo>
                      <a:pt x="1543361" y="225502"/>
                      <a:pt x="1558696" y="230074"/>
                      <a:pt x="1570603" y="235503"/>
                    </a:cubicBezTo>
                    <a:cubicBezTo>
                      <a:pt x="1643945" y="269317"/>
                      <a:pt x="1783296" y="305131"/>
                      <a:pt x="1871783" y="397333"/>
                    </a:cubicBezTo>
                    <a:cubicBezTo>
                      <a:pt x="1960270" y="489535"/>
                      <a:pt x="2078761" y="834149"/>
                      <a:pt x="2116385" y="907492"/>
                    </a:cubicBezTo>
                    <a:cubicBezTo>
                      <a:pt x="2117719" y="910064"/>
                      <a:pt x="2118957" y="912540"/>
                      <a:pt x="2120290" y="914826"/>
                    </a:cubicBezTo>
                    <a:cubicBezTo>
                      <a:pt x="2155914" y="980549"/>
                      <a:pt x="2181727" y="976548"/>
                      <a:pt x="2214397" y="962070"/>
                    </a:cubicBezTo>
                    <a:cubicBezTo>
                      <a:pt x="2215159" y="961784"/>
                      <a:pt x="2215826" y="961308"/>
                      <a:pt x="2216683" y="960927"/>
                    </a:cubicBezTo>
                    <a:cubicBezTo>
                      <a:pt x="2220779" y="958832"/>
                      <a:pt x="2226399" y="955403"/>
                      <a:pt x="2233447" y="950735"/>
                    </a:cubicBezTo>
                    <a:cubicBezTo>
                      <a:pt x="2249449" y="940067"/>
                      <a:pt x="2272309" y="923304"/>
                      <a:pt x="2298503" y="902920"/>
                    </a:cubicBezTo>
                    <a:cubicBezTo>
                      <a:pt x="2337651" y="872345"/>
                      <a:pt x="2384419" y="833768"/>
                      <a:pt x="2427090" y="795288"/>
                    </a:cubicBezTo>
                    <a:cubicBezTo>
                      <a:pt x="2465953" y="760140"/>
                      <a:pt x="2501481" y="725183"/>
                      <a:pt x="2524817" y="696608"/>
                    </a:cubicBezTo>
                    <a:cubicBezTo>
                      <a:pt x="2600160" y="604406"/>
                      <a:pt x="2639689" y="521539"/>
                      <a:pt x="2647213" y="465056"/>
                    </a:cubicBezTo>
                    <a:cubicBezTo>
                      <a:pt x="2654833" y="408572"/>
                      <a:pt x="2716936" y="350184"/>
                      <a:pt x="2748845" y="291891"/>
                    </a:cubicBezTo>
                    <a:cubicBezTo>
                      <a:pt x="2780849" y="233503"/>
                      <a:pt x="2750655" y="190259"/>
                      <a:pt x="2784659" y="186449"/>
                    </a:cubicBezTo>
                    <a:cubicBezTo>
                      <a:pt x="2818473" y="182639"/>
                      <a:pt x="2826093" y="250457"/>
                      <a:pt x="2820473" y="274937"/>
                    </a:cubicBezTo>
                    <a:cubicBezTo>
                      <a:pt x="2814853" y="299416"/>
                      <a:pt x="2792184" y="331420"/>
                      <a:pt x="2805423" y="367139"/>
                    </a:cubicBezTo>
                    <a:cubicBezTo>
                      <a:pt x="2818568" y="402953"/>
                      <a:pt x="2942869" y="391618"/>
                      <a:pt x="3018117" y="384188"/>
                    </a:cubicBezTo>
                    <a:cubicBezTo>
                      <a:pt x="3093460" y="376568"/>
                      <a:pt x="3161182" y="376568"/>
                      <a:pt x="3170612" y="395428"/>
                    </a:cubicBezTo>
                    <a:cubicBezTo>
                      <a:pt x="3180042" y="414287"/>
                      <a:pt x="3157468" y="418002"/>
                      <a:pt x="3117939" y="425527"/>
                    </a:cubicBezTo>
                    <a:cubicBezTo>
                      <a:pt x="3078410" y="433052"/>
                      <a:pt x="2984303" y="440576"/>
                      <a:pt x="2984303" y="461341"/>
                    </a:cubicBezTo>
                    <a:cubicBezTo>
                      <a:pt x="2984303" y="482010"/>
                      <a:pt x="3117939" y="506585"/>
                      <a:pt x="3149943" y="508394"/>
                    </a:cubicBezTo>
                    <a:cubicBezTo>
                      <a:pt x="3182232" y="509918"/>
                      <a:pt x="3223571" y="519348"/>
                      <a:pt x="3208617" y="543827"/>
                    </a:cubicBezTo>
                    <a:close/>
                  </a:path>
                </a:pathLst>
              </a:custGeom>
              <a:solidFill>
                <a:srgbClr val="4153A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íşļidè">
                <a:extLst>
                  <a:ext uri="{FF2B5EF4-FFF2-40B4-BE49-F238E27FC236}">
                    <a16:creationId xmlns:a16="http://schemas.microsoft.com/office/drawing/2014/main" id="{845AE5A0-BD04-36BE-FDFC-8FFF9EDEAD6F}"/>
                  </a:ext>
                </a:extLst>
              </p:cNvPr>
              <p:cNvSpPr/>
              <p:nvPr/>
            </p:nvSpPr>
            <p:spPr>
              <a:xfrm>
                <a:off x="4640554" y="2933940"/>
                <a:ext cx="674213" cy="1216673"/>
              </a:xfrm>
              <a:custGeom>
                <a:avLst/>
                <a:gdLst>
                  <a:gd name="connsiteX0" fmla="*/ 672776 w 674213"/>
                  <a:gd name="connsiteY0" fmla="*/ 1020363 h 1216673"/>
                  <a:gd name="connsiteX1" fmla="*/ 529234 w 674213"/>
                  <a:gd name="connsiteY1" fmla="*/ 1216674 h 1216673"/>
                  <a:gd name="connsiteX2" fmla="*/ 209670 w 674213"/>
                  <a:gd name="connsiteY2" fmla="*/ 610026 h 1216673"/>
                  <a:gd name="connsiteX3" fmla="*/ 62890 w 674213"/>
                  <a:gd name="connsiteY3" fmla="*/ 482010 h 1216673"/>
                  <a:gd name="connsiteX4" fmla="*/ 28981 w 674213"/>
                  <a:gd name="connsiteY4" fmla="*/ 376568 h 1216673"/>
                  <a:gd name="connsiteX5" fmla="*/ 66605 w 674213"/>
                  <a:gd name="connsiteY5" fmla="*/ 289986 h 1216673"/>
                  <a:gd name="connsiteX6" fmla="*/ 115563 w 674213"/>
                  <a:gd name="connsiteY6" fmla="*/ 233503 h 1216673"/>
                  <a:gd name="connsiteX7" fmla="*/ 70320 w 674213"/>
                  <a:gd name="connsiteY7" fmla="*/ 79198 h 1216673"/>
                  <a:gd name="connsiteX8" fmla="*/ 85369 w 674213"/>
                  <a:gd name="connsiteY8" fmla="*/ 140 h 1216673"/>
                  <a:gd name="connsiteX9" fmla="*/ 243484 w 674213"/>
                  <a:gd name="connsiteY9" fmla="*/ 308846 h 1216673"/>
                  <a:gd name="connsiteX10" fmla="*/ 292443 w 674213"/>
                  <a:gd name="connsiteY10" fmla="*/ 244933 h 1216673"/>
                  <a:gd name="connsiteX11" fmla="*/ 401599 w 674213"/>
                  <a:gd name="connsiteY11" fmla="*/ 165780 h 1216673"/>
                  <a:gd name="connsiteX12" fmla="*/ 345116 w 674213"/>
                  <a:gd name="connsiteY12" fmla="*/ 282557 h 1216673"/>
                  <a:gd name="connsiteX13" fmla="*/ 292443 w 674213"/>
                  <a:gd name="connsiteY13" fmla="*/ 452006 h 1216673"/>
                  <a:gd name="connsiteX14" fmla="*/ 664489 w 674213"/>
                  <a:gd name="connsiteY14" fmla="*/ 948640 h 1216673"/>
                  <a:gd name="connsiteX15" fmla="*/ 672776 w 674213"/>
                  <a:gd name="connsiteY15" fmla="*/ 1020363 h 1216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4213" h="1216673">
                    <a:moveTo>
                      <a:pt x="672776" y="1020363"/>
                    </a:moveTo>
                    <a:cubicBezTo>
                      <a:pt x="661727" y="1075703"/>
                      <a:pt x="643344" y="1163619"/>
                      <a:pt x="529234" y="1216674"/>
                    </a:cubicBezTo>
                    <a:cubicBezTo>
                      <a:pt x="404838" y="1062559"/>
                      <a:pt x="233483" y="678130"/>
                      <a:pt x="209670" y="610026"/>
                    </a:cubicBezTo>
                    <a:cubicBezTo>
                      <a:pt x="183286" y="534684"/>
                      <a:pt x="119373" y="542304"/>
                      <a:pt x="62890" y="482010"/>
                    </a:cubicBezTo>
                    <a:cubicBezTo>
                      <a:pt x="-16263" y="444386"/>
                      <a:pt x="-12453" y="406667"/>
                      <a:pt x="28981" y="376568"/>
                    </a:cubicBezTo>
                    <a:cubicBezTo>
                      <a:pt x="13932" y="327705"/>
                      <a:pt x="13932" y="297511"/>
                      <a:pt x="66605" y="289986"/>
                    </a:cubicBezTo>
                    <a:cubicBezTo>
                      <a:pt x="55365" y="214739"/>
                      <a:pt x="115563" y="233503"/>
                      <a:pt x="115563" y="233503"/>
                    </a:cubicBezTo>
                    <a:cubicBezTo>
                      <a:pt x="115563" y="233503"/>
                      <a:pt x="92989" y="143206"/>
                      <a:pt x="70320" y="79198"/>
                    </a:cubicBezTo>
                    <a:cubicBezTo>
                      <a:pt x="47745" y="15285"/>
                      <a:pt x="55270" y="7665"/>
                      <a:pt x="85369" y="140"/>
                    </a:cubicBezTo>
                    <a:cubicBezTo>
                      <a:pt x="115468" y="-7480"/>
                      <a:pt x="224625" y="297606"/>
                      <a:pt x="243484" y="308846"/>
                    </a:cubicBezTo>
                    <a:cubicBezTo>
                      <a:pt x="262344" y="320085"/>
                      <a:pt x="284918" y="289986"/>
                      <a:pt x="292443" y="244933"/>
                    </a:cubicBezTo>
                    <a:cubicBezTo>
                      <a:pt x="299967" y="199689"/>
                      <a:pt x="303682" y="162065"/>
                      <a:pt x="401599" y="165780"/>
                    </a:cubicBezTo>
                    <a:cubicBezTo>
                      <a:pt x="371500" y="192164"/>
                      <a:pt x="337591" y="226073"/>
                      <a:pt x="345116" y="282557"/>
                    </a:cubicBezTo>
                    <a:cubicBezTo>
                      <a:pt x="352641" y="339040"/>
                      <a:pt x="318732" y="376664"/>
                      <a:pt x="292443" y="452006"/>
                    </a:cubicBezTo>
                    <a:cubicBezTo>
                      <a:pt x="266249" y="526778"/>
                      <a:pt x="459130" y="757378"/>
                      <a:pt x="664489" y="948640"/>
                    </a:cubicBezTo>
                    <a:cubicBezTo>
                      <a:pt x="672205" y="974738"/>
                      <a:pt x="676681" y="1001027"/>
                      <a:pt x="672776" y="1020363"/>
                    </a:cubicBezTo>
                    <a:close/>
                  </a:path>
                </a:pathLst>
              </a:custGeom>
              <a:solidFill>
                <a:srgbClr val="E0AF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89" name="ïş1ïḋe">
                <a:extLst>
                  <a:ext uri="{FF2B5EF4-FFF2-40B4-BE49-F238E27FC236}">
                    <a16:creationId xmlns:a16="http://schemas.microsoft.com/office/drawing/2014/main" id="{601DDD3D-A267-0BF7-6CBA-3CF22D69C209}"/>
                  </a:ext>
                </a:extLst>
              </p:cNvPr>
              <p:cNvGrpSpPr/>
              <p:nvPr/>
            </p:nvGrpSpPr>
            <p:grpSpPr>
              <a:xfrm>
                <a:off x="5158644" y="3444144"/>
                <a:ext cx="1986819" cy="1280997"/>
                <a:chOff x="5158644" y="3444144"/>
                <a:chExt cx="1986819" cy="1280997"/>
              </a:xfrm>
              <a:solidFill>
                <a:srgbClr val="2B4282"/>
              </a:solidFill>
            </p:grpSpPr>
            <p:sp>
              <p:nvSpPr>
                <p:cNvPr id="111" name="ï$ļïḍê">
                  <a:extLst>
                    <a:ext uri="{FF2B5EF4-FFF2-40B4-BE49-F238E27FC236}">
                      <a16:creationId xmlns:a16="http://schemas.microsoft.com/office/drawing/2014/main" id="{69B1F39D-E074-472F-4373-E4F0FA6AF4C6}"/>
                    </a:ext>
                  </a:extLst>
                </p:cNvPr>
                <p:cNvSpPr/>
                <p:nvPr/>
              </p:nvSpPr>
              <p:spPr>
                <a:xfrm>
                  <a:off x="5532500" y="3751040"/>
                  <a:ext cx="13144" cy="40766"/>
                </a:xfrm>
                <a:custGeom>
                  <a:avLst/>
                  <a:gdLst>
                    <a:gd name="connsiteX0" fmla="*/ 13145 w 13144"/>
                    <a:gd name="connsiteY0" fmla="*/ 40767 h 40766"/>
                    <a:gd name="connsiteX1" fmla="*/ 0 w 13144"/>
                    <a:gd name="connsiteY1" fmla="*/ 0 h 40766"/>
                    <a:gd name="connsiteX2" fmla="*/ 13145 w 13144"/>
                    <a:gd name="connsiteY2" fmla="*/ 40767 h 40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144" h="40766">
                      <a:moveTo>
                        <a:pt x="13145" y="40767"/>
                      </a:moveTo>
                      <a:cubicBezTo>
                        <a:pt x="8763" y="27242"/>
                        <a:pt x="4477" y="13621"/>
                        <a:pt x="0" y="0"/>
                      </a:cubicBezTo>
                      <a:cubicBezTo>
                        <a:pt x="2191" y="14097"/>
                        <a:pt x="6572" y="28004"/>
                        <a:pt x="13145" y="40767"/>
                      </a:cubicBezTo>
                      <a:close/>
                    </a:path>
                  </a:pathLst>
                </a:custGeom>
                <a:solidFill>
                  <a:srgbClr val="2B428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2" name="iṡ1íḑe">
                  <a:extLst>
                    <a:ext uri="{FF2B5EF4-FFF2-40B4-BE49-F238E27FC236}">
                      <a16:creationId xmlns:a16="http://schemas.microsoft.com/office/drawing/2014/main" id="{F4339B2B-444C-D010-039F-3DB220B0FF43}"/>
                    </a:ext>
                  </a:extLst>
                </p:cNvPr>
                <p:cNvSpPr/>
                <p:nvPr/>
              </p:nvSpPr>
              <p:spPr>
                <a:xfrm>
                  <a:off x="5158644" y="3510819"/>
                  <a:ext cx="1208055" cy="1214322"/>
                </a:xfrm>
                <a:custGeom>
                  <a:avLst/>
                  <a:gdLst>
                    <a:gd name="connsiteX0" fmla="*/ 590264 w 1208055"/>
                    <a:gd name="connsiteY0" fmla="*/ 1101090 h 1214322"/>
                    <a:gd name="connsiteX1" fmla="*/ 547021 w 1208055"/>
                    <a:gd name="connsiteY1" fmla="*/ 1061561 h 1214322"/>
                    <a:gd name="connsiteX2" fmla="*/ 538734 w 1208055"/>
                    <a:gd name="connsiteY2" fmla="*/ 1003459 h 1214322"/>
                    <a:gd name="connsiteX3" fmla="*/ 569595 w 1208055"/>
                    <a:gd name="connsiteY3" fmla="*/ 830961 h 1214322"/>
                    <a:gd name="connsiteX4" fmla="*/ 698183 w 1208055"/>
                    <a:gd name="connsiteY4" fmla="*/ 967454 h 1214322"/>
                    <a:gd name="connsiteX5" fmla="*/ 680085 w 1208055"/>
                    <a:gd name="connsiteY5" fmla="*/ 864775 h 1214322"/>
                    <a:gd name="connsiteX6" fmla="*/ 617982 w 1208055"/>
                    <a:gd name="connsiteY6" fmla="*/ 775335 h 1214322"/>
                    <a:gd name="connsiteX7" fmla="*/ 656844 w 1208055"/>
                    <a:gd name="connsiteY7" fmla="*/ 607123 h 1214322"/>
                    <a:gd name="connsiteX8" fmla="*/ 694277 w 1208055"/>
                    <a:gd name="connsiteY8" fmla="*/ 572167 h 1214322"/>
                    <a:gd name="connsiteX9" fmla="*/ 667322 w 1208055"/>
                    <a:gd name="connsiteY9" fmla="*/ 486728 h 1214322"/>
                    <a:gd name="connsiteX10" fmla="*/ 581025 w 1208055"/>
                    <a:gd name="connsiteY10" fmla="*/ 441198 h 1214322"/>
                    <a:gd name="connsiteX11" fmla="*/ 459677 w 1208055"/>
                    <a:gd name="connsiteY11" fmla="*/ 241078 h 1214322"/>
                    <a:gd name="connsiteX12" fmla="*/ 474821 w 1208055"/>
                    <a:gd name="connsiteY12" fmla="*/ 0 h 1214322"/>
                    <a:gd name="connsiteX13" fmla="*/ 398907 w 1208055"/>
                    <a:gd name="connsiteY13" fmla="*/ 300323 h 1214322"/>
                    <a:gd name="connsiteX14" fmla="*/ 387096 w 1208055"/>
                    <a:gd name="connsiteY14" fmla="*/ 281083 h 1214322"/>
                    <a:gd name="connsiteX15" fmla="*/ 405384 w 1208055"/>
                    <a:gd name="connsiteY15" fmla="*/ 337947 h 1214322"/>
                    <a:gd name="connsiteX16" fmla="*/ 334137 w 1208055"/>
                    <a:gd name="connsiteY16" fmla="*/ 272796 h 1214322"/>
                    <a:gd name="connsiteX17" fmla="*/ 377095 w 1208055"/>
                    <a:gd name="connsiteY17" fmla="*/ 526542 h 1214322"/>
                    <a:gd name="connsiteX18" fmla="*/ 183452 w 1208055"/>
                    <a:gd name="connsiteY18" fmla="*/ 696182 h 1214322"/>
                    <a:gd name="connsiteX19" fmla="*/ 192405 w 1208055"/>
                    <a:gd name="connsiteY19" fmla="*/ 625507 h 1214322"/>
                    <a:gd name="connsiteX20" fmla="*/ 152400 w 1208055"/>
                    <a:gd name="connsiteY20" fmla="*/ 665036 h 1214322"/>
                    <a:gd name="connsiteX21" fmla="*/ 177165 w 1208055"/>
                    <a:gd name="connsiteY21" fmla="*/ 572929 h 1214322"/>
                    <a:gd name="connsiteX22" fmla="*/ 114014 w 1208055"/>
                    <a:gd name="connsiteY22" fmla="*/ 630746 h 1214322"/>
                    <a:gd name="connsiteX23" fmla="*/ 147352 w 1208055"/>
                    <a:gd name="connsiteY23" fmla="*/ 479108 h 1214322"/>
                    <a:gd name="connsiteX24" fmla="*/ 53340 w 1208055"/>
                    <a:gd name="connsiteY24" fmla="*/ 599408 h 1214322"/>
                    <a:gd name="connsiteX25" fmla="*/ 0 w 1208055"/>
                    <a:gd name="connsiteY25" fmla="*/ 625793 h 1214322"/>
                    <a:gd name="connsiteX26" fmla="*/ 11049 w 1208055"/>
                    <a:gd name="connsiteY26" fmla="*/ 639889 h 1214322"/>
                    <a:gd name="connsiteX27" fmla="*/ 49149 w 1208055"/>
                    <a:gd name="connsiteY27" fmla="*/ 680752 h 1214322"/>
                    <a:gd name="connsiteX28" fmla="*/ 354140 w 1208055"/>
                    <a:gd name="connsiteY28" fmla="*/ 658178 h 1214322"/>
                    <a:gd name="connsiteX29" fmla="*/ 455676 w 1208055"/>
                    <a:gd name="connsiteY29" fmla="*/ 447389 h 1214322"/>
                    <a:gd name="connsiteX30" fmla="*/ 531019 w 1208055"/>
                    <a:gd name="connsiteY30" fmla="*/ 722186 h 1214322"/>
                    <a:gd name="connsiteX31" fmla="*/ 478346 w 1208055"/>
                    <a:gd name="connsiteY31" fmla="*/ 1147572 h 1214322"/>
                    <a:gd name="connsiteX32" fmla="*/ 496824 w 1208055"/>
                    <a:gd name="connsiteY32" fmla="*/ 1173671 h 1214322"/>
                    <a:gd name="connsiteX33" fmla="*/ 507206 w 1208055"/>
                    <a:gd name="connsiteY33" fmla="*/ 1183291 h 1214322"/>
                    <a:gd name="connsiteX34" fmla="*/ 524351 w 1208055"/>
                    <a:gd name="connsiteY34" fmla="*/ 1130522 h 1214322"/>
                    <a:gd name="connsiteX35" fmla="*/ 1208056 w 1208055"/>
                    <a:gd name="connsiteY35" fmla="*/ 1148525 h 1214322"/>
                    <a:gd name="connsiteX36" fmla="*/ 590264 w 1208055"/>
                    <a:gd name="connsiteY36" fmla="*/ 1101090 h 1214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208055" h="1214322">
                      <a:moveTo>
                        <a:pt x="590264" y="1101090"/>
                      </a:moveTo>
                      <a:cubicBezTo>
                        <a:pt x="573215" y="1091089"/>
                        <a:pt x="556165" y="1079183"/>
                        <a:pt x="547021" y="1061561"/>
                      </a:cubicBezTo>
                      <a:cubicBezTo>
                        <a:pt x="537782" y="1044035"/>
                        <a:pt x="537686" y="1023271"/>
                        <a:pt x="538734" y="1003459"/>
                      </a:cubicBezTo>
                      <a:cubicBezTo>
                        <a:pt x="541687" y="944975"/>
                        <a:pt x="552164" y="886873"/>
                        <a:pt x="569595" y="830961"/>
                      </a:cubicBezTo>
                      <a:cubicBezTo>
                        <a:pt x="610934" y="877919"/>
                        <a:pt x="653796" y="923449"/>
                        <a:pt x="698183" y="967454"/>
                      </a:cubicBezTo>
                      <a:cubicBezTo>
                        <a:pt x="713899" y="934593"/>
                        <a:pt x="700278" y="894969"/>
                        <a:pt x="680085" y="864775"/>
                      </a:cubicBezTo>
                      <a:cubicBezTo>
                        <a:pt x="659892" y="834580"/>
                        <a:pt x="632936" y="808387"/>
                        <a:pt x="617982" y="775335"/>
                      </a:cubicBezTo>
                      <a:cubicBezTo>
                        <a:pt x="592646" y="718947"/>
                        <a:pt x="609410" y="646747"/>
                        <a:pt x="656844" y="607123"/>
                      </a:cubicBezTo>
                      <a:cubicBezTo>
                        <a:pt x="670084" y="596170"/>
                        <a:pt x="685705" y="587121"/>
                        <a:pt x="694277" y="572167"/>
                      </a:cubicBezTo>
                      <a:cubicBezTo>
                        <a:pt x="710375" y="543782"/>
                        <a:pt x="692944" y="506825"/>
                        <a:pt x="667322" y="486728"/>
                      </a:cubicBezTo>
                      <a:cubicBezTo>
                        <a:pt x="641699" y="466535"/>
                        <a:pt x="609314" y="457295"/>
                        <a:pt x="581025" y="441198"/>
                      </a:cubicBezTo>
                      <a:cubicBezTo>
                        <a:pt x="510826" y="401098"/>
                        <a:pt x="470916" y="320993"/>
                        <a:pt x="459677" y="241078"/>
                      </a:cubicBezTo>
                      <a:cubicBezTo>
                        <a:pt x="448437" y="161068"/>
                        <a:pt x="461582" y="79724"/>
                        <a:pt x="474821" y="0"/>
                      </a:cubicBezTo>
                      <a:cubicBezTo>
                        <a:pt x="426053" y="92107"/>
                        <a:pt x="399764" y="196025"/>
                        <a:pt x="398907" y="300323"/>
                      </a:cubicBezTo>
                      <a:cubicBezTo>
                        <a:pt x="394430" y="294322"/>
                        <a:pt x="390430" y="287846"/>
                        <a:pt x="387096" y="281083"/>
                      </a:cubicBezTo>
                      <a:cubicBezTo>
                        <a:pt x="393097" y="300038"/>
                        <a:pt x="399288" y="318992"/>
                        <a:pt x="405384" y="337947"/>
                      </a:cubicBezTo>
                      <a:cubicBezTo>
                        <a:pt x="381571" y="316230"/>
                        <a:pt x="357950" y="294513"/>
                        <a:pt x="334137" y="272796"/>
                      </a:cubicBezTo>
                      <a:cubicBezTo>
                        <a:pt x="390335" y="342614"/>
                        <a:pt x="407099" y="442151"/>
                        <a:pt x="377095" y="526542"/>
                      </a:cubicBezTo>
                      <a:cubicBezTo>
                        <a:pt x="347091" y="611029"/>
                        <a:pt x="271082" y="677513"/>
                        <a:pt x="183452" y="696182"/>
                      </a:cubicBezTo>
                      <a:cubicBezTo>
                        <a:pt x="191071" y="673513"/>
                        <a:pt x="194120" y="649319"/>
                        <a:pt x="192405" y="625507"/>
                      </a:cubicBezTo>
                      <a:cubicBezTo>
                        <a:pt x="181928" y="641223"/>
                        <a:pt x="168307" y="654748"/>
                        <a:pt x="152400" y="665036"/>
                      </a:cubicBezTo>
                      <a:cubicBezTo>
                        <a:pt x="173260" y="639699"/>
                        <a:pt x="182594" y="605314"/>
                        <a:pt x="177165" y="572929"/>
                      </a:cubicBezTo>
                      <a:cubicBezTo>
                        <a:pt x="163640" y="598646"/>
                        <a:pt x="140875" y="619506"/>
                        <a:pt x="114014" y="630746"/>
                      </a:cubicBezTo>
                      <a:cubicBezTo>
                        <a:pt x="147161" y="588645"/>
                        <a:pt x="159734" y="531114"/>
                        <a:pt x="147352" y="479108"/>
                      </a:cubicBezTo>
                      <a:cubicBezTo>
                        <a:pt x="130397" y="528161"/>
                        <a:pt x="96298" y="570547"/>
                        <a:pt x="53340" y="599408"/>
                      </a:cubicBezTo>
                      <a:cubicBezTo>
                        <a:pt x="36576" y="610743"/>
                        <a:pt x="18002" y="617982"/>
                        <a:pt x="0" y="625793"/>
                      </a:cubicBezTo>
                      <a:cubicBezTo>
                        <a:pt x="3715" y="630746"/>
                        <a:pt x="7334" y="635413"/>
                        <a:pt x="11049" y="639889"/>
                      </a:cubicBezTo>
                      <a:cubicBezTo>
                        <a:pt x="24384" y="656368"/>
                        <a:pt x="37148" y="670179"/>
                        <a:pt x="49149" y="680752"/>
                      </a:cubicBezTo>
                      <a:cubicBezTo>
                        <a:pt x="173355" y="790004"/>
                        <a:pt x="320231" y="741045"/>
                        <a:pt x="354140" y="658178"/>
                      </a:cubicBezTo>
                      <a:cubicBezTo>
                        <a:pt x="387953" y="575405"/>
                        <a:pt x="455676" y="447389"/>
                        <a:pt x="455676" y="447389"/>
                      </a:cubicBezTo>
                      <a:cubicBezTo>
                        <a:pt x="455676" y="447389"/>
                        <a:pt x="538544" y="571595"/>
                        <a:pt x="531019" y="722186"/>
                      </a:cubicBezTo>
                      <a:cubicBezTo>
                        <a:pt x="523494" y="872871"/>
                        <a:pt x="455676" y="1094899"/>
                        <a:pt x="478346" y="1147572"/>
                      </a:cubicBezTo>
                      <a:cubicBezTo>
                        <a:pt x="481965" y="1155859"/>
                        <a:pt x="487966" y="1164717"/>
                        <a:pt x="496824" y="1173671"/>
                      </a:cubicBezTo>
                      <a:cubicBezTo>
                        <a:pt x="499872" y="1176814"/>
                        <a:pt x="503396" y="1180052"/>
                        <a:pt x="507206" y="1183291"/>
                      </a:cubicBezTo>
                      <a:cubicBezTo>
                        <a:pt x="485966" y="1161383"/>
                        <a:pt x="494729" y="1116139"/>
                        <a:pt x="524351" y="1130522"/>
                      </a:cubicBezTo>
                      <a:cubicBezTo>
                        <a:pt x="734949" y="1235488"/>
                        <a:pt x="992124" y="1242251"/>
                        <a:pt x="1208056" y="1148525"/>
                      </a:cubicBezTo>
                      <a:cubicBezTo>
                        <a:pt x="999649" y="1180148"/>
                        <a:pt x="771906" y="1208342"/>
                        <a:pt x="590264" y="1101090"/>
                      </a:cubicBezTo>
                      <a:close/>
                    </a:path>
                  </a:pathLst>
                </a:custGeom>
                <a:solidFill>
                  <a:srgbClr val="2B428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3" name="ïSľíḑé">
                  <a:extLst>
                    <a:ext uri="{FF2B5EF4-FFF2-40B4-BE49-F238E27FC236}">
                      <a16:creationId xmlns:a16="http://schemas.microsoft.com/office/drawing/2014/main" id="{1F34E69E-511B-7E45-17DE-BC80AF9BD50D}"/>
                    </a:ext>
                  </a:extLst>
                </p:cNvPr>
                <p:cNvSpPr/>
                <p:nvPr/>
              </p:nvSpPr>
              <p:spPr>
                <a:xfrm>
                  <a:off x="6433947" y="4616386"/>
                  <a:ext cx="4857" cy="4667"/>
                </a:xfrm>
                <a:custGeom>
                  <a:avLst/>
                  <a:gdLst>
                    <a:gd name="connsiteX0" fmla="*/ 0 w 4857"/>
                    <a:gd name="connsiteY0" fmla="*/ 4667 h 4667"/>
                    <a:gd name="connsiteX1" fmla="*/ 4858 w 4857"/>
                    <a:gd name="connsiteY1" fmla="*/ 0 h 4667"/>
                    <a:gd name="connsiteX2" fmla="*/ 0 w 4857"/>
                    <a:gd name="connsiteY2" fmla="*/ 4667 h 4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857" h="4667">
                      <a:moveTo>
                        <a:pt x="0" y="4667"/>
                      </a:moveTo>
                      <a:cubicBezTo>
                        <a:pt x="1714" y="3143"/>
                        <a:pt x="3238" y="1619"/>
                        <a:pt x="4858" y="0"/>
                      </a:cubicBezTo>
                      <a:cubicBezTo>
                        <a:pt x="3048" y="1048"/>
                        <a:pt x="1429" y="2762"/>
                        <a:pt x="0" y="4667"/>
                      </a:cubicBezTo>
                      <a:close/>
                    </a:path>
                  </a:pathLst>
                </a:custGeom>
                <a:solidFill>
                  <a:srgbClr val="2B428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4" name="is1íḍê">
                  <a:extLst>
                    <a:ext uri="{FF2B5EF4-FFF2-40B4-BE49-F238E27FC236}">
                      <a16:creationId xmlns:a16="http://schemas.microsoft.com/office/drawing/2014/main" id="{49185409-FECF-9783-65B8-BE4A3D9B5CE5}"/>
                    </a:ext>
                  </a:extLst>
                </p:cNvPr>
                <p:cNvSpPr/>
                <p:nvPr/>
              </p:nvSpPr>
              <p:spPr>
                <a:xfrm>
                  <a:off x="6722078" y="3848766"/>
                  <a:ext cx="135350" cy="273081"/>
                </a:xfrm>
                <a:custGeom>
                  <a:avLst/>
                  <a:gdLst>
                    <a:gd name="connsiteX0" fmla="*/ 36957 w 135350"/>
                    <a:gd name="connsiteY0" fmla="*/ 273082 h 273081"/>
                    <a:gd name="connsiteX1" fmla="*/ 97155 w 135350"/>
                    <a:gd name="connsiteY1" fmla="*/ 96774 h 273081"/>
                    <a:gd name="connsiteX2" fmla="*/ 103537 w 135350"/>
                    <a:gd name="connsiteY2" fmla="*/ 197644 h 273081"/>
                    <a:gd name="connsiteX3" fmla="*/ 135350 w 135350"/>
                    <a:gd name="connsiteY3" fmla="*/ 46101 h 273081"/>
                    <a:gd name="connsiteX4" fmla="*/ 133064 w 135350"/>
                    <a:gd name="connsiteY4" fmla="*/ 47244 h 273081"/>
                    <a:gd name="connsiteX5" fmla="*/ 38957 w 135350"/>
                    <a:gd name="connsiteY5" fmla="*/ 0 h 273081"/>
                    <a:gd name="connsiteX6" fmla="*/ 28575 w 135350"/>
                    <a:gd name="connsiteY6" fmla="*/ 37719 h 273081"/>
                    <a:gd name="connsiteX7" fmla="*/ 0 w 135350"/>
                    <a:gd name="connsiteY7" fmla="*/ 238601 h 273081"/>
                    <a:gd name="connsiteX8" fmla="*/ 45339 w 135350"/>
                    <a:gd name="connsiteY8" fmla="*/ 100108 h 273081"/>
                    <a:gd name="connsiteX9" fmla="*/ 36957 w 135350"/>
                    <a:gd name="connsiteY9" fmla="*/ 273082 h 273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5350" h="273081">
                      <a:moveTo>
                        <a:pt x="36957" y="273082"/>
                      </a:moveTo>
                      <a:cubicBezTo>
                        <a:pt x="41338" y="210503"/>
                        <a:pt x="62293" y="149066"/>
                        <a:pt x="97155" y="96774"/>
                      </a:cubicBezTo>
                      <a:cubicBezTo>
                        <a:pt x="99346" y="130397"/>
                        <a:pt x="101441" y="164021"/>
                        <a:pt x="103537" y="197644"/>
                      </a:cubicBezTo>
                      <a:cubicBezTo>
                        <a:pt x="101632" y="145542"/>
                        <a:pt x="112871" y="93059"/>
                        <a:pt x="135350" y="46101"/>
                      </a:cubicBezTo>
                      <a:cubicBezTo>
                        <a:pt x="134493" y="46482"/>
                        <a:pt x="133826" y="46958"/>
                        <a:pt x="133064" y="47244"/>
                      </a:cubicBezTo>
                      <a:cubicBezTo>
                        <a:pt x="100393" y="61722"/>
                        <a:pt x="74676" y="65722"/>
                        <a:pt x="38957" y="0"/>
                      </a:cubicBezTo>
                      <a:cubicBezTo>
                        <a:pt x="35052" y="12478"/>
                        <a:pt x="31718" y="25241"/>
                        <a:pt x="28575" y="37719"/>
                      </a:cubicBezTo>
                      <a:cubicBezTo>
                        <a:pt x="12478" y="103537"/>
                        <a:pt x="2953" y="170974"/>
                        <a:pt x="0" y="238601"/>
                      </a:cubicBezTo>
                      <a:cubicBezTo>
                        <a:pt x="4477" y="189833"/>
                        <a:pt x="20098" y="142018"/>
                        <a:pt x="45339" y="100108"/>
                      </a:cubicBezTo>
                      <a:cubicBezTo>
                        <a:pt x="34099" y="156877"/>
                        <a:pt x="31242" y="215360"/>
                        <a:pt x="36957" y="273082"/>
                      </a:cubicBezTo>
                      <a:close/>
                    </a:path>
                  </a:pathLst>
                </a:custGeom>
                <a:solidFill>
                  <a:srgbClr val="2B428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5" name="ï$ḷîdé">
                  <a:extLst>
                    <a:ext uri="{FF2B5EF4-FFF2-40B4-BE49-F238E27FC236}">
                      <a16:creationId xmlns:a16="http://schemas.microsoft.com/office/drawing/2014/main" id="{B13009D7-7C1B-4B06-9849-DCBBA0CF96C8}"/>
                    </a:ext>
                  </a:extLst>
                </p:cNvPr>
                <p:cNvSpPr/>
                <p:nvPr/>
              </p:nvSpPr>
              <p:spPr>
                <a:xfrm>
                  <a:off x="6035607" y="3444144"/>
                  <a:ext cx="1109857" cy="1224248"/>
                </a:xfrm>
                <a:custGeom>
                  <a:avLst/>
                  <a:gdLst>
                    <a:gd name="connsiteX0" fmla="*/ 1032228 w 1109857"/>
                    <a:gd name="connsiteY0" fmla="*/ 285083 h 1224248"/>
                    <a:gd name="connsiteX1" fmla="*/ 903641 w 1109857"/>
                    <a:gd name="connsiteY1" fmla="*/ 392716 h 1224248"/>
                    <a:gd name="connsiteX2" fmla="*/ 965268 w 1109857"/>
                    <a:gd name="connsiteY2" fmla="*/ 625126 h 1224248"/>
                    <a:gd name="connsiteX3" fmla="*/ 966601 w 1109857"/>
                    <a:gd name="connsiteY3" fmla="*/ 670465 h 1224248"/>
                    <a:gd name="connsiteX4" fmla="*/ 933645 w 1109857"/>
                    <a:gd name="connsiteY4" fmla="*/ 715518 h 1224248"/>
                    <a:gd name="connsiteX5" fmla="*/ 781054 w 1109857"/>
                    <a:gd name="connsiteY5" fmla="*/ 787908 h 1224248"/>
                    <a:gd name="connsiteX6" fmla="*/ 522260 w 1109857"/>
                    <a:gd name="connsiteY6" fmla="*/ 611219 h 1224248"/>
                    <a:gd name="connsiteX7" fmla="*/ 552454 w 1109857"/>
                    <a:gd name="connsiteY7" fmla="*/ 613029 h 1224248"/>
                    <a:gd name="connsiteX8" fmla="*/ 482921 w 1109857"/>
                    <a:gd name="connsiteY8" fmla="*/ 532067 h 1224248"/>
                    <a:gd name="connsiteX9" fmla="*/ 551502 w 1109857"/>
                    <a:gd name="connsiteY9" fmla="*/ 453962 h 1224248"/>
                    <a:gd name="connsiteX10" fmla="*/ 493209 w 1109857"/>
                    <a:gd name="connsiteY10" fmla="*/ 487966 h 1224248"/>
                    <a:gd name="connsiteX11" fmla="*/ 496447 w 1109857"/>
                    <a:gd name="connsiteY11" fmla="*/ 229171 h 1224248"/>
                    <a:gd name="connsiteX12" fmla="*/ 456252 w 1109857"/>
                    <a:gd name="connsiteY12" fmla="*/ 81439 h 1224248"/>
                    <a:gd name="connsiteX13" fmla="*/ 429772 w 1109857"/>
                    <a:gd name="connsiteY13" fmla="*/ 137541 h 1224248"/>
                    <a:gd name="connsiteX14" fmla="*/ 399483 w 1109857"/>
                    <a:gd name="connsiteY14" fmla="*/ 0 h 1224248"/>
                    <a:gd name="connsiteX15" fmla="*/ 387958 w 1109857"/>
                    <a:gd name="connsiteY15" fmla="*/ 267176 h 1224248"/>
                    <a:gd name="connsiteX16" fmla="*/ 249083 w 1109857"/>
                    <a:gd name="connsiteY16" fmla="*/ 463105 h 1224248"/>
                    <a:gd name="connsiteX17" fmla="*/ 32389 w 1109857"/>
                    <a:gd name="connsiteY17" fmla="*/ 579311 h 1224248"/>
                    <a:gd name="connsiteX18" fmla="*/ 385 w 1109857"/>
                    <a:gd name="connsiteY18" fmla="*/ 618839 h 1224248"/>
                    <a:gd name="connsiteX19" fmla="*/ 37914 w 1109857"/>
                    <a:gd name="connsiteY19" fmla="*/ 645033 h 1224248"/>
                    <a:gd name="connsiteX20" fmla="*/ 294327 w 1109857"/>
                    <a:gd name="connsiteY20" fmla="*/ 635222 h 1224248"/>
                    <a:gd name="connsiteX21" fmla="*/ 319377 w 1109857"/>
                    <a:gd name="connsiteY21" fmla="*/ 633889 h 1224248"/>
                    <a:gd name="connsiteX22" fmla="*/ 324997 w 1109857"/>
                    <a:gd name="connsiteY22" fmla="*/ 680561 h 1224248"/>
                    <a:gd name="connsiteX23" fmla="*/ 256608 w 1109857"/>
                    <a:gd name="connsiteY23" fmla="*/ 856297 h 1224248"/>
                    <a:gd name="connsiteX24" fmla="*/ 353096 w 1109857"/>
                    <a:gd name="connsiteY24" fmla="*/ 750856 h 1224248"/>
                    <a:gd name="connsiteX25" fmla="*/ 414913 w 1109857"/>
                    <a:gd name="connsiteY25" fmla="*/ 1068038 h 1224248"/>
                    <a:gd name="connsiteX26" fmla="*/ 403102 w 1109857"/>
                    <a:gd name="connsiteY26" fmla="*/ 1172051 h 1224248"/>
                    <a:gd name="connsiteX27" fmla="*/ 452823 w 1109857"/>
                    <a:gd name="connsiteY27" fmla="*/ 1203865 h 1224248"/>
                    <a:gd name="connsiteX28" fmla="*/ 448727 w 1109857"/>
                    <a:gd name="connsiteY28" fmla="*/ 1224248 h 1224248"/>
                    <a:gd name="connsiteX29" fmla="*/ 458347 w 1109857"/>
                    <a:gd name="connsiteY29" fmla="*/ 1215866 h 1224248"/>
                    <a:gd name="connsiteX30" fmla="*/ 471206 w 1109857"/>
                    <a:gd name="connsiteY30" fmla="*/ 1202722 h 1224248"/>
                    <a:gd name="connsiteX31" fmla="*/ 441107 w 1109857"/>
                    <a:gd name="connsiteY31" fmla="*/ 946690 h 1224248"/>
                    <a:gd name="connsiteX32" fmla="*/ 437297 w 1109857"/>
                    <a:gd name="connsiteY32" fmla="*/ 532543 h 1224248"/>
                    <a:gd name="connsiteX33" fmla="*/ 772291 w 1109857"/>
                    <a:gd name="connsiteY33" fmla="*/ 852583 h 1224248"/>
                    <a:gd name="connsiteX34" fmla="*/ 983175 w 1109857"/>
                    <a:gd name="connsiteY34" fmla="*/ 699326 h 1224248"/>
                    <a:gd name="connsiteX35" fmla="*/ 1050897 w 1109857"/>
                    <a:gd name="connsiteY35" fmla="*/ 603980 h 1224248"/>
                    <a:gd name="connsiteX36" fmla="*/ 1109857 w 1109857"/>
                    <a:gd name="connsiteY36" fmla="*/ 511016 h 1224248"/>
                    <a:gd name="connsiteX37" fmla="*/ 1032228 w 1109857"/>
                    <a:gd name="connsiteY37" fmla="*/ 285083 h 1224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09857" h="1224248">
                      <a:moveTo>
                        <a:pt x="1032228" y="285083"/>
                      </a:moveTo>
                      <a:cubicBezTo>
                        <a:pt x="989461" y="323564"/>
                        <a:pt x="942789" y="362140"/>
                        <a:pt x="903641" y="392716"/>
                      </a:cubicBezTo>
                      <a:cubicBezTo>
                        <a:pt x="930406" y="468439"/>
                        <a:pt x="950980" y="546259"/>
                        <a:pt x="965268" y="625126"/>
                      </a:cubicBezTo>
                      <a:cubicBezTo>
                        <a:pt x="968030" y="640080"/>
                        <a:pt x="970506" y="655701"/>
                        <a:pt x="966601" y="670465"/>
                      </a:cubicBezTo>
                      <a:cubicBezTo>
                        <a:pt x="961648" y="688753"/>
                        <a:pt x="947742" y="703040"/>
                        <a:pt x="933645" y="715518"/>
                      </a:cubicBezTo>
                      <a:cubicBezTo>
                        <a:pt x="890687" y="753618"/>
                        <a:pt x="838300" y="785336"/>
                        <a:pt x="781054" y="787908"/>
                      </a:cubicBezTo>
                      <a:cubicBezTo>
                        <a:pt x="672183" y="792956"/>
                        <a:pt x="588363" y="697706"/>
                        <a:pt x="522260" y="611219"/>
                      </a:cubicBezTo>
                      <a:cubicBezTo>
                        <a:pt x="532261" y="611791"/>
                        <a:pt x="542358" y="612458"/>
                        <a:pt x="552454" y="613029"/>
                      </a:cubicBezTo>
                      <a:cubicBezTo>
                        <a:pt x="526737" y="588359"/>
                        <a:pt x="503496" y="561213"/>
                        <a:pt x="482921" y="532067"/>
                      </a:cubicBezTo>
                      <a:cubicBezTo>
                        <a:pt x="513592" y="514636"/>
                        <a:pt x="538167" y="486632"/>
                        <a:pt x="551502" y="453962"/>
                      </a:cubicBezTo>
                      <a:cubicBezTo>
                        <a:pt x="532071" y="465201"/>
                        <a:pt x="512640" y="476631"/>
                        <a:pt x="493209" y="487966"/>
                      </a:cubicBezTo>
                      <a:cubicBezTo>
                        <a:pt x="516259" y="403288"/>
                        <a:pt x="527022" y="311372"/>
                        <a:pt x="496447" y="229171"/>
                      </a:cubicBezTo>
                      <a:cubicBezTo>
                        <a:pt x="478445" y="180499"/>
                        <a:pt x="445774" y="132302"/>
                        <a:pt x="456252" y="81439"/>
                      </a:cubicBezTo>
                      <a:cubicBezTo>
                        <a:pt x="441678" y="96584"/>
                        <a:pt x="432249" y="116586"/>
                        <a:pt x="429772" y="137541"/>
                      </a:cubicBezTo>
                      <a:cubicBezTo>
                        <a:pt x="411770" y="94012"/>
                        <a:pt x="401483" y="47149"/>
                        <a:pt x="399483" y="0"/>
                      </a:cubicBezTo>
                      <a:cubicBezTo>
                        <a:pt x="369193" y="84392"/>
                        <a:pt x="404340" y="179070"/>
                        <a:pt x="387958" y="267176"/>
                      </a:cubicBezTo>
                      <a:cubicBezTo>
                        <a:pt x="372908" y="347853"/>
                        <a:pt x="315662" y="415290"/>
                        <a:pt x="249083" y="463105"/>
                      </a:cubicBezTo>
                      <a:cubicBezTo>
                        <a:pt x="182408" y="511112"/>
                        <a:pt x="105827" y="542735"/>
                        <a:pt x="32389" y="579311"/>
                      </a:cubicBezTo>
                      <a:cubicBezTo>
                        <a:pt x="16006" y="587407"/>
                        <a:pt x="-2949" y="600932"/>
                        <a:pt x="385" y="618839"/>
                      </a:cubicBezTo>
                      <a:cubicBezTo>
                        <a:pt x="3338" y="634841"/>
                        <a:pt x="22007" y="641795"/>
                        <a:pt x="37914" y="645033"/>
                      </a:cubicBezTo>
                      <a:cubicBezTo>
                        <a:pt x="122591" y="662654"/>
                        <a:pt x="211459" y="659130"/>
                        <a:pt x="294327" y="635222"/>
                      </a:cubicBezTo>
                      <a:cubicBezTo>
                        <a:pt x="302518" y="632841"/>
                        <a:pt x="311662" y="630269"/>
                        <a:pt x="319377" y="633889"/>
                      </a:cubicBezTo>
                      <a:cubicBezTo>
                        <a:pt x="335189" y="641223"/>
                        <a:pt x="331379" y="664369"/>
                        <a:pt x="324997" y="680561"/>
                      </a:cubicBezTo>
                      <a:cubicBezTo>
                        <a:pt x="302233" y="739140"/>
                        <a:pt x="279372" y="797719"/>
                        <a:pt x="256608" y="856297"/>
                      </a:cubicBezTo>
                      <a:cubicBezTo>
                        <a:pt x="308424" y="851059"/>
                        <a:pt x="352334" y="802958"/>
                        <a:pt x="353096" y="750856"/>
                      </a:cubicBezTo>
                      <a:cubicBezTo>
                        <a:pt x="373670" y="856583"/>
                        <a:pt x="394339" y="962311"/>
                        <a:pt x="414913" y="1068038"/>
                      </a:cubicBezTo>
                      <a:cubicBezTo>
                        <a:pt x="421866" y="1103567"/>
                        <a:pt x="426629" y="1146048"/>
                        <a:pt x="403102" y="1172051"/>
                      </a:cubicBezTo>
                      <a:cubicBezTo>
                        <a:pt x="420819" y="1159193"/>
                        <a:pt x="452537" y="1179576"/>
                        <a:pt x="452823" y="1203865"/>
                      </a:cubicBezTo>
                      <a:cubicBezTo>
                        <a:pt x="452918" y="1211009"/>
                        <a:pt x="451394" y="1217771"/>
                        <a:pt x="448727" y="1224248"/>
                      </a:cubicBezTo>
                      <a:cubicBezTo>
                        <a:pt x="452156" y="1221486"/>
                        <a:pt x="455394" y="1218629"/>
                        <a:pt x="458347" y="1215866"/>
                      </a:cubicBezTo>
                      <a:cubicBezTo>
                        <a:pt x="463205" y="1211389"/>
                        <a:pt x="467491" y="1206913"/>
                        <a:pt x="471206" y="1202722"/>
                      </a:cubicBezTo>
                      <a:cubicBezTo>
                        <a:pt x="520069" y="1146239"/>
                        <a:pt x="452346" y="1070896"/>
                        <a:pt x="441107" y="946690"/>
                      </a:cubicBezTo>
                      <a:cubicBezTo>
                        <a:pt x="429867" y="822484"/>
                        <a:pt x="384624" y="675608"/>
                        <a:pt x="437297" y="532543"/>
                      </a:cubicBezTo>
                      <a:cubicBezTo>
                        <a:pt x="629226" y="799814"/>
                        <a:pt x="655705" y="863918"/>
                        <a:pt x="772291" y="852583"/>
                      </a:cubicBezTo>
                      <a:cubicBezTo>
                        <a:pt x="863541" y="843725"/>
                        <a:pt x="911070" y="798195"/>
                        <a:pt x="983175" y="699326"/>
                      </a:cubicBezTo>
                      <a:cubicBezTo>
                        <a:pt x="1003368" y="671894"/>
                        <a:pt x="1025370" y="640175"/>
                        <a:pt x="1050897" y="603980"/>
                      </a:cubicBezTo>
                      <a:cubicBezTo>
                        <a:pt x="1070328" y="576453"/>
                        <a:pt x="1090140" y="544735"/>
                        <a:pt x="1109857" y="511016"/>
                      </a:cubicBezTo>
                      <a:cubicBezTo>
                        <a:pt x="1093855" y="432340"/>
                        <a:pt x="1069471" y="355854"/>
                        <a:pt x="1032228" y="285083"/>
                      </a:cubicBezTo>
                      <a:close/>
                    </a:path>
                  </a:pathLst>
                </a:custGeom>
                <a:solidFill>
                  <a:srgbClr val="2B428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90" name="îšlïďê">
                <a:extLst>
                  <a:ext uri="{FF2B5EF4-FFF2-40B4-BE49-F238E27FC236}">
                    <a16:creationId xmlns:a16="http://schemas.microsoft.com/office/drawing/2014/main" id="{C60E28BE-EA3F-F822-32BC-A5FAC898DD48}"/>
                  </a:ext>
                </a:extLst>
              </p:cNvPr>
              <p:cNvSpPr/>
              <p:nvPr/>
            </p:nvSpPr>
            <p:spPr>
              <a:xfrm>
                <a:off x="6874097" y="3120140"/>
                <a:ext cx="978038" cy="1023424"/>
              </a:xfrm>
              <a:custGeom>
                <a:avLst/>
                <a:gdLst>
                  <a:gd name="connsiteX0" fmla="*/ 974884 w 978038"/>
                  <a:gd name="connsiteY0" fmla="*/ 357818 h 1023424"/>
                  <a:gd name="connsiteX1" fmla="*/ 788480 w 978038"/>
                  <a:gd name="connsiteY1" fmla="*/ 354008 h 1023424"/>
                  <a:gd name="connsiteX2" fmla="*/ 771525 w 978038"/>
                  <a:gd name="connsiteY2" fmla="*/ 374677 h 1023424"/>
                  <a:gd name="connsiteX3" fmla="*/ 899541 w 978038"/>
                  <a:gd name="connsiteY3" fmla="*/ 455640 h 1023424"/>
                  <a:gd name="connsiteX4" fmla="*/ 769620 w 978038"/>
                  <a:gd name="connsiteY4" fmla="*/ 427446 h 1023424"/>
                  <a:gd name="connsiteX5" fmla="*/ 760286 w 978038"/>
                  <a:gd name="connsiteY5" fmla="*/ 463260 h 1023424"/>
                  <a:gd name="connsiteX6" fmla="*/ 814769 w 978038"/>
                  <a:gd name="connsiteY6" fmla="*/ 544127 h 1023424"/>
                  <a:gd name="connsiteX7" fmla="*/ 664178 w 978038"/>
                  <a:gd name="connsiteY7" fmla="*/ 450020 h 1023424"/>
                  <a:gd name="connsiteX8" fmla="*/ 513588 w 978038"/>
                  <a:gd name="connsiteY8" fmla="*/ 431160 h 1023424"/>
                  <a:gd name="connsiteX9" fmla="*/ 212407 w 978038"/>
                  <a:gd name="connsiteY9" fmla="*/ 928080 h 1023424"/>
                  <a:gd name="connsiteX10" fmla="*/ 144685 w 978038"/>
                  <a:gd name="connsiteY10" fmla="*/ 1023425 h 1023424"/>
                  <a:gd name="connsiteX11" fmla="*/ 0 w 978038"/>
                  <a:gd name="connsiteY11" fmla="*/ 764440 h 1023424"/>
                  <a:gd name="connsiteX12" fmla="*/ 291465 w 978038"/>
                  <a:gd name="connsiteY12" fmla="*/ 510313 h 1023424"/>
                  <a:gd name="connsiteX13" fmla="*/ 413861 w 978038"/>
                  <a:gd name="connsiteY13" fmla="*/ 278760 h 1023424"/>
                  <a:gd name="connsiteX14" fmla="*/ 515493 w 978038"/>
                  <a:gd name="connsiteY14" fmla="*/ 105596 h 1023424"/>
                  <a:gd name="connsiteX15" fmla="*/ 551307 w 978038"/>
                  <a:gd name="connsiteY15" fmla="*/ 154 h 1023424"/>
                  <a:gd name="connsiteX16" fmla="*/ 587121 w 978038"/>
                  <a:gd name="connsiteY16" fmla="*/ 88642 h 1023424"/>
                  <a:gd name="connsiteX17" fmla="*/ 572072 w 978038"/>
                  <a:gd name="connsiteY17" fmla="*/ 180843 h 1023424"/>
                  <a:gd name="connsiteX18" fmla="*/ 784765 w 978038"/>
                  <a:gd name="connsiteY18" fmla="*/ 197893 h 1023424"/>
                  <a:gd name="connsiteX19" fmla="*/ 937260 w 978038"/>
                  <a:gd name="connsiteY19" fmla="*/ 209133 h 1023424"/>
                  <a:gd name="connsiteX20" fmla="*/ 884587 w 978038"/>
                  <a:gd name="connsiteY20" fmla="*/ 239232 h 1023424"/>
                  <a:gd name="connsiteX21" fmla="*/ 750951 w 978038"/>
                  <a:gd name="connsiteY21" fmla="*/ 275046 h 1023424"/>
                  <a:gd name="connsiteX22" fmla="*/ 916591 w 978038"/>
                  <a:gd name="connsiteY22" fmla="*/ 322099 h 1023424"/>
                  <a:gd name="connsiteX23" fmla="*/ 974884 w 978038"/>
                  <a:gd name="connsiteY23" fmla="*/ 357818 h 1023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78038" h="1023424">
                    <a:moveTo>
                      <a:pt x="974884" y="357818"/>
                    </a:moveTo>
                    <a:cubicBezTo>
                      <a:pt x="959834" y="382297"/>
                      <a:pt x="824198" y="359628"/>
                      <a:pt x="788480" y="354008"/>
                    </a:cubicBezTo>
                    <a:cubicBezTo>
                      <a:pt x="752665" y="348388"/>
                      <a:pt x="748951" y="361628"/>
                      <a:pt x="771525" y="374677"/>
                    </a:cubicBezTo>
                    <a:cubicBezTo>
                      <a:pt x="794099" y="387917"/>
                      <a:pt x="908971" y="434970"/>
                      <a:pt x="899541" y="455640"/>
                    </a:cubicBezTo>
                    <a:cubicBezTo>
                      <a:pt x="890111" y="476309"/>
                      <a:pt x="811054" y="444400"/>
                      <a:pt x="769620" y="427446"/>
                    </a:cubicBezTo>
                    <a:cubicBezTo>
                      <a:pt x="728186" y="410396"/>
                      <a:pt x="730187" y="433066"/>
                      <a:pt x="760286" y="463260"/>
                    </a:cubicBezTo>
                    <a:cubicBezTo>
                      <a:pt x="790385" y="493263"/>
                      <a:pt x="837438" y="529077"/>
                      <a:pt x="814769" y="544127"/>
                    </a:cubicBezTo>
                    <a:cubicBezTo>
                      <a:pt x="792194" y="559177"/>
                      <a:pt x="701802" y="465069"/>
                      <a:pt x="664178" y="450020"/>
                    </a:cubicBezTo>
                    <a:cubicBezTo>
                      <a:pt x="626555" y="434970"/>
                      <a:pt x="570071" y="412396"/>
                      <a:pt x="513588" y="431160"/>
                    </a:cubicBezTo>
                    <a:cubicBezTo>
                      <a:pt x="457105" y="450020"/>
                      <a:pt x="329089" y="762535"/>
                      <a:pt x="212407" y="928080"/>
                    </a:cubicBezTo>
                    <a:cubicBezTo>
                      <a:pt x="186880" y="964275"/>
                      <a:pt x="164878" y="995898"/>
                      <a:pt x="144685" y="1023425"/>
                    </a:cubicBezTo>
                    <a:cubicBezTo>
                      <a:pt x="40862" y="949606"/>
                      <a:pt x="8668" y="858452"/>
                      <a:pt x="0" y="764440"/>
                    </a:cubicBezTo>
                    <a:cubicBezTo>
                      <a:pt x="61531" y="723483"/>
                      <a:pt x="225266" y="591371"/>
                      <a:pt x="291465" y="510313"/>
                    </a:cubicBezTo>
                    <a:cubicBezTo>
                      <a:pt x="366808" y="418111"/>
                      <a:pt x="406337" y="335244"/>
                      <a:pt x="413861" y="278760"/>
                    </a:cubicBezTo>
                    <a:cubicBezTo>
                      <a:pt x="421481" y="222277"/>
                      <a:pt x="483584" y="163889"/>
                      <a:pt x="515493" y="105596"/>
                    </a:cubicBezTo>
                    <a:cubicBezTo>
                      <a:pt x="547497" y="47208"/>
                      <a:pt x="517303" y="3964"/>
                      <a:pt x="551307" y="154"/>
                    </a:cubicBezTo>
                    <a:cubicBezTo>
                      <a:pt x="585121" y="-3656"/>
                      <a:pt x="592741" y="64162"/>
                      <a:pt x="587121" y="88642"/>
                    </a:cubicBezTo>
                    <a:cubicBezTo>
                      <a:pt x="581501" y="113121"/>
                      <a:pt x="558832" y="145125"/>
                      <a:pt x="572072" y="180843"/>
                    </a:cubicBezTo>
                    <a:cubicBezTo>
                      <a:pt x="585216" y="216658"/>
                      <a:pt x="709517" y="205323"/>
                      <a:pt x="784765" y="197893"/>
                    </a:cubicBezTo>
                    <a:cubicBezTo>
                      <a:pt x="860107" y="190273"/>
                      <a:pt x="927830" y="190273"/>
                      <a:pt x="937260" y="209133"/>
                    </a:cubicBezTo>
                    <a:cubicBezTo>
                      <a:pt x="946690" y="227992"/>
                      <a:pt x="924115" y="231707"/>
                      <a:pt x="884587" y="239232"/>
                    </a:cubicBezTo>
                    <a:cubicBezTo>
                      <a:pt x="845058" y="246756"/>
                      <a:pt x="750951" y="254281"/>
                      <a:pt x="750951" y="275046"/>
                    </a:cubicBezTo>
                    <a:cubicBezTo>
                      <a:pt x="750951" y="295715"/>
                      <a:pt x="884587" y="320289"/>
                      <a:pt x="916591" y="322099"/>
                    </a:cubicBezTo>
                    <a:cubicBezTo>
                      <a:pt x="948499" y="323909"/>
                      <a:pt x="989838" y="333339"/>
                      <a:pt x="974884" y="357818"/>
                    </a:cubicBezTo>
                    <a:close/>
                  </a:path>
                </a:pathLst>
              </a:custGeom>
              <a:solidFill>
                <a:srgbClr val="E0AF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îsľide">
                <a:extLst>
                  <a:ext uri="{FF2B5EF4-FFF2-40B4-BE49-F238E27FC236}">
                    <a16:creationId xmlns:a16="http://schemas.microsoft.com/office/drawing/2014/main" id="{0BF0AF7B-D5B1-1824-E322-90C86660235E}"/>
                  </a:ext>
                </a:extLst>
              </p:cNvPr>
              <p:cNvSpPr/>
              <p:nvPr/>
            </p:nvSpPr>
            <p:spPr>
              <a:xfrm>
                <a:off x="5350954" y="3925252"/>
                <a:ext cx="84285" cy="157905"/>
              </a:xfrm>
              <a:custGeom>
                <a:avLst/>
                <a:gdLst>
                  <a:gd name="connsiteX0" fmla="*/ 57912 w 84285"/>
                  <a:gd name="connsiteY0" fmla="*/ 156591 h 157905"/>
                  <a:gd name="connsiteX1" fmla="*/ 71723 w 84285"/>
                  <a:gd name="connsiteY1" fmla="*/ 150686 h 157905"/>
                  <a:gd name="connsiteX2" fmla="*/ 70104 w 84285"/>
                  <a:gd name="connsiteY2" fmla="*/ 54483 h 157905"/>
                  <a:gd name="connsiteX3" fmla="*/ 0 w 84285"/>
                  <a:gd name="connsiteY3" fmla="*/ 0 h 157905"/>
                  <a:gd name="connsiteX4" fmla="*/ 40767 w 84285"/>
                  <a:gd name="connsiteY4" fmla="*/ 73152 h 157905"/>
                  <a:gd name="connsiteX5" fmla="*/ 57912 w 84285"/>
                  <a:gd name="connsiteY5" fmla="*/ 156591 h 157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85" h="157905">
                    <a:moveTo>
                      <a:pt x="57912" y="156591"/>
                    </a:moveTo>
                    <a:cubicBezTo>
                      <a:pt x="62294" y="160306"/>
                      <a:pt x="68675" y="155448"/>
                      <a:pt x="71723" y="150686"/>
                    </a:cubicBezTo>
                    <a:cubicBezTo>
                      <a:pt x="90011" y="122301"/>
                      <a:pt x="87344" y="83534"/>
                      <a:pt x="70104" y="54483"/>
                    </a:cubicBezTo>
                    <a:cubicBezTo>
                      <a:pt x="55531" y="29908"/>
                      <a:pt x="28194" y="4667"/>
                      <a:pt x="0" y="0"/>
                    </a:cubicBezTo>
                    <a:cubicBezTo>
                      <a:pt x="17050" y="22479"/>
                      <a:pt x="31433" y="45720"/>
                      <a:pt x="40767" y="73152"/>
                    </a:cubicBezTo>
                    <a:cubicBezTo>
                      <a:pt x="46006" y="88297"/>
                      <a:pt x="47911" y="148019"/>
                      <a:pt x="57912" y="156591"/>
                    </a:cubicBezTo>
                    <a:close/>
                  </a:path>
                </a:pathLst>
              </a:custGeom>
              <a:solidFill>
                <a:srgbClr val="2B428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işlîḍe">
                <a:extLst>
                  <a:ext uri="{FF2B5EF4-FFF2-40B4-BE49-F238E27FC236}">
                    <a16:creationId xmlns:a16="http://schemas.microsoft.com/office/drawing/2014/main" id="{93D20FDC-FD6E-CFF9-07A5-4B34A7BD433D}"/>
                  </a:ext>
                </a:extLst>
              </p:cNvPr>
              <p:cNvSpPr/>
              <p:nvPr/>
            </p:nvSpPr>
            <p:spPr>
              <a:xfrm>
                <a:off x="5973984" y="3214496"/>
                <a:ext cx="190595" cy="99202"/>
              </a:xfrm>
              <a:custGeom>
                <a:avLst/>
                <a:gdLst>
                  <a:gd name="connsiteX0" fmla="*/ 0 w 190595"/>
                  <a:gd name="connsiteY0" fmla="*/ 75152 h 99202"/>
                  <a:gd name="connsiteX1" fmla="*/ 37243 w 190595"/>
                  <a:gd name="connsiteY1" fmla="*/ 95821 h 99202"/>
                  <a:gd name="connsiteX2" fmla="*/ 158877 w 190595"/>
                  <a:gd name="connsiteY2" fmla="*/ 68580 h 99202"/>
                  <a:gd name="connsiteX3" fmla="*/ 185547 w 190595"/>
                  <a:gd name="connsiteY3" fmla="*/ 31433 h 99202"/>
                  <a:gd name="connsiteX4" fmla="*/ 190595 w 190595"/>
                  <a:gd name="connsiteY4" fmla="*/ 0 h 99202"/>
                  <a:gd name="connsiteX5" fmla="*/ 0 w 190595"/>
                  <a:gd name="connsiteY5" fmla="*/ 75152 h 99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595" h="99202">
                    <a:moveTo>
                      <a:pt x="0" y="75152"/>
                    </a:moveTo>
                    <a:cubicBezTo>
                      <a:pt x="8668" y="86868"/>
                      <a:pt x="23146" y="92678"/>
                      <a:pt x="37243" y="95821"/>
                    </a:cubicBezTo>
                    <a:cubicBezTo>
                      <a:pt x="79153" y="105156"/>
                      <a:pt x="124968" y="94869"/>
                      <a:pt x="158877" y="68580"/>
                    </a:cubicBezTo>
                    <a:cubicBezTo>
                      <a:pt x="171164" y="59055"/>
                      <a:pt x="182404" y="46673"/>
                      <a:pt x="185547" y="31433"/>
                    </a:cubicBezTo>
                    <a:cubicBezTo>
                      <a:pt x="187738" y="20955"/>
                      <a:pt x="186214" y="10001"/>
                      <a:pt x="190595" y="0"/>
                    </a:cubicBezTo>
                    <a:cubicBezTo>
                      <a:pt x="146780" y="57721"/>
                      <a:pt x="72295" y="89821"/>
                      <a:pt x="0" y="75152"/>
                    </a:cubicBezTo>
                    <a:close/>
                  </a:path>
                </a:pathLst>
              </a:custGeom>
              <a:solidFill>
                <a:srgbClr val="2B428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iṡľíḓe">
                <a:extLst>
                  <a:ext uri="{FF2B5EF4-FFF2-40B4-BE49-F238E27FC236}">
                    <a16:creationId xmlns:a16="http://schemas.microsoft.com/office/drawing/2014/main" id="{F04B9D13-3290-612E-4389-3ABB5A70CD5D}"/>
                  </a:ext>
                </a:extLst>
              </p:cNvPr>
              <p:cNvSpPr/>
              <p:nvPr/>
            </p:nvSpPr>
            <p:spPr>
              <a:xfrm>
                <a:off x="6430327" y="3607593"/>
                <a:ext cx="60919" cy="378523"/>
              </a:xfrm>
              <a:custGeom>
                <a:avLst/>
                <a:gdLst>
                  <a:gd name="connsiteX0" fmla="*/ 35909 w 60919"/>
                  <a:gd name="connsiteY0" fmla="*/ 57817 h 378523"/>
                  <a:gd name="connsiteX1" fmla="*/ 39243 w 60919"/>
                  <a:gd name="connsiteY1" fmla="*/ 115919 h 378523"/>
                  <a:gd name="connsiteX2" fmla="*/ 0 w 60919"/>
                  <a:gd name="connsiteY2" fmla="*/ 378523 h 378523"/>
                  <a:gd name="connsiteX3" fmla="*/ 43053 w 60919"/>
                  <a:gd name="connsiteY3" fmla="*/ 302038 h 378523"/>
                  <a:gd name="connsiteX4" fmla="*/ 59341 w 60919"/>
                  <a:gd name="connsiteY4" fmla="*/ 140398 h 378523"/>
                  <a:gd name="connsiteX5" fmla="*/ 15335 w 60919"/>
                  <a:gd name="connsiteY5" fmla="*/ 0 h 378523"/>
                  <a:gd name="connsiteX6" fmla="*/ 35909 w 60919"/>
                  <a:gd name="connsiteY6" fmla="*/ 57817 h 378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919" h="378523">
                    <a:moveTo>
                      <a:pt x="35909" y="57817"/>
                    </a:moveTo>
                    <a:cubicBezTo>
                      <a:pt x="40672" y="76676"/>
                      <a:pt x="40196" y="96488"/>
                      <a:pt x="39243" y="115919"/>
                    </a:cubicBezTo>
                    <a:cubicBezTo>
                      <a:pt x="34862" y="204502"/>
                      <a:pt x="21717" y="292608"/>
                      <a:pt x="0" y="378523"/>
                    </a:cubicBezTo>
                    <a:cubicBezTo>
                      <a:pt x="22479" y="359188"/>
                      <a:pt x="34576" y="330518"/>
                      <a:pt x="43053" y="302038"/>
                    </a:cubicBezTo>
                    <a:cubicBezTo>
                      <a:pt x="58579" y="249841"/>
                      <a:pt x="63913" y="194691"/>
                      <a:pt x="59341" y="140398"/>
                    </a:cubicBezTo>
                    <a:cubicBezTo>
                      <a:pt x="57245" y="115538"/>
                      <a:pt x="45529" y="2096"/>
                      <a:pt x="15335" y="0"/>
                    </a:cubicBezTo>
                    <a:cubicBezTo>
                      <a:pt x="19431" y="19907"/>
                      <a:pt x="30861" y="37910"/>
                      <a:pt x="35909" y="57817"/>
                    </a:cubicBezTo>
                    <a:close/>
                  </a:path>
                </a:pathLst>
              </a:custGeom>
              <a:solidFill>
                <a:srgbClr val="243C7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iṡḷîḋè">
                <a:extLst>
                  <a:ext uri="{FF2B5EF4-FFF2-40B4-BE49-F238E27FC236}">
                    <a16:creationId xmlns:a16="http://schemas.microsoft.com/office/drawing/2014/main" id="{AC9CF934-AC26-C72C-DB30-FBB4A63F1374}"/>
                  </a:ext>
                </a:extLst>
              </p:cNvPr>
              <p:cNvSpPr/>
              <p:nvPr/>
            </p:nvSpPr>
            <p:spPr>
              <a:xfrm>
                <a:off x="5813175" y="3179585"/>
                <a:ext cx="126614" cy="103015"/>
              </a:xfrm>
              <a:custGeom>
                <a:avLst/>
                <a:gdLst>
                  <a:gd name="connsiteX0" fmla="*/ 44794 w 126614"/>
                  <a:gd name="connsiteY0" fmla="*/ 66058 h 103015"/>
                  <a:gd name="connsiteX1" fmla="*/ 126614 w 126614"/>
                  <a:gd name="connsiteY1" fmla="*/ 103015 h 103015"/>
                  <a:gd name="connsiteX2" fmla="*/ 70798 w 126614"/>
                  <a:gd name="connsiteY2" fmla="*/ 64629 h 103015"/>
                  <a:gd name="connsiteX3" fmla="*/ 40794 w 126614"/>
                  <a:gd name="connsiteY3" fmla="*/ 41960 h 103015"/>
                  <a:gd name="connsiteX4" fmla="*/ 14124 w 126614"/>
                  <a:gd name="connsiteY4" fmla="*/ 11480 h 103015"/>
                  <a:gd name="connsiteX5" fmla="*/ 1075 w 126614"/>
                  <a:gd name="connsiteY5" fmla="*/ 9003 h 103015"/>
                  <a:gd name="connsiteX6" fmla="*/ 44794 w 126614"/>
                  <a:gd name="connsiteY6" fmla="*/ 66058 h 103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6614" h="103015">
                    <a:moveTo>
                      <a:pt x="44794" y="66058"/>
                    </a:moveTo>
                    <a:cubicBezTo>
                      <a:pt x="68512" y="84822"/>
                      <a:pt x="97182" y="96538"/>
                      <a:pt x="126614" y="103015"/>
                    </a:cubicBezTo>
                    <a:cubicBezTo>
                      <a:pt x="108040" y="90252"/>
                      <a:pt x="89466" y="77393"/>
                      <a:pt x="70798" y="64629"/>
                    </a:cubicBezTo>
                    <a:cubicBezTo>
                      <a:pt x="60415" y="57486"/>
                      <a:pt x="50033" y="50342"/>
                      <a:pt x="40794" y="41960"/>
                    </a:cubicBezTo>
                    <a:cubicBezTo>
                      <a:pt x="30792" y="32816"/>
                      <a:pt x="22125" y="22338"/>
                      <a:pt x="14124" y="11480"/>
                    </a:cubicBezTo>
                    <a:cubicBezTo>
                      <a:pt x="8599" y="4050"/>
                      <a:pt x="-3688" y="-8808"/>
                      <a:pt x="1075" y="9003"/>
                    </a:cubicBezTo>
                    <a:cubicBezTo>
                      <a:pt x="7075" y="30911"/>
                      <a:pt x="27459" y="52247"/>
                      <a:pt x="44794" y="66058"/>
                    </a:cubicBezTo>
                    <a:close/>
                  </a:path>
                </a:pathLst>
              </a:custGeom>
              <a:solidFill>
                <a:srgbClr val="243C7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iṥlíḓê">
                <a:extLst>
                  <a:ext uri="{FF2B5EF4-FFF2-40B4-BE49-F238E27FC236}">
                    <a16:creationId xmlns:a16="http://schemas.microsoft.com/office/drawing/2014/main" id="{27AF6551-91BC-89D6-7CA2-25E32A5DE00A}"/>
                  </a:ext>
                </a:extLst>
              </p:cNvPr>
              <p:cNvSpPr/>
              <p:nvPr/>
            </p:nvSpPr>
            <p:spPr>
              <a:xfrm>
                <a:off x="5608679" y="2122646"/>
                <a:ext cx="233574" cy="276701"/>
              </a:xfrm>
              <a:custGeom>
                <a:avLst/>
                <a:gdLst>
                  <a:gd name="connsiteX0" fmla="*/ 135753 w 233574"/>
                  <a:gd name="connsiteY0" fmla="*/ 0 h 276701"/>
                  <a:gd name="connsiteX1" fmla="*/ 212 w 233574"/>
                  <a:gd name="connsiteY1" fmla="*/ 227743 h 276701"/>
                  <a:gd name="connsiteX2" fmla="*/ 98129 w 233574"/>
                  <a:gd name="connsiteY2" fmla="*/ 99727 h 276701"/>
                  <a:gd name="connsiteX3" fmla="*/ 66125 w 233574"/>
                  <a:gd name="connsiteY3" fmla="*/ 276701 h 276701"/>
                  <a:gd name="connsiteX4" fmla="*/ 158327 w 233574"/>
                  <a:gd name="connsiteY4" fmla="*/ 133636 h 276701"/>
                  <a:gd name="connsiteX5" fmla="*/ 154517 w 233574"/>
                  <a:gd name="connsiteY5" fmla="*/ 246602 h 276701"/>
                  <a:gd name="connsiteX6" fmla="*/ 233574 w 233574"/>
                  <a:gd name="connsiteY6" fmla="*/ 99727 h 276701"/>
                  <a:gd name="connsiteX7" fmla="*/ 177091 w 233574"/>
                  <a:gd name="connsiteY7" fmla="*/ 139256 h 276701"/>
                  <a:gd name="connsiteX8" fmla="*/ 205285 w 233574"/>
                  <a:gd name="connsiteY8" fmla="*/ 56388 h 276701"/>
                  <a:gd name="connsiteX9" fmla="*/ 120608 w 233574"/>
                  <a:gd name="connsiteY9" fmla="*/ 122301 h 276701"/>
                  <a:gd name="connsiteX10" fmla="*/ 163947 w 233574"/>
                  <a:gd name="connsiteY10" fmla="*/ 31909 h 276701"/>
                  <a:gd name="connsiteX11" fmla="*/ 73554 w 233574"/>
                  <a:gd name="connsiteY11" fmla="*/ 80867 h 276701"/>
                  <a:gd name="connsiteX12" fmla="*/ 135753 w 233574"/>
                  <a:gd name="connsiteY12" fmla="*/ 0 h 27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3574" h="276701">
                    <a:moveTo>
                      <a:pt x="135753" y="0"/>
                    </a:moveTo>
                    <a:cubicBezTo>
                      <a:pt x="41646" y="52673"/>
                      <a:pt x="-3503" y="169450"/>
                      <a:pt x="212" y="227743"/>
                    </a:cubicBezTo>
                    <a:cubicBezTo>
                      <a:pt x="20881" y="152400"/>
                      <a:pt x="99939" y="94107"/>
                      <a:pt x="98129" y="99727"/>
                    </a:cubicBezTo>
                    <a:cubicBezTo>
                      <a:pt x="96224" y="105347"/>
                      <a:pt x="58600" y="210788"/>
                      <a:pt x="66125" y="276701"/>
                    </a:cubicBezTo>
                    <a:cubicBezTo>
                      <a:pt x="88699" y="193834"/>
                      <a:pt x="158327" y="133636"/>
                      <a:pt x="158327" y="133636"/>
                    </a:cubicBezTo>
                    <a:cubicBezTo>
                      <a:pt x="158327" y="133636"/>
                      <a:pt x="150802" y="192024"/>
                      <a:pt x="154517" y="246602"/>
                    </a:cubicBezTo>
                    <a:cubicBezTo>
                      <a:pt x="178996" y="154400"/>
                      <a:pt x="233574" y="99727"/>
                      <a:pt x="233574" y="99727"/>
                    </a:cubicBezTo>
                    <a:cubicBezTo>
                      <a:pt x="233574" y="99727"/>
                      <a:pt x="190236" y="103537"/>
                      <a:pt x="177091" y="139256"/>
                    </a:cubicBezTo>
                    <a:cubicBezTo>
                      <a:pt x="178996" y="94107"/>
                      <a:pt x="205285" y="56388"/>
                      <a:pt x="205285" y="56388"/>
                    </a:cubicBezTo>
                    <a:cubicBezTo>
                      <a:pt x="205285" y="56388"/>
                      <a:pt x="141277" y="78962"/>
                      <a:pt x="120608" y="122301"/>
                    </a:cubicBezTo>
                    <a:cubicBezTo>
                      <a:pt x="120608" y="80867"/>
                      <a:pt x="163947" y="31909"/>
                      <a:pt x="163947" y="31909"/>
                    </a:cubicBezTo>
                    <a:cubicBezTo>
                      <a:pt x="163947" y="31909"/>
                      <a:pt x="94319" y="46958"/>
                      <a:pt x="73554" y="80867"/>
                    </a:cubicBezTo>
                    <a:cubicBezTo>
                      <a:pt x="90509" y="39529"/>
                      <a:pt x="135753" y="0"/>
                      <a:pt x="135753" y="0"/>
                    </a:cubicBezTo>
                    <a:close/>
                  </a:path>
                </a:pathLst>
              </a:custGeom>
              <a:solidFill>
                <a:srgbClr val="4E6BD1">
                  <a:alpha val="3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ïṧ1îḓè">
                <a:extLst>
                  <a:ext uri="{FF2B5EF4-FFF2-40B4-BE49-F238E27FC236}">
                    <a16:creationId xmlns:a16="http://schemas.microsoft.com/office/drawing/2014/main" id="{01C857AD-224A-D74F-4DBB-3105F97BB561}"/>
                  </a:ext>
                </a:extLst>
              </p:cNvPr>
              <p:cNvSpPr/>
              <p:nvPr/>
            </p:nvSpPr>
            <p:spPr>
              <a:xfrm>
                <a:off x="5872448" y="2034997"/>
                <a:ext cx="348265" cy="394544"/>
              </a:xfrm>
              <a:custGeom>
                <a:avLst/>
                <a:gdLst>
                  <a:gd name="connsiteX0" fmla="*/ 7429 w 348265"/>
                  <a:gd name="connsiteY0" fmla="*/ 194996 h 394544"/>
                  <a:gd name="connsiteX1" fmla="*/ 112871 w 348265"/>
                  <a:gd name="connsiteY1" fmla="*/ 392640 h 394544"/>
                  <a:gd name="connsiteX2" fmla="*/ 88392 w 348265"/>
                  <a:gd name="connsiteY2" fmla="*/ 236430 h 394544"/>
                  <a:gd name="connsiteX3" fmla="*/ 186309 w 348265"/>
                  <a:gd name="connsiteY3" fmla="*/ 394545 h 394544"/>
                  <a:gd name="connsiteX4" fmla="*/ 133636 w 348265"/>
                  <a:gd name="connsiteY4" fmla="*/ 213855 h 394544"/>
                  <a:gd name="connsiteX5" fmla="*/ 239078 w 348265"/>
                  <a:gd name="connsiteY5" fmla="*/ 366351 h 394544"/>
                  <a:gd name="connsiteX6" fmla="*/ 135541 w 348265"/>
                  <a:gd name="connsiteY6" fmla="*/ 174327 h 394544"/>
                  <a:gd name="connsiteX7" fmla="*/ 323755 w 348265"/>
                  <a:gd name="connsiteY7" fmla="*/ 217665 h 394544"/>
                  <a:gd name="connsiteX8" fmla="*/ 173165 w 348265"/>
                  <a:gd name="connsiteY8" fmla="*/ 127273 h 394544"/>
                  <a:gd name="connsiteX9" fmla="*/ 348234 w 348265"/>
                  <a:gd name="connsiteY9" fmla="*/ 117843 h 394544"/>
                  <a:gd name="connsiteX10" fmla="*/ 169450 w 348265"/>
                  <a:gd name="connsiteY10" fmla="*/ 57645 h 394544"/>
                  <a:gd name="connsiteX11" fmla="*/ 303086 w 348265"/>
                  <a:gd name="connsiteY11" fmla="*/ 40691 h 394544"/>
                  <a:gd name="connsiteX12" fmla="*/ 0 w 348265"/>
                  <a:gd name="connsiteY12" fmla="*/ 29356 h 394544"/>
                  <a:gd name="connsiteX13" fmla="*/ 133636 w 348265"/>
                  <a:gd name="connsiteY13" fmla="*/ 23736 h 394544"/>
                  <a:gd name="connsiteX14" fmla="*/ 35719 w 348265"/>
                  <a:gd name="connsiteY14" fmla="*/ 67075 h 394544"/>
                  <a:gd name="connsiteX15" fmla="*/ 154305 w 348265"/>
                  <a:gd name="connsiteY15" fmla="*/ 80220 h 394544"/>
                  <a:gd name="connsiteX16" fmla="*/ 60198 w 348265"/>
                  <a:gd name="connsiteY16" fmla="*/ 102794 h 394544"/>
                  <a:gd name="connsiteX17" fmla="*/ 120396 w 348265"/>
                  <a:gd name="connsiteY17" fmla="*/ 132893 h 394544"/>
                  <a:gd name="connsiteX18" fmla="*/ 46958 w 348265"/>
                  <a:gd name="connsiteY18" fmla="*/ 127273 h 394544"/>
                  <a:gd name="connsiteX19" fmla="*/ 86487 w 348265"/>
                  <a:gd name="connsiteY19" fmla="*/ 170612 h 394544"/>
                  <a:gd name="connsiteX20" fmla="*/ 20574 w 348265"/>
                  <a:gd name="connsiteY20" fmla="*/ 151752 h 394544"/>
                  <a:gd name="connsiteX21" fmla="*/ 63913 w 348265"/>
                  <a:gd name="connsiteY21" fmla="*/ 211950 h 394544"/>
                  <a:gd name="connsiteX22" fmla="*/ 7429 w 348265"/>
                  <a:gd name="connsiteY22" fmla="*/ 194996 h 394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8265" h="394544">
                    <a:moveTo>
                      <a:pt x="7429" y="194996"/>
                    </a:moveTo>
                    <a:cubicBezTo>
                      <a:pt x="52578" y="228905"/>
                      <a:pt x="101537" y="330537"/>
                      <a:pt x="112871" y="392640"/>
                    </a:cubicBezTo>
                    <a:cubicBezTo>
                      <a:pt x="101537" y="272148"/>
                      <a:pt x="88392" y="236430"/>
                      <a:pt x="88392" y="236430"/>
                    </a:cubicBezTo>
                    <a:cubicBezTo>
                      <a:pt x="88392" y="236430"/>
                      <a:pt x="174974" y="328632"/>
                      <a:pt x="186309" y="394545"/>
                    </a:cubicBezTo>
                    <a:cubicBezTo>
                      <a:pt x="182499" y="291008"/>
                      <a:pt x="133636" y="213855"/>
                      <a:pt x="133636" y="213855"/>
                    </a:cubicBezTo>
                    <a:cubicBezTo>
                      <a:pt x="133636" y="213855"/>
                      <a:pt x="225838" y="285388"/>
                      <a:pt x="239078" y="366351"/>
                    </a:cubicBezTo>
                    <a:cubicBezTo>
                      <a:pt x="248507" y="255289"/>
                      <a:pt x="184499" y="195091"/>
                      <a:pt x="135541" y="174327"/>
                    </a:cubicBezTo>
                    <a:cubicBezTo>
                      <a:pt x="259747" y="172422"/>
                      <a:pt x="325660" y="228905"/>
                      <a:pt x="323755" y="217665"/>
                    </a:cubicBezTo>
                    <a:cubicBezTo>
                      <a:pt x="321850" y="206331"/>
                      <a:pt x="239078" y="129178"/>
                      <a:pt x="173165" y="127273"/>
                    </a:cubicBezTo>
                    <a:cubicBezTo>
                      <a:pt x="265367" y="85839"/>
                      <a:pt x="350139" y="127273"/>
                      <a:pt x="348234" y="117843"/>
                    </a:cubicBezTo>
                    <a:cubicBezTo>
                      <a:pt x="346329" y="108414"/>
                      <a:pt x="220218" y="44406"/>
                      <a:pt x="169450" y="57645"/>
                    </a:cubicBezTo>
                    <a:cubicBezTo>
                      <a:pt x="237172" y="29451"/>
                      <a:pt x="306896" y="46311"/>
                      <a:pt x="303086" y="40691"/>
                    </a:cubicBezTo>
                    <a:cubicBezTo>
                      <a:pt x="299276" y="35071"/>
                      <a:pt x="116681" y="-40272"/>
                      <a:pt x="0" y="29356"/>
                    </a:cubicBezTo>
                    <a:cubicBezTo>
                      <a:pt x="0" y="29356"/>
                      <a:pt x="79058" y="12402"/>
                      <a:pt x="133636" y="23736"/>
                    </a:cubicBezTo>
                    <a:cubicBezTo>
                      <a:pt x="56483" y="48216"/>
                      <a:pt x="30099" y="68885"/>
                      <a:pt x="35719" y="67075"/>
                    </a:cubicBezTo>
                    <a:cubicBezTo>
                      <a:pt x="41338" y="65170"/>
                      <a:pt x="122301" y="70885"/>
                      <a:pt x="154305" y="80220"/>
                    </a:cubicBezTo>
                    <a:cubicBezTo>
                      <a:pt x="99727" y="91554"/>
                      <a:pt x="60198" y="102794"/>
                      <a:pt x="60198" y="102794"/>
                    </a:cubicBezTo>
                    <a:lnTo>
                      <a:pt x="120396" y="132893"/>
                    </a:lnTo>
                    <a:lnTo>
                      <a:pt x="46958" y="127273"/>
                    </a:lnTo>
                    <a:cubicBezTo>
                      <a:pt x="46958" y="127273"/>
                      <a:pt x="90297" y="176232"/>
                      <a:pt x="86487" y="170612"/>
                    </a:cubicBezTo>
                    <a:cubicBezTo>
                      <a:pt x="82677" y="164992"/>
                      <a:pt x="13049" y="144228"/>
                      <a:pt x="20574" y="151752"/>
                    </a:cubicBezTo>
                    <a:cubicBezTo>
                      <a:pt x="28099" y="159277"/>
                      <a:pt x="63913" y="211950"/>
                      <a:pt x="63913" y="211950"/>
                    </a:cubicBezTo>
                    <a:cubicBezTo>
                      <a:pt x="63913" y="211950"/>
                      <a:pt x="45149" y="202521"/>
                      <a:pt x="7429" y="194996"/>
                    </a:cubicBezTo>
                    <a:close/>
                  </a:path>
                </a:pathLst>
              </a:custGeom>
              <a:solidFill>
                <a:srgbClr val="4E6BD1">
                  <a:alpha val="3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íşḻïḋè">
                <a:extLst>
                  <a:ext uri="{FF2B5EF4-FFF2-40B4-BE49-F238E27FC236}">
                    <a16:creationId xmlns:a16="http://schemas.microsoft.com/office/drawing/2014/main" id="{D55D2679-78FC-4ACD-5884-7982C91C731B}"/>
                  </a:ext>
                </a:extLst>
              </p:cNvPr>
              <p:cNvSpPr/>
              <p:nvPr/>
            </p:nvSpPr>
            <p:spPr>
              <a:xfrm>
                <a:off x="5898522" y="3091501"/>
                <a:ext cx="211550" cy="47808"/>
              </a:xfrm>
              <a:custGeom>
                <a:avLst/>
                <a:gdLst>
                  <a:gd name="connsiteX0" fmla="*/ 190334 w 211550"/>
                  <a:gd name="connsiteY0" fmla="*/ 4409 h 47808"/>
                  <a:gd name="connsiteX1" fmla="*/ 24694 w 211550"/>
                  <a:gd name="connsiteY1" fmla="*/ 13839 h 47808"/>
                  <a:gd name="connsiteX2" fmla="*/ 60413 w 211550"/>
                  <a:gd name="connsiteY2" fmla="*/ 40223 h 47808"/>
                  <a:gd name="connsiteX3" fmla="*/ 190334 w 211550"/>
                  <a:gd name="connsiteY3" fmla="*/ 30793 h 47808"/>
                  <a:gd name="connsiteX4" fmla="*/ 190334 w 211550"/>
                  <a:gd name="connsiteY4" fmla="*/ 4409 h 4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550" h="47808">
                    <a:moveTo>
                      <a:pt x="190334" y="4409"/>
                    </a:moveTo>
                    <a:cubicBezTo>
                      <a:pt x="134517" y="30412"/>
                      <a:pt x="73652" y="26983"/>
                      <a:pt x="24694" y="13839"/>
                    </a:cubicBezTo>
                    <a:cubicBezTo>
                      <a:pt x="-24265" y="694"/>
                      <a:pt x="5835" y="28888"/>
                      <a:pt x="60413" y="40223"/>
                    </a:cubicBezTo>
                    <a:cubicBezTo>
                      <a:pt x="114991" y="51558"/>
                      <a:pt x="162044" y="51558"/>
                      <a:pt x="190334" y="30793"/>
                    </a:cubicBezTo>
                    <a:cubicBezTo>
                      <a:pt x="218623" y="10029"/>
                      <a:pt x="218623" y="-8831"/>
                      <a:pt x="190334" y="4409"/>
                    </a:cubicBezTo>
                    <a:close/>
                  </a:path>
                </a:pathLst>
              </a:custGeom>
              <a:solidFill>
                <a:srgbClr val="4E6BD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îśḷîḑé">
                <a:extLst>
                  <a:ext uri="{FF2B5EF4-FFF2-40B4-BE49-F238E27FC236}">
                    <a16:creationId xmlns:a16="http://schemas.microsoft.com/office/drawing/2014/main" id="{0E06D045-746E-5C87-D7AA-4A400ABD046A}"/>
                  </a:ext>
                </a:extLst>
              </p:cNvPr>
              <p:cNvSpPr/>
              <p:nvPr/>
            </p:nvSpPr>
            <p:spPr>
              <a:xfrm>
                <a:off x="5462891" y="3252611"/>
                <a:ext cx="194302" cy="197229"/>
              </a:xfrm>
              <a:custGeom>
                <a:avLst/>
                <a:gdLst>
                  <a:gd name="connsiteX0" fmla="*/ 153524 w 194302"/>
                  <a:gd name="connsiteY0" fmla="*/ 5129 h 197229"/>
                  <a:gd name="connsiteX1" fmla="*/ 17984 w 194302"/>
                  <a:gd name="connsiteY1" fmla="*/ 101141 h 197229"/>
                  <a:gd name="connsiteX2" fmla="*/ 27413 w 194302"/>
                  <a:gd name="connsiteY2" fmla="*/ 187723 h 197229"/>
                  <a:gd name="connsiteX3" fmla="*/ 146000 w 194302"/>
                  <a:gd name="connsiteY3" fmla="*/ 86091 h 197229"/>
                  <a:gd name="connsiteX4" fmla="*/ 153524 w 194302"/>
                  <a:gd name="connsiteY4" fmla="*/ 5129 h 19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302" h="197229">
                    <a:moveTo>
                      <a:pt x="153524" y="5129"/>
                    </a:moveTo>
                    <a:cubicBezTo>
                      <a:pt x="100946" y="26179"/>
                      <a:pt x="42463" y="52182"/>
                      <a:pt x="17984" y="101141"/>
                    </a:cubicBezTo>
                    <a:cubicBezTo>
                      <a:pt x="-6496" y="150099"/>
                      <a:pt x="-8401" y="223537"/>
                      <a:pt x="27413" y="187723"/>
                    </a:cubicBezTo>
                    <a:cubicBezTo>
                      <a:pt x="63132" y="151909"/>
                      <a:pt x="83897" y="133145"/>
                      <a:pt x="146000" y="86091"/>
                    </a:cubicBezTo>
                    <a:cubicBezTo>
                      <a:pt x="208103" y="39038"/>
                      <a:pt x="210008" y="-17445"/>
                      <a:pt x="153524" y="5129"/>
                    </a:cubicBezTo>
                    <a:close/>
                  </a:path>
                </a:pathLst>
              </a:custGeom>
              <a:solidFill>
                <a:srgbClr val="4E6BD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í$liďè">
                <a:extLst>
                  <a:ext uri="{FF2B5EF4-FFF2-40B4-BE49-F238E27FC236}">
                    <a16:creationId xmlns:a16="http://schemas.microsoft.com/office/drawing/2014/main" id="{FF780F36-E38C-C8E6-DD67-46AD14B3888E}"/>
                  </a:ext>
                </a:extLst>
              </p:cNvPr>
              <p:cNvSpPr/>
              <p:nvPr/>
            </p:nvSpPr>
            <p:spPr>
              <a:xfrm>
                <a:off x="5724632" y="3556391"/>
                <a:ext cx="157150" cy="176392"/>
              </a:xfrm>
              <a:custGeom>
                <a:avLst/>
                <a:gdLst>
                  <a:gd name="connsiteX0" fmla="*/ 38564 w 157150"/>
                  <a:gd name="connsiteY0" fmla="*/ 13864 h 176392"/>
                  <a:gd name="connsiteX1" fmla="*/ 29135 w 157150"/>
                  <a:gd name="connsiteY1" fmla="*/ 156930 h 176392"/>
                  <a:gd name="connsiteX2" fmla="*/ 157151 w 157150"/>
                  <a:gd name="connsiteY2" fmla="*/ 124926 h 176392"/>
                  <a:gd name="connsiteX3" fmla="*/ 38564 w 157150"/>
                  <a:gd name="connsiteY3" fmla="*/ 13864 h 176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150" h="176392">
                    <a:moveTo>
                      <a:pt x="38564" y="13864"/>
                    </a:moveTo>
                    <a:cubicBezTo>
                      <a:pt x="-5441" y="52345"/>
                      <a:pt x="-16014" y="121116"/>
                      <a:pt x="29135" y="156930"/>
                    </a:cubicBezTo>
                    <a:cubicBezTo>
                      <a:pt x="74283" y="192649"/>
                      <a:pt x="157151" y="177599"/>
                      <a:pt x="157151" y="124926"/>
                    </a:cubicBezTo>
                    <a:cubicBezTo>
                      <a:pt x="157151" y="72252"/>
                      <a:pt x="98858" y="-38904"/>
                      <a:pt x="38564" y="13864"/>
                    </a:cubicBezTo>
                    <a:close/>
                  </a:path>
                </a:pathLst>
              </a:custGeom>
              <a:solidFill>
                <a:srgbClr val="4E6BD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ïšḻiďé">
                <a:extLst>
                  <a:ext uri="{FF2B5EF4-FFF2-40B4-BE49-F238E27FC236}">
                    <a16:creationId xmlns:a16="http://schemas.microsoft.com/office/drawing/2014/main" id="{AD04BCD8-DDA7-7655-609B-69E5C6145437}"/>
                  </a:ext>
                </a:extLst>
              </p:cNvPr>
              <p:cNvSpPr/>
              <p:nvPr/>
            </p:nvSpPr>
            <p:spPr>
              <a:xfrm>
                <a:off x="6433731" y="3310154"/>
                <a:ext cx="154523" cy="251475"/>
              </a:xfrm>
              <a:custGeom>
                <a:avLst/>
                <a:gdLst>
                  <a:gd name="connsiteX0" fmla="*/ 25933 w 154523"/>
                  <a:gd name="connsiteY0" fmla="*/ 2164 h 251475"/>
                  <a:gd name="connsiteX1" fmla="*/ 25933 w 154523"/>
                  <a:gd name="connsiteY1" fmla="*/ 69887 h 251475"/>
                  <a:gd name="connsiteX2" fmla="*/ 148329 w 154523"/>
                  <a:gd name="connsiteY2" fmla="*/ 248671 h 251475"/>
                  <a:gd name="connsiteX3" fmla="*/ 25933 w 154523"/>
                  <a:gd name="connsiteY3" fmla="*/ 2164 h 25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23" h="251475">
                    <a:moveTo>
                      <a:pt x="25933" y="2164"/>
                    </a:moveTo>
                    <a:cubicBezTo>
                      <a:pt x="-15977" y="-10123"/>
                      <a:pt x="-451" y="32263"/>
                      <a:pt x="25933" y="69887"/>
                    </a:cubicBezTo>
                    <a:cubicBezTo>
                      <a:pt x="52318" y="107511"/>
                      <a:pt x="120040" y="275055"/>
                      <a:pt x="148329" y="248671"/>
                    </a:cubicBezTo>
                    <a:cubicBezTo>
                      <a:pt x="176619" y="222478"/>
                      <a:pt x="103181" y="24738"/>
                      <a:pt x="25933" y="2164"/>
                    </a:cubicBezTo>
                    <a:close/>
                  </a:path>
                </a:pathLst>
              </a:custGeom>
              <a:solidFill>
                <a:srgbClr val="4E6BD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ïşlîḓé">
                <a:extLst>
                  <a:ext uri="{FF2B5EF4-FFF2-40B4-BE49-F238E27FC236}">
                    <a16:creationId xmlns:a16="http://schemas.microsoft.com/office/drawing/2014/main" id="{C73300BD-38BD-2A03-E0AF-92050DF0946B}"/>
                  </a:ext>
                </a:extLst>
              </p:cNvPr>
              <p:cNvSpPr/>
              <p:nvPr/>
            </p:nvSpPr>
            <p:spPr>
              <a:xfrm>
                <a:off x="4682108" y="3186683"/>
                <a:ext cx="180593" cy="230403"/>
              </a:xfrm>
              <a:custGeom>
                <a:avLst/>
                <a:gdLst>
                  <a:gd name="connsiteX0" fmla="*/ 115062 w 180593"/>
                  <a:gd name="connsiteY0" fmla="*/ 30004 h 230403"/>
                  <a:gd name="connsiteX1" fmla="*/ 139351 w 180593"/>
                  <a:gd name="connsiteY1" fmla="*/ 69247 h 230403"/>
                  <a:gd name="connsiteX2" fmla="*/ 119539 w 180593"/>
                  <a:gd name="connsiteY2" fmla="*/ 106299 h 230403"/>
                  <a:gd name="connsiteX3" fmla="*/ 77629 w 180593"/>
                  <a:gd name="connsiteY3" fmla="*/ 84011 h 230403"/>
                  <a:gd name="connsiteX4" fmla="*/ 37814 w 180593"/>
                  <a:gd name="connsiteY4" fmla="*/ 57721 h 230403"/>
                  <a:gd name="connsiteX5" fmla="*/ 77819 w 180593"/>
                  <a:gd name="connsiteY5" fmla="*/ 97250 h 230403"/>
                  <a:gd name="connsiteX6" fmla="*/ 94107 w 180593"/>
                  <a:gd name="connsiteY6" fmla="*/ 130302 h 230403"/>
                  <a:gd name="connsiteX7" fmla="*/ 51816 w 180593"/>
                  <a:gd name="connsiteY7" fmla="*/ 161354 h 230403"/>
                  <a:gd name="connsiteX8" fmla="*/ 0 w 180593"/>
                  <a:gd name="connsiteY8" fmla="*/ 135160 h 230403"/>
                  <a:gd name="connsiteX9" fmla="*/ 50102 w 180593"/>
                  <a:gd name="connsiteY9" fmla="*/ 184785 h 230403"/>
                  <a:gd name="connsiteX10" fmla="*/ 61055 w 180593"/>
                  <a:gd name="connsiteY10" fmla="*/ 201930 h 230403"/>
                  <a:gd name="connsiteX11" fmla="*/ 37910 w 180593"/>
                  <a:gd name="connsiteY11" fmla="*/ 229267 h 230403"/>
                  <a:gd name="connsiteX12" fmla="*/ 74486 w 180593"/>
                  <a:gd name="connsiteY12" fmla="*/ 219456 h 230403"/>
                  <a:gd name="connsiteX13" fmla="*/ 85249 w 180593"/>
                  <a:gd name="connsiteY13" fmla="*/ 183166 h 230403"/>
                  <a:gd name="connsiteX14" fmla="*/ 159353 w 180593"/>
                  <a:gd name="connsiteY14" fmla="*/ 205359 h 230403"/>
                  <a:gd name="connsiteX15" fmla="*/ 180594 w 180593"/>
                  <a:gd name="connsiteY15" fmla="*/ 115919 h 230403"/>
                  <a:gd name="connsiteX16" fmla="*/ 143256 w 180593"/>
                  <a:gd name="connsiteY16" fmla="*/ 183547 h 230403"/>
                  <a:gd name="connsiteX17" fmla="*/ 101156 w 180593"/>
                  <a:gd name="connsiteY17" fmla="*/ 172212 h 230403"/>
                  <a:gd name="connsiteX18" fmla="*/ 113443 w 180593"/>
                  <a:gd name="connsiteY18" fmla="*/ 135731 h 230403"/>
                  <a:gd name="connsiteX19" fmla="*/ 156972 w 180593"/>
                  <a:gd name="connsiteY19" fmla="*/ 95059 h 230403"/>
                  <a:gd name="connsiteX20" fmla="*/ 136398 w 180593"/>
                  <a:gd name="connsiteY20" fmla="*/ 35433 h 230403"/>
                  <a:gd name="connsiteX21" fmla="*/ 88773 w 180593"/>
                  <a:gd name="connsiteY21" fmla="*/ 0 h 230403"/>
                  <a:gd name="connsiteX22" fmla="*/ 115062 w 180593"/>
                  <a:gd name="connsiteY22" fmla="*/ 30004 h 230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0593" h="230403">
                    <a:moveTo>
                      <a:pt x="115062" y="30004"/>
                    </a:moveTo>
                    <a:cubicBezTo>
                      <a:pt x="125444" y="41624"/>
                      <a:pt x="136208" y="54007"/>
                      <a:pt x="139351" y="69247"/>
                    </a:cubicBezTo>
                    <a:cubicBezTo>
                      <a:pt x="142494" y="84487"/>
                      <a:pt x="134779" y="103156"/>
                      <a:pt x="119539" y="106299"/>
                    </a:cubicBezTo>
                    <a:cubicBezTo>
                      <a:pt x="103346" y="109633"/>
                      <a:pt x="89726" y="95250"/>
                      <a:pt x="77629" y="84011"/>
                    </a:cubicBezTo>
                    <a:cubicBezTo>
                      <a:pt x="65913" y="73152"/>
                      <a:pt x="52388" y="64294"/>
                      <a:pt x="37814" y="57721"/>
                    </a:cubicBezTo>
                    <a:cubicBezTo>
                      <a:pt x="52006" y="69913"/>
                      <a:pt x="65437" y="83153"/>
                      <a:pt x="77819" y="97250"/>
                    </a:cubicBezTo>
                    <a:cubicBezTo>
                      <a:pt x="86106" y="106680"/>
                      <a:pt x="94393" y="117729"/>
                      <a:pt x="94107" y="130302"/>
                    </a:cubicBezTo>
                    <a:cubicBezTo>
                      <a:pt x="93631" y="149924"/>
                      <a:pt x="71342" y="163163"/>
                      <a:pt x="51816" y="161354"/>
                    </a:cubicBezTo>
                    <a:cubicBezTo>
                      <a:pt x="32290" y="159544"/>
                      <a:pt x="15526" y="147257"/>
                      <a:pt x="0" y="135160"/>
                    </a:cubicBezTo>
                    <a:cubicBezTo>
                      <a:pt x="16669" y="151733"/>
                      <a:pt x="33338" y="168307"/>
                      <a:pt x="50102" y="184785"/>
                    </a:cubicBezTo>
                    <a:cubicBezTo>
                      <a:pt x="55054" y="189643"/>
                      <a:pt x="60198" y="195072"/>
                      <a:pt x="61055" y="201930"/>
                    </a:cubicBezTo>
                    <a:cubicBezTo>
                      <a:pt x="62675" y="214598"/>
                      <a:pt x="49340" y="223552"/>
                      <a:pt x="37910" y="229267"/>
                    </a:cubicBezTo>
                    <a:cubicBezTo>
                      <a:pt x="50673" y="232505"/>
                      <a:pt x="65056" y="228695"/>
                      <a:pt x="74486" y="219456"/>
                    </a:cubicBezTo>
                    <a:cubicBezTo>
                      <a:pt x="83915" y="210217"/>
                      <a:pt x="88106" y="196025"/>
                      <a:pt x="85249" y="183166"/>
                    </a:cubicBezTo>
                    <a:cubicBezTo>
                      <a:pt x="106871" y="198406"/>
                      <a:pt x="142970" y="184595"/>
                      <a:pt x="159353" y="205359"/>
                    </a:cubicBezTo>
                    <a:cubicBezTo>
                      <a:pt x="155448" y="174593"/>
                      <a:pt x="168116" y="144399"/>
                      <a:pt x="180594" y="115919"/>
                    </a:cubicBezTo>
                    <a:cubicBezTo>
                      <a:pt x="164306" y="136017"/>
                      <a:pt x="151638" y="159067"/>
                      <a:pt x="143256" y="183547"/>
                    </a:cubicBezTo>
                    <a:cubicBezTo>
                      <a:pt x="130207" y="176975"/>
                      <a:pt x="115729" y="173069"/>
                      <a:pt x="101156" y="172212"/>
                    </a:cubicBezTo>
                    <a:cubicBezTo>
                      <a:pt x="109252" y="161925"/>
                      <a:pt x="113729" y="148876"/>
                      <a:pt x="113443" y="135731"/>
                    </a:cubicBezTo>
                    <a:cubicBezTo>
                      <a:pt x="135160" y="136112"/>
                      <a:pt x="153829" y="116491"/>
                      <a:pt x="156972" y="95059"/>
                    </a:cubicBezTo>
                    <a:cubicBezTo>
                      <a:pt x="160211" y="73628"/>
                      <a:pt x="150686" y="51816"/>
                      <a:pt x="136398" y="35433"/>
                    </a:cubicBezTo>
                    <a:cubicBezTo>
                      <a:pt x="126778" y="24384"/>
                      <a:pt x="104013" y="286"/>
                      <a:pt x="88773" y="0"/>
                    </a:cubicBezTo>
                    <a:cubicBezTo>
                      <a:pt x="96488" y="10478"/>
                      <a:pt x="106299" y="20098"/>
                      <a:pt x="115062" y="30004"/>
                    </a:cubicBezTo>
                    <a:close/>
                  </a:path>
                </a:pathLst>
              </a:custGeom>
              <a:solidFill>
                <a:srgbClr val="B7887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ïṩļïdê">
                <a:extLst>
                  <a:ext uri="{FF2B5EF4-FFF2-40B4-BE49-F238E27FC236}">
                    <a16:creationId xmlns:a16="http://schemas.microsoft.com/office/drawing/2014/main" id="{4F6E0F1D-1272-0BCD-0172-BE44B6F7456F}"/>
                  </a:ext>
                </a:extLst>
              </p:cNvPr>
              <p:cNvSpPr/>
              <p:nvPr/>
            </p:nvSpPr>
            <p:spPr>
              <a:xfrm>
                <a:off x="7372731" y="3335274"/>
                <a:ext cx="68669" cy="96927"/>
              </a:xfrm>
              <a:custGeom>
                <a:avLst/>
                <a:gdLst>
                  <a:gd name="connsiteX0" fmla="*/ 53530 w 68669"/>
                  <a:gd name="connsiteY0" fmla="*/ 18764 h 96927"/>
                  <a:gd name="connsiteX1" fmla="*/ 36671 w 68669"/>
                  <a:gd name="connsiteY1" fmla="*/ 64960 h 96927"/>
                  <a:gd name="connsiteX2" fmla="*/ 0 w 68669"/>
                  <a:gd name="connsiteY2" fmla="*/ 96488 h 96927"/>
                  <a:gd name="connsiteX3" fmla="*/ 28194 w 68669"/>
                  <a:gd name="connsiteY3" fmla="*/ 91726 h 96927"/>
                  <a:gd name="connsiteX4" fmla="*/ 58864 w 68669"/>
                  <a:gd name="connsiteY4" fmla="*/ 72390 h 96927"/>
                  <a:gd name="connsiteX5" fmla="*/ 66580 w 68669"/>
                  <a:gd name="connsiteY5" fmla="*/ 48196 h 96927"/>
                  <a:gd name="connsiteX6" fmla="*/ 68294 w 68669"/>
                  <a:gd name="connsiteY6" fmla="*/ 21336 h 96927"/>
                  <a:gd name="connsiteX7" fmla="*/ 57055 w 68669"/>
                  <a:gd name="connsiteY7" fmla="*/ 0 h 96927"/>
                  <a:gd name="connsiteX8" fmla="*/ 53530 w 68669"/>
                  <a:gd name="connsiteY8" fmla="*/ 18764 h 9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669" h="96927">
                    <a:moveTo>
                      <a:pt x="53530" y="18764"/>
                    </a:moveTo>
                    <a:cubicBezTo>
                      <a:pt x="49911" y="34766"/>
                      <a:pt x="45148" y="50863"/>
                      <a:pt x="36671" y="64960"/>
                    </a:cubicBezTo>
                    <a:cubicBezTo>
                      <a:pt x="28194" y="79058"/>
                      <a:pt x="15621" y="91250"/>
                      <a:pt x="0" y="96488"/>
                    </a:cubicBezTo>
                    <a:cubicBezTo>
                      <a:pt x="9525" y="98108"/>
                      <a:pt x="19145" y="94964"/>
                      <a:pt x="28194" y="91726"/>
                    </a:cubicBezTo>
                    <a:cubicBezTo>
                      <a:pt x="39719" y="87535"/>
                      <a:pt x="52006" y="82582"/>
                      <a:pt x="58864" y="72390"/>
                    </a:cubicBezTo>
                    <a:cubicBezTo>
                      <a:pt x="63627" y="65342"/>
                      <a:pt x="65246" y="56674"/>
                      <a:pt x="66580" y="48196"/>
                    </a:cubicBezTo>
                    <a:cubicBezTo>
                      <a:pt x="68008" y="39338"/>
                      <a:pt x="69342" y="30289"/>
                      <a:pt x="68294" y="21336"/>
                    </a:cubicBezTo>
                    <a:cubicBezTo>
                      <a:pt x="67342" y="13716"/>
                      <a:pt x="64294" y="3334"/>
                      <a:pt x="57055" y="0"/>
                    </a:cubicBezTo>
                    <a:cubicBezTo>
                      <a:pt x="55721" y="6096"/>
                      <a:pt x="54959" y="12573"/>
                      <a:pt x="53530" y="18764"/>
                    </a:cubicBezTo>
                    <a:close/>
                  </a:path>
                </a:pathLst>
              </a:custGeom>
              <a:solidFill>
                <a:srgbClr val="B7887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i$1ídê">
                <a:extLst>
                  <a:ext uri="{FF2B5EF4-FFF2-40B4-BE49-F238E27FC236}">
                    <a16:creationId xmlns:a16="http://schemas.microsoft.com/office/drawing/2014/main" id="{ACDEC8AD-1AD9-CB07-4095-E08B28C733D3}"/>
                  </a:ext>
                </a:extLst>
              </p:cNvPr>
              <p:cNvSpPr/>
              <p:nvPr/>
            </p:nvSpPr>
            <p:spPr>
              <a:xfrm>
                <a:off x="7394352" y="3423861"/>
                <a:ext cx="109444" cy="71718"/>
              </a:xfrm>
              <a:custGeom>
                <a:avLst/>
                <a:gdLst>
                  <a:gd name="connsiteX0" fmla="*/ 42291 w 109444"/>
                  <a:gd name="connsiteY0" fmla="*/ 21426 h 71718"/>
                  <a:gd name="connsiteX1" fmla="*/ 80963 w 109444"/>
                  <a:gd name="connsiteY1" fmla="*/ 45620 h 71718"/>
                  <a:gd name="connsiteX2" fmla="*/ 108680 w 109444"/>
                  <a:gd name="connsiteY2" fmla="*/ 71718 h 71718"/>
                  <a:gd name="connsiteX3" fmla="*/ 94964 w 109444"/>
                  <a:gd name="connsiteY3" fmla="*/ 33523 h 71718"/>
                  <a:gd name="connsiteX4" fmla="*/ 36004 w 109444"/>
                  <a:gd name="connsiteY4" fmla="*/ 1043 h 71718"/>
                  <a:gd name="connsiteX5" fmla="*/ 0 w 109444"/>
                  <a:gd name="connsiteY5" fmla="*/ 9520 h 71718"/>
                  <a:gd name="connsiteX6" fmla="*/ 42291 w 109444"/>
                  <a:gd name="connsiteY6" fmla="*/ 21426 h 71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444" h="71718">
                    <a:moveTo>
                      <a:pt x="42291" y="21426"/>
                    </a:moveTo>
                    <a:cubicBezTo>
                      <a:pt x="55721" y="28665"/>
                      <a:pt x="67818" y="37905"/>
                      <a:pt x="80963" y="45620"/>
                    </a:cubicBezTo>
                    <a:cubicBezTo>
                      <a:pt x="92202" y="52287"/>
                      <a:pt x="105251" y="59145"/>
                      <a:pt x="108680" y="71718"/>
                    </a:cubicBezTo>
                    <a:cubicBezTo>
                      <a:pt x="111919" y="58002"/>
                      <a:pt x="104394" y="44001"/>
                      <a:pt x="94964" y="33523"/>
                    </a:cubicBezTo>
                    <a:cubicBezTo>
                      <a:pt x="79629" y="16569"/>
                      <a:pt x="58579" y="4853"/>
                      <a:pt x="36004" y="1043"/>
                    </a:cubicBezTo>
                    <a:cubicBezTo>
                      <a:pt x="25337" y="-767"/>
                      <a:pt x="5715" y="-1434"/>
                      <a:pt x="0" y="9520"/>
                    </a:cubicBezTo>
                    <a:cubicBezTo>
                      <a:pt x="15050" y="12378"/>
                      <a:pt x="28289" y="13902"/>
                      <a:pt x="42291" y="21426"/>
                    </a:cubicBezTo>
                    <a:close/>
                  </a:path>
                </a:pathLst>
              </a:custGeom>
              <a:solidFill>
                <a:srgbClr val="B7887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îṩḻîďé">
                <a:extLst>
                  <a:ext uri="{FF2B5EF4-FFF2-40B4-BE49-F238E27FC236}">
                    <a16:creationId xmlns:a16="http://schemas.microsoft.com/office/drawing/2014/main" id="{E56C34DD-32CA-5F8F-3FB6-90AE8D4ED20A}"/>
                  </a:ext>
                </a:extLst>
              </p:cNvPr>
              <p:cNvSpPr/>
              <p:nvPr/>
            </p:nvSpPr>
            <p:spPr>
              <a:xfrm>
                <a:off x="7516142" y="3362325"/>
                <a:ext cx="19326" cy="155924"/>
              </a:xfrm>
              <a:custGeom>
                <a:avLst/>
                <a:gdLst>
                  <a:gd name="connsiteX0" fmla="*/ 7655 w 19326"/>
                  <a:gd name="connsiteY0" fmla="*/ 21717 h 155924"/>
                  <a:gd name="connsiteX1" fmla="*/ 8131 w 19326"/>
                  <a:gd name="connsiteY1" fmla="*/ 42100 h 155924"/>
                  <a:gd name="connsiteX2" fmla="*/ 797 w 19326"/>
                  <a:gd name="connsiteY2" fmla="*/ 100203 h 155924"/>
                  <a:gd name="connsiteX3" fmla="*/ 12798 w 19326"/>
                  <a:gd name="connsiteY3" fmla="*/ 155924 h 155924"/>
                  <a:gd name="connsiteX4" fmla="*/ 9274 w 19326"/>
                  <a:gd name="connsiteY4" fmla="*/ 124396 h 155924"/>
                  <a:gd name="connsiteX5" fmla="*/ 16894 w 19326"/>
                  <a:gd name="connsiteY5" fmla="*/ 88011 h 155924"/>
                  <a:gd name="connsiteX6" fmla="*/ 13751 w 19326"/>
                  <a:gd name="connsiteY6" fmla="*/ 0 h 155924"/>
                  <a:gd name="connsiteX7" fmla="*/ 7655 w 19326"/>
                  <a:gd name="connsiteY7" fmla="*/ 21717 h 15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326" h="155924">
                    <a:moveTo>
                      <a:pt x="7655" y="21717"/>
                    </a:moveTo>
                    <a:cubicBezTo>
                      <a:pt x="7274" y="28480"/>
                      <a:pt x="8036" y="35242"/>
                      <a:pt x="8131" y="42100"/>
                    </a:cubicBezTo>
                    <a:cubicBezTo>
                      <a:pt x="8417" y="61627"/>
                      <a:pt x="2988" y="80772"/>
                      <a:pt x="797" y="100203"/>
                    </a:cubicBezTo>
                    <a:cubicBezTo>
                      <a:pt x="-1394" y="119634"/>
                      <a:pt x="416" y="140875"/>
                      <a:pt x="12798" y="155924"/>
                    </a:cubicBezTo>
                    <a:cubicBezTo>
                      <a:pt x="15180" y="145542"/>
                      <a:pt x="9941" y="135064"/>
                      <a:pt x="9274" y="124396"/>
                    </a:cubicBezTo>
                    <a:cubicBezTo>
                      <a:pt x="8607" y="111919"/>
                      <a:pt x="14322" y="100203"/>
                      <a:pt x="16894" y="88011"/>
                    </a:cubicBezTo>
                    <a:cubicBezTo>
                      <a:pt x="22514" y="61436"/>
                      <a:pt x="17085" y="26670"/>
                      <a:pt x="13751" y="0"/>
                    </a:cubicBezTo>
                    <a:cubicBezTo>
                      <a:pt x="9941" y="6191"/>
                      <a:pt x="8131" y="14288"/>
                      <a:pt x="7655" y="21717"/>
                    </a:cubicBezTo>
                    <a:close/>
                  </a:path>
                </a:pathLst>
              </a:custGeom>
              <a:solidFill>
                <a:srgbClr val="B7887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05" name="îṧḻîḑê">
                <a:extLst>
                  <a:ext uri="{FF2B5EF4-FFF2-40B4-BE49-F238E27FC236}">
                    <a16:creationId xmlns:a16="http://schemas.microsoft.com/office/drawing/2014/main" id="{94A4B78C-2097-DA9A-8EEF-0EE6ECA8755A}"/>
                  </a:ext>
                </a:extLst>
              </p:cNvPr>
              <p:cNvGrpSpPr/>
              <p:nvPr/>
            </p:nvGrpSpPr>
            <p:grpSpPr>
              <a:xfrm>
                <a:off x="5713190" y="2601182"/>
                <a:ext cx="524160" cy="133731"/>
                <a:chOff x="5713190" y="2601182"/>
                <a:chExt cx="524160" cy="133731"/>
              </a:xfrm>
              <a:noFill/>
            </p:grpSpPr>
            <p:sp>
              <p:nvSpPr>
                <p:cNvPr id="106" name="î$1ídè">
                  <a:extLst>
                    <a:ext uri="{FF2B5EF4-FFF2-40B4-BE49-F238E27FC236}">
                      <a16:creationId xmlns:a16="http://schemas.microsoft.com/office/drawing/2014/main" id="{0B7A46F0-FC06-0E07-E766-BFCCF288A220}"/>
                    </a:ext>
                  </a:extLst>
                </p:cNvPr>
                <p:cNvSpPr/>
                <p:nvPr/>
              </p:nvSpPr>
              <p:spPr>
                <a:xfrm>
                  <a:off x="6018752" y="2601182"/>
                  <a:ext cx="133730" cy="133731"/>
                </a:xfrm>
                <a:custGeom>
                  <a:avLst/>
                  <a:gdLst>
                    <a:gd name="connsiteX0" fmla="*/ 133731 w 133730"/>
                    <a:gd name="connsiteY0" fmla="*/ 66866 h 133731"/>
                    <a:gd name="connsiteX1" fmla="*/ 66866 w 133730"/>
                    <a:gd name="connsiteY1" fmla="*/ 133731 h 133731"/>
                    <a:gd name="connsiteX2" fmla="*/ 0 w 133730"/>
                    <a:gd name="connsiteY2" fmla="*/ 66866 h 133731"/>
                    <a:gd name="connsiteX3" fmla="*/ 66866 w 133730"/>
                    <a:gd name="connsiteY3" fmla="*/ 0 h 133731"/>
                    <a:gd name="connsiteX4" fmla="*/ 133731 w 133730"/>
                    <a:gd name="connsiteY4" fmla="*/ 66866 h 133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730" h="133731">
                      <a:moveTo>
                        <a:pt x="133731" y="66866"/>
                      </a:moveTo>
                      <a:cubicBezTo>
                        <a:pt x="133731" y="103823"/>
                        <a:pt x="103822" y="133731"/>
                        <a:pt x="66866" y="133731"/>
                      </a:cubicBezTo>
                      <a:cubicBezTo>
                        <a:pt x="29908" y="133731"/>
                        <a:pt x="0" y="103823"/>
                        <a:pt x="0" y="66866"/>
                      </a:cubicBezTo>
                      <a:cubicBezTo>
                        <a:pt x="0" y="29908"/>
                        <a:pt x="29908" y="0"/>
                        <a:pt x="66866" y="0"/>
                      </a:cubicBezTo>
                      <a:cubicBezTo>
                        <a:pt x="103727" y="0"/>
                        <a:pt x="133731" y="30004"/>
                        <a:pt x="133731" y="66866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7" name="isļiḓe">
                  <a:extLst>
                    <a:ext uri="{FF2B5EF4-FFF2-40B4-BE49-F238E27FC236}">
                      <a16:creationId xmlns:a16="http://schemas.microsoft.com/office/drawing/2014/main" id="{ECCE8CE1-5F64-81FD-E45C-FC78D0F6FACB}"/>
                    </a:ext>
                  </a:extLst>
                </p:cNvPr>
                <p:cNvSpPr/>
                <p:nvPr/>
              </p:nvSpPr>
              <p:spPr>
                <a:xfrm>
                  <a:off x="5789961" y="2601182"/>
                  <a:ext cx="133731" cy="133731"/>
                </a:xfrm>
                <a:custGeom>
                  <a:avLst/>
                  <a:gdLst>
                    <a:gd name="connsiteX0" fmla="*/ 133731 w 133731"/>
                    <a:gd name="connsiteY0" fmla="*/ 66866 h 133731"/>
                    <a:gd name="connsiteX1" fmla="*/ 66866 w 133731"/>
                    <a:gd name="connsiteY1" fmla="*/ 133731 h 133731"/>
                    <a:gd name="connsiteX2" fmla="*/ 0 w 133731"/>
                    <a:gd name="connsiteY2" fmla="*/ 66866 h 133731"/>
                    <a:gd name="connsiteX3" fmla="*/ 66866 w 133731"/>
                    <a:gd name="connsiteY3" fmla="*/ 0 h 133731"/>
                    <a:gd name="connsiteX4" fmla="*/ 133731 w 133731"/>
                    <a:gd name="connsiteY4" fmla="*/ 66866 h 133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731" h="133731">
                      <a:moveTo>
                        <a:pt x="133731" y="66866"/>
                      </a:moveTo>
                      <a:cubicBezTo>
                        <a:pt x="133731" y="103823"/>
                        <a:pt x="103823" y="133731"/>
                        <a:pt x="66866" y="133731"/>
                      </a:cubicBezTo>
                      <a:cubicBezTo>
                        <a:pt x="29908" y="133731"/>
                        <a:pt x="0" y="103823"/>
                        <a:pt x="0" y="66866"/>
                      </a:cubicBezTo>
                      <a:cubicBezTo>
                        <a:pt x="0" y="29908"/>
                        <a:pt x="29908" y="0"/>
                        <a:pt x="66866" y="0"/>
                      </a:cubicBezTo>
                      <a:cubicBezTo>
                        <a:pt x="103823" y="0"/>
                        <a:pt x="133731" y="30004"/>
                        <a:pt x="133731" y="66866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8" name="iṡlíďé">
                  <a:extLst>
                    <a:ext uri="{FF2B5EF4-FFF2-40B4-BE49-F238E27FC236}">
                      <a16:creationId xmlns:a16="http://schemas.microsoft.com/office/drawing/2014/main" id="{766E3D97-B92B-078F-3875-074BE90F6944}"/>
                    </a:ext>
                  </a:extLst>
                </p:cNvPr>
                <p:cNvSpPr/>
                <p:nvPr/>
              </p:nvSpPr>
              <p:spPr>
                <a:xfrm>
                  <a:off x="5923692" y="2654585"/>
                  <a:ext cx="95059" cy="13462"/>
                </a:xfrm>
                <a:custGeom>
                  <a:avLst/>
                  <a:gdLst>
                    <a:gd name="connsiteX0" fmla="*/ 95059 w 95059"/>
                    <a:gd name="connsiteY0" fmla="*/ 13462 h 13462"/>
                    <a:gd name="connsiteX1" fmla="*/ 0 w 95059"/>
                    <a:gd name="connsiteY1" fmla="*/ 13462 h 1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059" h="13462">
                      <a:moveTo>
                        <a:pt x="95059" y="13462"/>
                      </a:moveTo>
                      <a:cubicBezTo>
                        <a:pt x="95059" y="13462"/>
                        <a:pt x="50863" y="-16828"/>
                        <a:pt x="0" y="13462"/>
                      </a:cubicBezTo>
                    </a:path>
                  </a:pathLst>
                </a:custGeom>
                <a:noFill/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9" name="íṥḷïḑè">
                  <a:extLst>
                    <a:ext uri="{FF2B5EF4-FFF2-40B4-BE49-F238E27FC236}">
                      <a16:creationId xmlns:a16="http://schemas.microsoft.com/office/drawing/2014/main" id="{ACC6F968-5AD1-5C7D-7F7D-83AB83D4940B}"/>
                    </a:ext>
                  </a:extLst>
                </p:cNvPr>
                <p:cNvSpPr/>
                <p:nvPr/>
              </p:nvSpPr>
              <p:spPr>
                <a:xfrm>
                  <a:off x="5713190" y="2640425"/>
                  <a:ext cx="76771" cy="27622"/>
                </a:xfrm>
                <a:custGeom>
                  <a:avLst/>
                  <a:gdLst>
                    <a:gd name="connsiteX0" fmla="*/ 76771 w 76771"/>
                    <a:gd name="connsiteY0" fmla="*/ 27623 h 27622"/>
                    <a:gd name="connsiteX1" fmla="*/ 0 w 76771"/>
                    <a:gd name="connsiteY1" fmla="*/ 0 h 2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6771" h="27622">
                      <a:moveTo>
                        <a:pt x="76771" y="27623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0" name="îS1îďê">
                  <a:extLst>
                    <a:ext uri="{FF2B5EF4-FFF2-40B4-BE49-F238E27FC236}">
                      <a16:creationId xmlns:a16="http://schemas.microsoft.com/office/drawing/2014/main" id="{AF20D036-0928-E0C0-071D-356A5304E199}"/>
                    </a:ext>
                  </a:extLst>
                </p:cNvPr>
                <p:cNvSpPr/>
                <p:nvPr/>
              </p:nvSpPr>
              <p:spPr>
                <a:xfrm>
                  <a:off x="6152483" y="2627471"/>
                  <a:ext cx="84867" cy="40576"/>
                </a:xfrm>
                <a:custGeom>
                  <a:avLst/>
                  <a:gdLst>
                    <a:gd name="connsiteX0" fmla="*/ 0 w 84867"/>
                    <a:gd name="connsiteY0" fmla="*/ 40577 h 40576"/>
                    <a:gd name="connsiteX1" fmla="*/ 84868 w 84867"/>
                    <a:gd name="connsiteY1" fmla="*/ 0 h 40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4867" h="40576">
                      <a:moveTo>
                        <a:pt x="0" y="40577"/>
                      </a:moveTo>
                      <a:lnTo>
                        <a:pt x="84868" y="0"/>
                      </a:lnTo>
                    </a:path>
                  </a:pathLst>
                </a:custGeom>
                <a:ln w="9525" cap="rnd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5" name="ï$ḻîḍê">
              <a:extLst>
                <a:ext uri="{FF2B5EF4-FFF2-40B4-BE49-F238E27FC236}">
                  <a16:creationId xmlns:a16="http://schemas.microsoft.com/office/drawing/2014/main" id="{0F066163-61F4-53E6-A22D-63E04A2FEF1F}"/>
                </a:ext>
              </a:extLst>
            </p:cNvPr>
            <p:cNvSpPr/>
            <p:nvPr/>
          </p:nvSpPr>
          <p:spPr>
            <a:xfrm>
              <a:off x="4449212" y="4716690"/>
              <a:ext cx="3303079" cy="1035700"/>
            </a:xfrm>
            <a:custGeom>
              <a:avLst/>
              <a:gdLst>
                <a:gd name="connsiteX0" fmla="*/ 3303080 w 3303079"/>
                <a:gd name="connsiteY0" fmla="*/ 562261 h 1035700"/>
                <a:gd name="connsiteX1" fmla="*/ 1897475 w 3303079"/>
                <a:gd name="connsiteY1" fmla="*/ 1004126 h 1035700"/>
                <a:gd name="connsiteX2" fmla="*/ 90392 w 3303079"/>
                <a:gd name="connsiteY2" fmla="*/ 968978 h 1035700"/>
                <a:gd name="connsiteX3" fmla="*/ 321278 w 3303079"/>
                <a:gd name="connsiteY3" fmla="*/ 617506 h 1035700"/>
                <a:gd name="connsiteX4" fmla="*/ 0 w 3303079"/>
                <a:gd name="connsiteY4" fmla="*/ 431768 h 1035700"/>
                <a:gd name="connsiteX5" fmla="*/ 846677 w 3303079"/>
                <a:gd name="connsiteY5" fmla="*/ 434912 h 1035700"/>
                <a:gd name="connsiteX6" fmla="*/ 1094423 w 3303079"/>
                <a:gd name="connsiteY6" fmla="*/ 491966 h 1035700"/>
                <a:gd name="connsiteX7" fmla="*/ 1829467 w 3303079"/>
                <a:gd name="connsiteY7" fmla="*/ 532067 h 1035700"/>
                <a:gd name="connsiteX8" fmla="*/ 2299145 w 3303079"/>
                <a:gd name="connsiteY8" fmla="*/ 381476 h 1035700"/>
                <a:gd name="connsiteX9" fmla="*/ 3137440 w 3303079"/>
                <a:gd name="connsiteY9" fmla="*/ 0 h 1035700"/>
                <a:gd name="connsiteX10" fmla="*/ 2906554 w 3303079"/>
                <a:gd name="connsiteY10" fmla="*/ 366427 h 1035700"/>
                <a:gd name="connsiteX11" fmla="*/ 3303080 w 3303079"/>
                <a:gd name="connsiteY11" fmla="*/ 562261 h 103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3079" h="1035700">
                  <a:moveTo>
                    <a:pt x="3303080" y="562261"/>
                  </a:moveTo>
                  <a:cubicBezTo>
                    <a:pt x="2826163" y="632555"/>
                    <a:pt x="2745867" y="863442"/>
                    <a:pt x="1897475" y="1004126"/>
                  </a:cubicBezTo>
                  <a:cubicBezTo>
                    <a:pt x="1049179" y="1144619"/>
                    <a:pt x="627507" y="758190"/>
                    <a:pt x="90392" y="968978"/>
                  </a:cubicBezTo>
                  <a:cubicBezTo>
                    <a:pt x="286131" y="702945"/>
                    <a:pt x="321278" y="617506"/>
                    <a:pt x="321278" y="617506"/>
                  </a:cubicBezTo>
                  <a:lnTo>
                    <a:pt x="0" y="431768"/>
                  </a:lnTo>
                  <a:cubicBezTo>
                    <a:pt x="259366" y="322993"/>
                    <a:pt x="469868" y="350234"/>
                    <a:pt x="846677" y="434912"/>
                  </a:cubicBezTo>
                  <a:cubicBezTo>
                    <a:pt x="922020" y="451866"/>
                    <a:pt x="1004030" y="471107"/>
                    <a:pt x="1094423" y="491966"/>
                  </a:cubicBezTo>
                  <a:cubicBezTo>
                    <a:pt x="1386173" y="559499"/>
                    <a:pt x="1624203" y="564547"/>
                    <a:pt x="1829467" y="532067"/>
                  </a:cubicBezTo>
                  <a:cubicBezTo>
                    <a:pt x="2005679" y="504158"/>
                    <a:pt x="2157698" y="448723"/>
                    <a:pt x="2299145" y="381476"/>
                  </a:cubicBezTo>
                  <a:cubicBezTo>
                    <a:pt x="2605373" y="235934"/>
                    <a:pt x="2765965" y="5049"/>
                    <a:pt x="3137440" y="0"/>
                  </a:cubicBezTo>
                  <a:cubicBezTo>
                    <a:pt x="2951702" y="215837"/>
                    <a:pt x="2906554" y="366427"/>
                    <a:pt x="2906554" y="366427"/>
                  </a:cubicBezTo>
                  <a:cubicBezTo>
                    <a:pt x="2906554" y="366427"/>
                    <a:pt x="3097244" y="406718"/>
                    <a:pt x="3303080" y="562261"/>
                  </a:cubicBezTo>
                  <a:close/>
                </a:path>
              </a:pathLst>
            </a:custGeom>
            <a:solidFill>
              <a:srgbClr val="FF5B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" name="ïṧ1ïḋê">
              <a:extLst>
                <a:ext uri="{FF2B5EF4-FFF2-40B4-BE49-F238E27FC236}">
                  <a16:creationId xmlns:a16="http://schemas.microsoft.com/office/drawing/2014/main" id="{5A1FEEA3-F56B-CE89-BBB8-5117E3448570}"/>
                </a:ext>
              </a:extLst>
            </p:cNvPr>
            <p:cNvGrpSpPr/>
            <p:nvPr/>
          </p:nvGrpSpPr>
          <p:grpSpPr>
            <a:xfrm>
              <a:off x="4798986" y="1922627"/>
              <a:ext cx="498975" cy="601237"/>
              <a:chOff x="4849098" y="1702784"/>
              <a:chExt cx="498975" cy="601237"/>
            </a:xfrm>
          </p:grpSpPr>
          <p:sp>
            <p:nvSpPr>
              <p:cNvPr id="66" name="íṩḷîḓé">
                <a:extLst>
                  <a:ext uri="{FF2B5EF4-FFF2-40B4-BE49-F238E27FC236}">
                    <a16:creationId xmlns:a16="http://schemas.microsoft.com/office/drawing/2014/main" id="{AD24C4A7-CE74-4518-7D8E-031E1807095E}"/>
                  </a:ext>
                </a:extLst>
              </p:cNvPr>
              <p:cNvSpPr/>
              <p:nvPr/>
            </p:nvSpPr>
            <p:spPr>
              <a:xfrm>
                <a:off x="5019696" y="1754824"/>
                <a:ext cx="68056" cy="192242"/>
              </a:xfrm>
              <a:custGeom>
                <a:avLst/>
                <a:gdLst>
                  <a:gd name="connsiteX0" fmla="*/ 10933 w 68056"/>
                  <a:gd name="connsiteY0" fmla="*/ 91216 h 192242"/>
                  <a:gd name="connsiteX1" fmla="*/ 3122 w 68056"/>
                  <a:gd name="connsiteY1" fmla="*/ 54926 h 192242"/>
                  <a:gd name="connsiteX2" fmla="*/ 5313 w 68056"/>
                  <a:gd name="connsiteY2" fmla="*/ 11682 h 192242"/>
                  <a:gd name="connsiteX3" fmla="*/ 51223 w 68056"/>
                  <a:gd name="connsiteY3" fmla="*/ 10349 h 192242"/>
                  <a:gd name="connsiteX4" fmla="*/ 48366 w 68056"/>
                  <a:gd name="connsiteY4" fmla="*/ 105599 h 192242"/>
                  <a:gd name="connsiteX5" fmla="*/ 55129 w 68056"/>
                  <a:gd name="connsiteY5" fmla="*/ 147509 h 192242"/>
                  <a:gd name="connsiteX6" fmla="*/ 62558 w 68056"/>
                  <a:gd name="connsiteY6" fmla="*/ 172940 h 192242"/>
                  <a:gd name="connsiteX7" fmla="*/ 67987 w 68056"/>
                  <a:gd name="connsiteY7" fmla="*/ 183894 h 192242"/>
                  <a:gd name="connsiteX8" fmla="*/ 61415 w 68056"/>
                  <a:gd name="connsiteY8" fmla="*/ 192181 h 192242"/>
                  <a:gd name="connsiteX9" fmla="*/ 26935 w 68056"/>
                  <a:gd name="connsiteY9" fmla="*/ 152557 h 192242"/>
                  <a:gd name="connsiteX10" fmla="*/ 10933 w 68056"/>
                  <a:gd name="connsiteY10" fmla="*/ 91216 h 192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8056" h="192242">
                    <a:moveTo>
                      <a:pt x="10933" y="91216"/>
                    </a:moveTo>
                    <a:cubicBezTo>
                      <a:pt x="8361" y="79119"/>
                      <a:pt x="5694" y="67022"/>
                      <a:pt x="3122" y="54926"/>
                    </a:cubicBezTo>
                    <a:cubicBezTo>
                      <a:pt x="-21" y="40448"/>
                      <a:pt x="-2783" y="24160"/>
                      <a:pt x="5313" y="11682"/>
                    </a:cubicBezTo>
                    <a:cubicBezTo>
                      <a:pt x="15124" y="-3272"/>
                      <a:pt x="40460" y="-4034"/>
                      <a:pt x="51223" y="10349"/>
                    </a:cubicBezTo>
                    <a:cubicBezTo>
                      <a:pt x="38365" y="39876"/>
                      <a:pt x="43222" y="73785"/>
                      <a:pt x="48366" y="105599"/>
                    </a:cubicBezTo>
                    <a:cubicBezTo>
                      <a:pt x="50652" y="119600"/>
                      <a:pt x="52843" y="133507"/>
                      <a:pt x="55129" y="147509"/>
                    </a:cubicBezTo>
                    <a:cubicBezTo>
                      <a:pt x="56557" y="156272"/>
                      <a:pt x="58081" y="165320"/>
                      <a:pt x="62558" y="172940"/>
                    </a:cubicBezTo>
                    <a:cubicBezTo>
                      <a:pt x="64654" y="176465"/>
                      <a:pt x="67416" y="179798"/>
                      <a:pt x="67987" y="183894"/>
                    </a:cubicBezTo>
                    <a:cubicBezTo>
                      <a:pt x="68559" y="187990"/>
                      <a:pt x="65511" y="192848"/>
                      <a:pt x="61415" y="192181"/>
                    </a:cubicBezTo>
                    <a:cubicBezTo>
                      <a:pt x="39127" y="184466"/>
                      <a:pt x="36269" y="178465"/>
                      <a:pt x="26935" y="152557"/>
                    </a:cubicBezTo>
                    <a:cubicBezTo>
                      <a:pt x="19791" y="132650"/>
                      <a:pt x="15409" y="111790"/>
                      <a:pt x="10933" y="91216"/>
                    </a:cubicBez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í$ḷiḋe">
                <a:extLst>
                  <a:ext uri="{FF2B5EF4-FFF2-40B4-BE49-F238E27FC236}">
                    <a16:creationId xmlns:a16="http://schemas.microsoft.com/office/drawing/2014/main" id="{683E45E3-F2F9-7E6D-3FA3-2B1168763875}"/>
                  </a:ext>
                </a:extLst>
              </p:cNvPr>
              <p:cNvSpPr/>
              <p:nvPr/>
            </p:nvSpPr>
            <p:spPr>
              <a:xfrm>
                <a:off x="4849098" y="1858251"/>
                <a:ext cx="498975" cy="445771"/>
              </a:xfrm>
              <a:custGeom>
                <a:avLst/>
                <a:gdLst>
                  <a:gd name="connsiteX0" fmla="*/ 458993 w 498975"/>
                  <a:gd name="connsiteY0" fmla="*/ 324879 h 445771"/>
                  <a:gd name="connsiteX1" fmla="*/ 388699 w 498975"/>
                  <a:gd name="connsiteY1" fmla="*/ 385839 h 445771"/>
                  <a:gd name="connsiteX2" fmla="*/ 322405 w 498975"/>
                  <a:gd name="connsiteY2" fmla="*/ 399745 h 445771"/>
                  <a:gd name="connsiteX3" fmla="*/ 254968 w 498975"/>
                  <a:gd name="connsiteY3" fmla="*/ 435178 h 445771"/>
                  <a:gd name="connsiteX4" fmla="*/ 123999 w 498975"/>
                  <a:gd name="connsiteY4" fmla="*/ 427273 h 445771"/>
                  <a:gd name="connsiteX5" fmla="*/ 58753 w 498975"/>
                  <a:gd name="connsiteY5" fmla="*/ 374790 h 445771"/>
                  <a:gd name="connsiteX6" fmla="*/ 58753 w 498975"/>
                  <a:gd name="connsiteY6" fmla="*/ 374695 h 445771"/>
                  <a:gd name="connsiteX7" fmla="*/ 29892 w 498975"/>
                  <a:gd name="connsiteY7" fmla="*/ 332880 h 445771"/>
                  <a:gd name="connsiteX8" fmla="*/ 3413 w 498975"/>
                  <a:gd name="connsiteY8" fmla="*/ 195529 h 445771"/>
                  <a:gd name="connsiteX9" fmla="*/ 97234 w 498975"/>
                  <a:gd name="connsiteY9" fmla="*/ 88087 h 445771"/>
                  <a:gd name="connsiteX10" fmla="*/ 234013 w 498975"/>
                  <a:gd name="connsiteY10" fmla="*/ 52178 h 445771"/>
                  <a:gd name="connsiteX11" fmla="*/ 390604 w 498975"/>
                  <a:gd name="connsiteY11" fmla="*/ 7411 h 445771"/>
                  <a:gd name="connsiteX12" fmla="*/ 478424 w 498975"/>
                  <a:gd name="connsiteY12" fmla="*/ 101327 h 445771"/>
                  <a:gd name="connsiteX13" fmla="*/ 480044 w 498975"/>
                  <a:gd name="connsiteY13" fmla="*/ 105804 h 445771"/>
                  <a:gd name="connsiteX14" fmla="*/ 458993 w 498975"/>
                  <a:gd name="connsiteY14" fmla="*/ 324879 h 44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98975" h="445771">
                    <a:moveTo>
                      <a:pt x="458993" y="324879"/>
                    </a:moveTo>
                    <a:cubicBezTo>
                      <a:pt x="442896" y="352692"/>
                      <a:pt x="419560" y="369742"/>
                      <a:pt x="388699" y="385839"/>
                    </a:cubicBezTo>
                    <a:cubicBezTo>
                      <a:pt x="373364" y="393935"/>
                      <a:pt x="338597" y="393364"/>
                      <a:pt x="322405" y="399745"/>
                    </a:cubicBezTo>
                    <a:cubicBezTo>
                      <a:pt x="298783" y="409175"/>
                      <a:pt x="278495" y="425368"/>
                      <a:pt x="254968" y="435178"/>
                    </a:cubicBezTo>
                    <a:cubicBezTo>
                      <a:pt x="213248" y="452514"/>
                      <a:pt x="164195" y="447656"/>
                      <a:pt x="123999" y="427273"/>
                    </a:cubicBezTo>
                    <a:cubicBezTo>
                      <a:pt x="98948" y="414604"/>
                      <a:pt x="77041" y="396221"/>
                      <a:pt x="58753" y="374790"/>
                    </a:cubicBezTo>
                    <a:lnTo>
                      <a:pt x="58753" y="374695"/>
                    </a:lnTo>
                    <a:cubicBezTo>
                      <a:pt x="47799" y="361741"/>
                      <a:pt x="38274" y="347644"/>
                      <a:pt x="29892" y="332880"/>
                    </a:cubicBezTo>
                    <a:cubicBezTo>
                      <a:pt x="6651" y="291256"/>
                      <a:pt x="-6684" y="242107"/>
                      <a:pt x="3413" y="195529"/>
                    </a:cubicBezTo>
                    <a:cubicBezTo>
                      <a:pt x="13890" y="147047"/>
                      <a:pt x="50561" y="104947"/>
                      <a:pt x="97234" y="88087"/>
                    </a:cubicBezTo>
                    <a:cubicBezTo>
                      <a:pt x="144764" y="70752"/>
                      <a:pt x="201056" y="94088"/>
                      <a:pt x="234013" y="52178"/>
                    </a:cubicBezTo>
                    <a:cubicBezTo>
                      <a:pt x="264779" y="12935"/>
                      <a:pt x="336026" y="-13640"/>
                      <a:pt x="390604" y="7411"/>
                    </a:cubicBezTo>
                    <a:cubicBezTo>
                      <a:pt x="434514" y="24460"/>
                      <a:pt x="461660" y="57417"/>
                      <a:pt x="478424" y="101327"/>
                    </a:cubicBezTo>
                    <a:cubicBezTo>
                      <a:pt x="478996" y="102756"/>
                      <a:pt x="479567" y="104280"/>
                      <a:pt x="480044" y="105804"/>
                    </a:cubicBezTo>
                    <a:cubicBezTo>
                      <a:pt x="513000" y="195625"/>
                      <a:pt x="500999" y="252965"/>
                      <a:pt x="458993" y="324879"/>
                    </a:cubicBezTo>
                    <a:close/>
                  </a:path>
                </a:pathLst>
              </a:custGeom>
              <a:solidFill>
                <a:srgbClr val="B32C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iṥļîḑe">
                <a:extLst>
                  <a:ext uri="{FF2B5EF4-FFF2-40B4-BE49-F238E27FC236}">
                    <a16:creationId xmlns:a16="http://schemas.microsoft.com/office/drawing/2014/main" id="{51F24ABD-E03B-3DD7-AAE3-C5DCA498BDA2}"/>
                  </a:ext>
                </a:extLst>
              </p:cNvPr>
              <p:cNvSpPr/>
              <p:nvPr/>
            </p:nvSpPr>
            <p:spPr>
              <a:xfrm>
                <a:off x="5052579" y="1702784"/>
                <a:ext cx="252940" cy="161937"/>
              </a:xfrm>
              <a:custGeom>
                <a:avLst/>
                <a:gdLst>
                  <a:gd name="connsiteX0" fmla="*/ 53678 w 252940"/>
                  <a:gd name="connsiteY0" fmla="*/ 60770 h 161937"/>
                  <a:gd name="connsiteX1" fmla="*/ 159691 w 252940"/>
                  <a:gd name="connsiteY1" fmla="*/ 24765 h 161937"/>
                  <a:gd name="connsiteX2" fmla="*/ 210269 w 252940"/>
                  <a:gd name="connsiteY2" fmla="*/ 24098 h 161937"/>
                  <a:gd name="connsiteX3" fmla="*/ 252941 w 252940"/>
                  <a:gd name="connsiteY3" fmla="*/ 0 h 161937"/>
                  <a:gd name="connsiteX4" fmla="*/ 170073 w 252940"/>
                  <a:gd name="connsiteY4" fmla="*/ 131445 h 161937"/>
                  <a:gd name="connsiteX5" fmla="*/ 132164 w 252940"/>
                  <a:gd name="connsiteY5" fmla="*/ 149162 h 161937"/>
                  <a:gd name="connsiteX6" fmla="*/ 60536 w 252940"/>
                  <a:gd name="connsiteY6" fmla="*/ 160877 h 161937"/>
                  <a:gd name="connsiteX7" fmla="*/ 14816 w 252940"/>
                  <a:gd name="connsiteY7" fmla="*/ 152495 h 161937"/>
                  <a:gd name="connsiteX8" fmla="*/ 3005 w 252940"/>
                  <a:gd name="connsiteY8" fmla="*/ 131064 h 161937"/>
                  <a:gd name="connsiteX9" fmla="*/ 53678 w 252940"/>
                  <a:gd name="connsiteY9" fmla="*/ 60770 h 161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2940" h="161937">
                    <a:moveTo>
                      <a:pt x="53678" y="60770"/>
                    </a:moveTo>
                    <a:cubicBezTo>
                      <a:pt x="83682" y="37529"/>
                      <a:pt x="121686" y="25337"/>
                      <a:pt x="159691" y="24765"/>
                    </a:cubicBezTo>
                    <a:cubicBezTo>
                      <a:pt x="176550" y="24479"/>
                      <a:pt x="193505" y="26384"/>
                      <a:pt x="210269" y="24098"/>
                    </a:cubicBezTo>
                    <a:cubicBezTo>
                      <a:pt x="227033" y="21812"/>
                      <a:pt x="244083" y="14383"/>
                      <a:pt x="252941" y="0"/>
                    </a:cubicBezTo>
                    <a:cubicBezTo>
                      <a:pt x="235224" y="49721"/>
                      <a:pt x="214650" y="103156"/>
                      <a:pt x="170073" y="131445"/>
                    </a:cubicBezTo>
                    <a:cubicBezTo>
                      <a:pt x="158262" y="138970"/>
                      <a:pt x="145213" y="144304"/>
                      <a:pt x="132164" y="149162"/>
                    </a:cubicBezTo>
                    <a:cubicBezTo>
                      <a:pt x="109209" y="157639"/>
                      <a:pt x="84729" y="164687"/>
                      <a:pt x="60536" y="160877"/>
                    </a:cubicBezTo>
                    <a:cubicBezTo>
                      <a:pt x="47010" y="158782"/>
                      <a:pt x="27389" y="156972"/>
                      <a:pt x="14816" y="152495"/>
                    </a:cubicBezTo>
                    <a:cubicBezTo>
                      <a:pt x="-2139" y="146399"/>
                      <a:pt x="-2139" y="153353"/>
                      <a:pt x="3005" y="131064"/>
                    </a:cubicBezTo>
                    <a:cubicBezTo>
                      <a:pt x="9101" y="103918"/>
                      <a:pt x="32342" y="77343"/>
                      <a:pt x="53678" y="60770"/>
                    </a:cubicBezTo>
                    <a:close/>
                  </a:path>
                </a:pathLst>
              </a:custGeom>
              <a:solidFill>
                <a:srgbClr val="3B99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íṥlîḋé">
                <a:extLst>
                  <a:ext uri="{FF2B5EF4-FFF2-40B4-BE49-F238E27FC236}">
                    <a16:creationId xmlns:a16="http://schemas.microsoft.com/office/drawing/2014/main" id="{54A760AE-A2B7-6436-4DB6-71926BB1A508}"/>
                  </a:ext>
                </a:extLst>
              </p:cNvPr>
              <p:cNvSpPr/>
              <p:nvPr/>
            </p:nvSpPr>
            <p:spPr>
              <a:xfrm>
                <a:off x="4907851" y="1964054"/>
                <a:ext cx="440223" cy="339967"/>
              </a:xfrm>
              <a:custGeom>
                <a:avLst/>
                <a:gdLst>
                  <a:gd name="connsiteX0" fmla="*/ 400240 w 440223"/>
                  <a:gd name="connsiteY0" fmla="*/ 219075 h 339967"/>
                  <a:gd name="connsiteX1" fmla="*/ 329946 w 440223"/>
                  <a:gd name="connsiteY1" fmla="*/ 280035 h 339967"/>
                  <a:gd name="connsiteX2" fmla="*/ 263652 w 440223"/>
                  <a:gd name="connsiteY2" fmla="*/ 293942 h 339967"/>
                  <a:gd name="connsiteX3" fmla="*/ 196215 w 440223"/>
                  <a:gd name="connsiteY3" fmla="*/ 329375 h 339967"/>
                  <a:gd name="connsiteX4" fmla="*/ 65246 w 440223"/>
                  <a:gd name="connsiteY4" fmla="*/ 321469 h 339967"/>
                  <a:gd name="connsiteX5" fmla="*/ 0 w 440223"/>
                  <a:gd name="connsiteY5" fmla="*/ 268986 h 339967"/>
                  <a:gd name="connsiteX6" fmla="*/ 45625 w 440223"/>
                  <a:gd name="connsiteY6" fmla="*/ 290989 h 339967"/>
                  <a:gd name="connsiteX7" fmla="*/ 161353 w 440223"/>
                  <a:gd name="connsiteY7" fmla="*/ 272891 h 339967"/>
                  <a:gd name="connsiteX8" fmla="*/ 219932 w 440223"/>
                  <a:gd name="connsiteY8" fmla="*/ 209074 h 339967"/>
                  <a:gd name="connsiteX9" fmla="*/ 330708 w 440223"/>
                  <a:gd name="connsiteY9" fmla="*/ 199454 h 339967"/>
                  <a:gd name="connsiteX10" fmla="*/ 385382 w 440223"/>
                  <a:gd name="connsiteY10" fmla="*/ 144113 h 339967"/>
                  <a:gd name="connsiteX11" fmla="*/ 421291 w 440223"/>
                  <a:gd name="connsiteY11" fmla="*/ 0 h 339967"/>
                  <a:gd name="connsiteX12" fmla="*/ 400240 w 440223"/>
                  <a:gd name="connsiteY12" fmla="*/ 219075 h 339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0223" h="339967">
                    <a:moveTo>
                      <a:pt x="400240" y="219075"/>
                    </a:moveTo>
                    <a:cubicBezTo>
                      <a:pt x="384143" y="246888"/>
                      <a:pt x="360807" y="263938"/>
                      <a:pt x="329946" y="280035"/>
                    </a:cubicBezTo>
                    <a:cubicBezTo>
                      <a:pt x="314611" y="288131"/>
                      <a:pt x="279844" y="287560"/>
                      <a:pt x="263652" y="293942"/>
                    </a:cubicBezTo>
                    <a:cubicBezTo>
                      <a:pt x="240030" y="303371"/>
                      <a:pt x="219742" y="319564"/>
                      <a:pt x="196215" y="329375"/>
                    </a:cubicBezTo>
                    <a:cubicBezTo>
                      <a:pt x="154495" y="346710"/>
                      <a:pt x="105442" y="341852"/>
                      <a:pt x="65246" y="321469"/>
                    </a:cubicBezTo>
                    <a:cubicBezTo>
                      <a:pt x="40195" y="308800"/>
                      <a:pt x="18288" y="290417"/>
                      <a:pt x="0" y="268986"/>
                    </a:cubicBezTo>
                    <a:cubicBezTo>
                      <a:pt x="14288" y="277844"/>
                      <a:pt x="29432" y="285560"/>
                      <a:pt x="45625" y="290989"/>
                    </a:cubicBezTo>
                    <a:cubicBezTo>
                      <a:pt x="84391" y="303943"/>
                      <a:pt x="131350" y="300895"/>
                      <a:pt x="161353" y="272891"/>
                    </a:cubicBezTo>
                    <a:cubicBezTo>
                      <a:pt x="182594" y="253079"/>
                      <a:pt x="194024" y="222314"/>
                      <a:pt x="219932" y="209074"/>
                    </a:cubicBezTo>
                    <a:cubicBezTo>
                      <a:pt x="253270" y="192024"/>
                      <a:pt x="295370" y="211741"/>
                      <a:pt x="330708" y="199454"/>
                    </a:cubicBezTo>
                    <a:cubicBezTo>
                      <a:pt x="355854" y="190786"/>
                      <a:pt x="372904" y="167545"/>
                      <a:pt x="385382" y="144113"/>
                    </a:cubicBezTo>
                    <a:cubicBezTo>
                      <a:pt x="408718" y="99917"/>
                      <a:pt x="421195" y="49911"/>
                      <a:pt x="421291" y="0"/>
                    </a:cubicBezTo>
                    <a:cubicBezTo>
                      <a:pt x="454247" y="89821"/>
                      <a:pt x="442246" y="147161"/>
                      <a:pt x="400240" y="219075"/>
                    </a:cubicBezTo>
                    <a:close/>
                  </a:path>
                </a:pathLst>
              </a:custGeom>
              <a:solidFill>
                <a:srgbClr val="931F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íṡḻíḑe">
                <a:extLst>
                  <a:ext uri="{FF2B5EF4-FFF2-40B4-BE49-F238E27FC236}">
                    <a16:creationId xmlns:a16="http://schemas.microsoft.com/office/drawing/2014/main" id="{8CAE0316-6898-EA94-A402-F3B40A1B1987}"/>
                  </a:ext>
                </a:extLst>
              </p:cNvPr>
              <p:cNvSpPr/>
              <p:nvPr/>
            </p:nvSpPr>
            <p:spPr>
              <a:xfrm>
                <a:off x="4879815" y="1978785"/>
                <a:ext cx="101157" cy="122302"/>
              </a:xfrm>
              <a:custGeom>
                <a:avLst/>
                <a:gdLst>
                  <a:gd name="connsiteX0" fmla="*/ 55754 w 101157"/>
                  <a:gd name="connsiteY0" fmla="*/ 4320 h 122302"/>
                  <a:gd name="connsiteX1" fmla="*/ 32 w 101157"/>
                  <a:gd name="connsiteY1" fmla="*/ 89187 h 122302"/>
                  <a:gd name="connsiteX2" fmla="*/ 20702 w 101157"/>
                  <a:gd name="connsiteY2" fmla="*/ 121953 h 122302"/>
                  <a:gd name="connsiteX3" fmla="*/ 43371 w 101157"/>
                  <a:gd name="connsiteY3" fmla="*/ 113095 h 122302"/>
                  <a:gd name="connsiteX4" fmla="*/ 55087 w 101157"/>
                  <a:gd name="connsiteY4" fmla="*/ 90711 h 122302"/>
                  <a:gd name="connsiteX5" fmla="*/ 74708 w 101157"/>
                  <a:gd name="connsiteY5" fmla="*/ 50897 h 122302"/>
                  <a:gd name="connsiteX6" fmla="*/ 100426 w 101157"/>
                  <a:gd name="connsiteY6" fmla="*/ 26989 h 122302"/>
                  <a:gd name="connsiteX7" fmla="*/ 91187 w 101157"/>
                  <a:gd name="connsiteY7" fmla="*/ 4224 h 122302"/>
                  <a:gd name="connsiteX8" fmla="*/ 55754 w 101157"/>
                  <a:gd name="connsiteY8" fmla="*/ 4320 h 122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157" h="122302">
                    <a:moveTo>
                      <a:pt x="55754" y="4320"/>
                    </a:moveTo>
                    <a:cubicBezTo>
                      <a:pt x="23559" y="19941"/>
                      <a:pt x="-1015" y="53373"/>
                      <a:pt x="32" y="89187"/>
                    </a:cubicBezTo>
                    <a:cubicBezTo>
                      <a:pt x="413" y="103189"/>
                      <a:pt x="6986" y="119286"/>
                      <a:pt x="20702" y="121953"/>
                    </a:cubicBezTo>
                    <a:cubicBezTo>
                      <a:pt x="28988" y="123573"/>
                      <a:pt x="37656" y="119382"/>
                      <a:pt x="43371" y="113095"/>
                    </a:cubicBezTo>
                    <a:cubicBezTo>
                      <a:pt x="49086" y="106809"/>
                      <a:pt x="52420" y="98808"/>
                      <a:pt x="55087" y="90711"/>
                    </a:cubicBezTo>
                    <a:cubicBezTo>
                      <a:pt x="59849" y="76519"/>
                      <a:pt x="63564" y="60993"/>
                      <a:pt x="74708" y="50897"/>
                    </a:cubicBezTo>
                    <a:cubicBezTo>
                      <a:pt x="83567" y="42896"/>
                      <a:pt x="96902" y="38324"/>
                      <a:pt x="100426" y="26989"/>
                    </a:cubicBezTo>
                    <a:cubicBezTo>
                      <a:pt x="102998" y="18607"/>
                      <a:pt x="98521" y="8987"/>
                      <a:pt x="91187" y="4224"/>
                    </a:cubicBezTo>
                    <a:cubicBezTo>
                      <a:pt x="81281" y="-2157"/>
                      <a:pt x="66041" y="-633"/>
                      <a:pt x="55754" y="4320"/>
                    </a:cubicBezTo>
                    <a:close/>
                  </a:path>
                </a:pathLst>
              </a:custGeom>
              <a:solidFill>
                <a:srgbClr val="CC445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îṩlîḑe">
                <a:extLst>
                  <a:ext uri="{FF2B5EF4-FFF2-40B4-BE49-F238E27FC236}">
                    <a16:creationId xmlns:a16="http://schemas.microsoft.com/office/drawing/2014/main" id="{A6A346CC-3BF0-50F2-77AD-990E67CF2298}"/>
                  </a:ext>
                </a:extLst>
              </p:cNvPr>
              <p:cNvSpPr/>
              <p:nvPr/>
            </p:nvSpPr>
            <p:spPr>
              <a:xfrm>
                <a:off x="5091890" y="1924792"/>
                <a:ext cx="48437" cy="46316"/>
              </a:xfrm>
              <a:custGeom>
                <a:avLst/>
                <a:gdLst>
                  <a:gd name="connsiteX0" fmla="*/ 20939 w 48437"/>
                  <a:gd name="connsiteY0" fmla="*/ 19 h 46316"/>
                  <a:gd name="connsiteX1" fmla="*/ 651 w 48437"/>
                  <a:gd name="connsiteY1" fmla="*/ 22879 h 46316"/>
                  <a:gd name="connsiteX2" fmla="*/ 4842 w 48437"/>
                  <a:gd name="connsiteY2" fmla="*/ 42882 h 46316"/>
                  <a:gd name="connsiteX3" fmla="*/ 28178 w 48437"/>
                  <a:gd name="connsiteY3" fmla="*/ 43644 h 46316"/>
                  <a:gd name="connsiteX4" fmla="*/ 43990 w 48437"/>
                  <a:gd name="connsiteY4" fmla="*/ 34690 h 46316"/>
                  <a:gd name="connsiteX5" fmla="*/ 46847 w 48437"/>
                  <a:gd name="connsiteY5" fmla="*/ 17831 h 46316"/>
                  <a:gd name="connsiteX6" fmla="*/ 39418 w 48437"/>
                  <a:gd name="connsiteY6" fmla="*/ 11449 h 46316"/>
                  <a:gd name="connsiteX7" fmla="*/ 19511 w 48437"/>
                  <a:gd name="connsiteY7" fmla="*/ 114 h 4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437" h="46316">
                    <a:moveTo>
                      <a:pt x="20939" y="19"/>
                    </a:moveTo>
                    <a:cubicBezTo>
                      <a:pt x="9795" y="-552"/>
                      <a:pt x="2556" y="11830"/>
                      <a:pt x="651" y="22879"/>
                    </a:cubicBezTo>
                    <a:cubicBezTo>
                      <a:pt x="-587" y="29928"/>
                      <a:pt x="-492" y="38119"/>
                      <a:pt x="4842" y="42882"/>
                    </a:cubicBezTo>
                    <a:cubicBezTo>
                      <a:pt x="10938" y="48311"/>
                      <a:pt x="20463" y="46311"/>
                      <a:pt x="28178" y="43644"/>
                    </a:cubicBezTo>
                    <a:cubicBezTo>
                      <a:pt x="33893" y="41643"/>
                      <a:pt x="39799" y="39167"/>
                      <a:pt x="43990" y="34690"/>
                    </a:cubicBezTo>
                    <a:cubicBezTo>
                      <a:pt x="48181" y="30213"/>
                      <a:pt x="49991" y="23070"/>
                      <a:pt x="46847" y="17831"/>
                    </a:cubicBezTo>
                    <a:cubicBezTo>
                      <a:pt x="45133" y="14973"/>
                      <a:pt x="42180" y="13164"/>
                      <a:pt x="39418" y="11449"/>
                    </a:cubicBezTo>
                    <a:cubicBezTo>
                      <a:pt x="32941" y="7449"/>
                      <a:pt x="26273" y="3734"/>
                      <a:pt x="19511" y="114"/>
                    </a:cubicBezTo>
                  </a:path>
                </a:pathLst>
              </a:custGeom>
              <a:solidFill>
                <a:srgbClr val="CC445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7" name="ïSľíḋé">
              <a:extLst>
                <a:ext uri="{FF2B5EF4-FFF2-40B4-BE49-F238E27FC236}">
                  <a16:creationId xmlns:a16="http://schemas.microsoft.com/office/drawing/2014/main" id="{927929FB-2DE0-A2E1-F83E-5EB2C5F03664}"/>
                </a:ext>
              </a:extLst>
            </p:cNvPr>
            <p:cNvGrpSpPr/>
            <p:nvPr/>
          </p:nvGrpSpPr>
          <p:grpSpPr>
            <a:xfrm>
              <a:off x="7682218" y="2941932"/>
              <a:ext cx="461256" cy="492643"/>
              <a:chOff x="7732330" y="2722089"/>
              <a:chExt cx="461256" cy="492643"/>
            </a:xfrm>
          </p:grpSpPr>
          <p:sp>
            <p:nvSpPr>
              <p:cNvPr id="61" name="iṥḻïḍê">
                <a:extLst>
                  <a:ext uri="{FF2B5EF4-FFF2-40B4-BE49-F238E27FC236}">
                    <a16:creationId xmlns:a16="http://schemas.microsoft.com/office/drawing/2014/main" id="{32E258D0-9016-4645-1ED4-0D2E85EF51AC}"/>
                  </a:ext>
                </a:extLst>
              </p:cNvPr>
              <p:cNvSpPr/>
              <p:nvPr/>
            </p:nvSpPr>
            <p:spPr>
              <a:xfrm>
                <a:off x="7903409" y="2722089"/>
                <a:ext cx="259471" cy="492643"/>
              </a:xfrm>
              <a:custGeom>
                <a:avLst/>
                <a:gdLst>
                  <a:gd name="connsiteX0" fmla="*/ 10151 w 259471"/>
                  <a:gd name="connsiteY0" fmla="*/ 484025 h 492643"/>
                  <a:gd name="connsiteX1" fmla="*/ 42631 w 259471"/>
                  <a:gd name="connsiteY1" fmla="*/ 492503 h 492643"/>
                  <a:gd name="connsiteX2" fmla="*/ 127975 w 259471"/>
                  <a:gd name="connsiteY2" fmla="*/ 446402 h 492643"/>
                  <a:gd name="connsiteX3" fmla="*/ 147501 w 259471"/>
                  <a:gd name="connsiteY3" fmla="*/ 351628 h 492643"/>
                  <a:gd name="connsiteX4" fmla="*/ 109592 w 259471"/>
                  <a:gd name="connsiteY4" fmla="*/ 244948 h 492643"/>
                  <a:gd name="connsiteX5" fmla="*/ 111592 w 259471"/>
                  <a:gd name="connsiteY5" fmla="*/ 220088 h 492643"/>
                  <a:gd name="connsiteX6" fmla="*/ 120927 w 259471"/>
                  <a:gd name="connsiteY6" fmla="*/ 191322 h 492643"/>
                  <a:gd name="connsiteX7" fmla="*/ 250562 w 259471"/>
                  <a:gd name="connsiteY7" fmla="*/ 30731 h 492643"/>
                  <a:gd name="connsiteX8" fmla="*/ 259230 w 259471"/>
                  <a:gd name="connsiteY8" fmla="*/ 15395 h 492643"/>
                  <a:gd name="connsiteX9" fmla="*/ 258182 w 259471"/>
                  <a:gd name="connsiteY9" fmla="*/ 6061 h 492643"/>
                  <a:gd name="connsiteX10" fmla="*/ 252181 w 259471"/>
                  <a:gd name="connsiteY10" fmla="*/ 632 h 492643"/>
                  <a:gd name="connsiteX11" fmla="*/ 243799 w 259471"/>
                  <a:gd name="connsiteY11" fmla="*/ 441 h 492643"/>
                  <a:gd name="connsiteX12" fmla="*/ 197222 w 259471"/>
                  <a:gd name="connsiteY12" fmla="*/ 19872 h 492643"/>
                  <a:gd name="connsiteX13" fmla="*/ 101400 w 259471"/>
                  <a:gd name="connsiteY13" fmla="*/ 98358 h 492643"/>
                  <a:gd name="connsiteX14" fmla="*/ 60729 w 259471"/>
                  <a:gd name="connsiteY14" fmla="*/ 213230 h 492643"/>
                  <a:gd name="connsiteX15" fmla="*/ 66253 w 259471"/>
                  <a:gd name="connsiteY15" fmla="*/ 298574 h 492643"/>
                  <a:gd name="connsiteX16" fmla="*/ 34440 w 259471"/>
                  <a:gd name="connsiteY16" fmla="*/ 363915 h 492643"/>
                  <a:gd name="connsiteX17" fmla="*/ 5103 w 259471"/>
                  <a:gd name="connsiteY17" fmla="*/ 430400 h 492643"/>
                  <a:gd name="connsiteX18" fmla="*/ 10151 w 259471"/>
                  <a:gd name="connsiteY18" fmla="*/ 484025 h 492643"/>
                  <a:gd name="connsiteX19" fmla="*/ 83208 w 259471"/>
                  <a:gd name="connsiteY19" fmla="*/ 376774 h 492643"/>
                  <a:gd name="connsiteX20" fmla="*/ 95781 w 259471"/>
                  <a:gd name="connsiteY20" fmla="*/ 362010 h 492643"/>
                  <a:gd name="connsiteX21" fmla="*/ 100257 w 259471"/>
                  <a:gd name="connsiteY21" fmla="*/ 362582 h 492643"/>
                  <a:gd name="connsiteX22" fmla="*/ 103401 w 259471"/>
                  <a:gd name="connsiteY22" fmla="*/ 368297 h 492643"/>
                  <a:gd name="connsiteX23" fmla="*/ 81779 w 259471"/>
                  <a:gd name="connsiteY23" fmla="*/ 431638 h 492643"/>
                  <a:gd name="connsiteX24" fmla="*/ 70254 w 259471"/>
                  <a:gd name="connsiteY24" fmla="*/ 443925 h 492643"/>
                  <a:gd name="connsiteX25" fmla="*/ 56919 w 259471"/>
                  <a:gd name="connsiteY25" fmla="*/ 447068 h 492643"/>
                  <a:gd name="connsiteX26" fmla="*/ 83208 w 259471"/>
                  <a:gd name="connsiteY26" fmla="*/ 376774 h 49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59471" h="492643">
                    <a:moveTo>
                      <a:pt x="10151" y="484025"/>
                    </a:moveTo>
                    <a:cubicBezTo>
                      <a:pt x="18819" y="491645"/>
                      <a:pt x="31201" y="493169"/>
                      <a:pt x="42631" y="492503"/>
                    </a:cubicBezTo>
                    <a:cubicBezTo>
                      <a:pt x="75873" y="490598"/>
                      <a:pt x="108068" y="473262"/>
                      <a:pt x="127975" y="446402"/>
                    </a:cubicBezTo>
                    <a:cubicBezTo>
                      <a:pt x="147882" y="419732"/>
                      <a:pt x="155217" y="384013"/>
                      <a:pt x="147501" y="351628"/>
                    </a:cubicBezTo>
                    <a:cubicBezTo>
                      <a:pt x="138643" y="314671"/>
                      <a:pt x="111878" y="282857"/>
                      <a:pt x="109592" y="244948"/>
                    </a:cubicBezTo>
                    <a:cubicBezTo>
                      <a:pt x="109116" y="236566"/>
                      <a:pt x="109878" y="228279"/>
                      <a:pt x="111592" y="220088"/>
                    </a:cubicBezTo>
                    <a:cubicBezTo>
                      <a:pt x="113688" y="210182"/>
                      <a:pt x="116831" y="200561"/>
                      <a:pt x="120927" y="191322"/>
                    </a:cubicBezTo>
                    <a:cubicBezTo>
                      <a:pt x="148454" y="127981"/>
                      <a:pt x="206747" y="84261"/>
                      <a:pt x="250562" y="30731"/>
                    </a:cubicBezTo>
                    <a:cubicBezTo>
                      <a:pt x="254372" y="26159"/>
                      <a:pt x="258087" y="21301"/>
                      <a:pt x="259230" y="15395"/>
                    </a:cubicBezTo>
                    <a:cubicBezTo>
                      <a:pt x="259801" y="12252"/>
                      <a:pt x="259325" y="8918"/>
                      <a:pt x="258182" y="6061"/>
                    </a:cubicBezTo>
                    <a:cubicBezTo>
                      <a:pt x="256944" y="3584"/>
                      <a:pt x="254848" y="1489"/>
                      <a:pt x="252181" y="632"/>
                    </a:cubicBezTo>
                    <a:cubicBezTo>
                      <a:pt x="249514" y="-321"/>
                      <a:pt x="246562" y="-35"/>
                      <a:pt x="243799" y="441"/>
                    </a:cubicBezTo>
                    <a:cubicBezTo>
                      <a:pt x="227035" y="3203"/>
                      <a:pt x="211890" y="11300"/>
                      <a:pt x="197222" y="19872"/>
                    </a:cubicBezTo>
                    <a:cubicBezTo>
                      <a:pt x="161408" y="40922"/>
                      <a:pt x="127213" y="65783"/>
                      <a:pt x="101400" y="98358"/>
                    </a:cubicBezTo>
                    <a:cubicBezTo>
                      <a:pt x="75397" y="130743"/>
                      <a:pt x="58538" y="171701"/>
                      <a:pt x="60729" y="213230"/>
                    </a:cubicBezTo>
                    <a:cubicBezTo>
                      <a:pt x="62157" y="241805"/>
                      <a:pt x="72540" y="270570"/>
                      <a:pt x="66253" y="298574"/>
                    </a:cubicBezTo>
                    <a:cubicBezTo>
                      <a:pt x="60824" y="322672"/>
                      <a:pt x="44250" y="341627"/>
                      <a:pt x="34440" y="363915"/>
                    </a:cubicBezTo>
                    <a:cubicBezTo>
                      <a:pt x="24534" y="385823"/>
                      <a:pt x="12913" y="407540"/>
                      <a:pt x="5103" y="430400"/>
                    </a:cubicBezTo>
                    <a:cubicBezTo>
                      <a:pt x="-993" y="448402"/>
                      <a:pt x="-4041" y="471262"/>
                      <a:pt x="10151" y="484025"/>
                    </a:cubicBezTo>
                    <a:close/>
                    <a:moveTo>
                      <a:pt x="83208" y="376774"/>
                    </a:moveTo>
                    <a:cubicBezTo>
                      <a:pt x="85684" y="370487"/>
                      <a:pt x="89113" y="363344"/>
                      <a:pt x="95781" y="362010"/>
                    </a:cubicBezTo>
                    <a:cubicBezTo>
                      <a:pt x="97305" y="361724"/>
                      <a:pt x="98924" y="361820"/>
                      <a:pt x="100257" y="362582"/>
                    </a:cubicBezTo>
                    <a:cubicBezTo>
                      <a:pt x="102163" y="363725"/>
                      <a:pt x="102829" y="366011"/>
                      <a:pt x="103401" y="368297"/>
                    </a:cubicBezTo>
                    <a:cubicBezTo>
                      <a:pt x="107973" y="390776"/>
                      <a:pt x="95305" y="412874"/>
                      <a:pt x="81779" y="431638"/>
                    </a:cubicBezTo>
                    <a:cubicBezTo>
                      <a:pt x="78540" y="436210"/>
                      <a:pt x="75016" y="440782"/>
                      <a:pt x="70254" y="443925"/>
                    </a:cubicBezTo>
                    <a:cubicBezTo>
                      <a:pt x="66158" y="446783"/>
                      <a:pt x="61776" y="448021"/>
                      <a:pt x="56919" y="447068"/>
                    </a:cubicBezTo>
                    <a:cubicBezTo>
                      <a:pt x="56062" y="426971"/>
                      <a:pt x="75588" y="395919"/>
                      <a:pt x="83208" y="376774"/>
                    </a:cubicBezTo>
                    <a:close/>
                  </a:path>
                </a:pathLst>
              </a:custGeom>
              <a:solidFill>
                <a:srgbClr val="005F9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i$1iḑé">
                <a:extLst>
                  <a:ext uri="{FF2B5EF4-FFF2-40B4-BE49-F238E27FC236}">
                    <a16:creationId xmlns:a16="http://schemas.microsoft.com/office/drawing/2014/main" id="{2B61AD46-8800-242A-7298-05EE6CC2E8DF}"/>
                  </a:ext>
                </a:extLst>
              </p:cNvPr>
              <p:cNvSpPr/>
              <p:nvPr/>
            </p:nvSpPr>
            <p:spPr>
              <a:xfrm>
                <a:off x="7732330" y="2743015"/>
                <a:ext cx="461256" cy="421296"/>
              </a:xfrm>
              <a:custGeom>
                <a:avLst/>
                <a:gdLst>
                  <a:gd name="connsiteX0" fmla="*/ 18828 w 461256"/>
                  <a:gd name="connsiteY0" fmla="*/ 416808 h 421296"/>
                  <a:gd name="connsiteX1" fmla="*/ 62929 w 461256"/>
                  <a:gd name="connsiteY1" fmla="*/ 415951 h 421296"/>
                  <a:gd name="connsiteX2" fmla="*/ 99219 w 461256"/>
                  <a:gd name="connsiteY2" fmla="*/ 386042 h 421296"/>
                  <a:gd name="connsiteX3" fmla="*/ 226473 w 461256"/>
                  <a:gd name="connsiteY3" fmla="*/ 278886 h 421296"/>
                  <a:gd name="connsiteX4" fmla="*/ 298292 w 461256"/>
                  <a:gd name="connsiteY4" fmla="*/ 242215 h 421296"/>
                  <a:gd name="connsiteX5" fmla="*/ 454692 w 461256"/>
                  <a:gd name="connsiteY5" fmla="*/ 38475 h 421296"/>
                  <a:gd name="connsiteX6" fmla="*/ 459931 w 461256"/>
                  <a:gd name="connsiteY6" fmla="*/ 9329 h 421296"/>
                  <a:gd name="connsiteX7" fmla="*/ 451168 w 461256"/>
                  <a:gd name="connsiteY7" fmla="*/ 89 h 421296"/>
                  <a:gd name="connsiteX8" fmla="*/ 433261 w 461256"/>
                  <a:gd name="connsiteY8" fmla="*/ 11043 h 421296"/>
                  <a:gd name="connsiteX9" fmla="*/ 395352 w 461256"/>
                  <a:gd name="connsiteY9" fmla="*/ 48667 h 421296"/>
                  <a:gd name="connsiteX10" fmla="*/ 321628 w 461256"/>
                  <a:gd name="connsiteY10" fmla="*/ 132868 h 421296"/>
                  <a:gd name="connsiteX11" fmla="*/ 274860 w 461256"/>
                  <a:gd name="connsiteY11" fmla="*/ 190304 h 421296"/>
                  <a:gd name="connsiteX12" fmla="*/ 264288 w 461256"/>
                  <a:gd name="connsiteY12" fmla="*/ 196019 h 421296"/>
                  <a:gd name="connsiteX13" fmla="*/ 135605 w 461256"/>
                  <a:gd name="connsiteY13" fmla="*/ 210973 h 421296"/>
                  <a:gd name="connsiteX14" fmla="*/ 56833 w 461256"/>
                  <a:gd name="connsiteY14" fmla="*/ 244882 h 421296"/>
                  <a:gd name="connsiteX15" fmla="*/ 826 w 461256"/>
                  <a:gd name="connsiteY15" fmla="*/ 380994 h 421296"/>
                  <a:gd name="connsiteX16" fmla="*/ 18828 w 461256"/>
                  <a:gd name="connsiteY16" fmla="*/ 416808 h 421296"/>
                  <a:gd name="connsiteX17" fmla="*/ 61786 w 461256"/>
                  <a:gd name="connsiteY17" fmla="*/ 311081 h 421296"/>
                  <a:gd name="connsiteX18" fmla="*/ 100839 w 461256"/>
                  <a:gd name="connsiteY18" fmla="*/ 272600 h 421296"/>
                  <a:gd name="connsiteX19" fmla="*/ 150940 w 461256"/>
                  <a:gd name="connsiteY19" fmla="*/ 257074 h 421296"/>
                  <a:gd name="connsiteX20" fmla="*/ 162751 w 461256"/>
                  <a:gd name="connsiteY20" fmla="*/ 265456 h 421296"/>
                  <a:gd name="connsiteX21" fmla="*/ 151321 w 461256"/>
                  <a:gd name="connsiteY21" fmla="*/ 291078 h 421296"/>
                  <a:gd name="connsiteX22" fmla="*/ 101315 w 461256"/>
                  <a:gd name="connsiteY22" fmla="*/ 327083 h 421296"/>
                  <a:gd name="connsiteX23" fmla="*/ 70644 w 461256"/>
                  <a:gd name="connsiteY23" fmla="*/ 357848 h 421296"/>
                  <a:gd name="connsiteX24" fmla="*/ 48165 w 461256"/>
                  <a:gd name="connsiteY24" fmla="*/ 363373 h 421296"/>
                  <a:gd name="connsiteX25" fmla="*/ 61786 w 461256"/>
                  <a:gd name="connsiteY25" fmla="*/ 311081 h 421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61256" h="421296">
                    <a:moveTo>
                      <a:pt x="18828" y="416808"/>
                    </a:moveTo>
                    <a:cubicBezTo>
                      <a:pt x="29973" y="423380"/>
                      <a:pt x="51785" y="422428"/>
                      <a:pt x="62929" y="415951"/>
                    </a:cubicBezTo>
                    <a:cubicBezTo>
                      <a:pt x="74168" y="409283"/>
                      <a:pt x="90551" y="395663"/>
                      <a:pt x="99219" y="386042"/>
                    </a:cubicBezTo>
                    <a:cubicBezTo>
                      <a:pt x="139605" y="341370"/>
                      <a:pt x="172943" y="306128"/>
                      <a:pt x="226473" y="278886"/>
                    </a:cubicBezTo>
                    <a:cubicBezTo>
                      <a:pt x="250476" y="266599"/>
                      <a:pt x="275432" y="256312"/>
                      <a:pt x="298292" y="242215"/>
                    </a:cubicBezTo>
                    <a:cubicBezTo>
                      <a:pt x="372206" y="196685"/>
                      <a:pt x="417354" y="116866"/>
                      <a:pt x="454692" y="38475"/>
                    </a:cubicBezTo>
                    <a:cubicBezTo>
                      <a:pt x="459074" y="29331"/>
                      <a:pt x="463551" y="18854"/>
                      <a:pt x="459931" y="9329"/>
                    </a:cubicBezTo>
                    <a:cubicBezTo>
                      <a:pt x="457645" y="3137"/>
                      <a:pt x="454597" y="566"/>
                      <a:pt x="451168" y="89"/>
                    </a:cubicBezTo>
                    <a:cubicBezTo>
                      <a:pt x="444786" y="-863"/>
                      <a:pt x="437547" y="5995"/>
                      <a:pt x="433261" y="11043"/>
                    </a:cubicBezTo>
                    <a:cubicBezTo>
                      <a:pt x="421641" y="24473"/>
                      <a:pt x="407829" y="36189"/>
                      <a:pt x="395352" y="48667"/>
                    </a:cubicBezTo>
                    <a:cubicBezTo>
                      <a:pt x="368967" y="75146"/>
                      <a:pt x="343535" y="102578"/>
                      <a:pt x="321628" y="132868"/>
                    </a:cubicBezTo>
                    <a:cubicBezTo>
                      <a:pt x="308103" y="151537"/>
                      <a:pt x="294958" y="178874"/>
                      <a:pt x="274860" y="190304"/>
                    </a:cubicBezTo>
                    <a:cubicBezTo>
                      <a:pt x="271241" y="192399"/>
                      <a:pt x="267717" y="194304"/>
                      <a:pt x="264288" y="196019"/>
                    </a:cubicBezTo>
                    <a:cubicBezTo>
                      <a:pt x="193707" y="232690"/>
                      <a:pt x="176086" y="204877"/>
                      <a:pt x="135605" y="210973"/>
                    </a:cubicBezTo>
                    <a:cubicBezTo>
                      <a:pt x="103506" y="215831"/>
                      <a:pt x="80169" y="222308"/>
                      <a:pt x="56833" y="244882"/>
                    </a:cubicBezTo>
                    <a:cubicBezTo>
                      <a:pt x="17876" y="282791"/>
                      <a:pt x="-4699" y="326987"/>
                      <a:pt x="826" y="380994"/>
                    </a:cubicBezTo>
                    <a:cubicBezTo>
                      <a:pt x="2255" y="394901"/>
                      <a:pt x="6922" y="409855"/>
                      <a:pt x="18828" y="416808"/>
                    </a:cubicBezTo>
                    <a:close/>
                    <a:moveTo>
                      <a:pt x="61786" y="311081"/>
                    </a:moveTo>
                    <a:cubicBezTo>
                      <a:pt x="71883" y="295745"/>
                      <a:pt x="86075" y="283363"/>
                      <a:pt x="100839" y="272600"/>
                    </a:cubicBezTo>
                    <a:cubicBezTo>
                      <a:pt x="115602" y="262027"/>
                      <a:pt x="133509" y="252311"/>
                      <a:pt x="150940" y="257074"/>
                    </a:cubicBezTo>
                    <a:cubicBezTo>
                      <a:pt x="155798" y="258407"/>
                      <a:pt x="160560" y="260884"/>
                      <a:pt x="162751" y="265456"/>
                    </a:cubicBezTo>
                    <a:cubicBezTo>
                      <a:pt x="167323" y="274505"/>
                      <a:pt x="159132" y="284601"/>
                      <a:pt x="151321" y="291078"/>
                    </a:cubicBezTo>
                    <a:cubicBezTo>
                      <a:pt x="135319" y="303937"/>
                      <a:pt x="117603" y="314510"/>
                      <a:pt x="101315" y="327083"/>
                    </a:cubicBezTo>
                    <a:cubicBezTo>
                      <a:pt x="89885" y="335941"/>
                      <a:pt x="79026" y="345942"/>
                      <a:pt x="70644" y="357848"/>
                    </a:cubicBezTo>
                    <a:cubicBezTo>
                      <a:pt x="64453" y="366707"/>
                      <a:pt x="51690" y="389090"/>
                      <a:pt x="48165" y="363373"/>
                    </a:cubicBezTo>
                    <a:cubicBezTo>
                      <a:pt x="45689" y="345085"/>
                      <a:pt x="51594" y="326416"/>
                      <a:pt x="61786" y="311081"/>
                    </a:cubicBezTo>
                    <a:close/>
                  </a:path>
                </a:pathLst>
              </a:custGeom>
              <a:solidFill>
                <a:srgbClr val="005F9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ïŝ1iḍè">
                <a:extLst>
                  <a:ext uri="{FF2B5EF4-FFF2-40B4-BE49-F238E27FC236}">
                    <a16:creationId xmlns:a16="http://schemas.microsoft.com/office/drawing/2014/main" id="{7265FDB5-B256-9728-DCA2-F1A508D7F904}"/>
                  </a:ext>
                </a:extLst>
              </p:cNvPr>
              <p:cNvSpPr/>
              <p:nvPr/>
            </p:nvSpPr>
            <p:spPr>
              <a:xfrm>
                <a:off x="7976984" y="2968637"/>
                <a:ext cx="30482" cy="35665"/>
              </a:xfrm>
              <a:custGeom>
                <a:avLst/>
                <a:gdLst>
                  <a:gd name="connsiteX0" fmla="*/ 19158 w 30482"/>
                  <a:gd name="connsiteY0" fmla="*/ 30785 h 35665"/>
                  <a:gd name="connsiteX1" fmla="*/ 27540 w 30482"/>
                  <a:gd name="connsiteY1" fmla="*/ 20212 h 35665"/>
                  <a:gd name="connsiteX2" fmla="*/ 28397 w 30482"/>
                  <a:gd name="connsiteY2" fmla="*/ 3734 h 35665"/>
                  <a:gd name="connsiteX3" fmla="*/ 15443 w 30482"/>
                  <a:gd name="connsiteY3" fmla="*/ 781 h 35665"/>
                  <a:gd name="connsiteX4" fmla="*/ 4870 w 30482"/>
                  <a:gd name="connsiteY4" fmla="*/ 9925 h 35665"/>
                  <a:gd name="connsiteX5" fmla="*/ 12 w 30482"/>
                  <a:gd name="connsiteY5" fmla="*/ 22593 h 35665"/>
                  <a:gd name="connsiteX6" fmla="*/ 5727 w 30482"/>
                  <a:gd name="connsiteY6" fmla="*/ 34404 h 35665"/>
                  <a:gd name="connsiteX7" fmla="*/ 17729 w 30482"/>
                  <a:gd name="connsiteY7" fmla="*/ 31737 h 35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2" h="35665">
                    <a:moveTo>
                      <a:pt x="19158" y="30785"/>
                    </a:moveTo>
                    <a:cubicBezTo>
                      <a:pt x="22491" y="27737"/>
                      <a:pt x="25349" y="24213"/>
                      <a:pt x="27540" y="20212"/>
                    </a:cubicBezTo>
                    <a:cubicBezTo>
                      <a:pt x="30397" y="15164"/>
                      <a:pt x="32016" y="8401"/>
                      <a:pt x="28397" y="3734"/>
                    </a:cubicBezTo>
                    <a:cubicBezTo>
                      <a:pt x="25444" y="19"/>
                      <a:pt x="19920" y="-838"/>
                      <a:pt x="15443" y="781"/>
                    </a:cubicBezTo>
                    <a:cubicBezTo>
                      <a:pt x="10966" y="2400"/>
                      <a:pt x="7537" y="6020"/>
                      <a:pt x="4870" y="9925"/>
                    </a:cubicBezTo>
                    <a:cubicBezTo>
                      <a:pt x="2298" y="13735"/>
                      <a:pt x="203" y="18021"/>
                      <a:pt x="12" y="22593"/>
                    </a:cubicBezTo>
                    <a:cubicBezTo>
                      <a:pt x="-178" y="27166"/>
                      <a:pt x="1822" y="32023"/>
                      <a:pt x="5727" y="34404"/>
                    </a:cubicBezTo>
                    <a:cubicBezTo>
                      <a:pt x="9633" y="36786"/>
                      <a:pt x="15538" y="35738"/>
                      <a:pt x="17729" y="31737"/>
                    </a:cubicBezTo>
                  </a:path>
                </a:pathLst>
              </a:custGeom>
              <a:solidFill>
                <a:srgbClr val="004E7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îSļîḓê">
                <a:extLst>
                  <a:ext uri="{FF2B5EF4-FFF2-40B4-BE49-F238E27FC236}">
                    <a16:creationId xmlns:a16="http://schemas.microsoft.com/office/drawing/2014/main" id="{258B2032-C7B8-DC35-D008-4A5B364F4719}"/>
                  </a:ext>
                </a:extLst>
              </p:cNvPr>
              <p:cNvSpPr/>
              <p:nvPr/>
            </p:nvSpPr>
            <p:spPr>
              <a:xfrm>
                <a:off x="7992101" y="2728055"/>
                <a:ext cx="170701" cy="216667"/>
              </a:xfrm>
              <a:custGeom>
                <a:avLst/>
                <a:gdLst>
                  <a:gd name="connsiteX0" fmla="*/ 5564 w 170701"/>
                  <a:gd name="connsiteY0" fmla="*/ 142113 h 216667"/>
                  <a:gd name="connsiteX1" fmla="*/ 41474 w 170701"/>
                  <a:gd name="connsiteY1" fmla="*/ 84963 h 216667"/>
                  <a:gd name="connsiteX2" fmla="*/ 169394 w 170701"/>
                  <a:gd name="connsiteY2" fmla="*/ 0 h 216667"/>
                  <a:gd name="connsiteX3" fmla="*/ 170442 w 170701"/>
                  <a:gd name="connsiteY3" fmla="*/ 9334 h 216667"/>
                  <a:gd name="connsiteX4" fmla="*/ 161774 w 170701"/>
                  <a:gd name="connsiteY4" fmla="*/ 24670 h 216667"/>
                  <a:gd name="connsiteX5" fmla="*/ 32139 w 170701"/>
                  <a:gd name="connsiteY5" fmla="*/ 185261 h 216667"/>
                  <a:gd name="connsiteX6" fmla="*/ 22804 w 170701"/>
                  <a:gd name="connsiteY6" fmla="*/ 214027 h 216667"/>
                  <a:gd name="connsiteX7" fmla="*/ 14137 w 170701"/>
                  <a:gd name="connsiteY7" fmla="*/ 216217 h 216667"/>
                  <a:gd name="connsiteX8" fmla="*/ 7088 w 170701"/>
                  <a:gd name="connsiteY8" fmla="*/ 208217 h 216667"/>
                  <a:gd name="connsiteX9" fmla="*/ 5564 w 170701"/>
                  <a:gd name="connsiteY9" fmla="*/ 142113 h 216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0701" h="216667">
                    <a:moveTo>
                      <a:pt x="5564" y="142113"/>
                    </a:moveTo>
                    <a:cubicBezTo>
                      <a:pt x="12899" y="120682"/>
                      <a:pt x="26234" y="101822"/>
                      <a:pt x="41474" y="84963"/>
                    </a:cubicBezTo>
                    <a:cubicBezTo>
                      <a:pt x="76145" y="46482"/>
                      <a:pt x="120626" y="16954"/>
                      <a:pt x="169394" y="0"/>
                    </a:cubicBezTo>
                    <a:cubicBezTo>
                      <a:pt x="170633" y="2858"/>
                      <a:pt x="171013" y="6191"/>
                      <a:pt x="170442" y="9334"/>
                    </a:cubicBezTo>
                    <a:cubicBezTo>
                      <a:pt x="169394" y="15240"/>
                      <a:pt x="165584" y="20098"/>
                      <a:pt x="161774" y="24670"/>
                    </a:cubicBezTo>
                    <a:cubicBezTo>
                      <a:pt x="117959" y="78200"/>
                      <a:pt x="59666" y="121920"/>
                      <a:pt x="32139" y="185261"/>
                    </a:cubicBezTo>
                    <a:cubicBezTo>
                      <a:pt x="28043" y="194500"/>
                      <a:pt x="24900" y="204216"/>
                      <a:pt x="22804" y="214027"/>
                    </a:cubicBezTo>
                    <a:cubicBezTo>
                      <a:pt x="20233" y="216217"/>
                      <a:pt x="17375" y="217360"/>
                      <a:pt x="14137" y="216217"/>
                    </a:cubicBezTo>
                    <a:cubicBezTo>
                      <a:pt x="10708" y="214979"/>
                      <a:pt x="8612" y="211550"/>
                      <a:pt x="7088" y="208217"/>
                    </a:cubicBezTo>
                    <a:cubicBezTo>
                      <a:pt x="-2437" y="187928"/>
                      <a:pt x="-1770" y="163544"/>
                      <a:pt x="5564" y="142113"/>
                    </a:cubicBezTo>
                    <a:close/>
                  </a:path>
                </a:pathLst>
              </a:custGeom>
              <a:solidFill>
                <a:srgbClr val="4678A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îṩḻíḓé">
                <a:extLst>
                  <a:ext uri="{FF2B5EF4-FFF2-40B4-BE49-F238E27FC236}">
                    <a16:creationId xmlns:a16="http://schemas.microsoft.com/office/drawing/2014/main" id="{2416A66B-A4A4-80B7-BC54-AC4EBAFE4A4E}"/>
                  </a:ext>
                </a:extLst>
              </p:cNvPr>
              <p:cNvSpPr/>
              <p:nvPr/>
            </p:nvSpPr>
            <p:spPr>
              <a:xfrm>
                <a:off x="7996618" y="2743110"/>
                <a:ext cx="186880" cy="216734"/>
              </a:xfrm>
              <a:custGeom>
                <a:avLst/>
                <a:gdLst>
                  <a:gd name="connsiteX0" fmla="*/ 0 w 186880"/>
                  <a:gd name="connsiteY0" fmla="*/ 196019 h 216734"/>
                  <a:gd name="connsiteX1" fmla="*/ 10573 w 186880"/>
                  <a:gd name="connsiteY1" fmla="*/ 190304 h 216734"/>
                  <a:gd name="connsiteX2" fmla="*/ 57340 w 186880"/>
                  <a:gd name="connsiteY2" fmla="*/ 132868 h 216734"/>
                  <a:gd name="connsiteX3" fmla="*/ 131064 w 186880"/>
                  <a:gd name="connsiteY3" fmla="*/ 48667 h 216734"/>
                  <a:gd name="connsiteX4" fmla="*/ 168973 w 186880"/>
                  <a:gd name="connsiteY4" fmla="*/ 11043 h 216734"/>
                  <a:gd name="connsiteX5" fmla="*/ 186880 w 186880"/>
                  <a:gd name="connsiteY5" fmla="*/ 89 h 216734"/>
                  <a:gd name="connsiteX6" fmla="*/ 184023 w 186880"/>
                  <a:gd name="connsiteY6" fmla="*/ 10757 h 216734"/>
                  <a:gd name="connsiteX7" fmla="*/ 85058 w 186880"/>
                  <a:gd name="connsiteY7" fmla="*/ 173349 h 216734"/>
                  <a:gd name="connsiteX8" fmla="*/ 17050 w 186880"/>
                  <a:gd name="connsiteY8" fmla="*/ 216593 h 216734"/>
                  <a:gd name="connsiteX9" fmla="*/ 0 w 186880"/>
                  <a:gd name="connsiteY9" fmla="*/ 196019 h 216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880" h="216734">
                    <a:moveTo>
                      <a:pt x="0" y="196019"/>
                    </a:moveTo>
                    <a:cubicBezTo>
                      <a:pt x="3429" y="194209"/>
                      <a:pt x="6953" y="192399"/>
                      <a:pt x="10573" y="190304"/>
                    </a:cubicBezTo>
                    <a:cubicBezTo>
                      <a:pt x="30671" y="178778"/>
                      <a:pt x="43720" y="151537"/>
                      <a:pt x="57340" y="132868"/>
                    </a:cubicBezTo>
                    <a:cubicBezTo>
                      <a:pt x="79248" y="102578"/>
                      <a:pt x="104680" y="75146"/>
                      <a:pt x="131064" y="48667"/>
                    </a:cubicBezTo>
                    <a:cubicBezTo>
                      <a:pt x="143542" y="36189"/>
                      <a:pt x="157353" y="24473"/>
                      <a:pt x="168973" y="11043"/>
                    </a:cubicBezTo>
                    <a:cubicBezTo>
                      <a:pt x="173260" y="5995"/>
                      <a:pt x="180499" y="-863"/>
                      <a:pt x="186880" y="89"/>
                    </a:cubicBezTo>
                    <a:cubicBezTo>
                      <a:pt x="186595" y="3709"/>
                      <a:pt x="185261" y="7328"/>
                      <a:pt x="184023" y="10757"/>
                    </a:cubicBezTo>
                    <a:cubicBezTo>
                      <a:pt x="160496" y="70003"/>
                      <a:pt x="126968" y="125248"/>
                      <a:pt x="85058" y="173349"/>
                    </a:cubicBezTo>
                    <a:cubicBezTo>
                      <a:pt x="69818" y="190875"/>
                      <a:pt x="43148" y="218974"/>
                      <a:pt x="17050" y="216593"/>
                    </a:cubicBezTo>
                    <a:cubicBezTo>
                      <a:pt x="4477" y="215355"/>
                      <a:pt x="190" y="206782"/>
                      <a:pt x="0" y="196019"/>
                    </a:cubicBezTo>
                    <a:close/>
                  </a:path>
                </a:pathLst>
              </a:custGeom>
              <a:solidFill>
                <a:srgbClr val="4678A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8" name="îṧľíḑé">
              <a:extLst>
                <a:ext uri="{FF2B5EF4-FFF2-40B4-BE49-F238E27FC236}">
                  <a16:creationId xmlns:a16="http://schemas.microsoft.com/office/drawing/2014/main" id="{BC530E38-5512-6F33-F779-722B4909288E}"/>
                </a:ext>
              </a:extLst>
            </p:cNvPr>
            <p:cNvGrpSpPr/>
            <p:nvPr/>
          </p:nvGrpSpPr>
          <p:grpSpPr>
            <a:xfrm>
              <a:off x="6530138" y="2584233"/>
              <a:ext cx="1053179" cy="694277"/>
              <a:chOff x="6580250" y="2364390"/>
              <a:chExt cx="1053179" cy="694277"/>
            </a:xfrm>
          </p:grpSpPr>
          <p:sp>
            <p:nvSpPr>
              <p:cNvPr id="55" name="îṡḻiḋè">
                <a:extLst>
                  <a:ext uri="{FF2B5EF4-FFF2-40B4-BE49-F238E27FC236}">
                    <a16:creationId xmlns:a16="http://schemas.microsoft.com/office/drawing/2014/main" id="{73BAFD64-1389-FD06-5B8B-422A999D0BB8}"/>
                  </a:ext>
                </a:extLst>
              </p:cNvPr>
              <p:cNvSpPr/>
              <p:nvPr/>
            </p:nvSpPr>
            <p:spPr>
              <a:xfrm>
                <a:off x="6580250" y="2669000"/>
                <a:ext cx="834675" cy="389667"/>
              </a:xfrm>
              <a:custGeom>
                <a:avLst/>
                <a:gdLst>
                  <a:gd name="connsiteX0" fmla="*/ 491109 w 834675"/>
                  <a:gd name="connsiteY0" fmla="*/ 389668 h 389667"/>
                  <a:gd name="connsiteX1" fmla="*/ 0 w 834675"/>
                  <a:gd name="connsiteY1" fmla="*/ 258413 h 389667"/>
                  <a:gd name="connsiteX2" fmla="*/ 606647 w 834675"/>
                  <a:gd name="connsiteY2" fmla="*/ 0 h 389667"/>
                  <a:gd name="connsiteX3" fmla="*/ 834676 w 834675"/>
                  <a:gd name="connsiteY3" fmla="*/ 162496 h 389667"/>
                  <a:gd name="connsiteX4" fmla="*/ 491109 w 834675"/>
                  <a:gd name="connsiteY4" fmla="*/ 389668 h 38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4675" h="389667">
                    <a:moveTo>
                      <a:pt x="491109" y="389668"/>
                    </a:moveTo>
                    <a:cubicBezTo>
                      <a:pt x="320993" y="273748"/>
                      <a:pt x="137160" y="193643"/>
                      <a:pt x="0" y="258413"/>
                    </a:cubicBezTo>
                    <a:cubicBezTo>
                      <a:pt x="195072" y="100203"/>
                      <a:pt x="540734" y="10192"/>
                      <a:pt x="606647" y="0"/>
                    </a:cubicBezTo>
                    <a:cubicBezTo>
                      <a:pt x="749046" y="62293"/>
                      <a:pt x="834676" y="162496"/>
                      <a:pt x="834676" y="162496"/>
                    </a:cubicBezTo>
                    <a:cubicBezTo>
                      <a:pt x="834676" y="162496"/>
                      <a:pt x="631793" y="254413"/>
                      <a:pt x="491109" y="389668"/>
                    </a:cubicBezTo>
                    <a:close/>
                  </a:path>
                </a:pathLst>
              </a:custGeom>
              <a:solidFill>
                <a:srgbClr val="DABD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iṩḷîďê">
                <a:extLst>
                  <a:ext uri="{FF2B5EF4-FFF2-40B4-BE49-F238E27FC236}">
                    <a16:creationId xmlns:a16="http://schemas.microsoft.com/office/drawing/2014/main" id="{C2903CFD-8CD7-2051-297A-507824618D81}"/>
                  </a:ext>
                </a:extLst>
              </p:cNvPr>
              <p:cNvSpPr/>
              <p:nvPr/>
            </p:nvSpPr>
            <p:spPr>
              <a:xfrm>
                <a:off x="6638067" y="2629185"/>
                <a:ext cx="792672" cy="365379"/>
              </a:xfrm>
              <a:custGeom>
                <a:avLst/>
                <a:gdLst>
                  <a:gd name="connsiteX0" fmla="*/ 0 w 792672"/>
                  <a:gd name="connsiteY0" fmla="*/ 250698 h 365379"/>
                  <a:gd name="connsiteX1" fmla="*/ 411289 w 792672"/>
                  <a:gd name="connsiteY1" fmla="*/ 365379 h 365379"/>
                  <a:gd name="connsiteX2" fmla="*/ 792575 w 792672"/>
                  <a:gd name="connsiteY2" fmla="*/ 132302 h 365379"/>
                  <a:gd name="connsiteX3" fmla="*/ 634460 w 792672"/>
                  <a:gd name="connsiteY3" fmla="*/ 0 h 365379"/>
                  <a:gd name="connsiteX4" fmla="*/ 0 w 792672"/>
                  <a:gd name="connsiteY4" fmla="*/ 250698 h 365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672" h="365379">
                    <a:moveTo>
                      <a:pt x="0" y="250698"/>
                    </a:moveTo>
                    <a:cubicBezTo>
                      <a:pt x="140875" y="240887"/>
                      <a:pt x="278702" y="258032"/>
                      <a:pt x="411289" y="365379"/>
                    </a:cubicBezTo>
                    <a:cubicBezTo>
                      <a:pt x="532829" y="262033"/>
                      <a:pt x="798481" y="138684"/>
                      <a:pt x="792575" y="132302"/>
                    </a:cubicBezTo>
                    <a:cubicBezTo>
                      <a:pt x="786765" y="125921"/>
                      <a:pt x="634460" y="0"/>
                      <a:pt x="634460" y="0"/>
                    </a:cubicBezTo>
                    <a:cubicBezTo>
                      <a:pt x="634460" y="0"/>
                      <a:pt x="178879" y="34671"/>
                      <a:pt x="0" y="250698"/>
                    </a:cubicBezTo>
                    <a:close/>
                  </a:path>
                </a:pathLst>
              </a:custGeom>
              <a:solidFill>
                <a:srgbClr val="E8E3B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ïŝļiďe">
                <a:extLst>
                  <a:ext uri="{FF2B5EF4-FFF2-40B4-BE49-F238E27FC236}">
                    <a16:creationId xmlns:a16="http://schemas.microsoft.com/office/drawing/2014/main" id="{CDA688F6-A97C-5519-1B83-47873EEE746D}"/>
                  </a:ext>
                </a:extLst>
              </p:cNvPr>
              <p:cNvSpPr/>
              <p:nvPr/>
            </p:nvSpPr>
            <p:spPr>
              <a:xfrm>
                <a:off x="6632257" y="2592288"/>
                <a:ext cx="782229" cy="369986"/>
              </a:xfrm>
              <a:custGeom>
                <a:avLst/>
                <a:gdLst>
                  <a:gd name="connsiteX0" fmla="*/ 0 w 782229"/>
                  <a:gd name="connsiteY0" fmla="*/ 249876 h 369986"/>
                  <a:gd name="connsiteX1" fmla="*/ 407289 w 782229"/>
                  <a:gd name="connsiteY1" fmla="*/ 369986 h 369986"/>
                  <a:gd name="connsiteX2" fmla="*/ 782193 w 782229"/>
                  <a:gd name="connsiteY2" fmla="*/ 188630 h 369986"/>
                  <a:gd name="connsiteX3" fmla="*/ 675609 w 782229"/>
                  <a:gd name="connsiteY3" fmla="*/ 35 h 369986"/>
                  <a:gd name="connsiteX4" fmla="*/ 0 w 782229"/>
                  <a:gd name="connsiteY4" fmla="*/ 249876 h 369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229" h="369986">
                    <a:moveTo>
                      <a:pt x="0" y="249876"/>
                    </a:moveTo>
                    <a:cubicBezTo>
                      <a:pt x="124016" y="240256"/>
                      <a:pt x="285750" y="256163"/>
                      <a:pt x="407289" y="369986"/>
                    </a:cubicBezTo>
                    <a:cubicBezTo>
                      <a:pt x="541877" y="288738"/>
                      <a:pt x="785622" y="195298"/>
                      <a:pt x="782193" y="188630"/>
                    </a:cubicBezTo>
                    <a:cubicBezTo>
                      <a:pt x="778764" y="181963"/>
                      <a:pt x="675609" y="35"/>
                      <a:pt x="675609" y="35"/>
                    </a:cubicBezTo>
                    <a:cubicBezTo>
                      <a:pt x="675609" y="35"/>
                      <a:pt x="266319" y="-8728"/>
                      <a:pt x="0" y="249876"/>
                    </a:cubicBezTo>
                    <a:close/>
                  </a:path>
                </a:pathLst>
              </a:custGeom>
              <a:solidFill>
                <a:srgbClr val="FFFC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iṩḻiḋê">
                <a:extLst>
                  <a:ext uri="{FF2B5EF4-FFF2-40B4-BE49-F238E27FC236}">
                    <a16:creationId xmlns:a16="http://schemas.microsoft.com/office/drawing/2014/main" id="{923C1410-B6EB-7395-F259-1386D6DA993E}"/>
                  </a:ext>
                </a:extLst>
              </p:cNvPr>
              <p:cNvSpPr/>
              <p:nvPr/>
            </p:nvSpPr>
            <p:spPr>
              <a:xfrm>
                <a:off x="6925668" y="2376530"/>
                <a:ext cx="574526" cy="601178"/>
              </a:xfrm>
              <a:custGeom>
                <a:avLst/>
                <a:gdLst>
                  <a:gd name="connsiteX0" fmla="*/ 170647 w 574526"/>
                  <a:gd name="connsiteY0" fmla="*/ 516593 h 601178"/>
                  <a:gd name="connsiteX1" fmla="*/ 123499 w 574526"/>
                  <a:gd name="connsiteY1" fmla="*/ 601175 h 601178"/>
                  <a:gd name="connsiteX2" fmla="*/ 30154 w 574526"/>
                  <a:gd name="connsiteY2" fmla="*/ 112352 h 601178"/>
                  <a:gd name="connsiteX3" fmla="*/ 574508 w 574526"/>
                  <a:gd name="connsiteY3" fmla="*/ 3291 h 601178"/>
                  <a:gd name="connsiteX4" fmla="*/ 339526 w 574526"/>
                  <a:gd name="connsiteY4" fmla="*/ 360002 h 601178"/>
                  <a:gd name="connsiteX5" fmla="*/ 170647 w 574526"/>
                  <a:gd name="connsiteY5" fmla="*/ 516593 h 601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4526" h="601178">
                    <a:moveTo>
                      <a:pt x="170647" y="516593"/>
                    </a:moveTo>
                    <a:cubicBezTo>
                      <a:pt x="163218" y="515355"/>
                      <a:pt x="130547" y="600032"/>
                      <a:pt x="123499" y="601175"/>
                    </a:cubicBezTo>
                    <a:cubicBezTo>
                      <a:pt x="116450" y="602318"/>
                      <a:pt x="-71669" y="283802"/>
                      <a:pt x="30154" y="112352"/>
                    </a:cubicBezTo>
                    <a:cubicBezTo>
                      <a:pt x="197412" y="36724"/>
                      <a:pt x="577651" y="-13664"/>
                      <a:pt x="574508" y="3291"/>
                    </a:cubicBezTo>
                    <a:lnTo>
                      <a:pt x="339526" y="360002"/>
                    </a:lnTo>
                    <a:lnTo>
                      <a:pt x="170647" y="516593"/>
                    </a:lnTo>
                    <a:close/>
                  </a:path>
                </a:pathLst>
              </a:custGeom>
              <a:solidFill>
                <a:srgbClr val="E8E3B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ïŝľíḍê">
                <a:extLst>
                  <a:ext uri="{FF2B5EF4-FFF2-40B4-BE49-F238E27FC236}">
                    <a16:creationId xmlns:a16="http://schemas.microsoft.com/office/drawing/2014/main" id="{7C83E31D-2975-DDFB-F356-57CD85DE56D5}"/>
                  </a:ext>
                </a:extLst>
              </p:cNvPr>
              <p:cNvSpPr/>
              <p:nvPr/>
            </p:nvSpPr>
            <p:spPr>
              <a:xfrm>
                <a:off x="7010499" y="2385174"/>
                <a:ext cx="535491" cy="609642"/>
              </a:xfrm>
              <a:custGeom>
                <a:avLst/>
                <a:gdLst>
                  <a:gd name="connsiteX0" fmla="*/ 535491 w 535491"/>
                  <a:gd name="connsiteY0" fmla="*/ 15602 h 609642"/>
                  <a:gd name="connsiteX1" fmla="*/ 65623 w 535491"/>
                  <a:gd name="connsiteY1" fmla="*/ 83039 h 609642"/>
                  <a:gd name="connsiteX2" fmla="*/ 38858 w 535491"/>
                  <a:gd name="connsiteY2" fmla="*/ 609391 h 609642"/>
                  <a:gd name="connsiteX3" fmla="*/ 455195 w 535491"/>
                  <a:gd name="connsiteY3" fmla="*/ 399841 h 609642"/>
                  <a:gd name="connsiteX4" fmla="*/ 535491 w 535491"/>
                  <a:gd name="connsiteY4" fmla="*/ 15602 h 609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491" h="609642">
                    <a:moveTo>
                      <a:pt x="535491" y="15602"/>
                    </a:moveTo>
                    <a:cubicBezTo>
                      <a:pt x="446528" y="-34118"/>
                      <a:pt x="188876" y="47797"/>
                      <a:pt x="65623" y="83039"/>
                    </a:cubicBezTo>
                    <a:cubicBezTo>
                      <a:pt x="-44676" y="274015"/>
                      <a:pt x="11331" y="509854"/>
                      <a:pt x="38858" y="609391"/>
                    </a:cubicBezTo>
                    <a:cubicBezTo>
                      <a:pt x="76386" y="618058"/>
                      <a:pt x="455195" y="399841"/>
                      <a:pt x="455195" y="399841"/>
                    </a:cubicBezTo>
                    <a:cubicBezTo>
                      <a:pt x="455195" y="399841"/>
                      <a:pt x="424716" y="94850"/>
                      <a:pt x="535491" y="15602"/>
                    </a:cubicBezTo>
                    <a:close/>
                  </a:path>
                </a:pathLst>
              </a:custGeom>
              <a:solidFill>
                <a:srgbClr val="FFFC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íṡ1íḍe">
                <a:extLst>
                  <a:ext uri="{FF2B5EF4-FFF2-40B4-BE49-F238E27FC236}">
                    <a16:creationId xmlns:a16="http://schemas.microsoft.com/office/drawing/2014/main" id="{B5D10F4A-3887-0F6D-D01E-F59497ACE147}"/>
                  </a:ext>
                </a:extLst>
              </p:cNvPr>
              <p:cNvSpPr/>
              <p:nvPr/>
            </p:nvSpPr>
            <p:spPr>
              <a:xfrm>
                <a:off x="7054444" y="2364390"/>
                <a:ext cx="578985" cy="681894"/>
              </a:xfrm>
              <a:custGeom>
                <a:avLst/>
                <a:gdLst>
                  <a:gd name="connsiteX0" fmla="*/ 578986 w 578985"/>
                  <a:gd name="connsiteY0" fmla="*/ 0 h 681894"/>
                  <a:gd name="connsiteX1" fmla="*/ 454113 w 578985"/>
                  <a:gd name="connsiteY1" fmla="*/ 431483 h 681894"/>
                  <a:gd name="connsiteX2" fmla="*/ 21106 w 578985"/>
                  <a:gd name="connsiteY2" fmla="*/ 681895 h 681894"/>
                  <a:gd name="connsiteX3" fmla="*/ 1485 w 578985"/>
                  <a:gd name="connsiteY3" fmla="*/ 504635 h 681894"/>
                  <a:gd name="connsiteX4" fmla="*/ 5485 w 578985"/>
                  <a:gd name="connsiteY4" fmla="*/ 371761 h 681894"/>
                  <a:gd name="connsiteX5" fmla="*/ 42442 w 578985"/>
                  <a:gd name="connsiteY5" fmla="*/ 259652 h 681894"/>
                  <a:gd name="connsiteX6" fmla="*/ 162362 w 578985"/>
                  <a:gd name="connsiteY6" fmla="*/ 84582 h 681894"/>
                  <a:gd name="connsiteX7" fmla="*/ 578986 w 578985"/>
                  <a:gd name="connsiteY7" fmla="*/ 0 h 681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8985" h="681894">
                    <a:moveTo>
                      <a:pt x="578986" y="0"/>
                    </a:moveTo>
                    <a:cubicBezTo>
                      <a:pt x="481545" y="118586"/>
                      <a:pt x="439254" y="278702"/>
                      <a:pt x="454113" y="431483"/>
                    </a:cubicBezTo>
                    <a:cubicBezTo>
                      <a:pt x="300665" y="497681"/>
                      <a:pt x="154933" y="581882"/>
                      <a:pt x="21106" y="681895"/>
                    </a:cubicBezTo>
                    <a:cubicBezTo>
                      <a:pt x="12248" y="624650"/>
                      <a:pt x="3771" y="562451"/>
                      <a:pt x="1485" y="504635"/>
                    </a:cubicBezTo>
                    <a:cubicBezTo>
                      <a:pt x="-230" y="460248"/>
                      <a:pt x="-1944" y="415481"/>
                      <a:pt x="5485" y="371761"/>
                    </a:cubicBezTo>
                    <a:cubicBezTo>
                      <a:pt x="12153" y="332804"/>
                      <a:pt x="25869" y="295466"/>
                      <a:pt x="42442" y="259652"/>
                    </a:cubicBezTo>
                    <a:cubicBezTo>
                      <a:pt x="72255" y="195072"/>
                      <a:pt x="101973" y="122206"/>
                      <a:pt x="162362" y="84582"/>
                    </a:cubicBezTo>
                    <a:cubicBezTo>
                      <a:pt x="222846" y="46863"/>
                      <a:pt x="437444" y="9716"/>
                      <a:pt x="578986" y="0"/>
                    </a:cubicBezTo>
                    <a:close/>
                  </a:path>
                </a:pathLst>
              </a:custGeom>
              <a:solidFill>
                <a:srgbClr val="EDC3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9" name="íṥḷiḑe">
              <a:extLst>
                <a:ext uri="{FF2B5EF4-FFF2-40B4-BE49-F238E27FC236}">
                  <a16:creationId xmlns:a16="http://schemas.microsoft.com/office/drawing/2014/main" id="{931E6497-0BA8-5B3E-1C3E-8CCB870384EF}"/>
                </a:ext>
              </a:extLst>
            </p:cNvPr>
            <p:cNvGrpSpPr/>
            <p:nvPr/>
          </p:nvGrpSpPr>
          <p:grpSpPr>
            <a:xfrm>
              <a:off x="4035827" y="3400621"/>
              <a:ext cx="649319" cy="724185"/>
              <a:chOff x="4085939" y="3180778"/>
              <a:chExt cx="649319" cy="724185"/>
            </a:xfrm>
          </p:grpSpPr>
          <p:sp>
            <p:nvSpPr>
              <p:cNvPr id="42" name="iSļïḑe">
                <a:extLst>
                  <a:ext uri="{FF2B5EF4-FFF2-40B4-BE49-F238E27FC236}">
                    <a16:creationId xmlns:a16="http://schemas.microsoft.com/office/drawing/2014/main" id="{894D37C3-9EE4-07F9-9D80-248B55135836}"/>
                  </a:ext>
                </a:extLst>
              </p:cNvPr>
              <p:cNvSpPr/>
              <p:nvPr/>
            </p:nvSpPr>
            <p:spPr>
              <a:xfrm>
                <a:off x="4085939" y="3180778"/>
                <a:ext cx="649319" cy="724185"/>
              </a:xfrm>
              <a:custGeom>
                <a:avLst/>
                <a:gdLst>
                  <a:gd name="connsiteX0" fmla="*/ 131636 w 649319"/>
                  <a:gd name="connsiteY0" fmla="*/ 0 h 724185"/>
                  <a:gd name="connsiteX1" fmla="*/ 649319 w 649319"/>
                  <a:gd name="connsiteY1" fmla="*/ 612077 h 724185"/>
                  <a:gd name="connsiteX2" fmla="*/ 610553 w 649319"/>
                  <a:gd name="connsiteY2" fmla="*/ 651605 h 724185"/>
                  <a:gd name="connsiteX3" fmla="*/ 597122 w 649319"/>
                  <a:gd name="connsiteY3" fmla="*/ 663893 h 724185"/>
                  <a:gd name="connsiteX4" fmla="*/ 522256 w 649319"/>
                  <a:gd name="connsiteY4" fmla="*/ 724186 h 724185"/>
                  <a:gd name="connsiteX5" fmla="*/ 500729 w 649319"/>
                  <a:gd name="connsiteY5" fmla="*/ 698945 h 724185"/>
                  <a:gd name="connsiteX6" fmla="*/ 485489 w 649319"/>
                  <a:gd name="connsiteY6" fmla="*/ 680847 h 724185"/>
                  <a:gd name="connsiteX7" fmla="*/ 460057 w 649319"/>
                  <a:gd name="connsiteY7" fmla="*/ 651129 h 724185"/>
                  <a:gd name="connsiteX8" fmla="*/ 443960 w 649319"/>
                  <a:gd name="connsiteY8" fmla="*/ 631984 h 724185"/>
                  <a:gd name="connsiteX9" fmla="*/ 406813 w 649319"/>
                  <a:gd name="connsiteY9" fmla="*/ 588264 h 724185"/>
                  <a:gd name="connsiteX10" fmla="*/ 392049 w 649319"/>
                  <a:gd name="connsiteY10" fmla="*/ 570833 h 724185"/>
                  <a:gd name="connsiteX11" fmla="*/ 357378 w 649319"/>
                  <a:gd name="connsiteY11" fmla="*/ 529876 h 724185"/>
                  <a:gd name="connsiteX12" fmla="*/ 344329 w 649319"/>
                  <a:gd name="connsiteY12" fmla="*/ 514636 h 724185"/>
                  <a:gd name="connsiteX13" fmla="*/ 308991 w 649319"/>
                  <a:gd name="connsiteY13" fmla="*/ 472821 h 724185"/>
                  <a:gd name="connsiteX14" fmla="*/ 294608 w 649319"/>
                  <a:gd name="connsiteY14" fmla="*/ 455866 h 724185"/>
                  <a:gd name="connsiteX15" fmla="*/ 267271 w 649319"/>
                  <a:gd name="connsiteY15" fmla="*/ 423767 h 724185"/>
                  <a:gd name="connsiteX16" fmla="*/ 255365 w 649319"/>
                  <a:gd name="connsiteY16" fmla="*/ 409765 h 724185"/>
                  <a:gd name="connsiteX17" fmla="*/ 212312 w 649319"/>
                  <a:gd name="connsiteY17" fmla="*/ 359093 h 724185"/>
                  <a:gd name="connsiteX18" fmla="*/ 199930 w 649319"/>
                  <a:gd name="connsiteY18" fmla="*/ 344329 h 724185"/>
                  <a:gd name="connsiteX19" fmla="*/ 162116 w 649319"/>
                  <a:gd name="connsiteY19" fmla="*/ 299752 h 724185"/>
                  <a:gd name="connsiteX20" fmla="*/ 150209 w 649319"/>
                  <a:gd name="connsiteY20" fmla="*/ 285750 h 724185"/>
                  <a:gd name="connsiteX21" fmla="*/ 127349 w 649319"/>
                  <a:gd name="connsiteY21" fmla="*/ 258889 h 724185"/>
                  <a:gd name="connsiteX22" fmla="*/ 116491 w 649319"/>
                  <a:gd name="connsiteY22" fmla="*/ 245935 h 724185"/>
                  <a:gd name="connsiteX23" fmla="*/ 86106 w 649319"/>
                  <a:gd name="connsiteY23" fmla="*/ 210121 h 724185"/>
                  <a:gd name="connsiteX24" fmla="*/ 75724 w 649319"/>
                  <a:gd name="connsiteY24" fmla="*/ 197739 h 724185"/>
                  <a:gd name="connsiteX25" fmla="*/ 52197 w 649319"/>
                  <a:gd name="connsiteY25" fmla="*/ 170117 h 724185"/>
                  <a:gd name="connsiteX26" fmla="*/ 41910 w 649319"/>
                  <a:gd name="connsiteY26" fmla="*/ 158020 h 724185"/>
                  <a:gd name="connsiteX27" fmla="*/ 0 w 649319"/>
                  <a:gd name="connsiteY27" fmla="*/ 108680 h 724185"/>
                  <a:gd name="connsiteX28" fmla="*/ 75057 w 649319"/>
                  <a:gd name="connsiteY28" fmla="*/ 46387 h 724185"/>
                  <a:gd name="connsiteX29" fmla="*/ 93250 w 649319"/>
                  <a:gd name="connsiteY29" fmla="*/ 31242 h 724185"/>
                  <a:gd name="connsiteX30" fmla="*/ 131636 w 649319"/>
                  <a:gd name="connsiteY30" fmla="*/ 0 h 724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49319" h="724185">
                    <a:moveTo>
                      <a:pt x="131636" y="0"/>
                    </a:moveTo>
                    <a:lnTo>
                      <a:pt x="649319" y="612077"/>
                    </a:lnTo>
                    <a:cubicBezTo>
                      <a:pt x="649319" y="612077"/>
                      <a:pt x="636842" y="627031"/>
                      <a:pt x="610553" y="651605"/>
                    </a:cubicBezTo>
                    <a:cubicBezTo>
                      <a:pt x="606457" y="655415"/>
                      <a:pt x="601980" y="659511"/>
                      <a:pt x="597122" y="663893"/>
                    </a:cubicBezTo>
                    <a:cubicBezTo>
                      <a:pt x="577786" y="681038"/>
                      <a:pt x="552926" y="701516"/>
                      <a:pt x="522256" y="724186"/>
                    </a:cubicBezTo>
                    <a:lnTo>
                      <a:pt x="500729" y="698945"/>
                    </a:lnTo>
                    <a:lnTo>
                      <a:pt x="485489" y="680847"/>
                    </a:lnTo>
                    <a:lnTo>
                      <a:pt x="460057" y="651129"/>
                    </a:lnTo>
                    <a:lnTo>
                      <a:pt x="443960" y="631984"/>
                    </a:lnTo>
                    <a:lnTo>
                      <a:pt x="406813" y="588264"/>
                    </a:lnTo>
                    <a:lnTo>
                      <a:pt x="392049" y="570833"/>
                    </a:lnTo>
                    <a:lnTo>
                      <a:pt x="357378" y="529876"/>
                    </a:lnTo>
                    <a:lnTo>
                      <a:pt x="344329" y="514636"/>
                    </a:lnTo>
                    <a:lnTo>
                      <a:pt x="308991" y="472821"/>
                    </a:lnTo>
                    <a:lnTo>
                      <a:pt x="294608" y="455866"/>
                    </a:lnTo>
                    <a:lnTo>
                      <a:pt x="267271" y="423767"/>
                    </a:lnTo>
                    <a:lnTo>
                      <a:pt x="255365" y="409765"/>
                    </a:lnTo>
                    <a:lnTo>
                      <a:pt x="212312" y="359093"/>
                    </a:lnTo>
                    <a:lnTo>
                      <a:pt x="199930" y="344329"/>
                    </a:lnTo>
                    <a:lnTo>
                      <a:pt x="162116" y="299752"/>
                    </a:lnTo>
                    <a:lnTo>
                      <a:pt x="150209" y="285750"/>
                    </a:lnTo>
                    <a:lnTo>
                      <a:pt x="127349" y="258889"/>
                    </a:lnTo>
                    <a:lnTo>
                      <a:pt x="116491" y="245935"/>
                    </a:lnTo>
                    <a:lnTo>
                      <a:pt x="86106" y="210121"/>
                    </a:lnTo>
                    <a:lnTo>
                      <a:pt x="75724" y="197739"/>
                    </a:lnTo>
                    <a:lnTo>
                      <a:pt x="52197" y="170117"/>
                    </a:lnTo>
                    <a:lnTo>
                      <a:pt x="41910" y="158020"/>
                    </a:lnTo>
                    <a:lnTo>
                      <a:pt x="0" y="108680"/>
                    </a:lnTo>
                    <a:lnTo>
                      <a:pt x="75057" y="46387"/>
                    </a:lnTo>
                    <a:lnTo>
                      <a:pt x="93250" y="31242"/>
                    </a:lnTo>
                    <a:lnTo>
                      <a:pt x="131636" y="0"/>
                    </a:lnTo>
                    <a:close/>
                  </a:path>
                </a:pathLst>
              </a:custGeom>
              <a:solidFill>
                <a:srgbClr val="EDC3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ïṣḻíḋe">
                <a:extLst>
                  <a:ext uri="{FF2B5EF4-FFF2-40B4-BE49-F238E27FC236}">
                    <a16:creationId xmlns:a16="http://schemas.microsoft.com/office/drawing/2014/main" id="{0E25A086-30AF-2050-A90B-C7B268DD4D52}"/>
                  </a:ext>
                </a:extLst>
              </p:cNvPr>
              <p:cNvSpPr/>
              <p:nvPr/>
            </p:nvSpPr>
            <p:spPr>
              <a:xfrm>
                <a:off x="4161282" y="3212401"/>
                <a:ext cx="535209" cy="632364"/>
              </a:xfrm>
              <a:custGeom>
                <a:avLst/>
                <a:gdLst>
                  <a:gd name="connsiteX0" fmla="*/ 18193 w 535209"/>
                  <a:gd name="connsiteY0" fmla="*/ 0 h 632364"/>
                  <a:gd name="connsiteX1" fmla="*/ 535210 w 535209"/>
                  <a:gd name="connsiteY1" fmla="*/ 620077 h 632364"/>
                  <a:gd name="connsiteX2" fmla="*/ 521780 w 535209"/>
                  <a:gd name="connsiteY2" fmla="*/ 632365 h 632364"/>
                  <a:gd name="connsiteX3" fmla="*/ 0 w 535209"/>
                  <a:gd name="connsiteY3" fmla="*/ 15050 h 632364"/>
                  <a:gd name="connsiteX4" fmla="*/ 18193 w 535209"/>
                  <a:gd name="connsiteY4" fmla="*/ 0 h 632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209" h="632364">
                    <a:moveTo>
                      <a:pt x="18193" y="0"/>
                    </a:moveTo>
                    <a:lnTo>
                      <a:pt x="535210" y="620077"/>
                    </a:lnTo>
                    <a:cubicBezTo>
                      <a:pt x="531114" y="623888"/>
                      <a:pt x="526637" y="627983"/>
                      <a:pt x="521780" y="632365"/>
                    </a:cubicBezTo>
                    <a:lnTo>
                      <a:pt x="0" y="15050"/>
                    </a:lnTo>
                    <a:lnTo>
                      <a:pt x="18193" y="0"/>
                    </a:ln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ïṣlïdé">
                <a:extLst>
                  <a:ext uri="{FF2B5EF4-FFF2-40B4-BE49-F238E27FC236}">
                    <a16:creationId xmlns:a16="http://schemas.microsoft.com/office/drawing/2014/main" id="{94AB3D06-B005-EBBB-9A23-C32C302DE690}"/>
                  </a:ext>
                </a:extLst>
              </p:cNvPr>
              <p:cNvSpPr/>
              <p:nvPr/>
            </p:nvSpPr>
            <p:spPr>
              <a:xfrm>
                <a:off x="4571523" y="3856120"/>
                <a:ext cx="22088" cy="23697"/>
              </a:xfrm>
              <a:custGeom>
                <a:avLst/>
                <a:gdLst>
                  <a:gd name="connsiteX0" fmla="*/ 15431 w 22088"/>
                  <a:gd name="connsiteY0" fmla="*/ 362 h 23697"/>
                  <a:gd name="connsiteX1" fmla="*/ 21241 w 22088"/>
                  <a:gd name="connsiteY1" fmla="*/ 15506 h 23697"/>
                  <a:gd name="connsiteX2" fmla="*/ 15240 w 22088"/>
                  <a:gd name="connsiteY2" fmla="*/ 23698 h 23697"/>
                  <a:gd name="connsiteX3" fmla="*/ 0 w 22088"/>
                  <a:gd name="connsiteY3" fmla="*/ 5600 h 23697"/>
                  <a:gd name="connsiteX4" fmla="*/ 15431 w 22088"/>
                  <a:gd name="connsiteY4" fmla="*/ 362 h 2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88" h="23697">
                    <a:moveTo>
                      <a:pt x="15431" y="362"/>
                    </a:moveTo>
                    <a:cubicBezTo>
                      <a:pt x="21336" y="1981"/>
                      <a:pt x="23432" y="9887"/>
                      <a:pt x="21241" y="15506"/>
                    </a:cubicBezTo>
                    <a:cubicBezTo>
                      <a:pt x="20003" y="18745"/>
                      <a:pt x="17812" y="21412"/>
                      <a:pt x="15240" y="23698"/>
                    </a:cubicBezTo>
                    <a:lnTo>
                      <a:pt x="0" y="5600"/>
                    </a:lnTo>
                    <a:cubicBezTo>
                      <a:pt x="5239" y="2933"/>
                      <a:pt x="10097" y="-1258"/>
                      <a:pt x="15431" y="362"/>
                    </a:cubicBez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iṥ1ïḍé">
                <a:extLst>
                  <a:ext uri="{FF2B5EF4-FFF2-40B4-BE49-F238E27FC236}">
                    <a16:creationId xmlns:a16="http://schemas.microsoft.com/office/drawing/2014/main" id="{EADAE204-8D30-E627-68E9-F601FBFEA8CA}"/>
                  </a:ext>
                </a:extLst>
              </p:cNvPr>
              <p:cNvSpPr/>
              <p:nvPr/>
            </p:nvSpPr>
            <p:spPr>
              <a:xfrm>
                <a:off x="4530089" y="3802519"/>
                <a:ext cx="28270" cy="29388"/>
              </a:xfrm>
              <a:custGeom>
                <a:avLst/>
                <a:gdLst>
                  <a:gd name="connsiteX0" fmla="*/ 21622 w 28270"/>
                  <a:gd name="connsiteY0" fmla="*/ 51 h 29388"/>
                  <a:gd name="connsiteX1" fmla="*/ 26479 w 28270"/>
                  <a:gd name="connsiteY1" fmla="*/ 16815 h 29388"/>
                  <a:gd name="connsiteX2" fmla="*/ 16097 w 28270"/>
                  <a:gd name="connsiteY2" fmla="*/ 29388 h 29388"/>
                  <a:gd name="connsiteX3" fmla="*/ 0 w 28270"/>
                  <a:gd name="connsiteY3" fmla="*/ 10243 h 29388"/>
                  <a:gd name="connsiteX4" fmla="*/ 14573 w 28270"/>
                  <a:gd name="connsiteY4" fmla="*/ 1766 h 29388"/>
                  <a:gd name="connsiteX5" fmla="*/ 21622 w 28270"/>
                  <a:gd name="connsiteY5" fmla="*/ 51 h 29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270" h="29388">
                    <a:moveTo>
                      <a:pt x="21622" y="51"/>
                    </a:moveTo>
                    <a:cubicBezTo>
                      <a:pt x="28480" y="1004"/>
                      <a:pt x="29908" y="10910"/>
                      <a:pt x="26479" y="16815"/>
                    </a:cubicBezTo>
                    <a:cubicBezTo>
                      <a:pt x="23908" y="21578"/>
                      <a:pt x="19526" y="25007"/>
                      <a:pt x="16097" y="29388"/>
                    </a:cubicBezTo>
                    <a:lnTo>
                      <a:pt x="0" y="10243"/>
                    </a:lnTo>
                    <a:cubicBezTo>
                      <a:pt x="4572" y="6909"/>
                      <a:pt x="9335" y="4147"/>
                      <a:pt x="14573" y="1766"/>
                    </a:cubicBezTo>
                    <a:cubicBezTo>
                      <a:pt x="16859" y="718"/>
                      <a:pt x="19145" y="-234"/>
                      <a:pt x="21622" y="51"/>
                    </a:cubicBez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ïṥlîḑè">
                <a:extLst>
                  <a:ext uri="{FF2B5EF4-FFF2-40B4-BE49-F238E27FC236}">
                    <a16:creationId xmlns:a16="http://schemas.microsoft.com/office/drawing/2014/main" id="{8A35C8F5-1802-2018-9845-9BC76F07C494}"/>
                  </a:ext>
                </a:extLst>
              </p:cNvPr>
              <p:cNvSpPr/>
              <p:nvPr/>
            </p:nvSpPr>
            <p:spPr>
              <a:xfrm>
                <a:off x="4478178" y="3741931"/>
                <a:ext cx="33718" cy="27301"/>
              </a:xfrm>
              <a:custGeom>
                <a:avLst/>
                <a:gdLst>
                  <a:gd name="connsiteX0" fmla="*/ 33719 w 33718"/>
                  <a:gd name="connsiteY0" fmla="*/ 9109 h 27301"/>
                  <a:gd name="connsiteX1" fmla="*/ 14764 w 33718"/>
                  <a:gd name="connsiteY1" fmla="*/ 27301 h 27301"/>
                  <a:gd name="connsiteX2" fmla="*/ 0 w 33718"/>
                  <a:gd name="connsiteY2" fmla="*/ 9871 h 27301"/>
                  <a:gd name="connsiteX3" fmla="*/ 4572 w 33718"/>
                  <a:gd name="connsiteY3" fmla="*/ 4727 h 27301"/>
                  <a:gd name="connsiteX4" fmla="*/ 33719 w 33718"/>
                  <a:gd name="connsiteY4" fmla="*/ 9109 h 27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18" h="27301">
                    <a:moveTo>
                      <a:pt x="33719" y="9109"/>
                    </a:moveTo>
                    <a:cubicBezTo>
                      <a:pt x="25527" y="12633"/>
                      <a:pt x="18859" y="19300"/>
                      <a:pt x="14764" y="27301"/>
                    </a:cubicBezTo>
                    <a:lnTo>
                      <a:pt x="0" y="9871"/>
                    </a:lnTo>
                    <a:cubicBezTo>
                      <a:pt x="1429" y="8156"/>
                      <a:pt x="2857" y="6251"/>
                      <a:pt x="4572" y="4727"/>
                    </a:cubicBezTo>
                    <a:cubicBezTo>
                      <a:pt x="12763" y="-3179"/>
                      <a:pt x="28194" y="-797"/>
                      <a:pt x="33719" y="9109"/>
                    </a:cubicBez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íSḷîde">
                <a:extLst>
                  <a:ext uri="{FF2B5EF4-FFF2-40B4-BE49-F238E27FC236}">
                    <a16:creationId xmlns:a16="http://schemas.microsoft.com/office/drawing/2014/main" id="{E43E1AB9-7A31-8322-851D-674090858B80}"/>
                  </a:ext>
                </a:extLst>
              </p:cNvPr>
              <p:cNvSpPr/>
              <p:nvPr/>
            </p:nvSpPr>
            <p:spPr>
              <a:xfrm>
                <a:off x="4430363" y="3693647"/>
                <a:ext cx="24193" cy="17102"/>
              </a:xfrm>
              <a:custGeom>
                <a:avLst/>
                <a:gdLst>
                  <a:gd name="connsiteX0" fmla="*/ 24194 w 24193"/>
                  <a:gd name="connsiteY0" fmla="*/ 4910 h 17102"/>
                  <a:gd name="connsiteX1" fmla="*/ 13049 w 24193"/>
                  <a:gd name="connsiteY1" fmla="*/ 17102 h 17102"/>
                  <a:gd name="connsiteX2" fmla="*/ 0 w 24193"/>
                  <a:gd name="connsiteY2" fmla="*/ 1863 h 17102"/>
                  <a:gd name="connsiteX3" fmla="*/ 24194 w 24193"/>
                  <a:gd name="connsiteY3" fmla="*/ 4910 h 1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93" h="17102">
                    <a:moveTo>
                      <a:pt x="24194" y="4910"/>
                    </a:moveTo>
                    <a:cubicBezTo>
                      <a:pt x="19431" y="7958"/>
                      <a:pt x="15621" y="12149"/>
                      <a:pt x="13049" y="17102"/>
                    </a:cubicBezTo>
                    <a:lnTo>
                      <a:pt x="0" y="1863"/>
                    </a:lnTo>
                    <a:cubicBezTo>
                      <a:pt x="8096" y="-1185"/>
                      <a:pt x="17526" y="-709"/>
                      <a:pt x="24194" y="4910"/>
                    </a:cubicBez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íSliḍé">
                <a:extLst>
                  <a:ext uri="{FF2B5EF4-FFF2-40B4-BE49-F238E27FC236}">
                    <a16:creationId xmlns:a16="http://schemas.microsoft.com/office/drawing/2014/main" id="{0500166A-9419-7EC7-1AB6-687C0E48AAE1}"/>
                  </a:ext>
                </a:extLst>
              </p:cNvPr>
              <p:cNvSpPr/>
              <p:nvPr/>
            </p:nvSpPr>
            <p:spPr>
              <a:xfrm>
                <a:off x="4380737" y="3632808"/>
                <a:ext cx="21240" cy="20981"/>
              </a:xfrm>
              <a:custGeom>
                <a:avLst/>
                <a:gdLst>
                  <a:gd name="connsiteX0" fmla="*/ 21241 w 21240"/>
                  <a:gd name="connsiteY0" fmla="*/ 5836 h 20981"/>
                  <a:gd name="connsiteX1" fmla="*/ 14383 w 21240"/>
                  <a:gd name="connsiteY1" fmla="*/ 20981 h 20981"/>
                  <a:gd name="connsiteX2" fmla="*/ 0 w 21240"/>
                  <a:gd name="connsiteY2" fmla="*/ 4027 h 20981"/>
                  <a:gd name="connsiteX3" fmla="*/ 3239 w 21240"/>
                  <a:gd name="connsiteY3" fmla="*/ 2122 h 20981"/>
                  <a:gd name="connsiteX4" fmla="*/ 21241 w 21240"/>
                  <a:gd name="connsiteY4" fmla="*/ 5836 h 2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40" h="20981">
                    <a:moveTo>
                      <a:pt x="21241" y="5836"/>
                    </a:moveTo>
                    <a:cubicBezTo>
                      <a:pt x="20955" y="11551"/>
                      <a:pt x="17907" y="16409"/>
                      <a:pt x="14383" y="20981"/>
                    </a:cubicBezTo>
                    <a:lnTo>
                      <a:pt x="0" y="4027"/>
                    </a:lnTo>
                    <a:cubicBezTo>
                      <a:pt x="1048" y="3360"/>
                      <a:pt x="2096" y="2693"/>
                      <a:pt x="3239" y="2122"/>
                    </a:cubicBezTo>
                    <a:cubicBezTo>
                      <a:pt x="9430" y="-1307"/>
                      <a:pt x="19145" y="-927"/>
                      <a:pt x="21241" y="5836"/>
                    </a:cubicBez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ïş1iḑê">
                <a:extLst>
                  <a:ext uri="{FF2B5EF4-FFF2-40B4-BE49-F238E27FC236}">
                    <a16:creationId xmlns:a16="http://schemas.microsoft.com/office/drawing/2014/main" id="{CE074724-A1F2-63CC-9F08-6A38A0DE08FF}"/>
                  </a:ext>
                </a:extLst>
              </p:cNvPr>
              <p:cNvSpPr/>
              <p:nvPr/>
            </p:nvSpPr>
            <p:spPr>
              <a:xfrm>
                <a:off x="4341495" y="3589076"/>
                <a:ext cx="23526" cy="15659"/>
              </a:xfrm>
              <a:custGeom>
                <a:avLst/>
                <a:gdLst>
                  <a:gd name="connsiteX0" fmla="*/ 23527 w 23526"/>
                  <a:gd name="connsiteY0" fmla="*/ 6040 h 15659"/>
                  <a:gd name="connsiteX1" fmla="*/ 11906 w 23526"/>
                  <a:gd name="connsiteY1" fmla="*/ 15660 h 15659"/>
                  <a:gd name="connsiteX2" fmla="*/ 0 w 23526"/>
                  <a:gd name="connsiteY2" fmla="*/ 1658 h 15659"/>
                  <a:gd name="connsiteX3" fmla="*/ 762 w 23526"/>
                  <a:gd name="connsiteY3" fmla="*/ 1372 h 15659"/>
                  <a:gd name="connsiteX4" fmla="*/ 23527 w 23526"/>
                  <a:gd name="connsiteY4" fmla="*/ 6040 h 15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26" h="15659">
                    <a:moveTo>
                      <a:pt x="23527" y="6040"/>
                    </a:moveTo>
                    <a:cubicBezTo>
                      <a:pt x="19240" y="8707"/>
                      <a:pt x="15145" y="11945"/>
                      <a:pt x="11906" y="15660"/>
                    </a:cubicBezTo>
                    <a:lnTo>
                      <a:pt x="0" y="1658"/>
                    </a:lnTo>
                    <a:cubicBezTo>
                      <a:pt x="286" y="1467"/>
                      <a:pt x="476" y="1467"/>
                      <a:pt x="762" y="1372"/>
                    </a:cubicBezTo>
                    <a:cubicBezTo>
                      <a:pt x="8477" y="-1295"/>
                      <a:pt x="18193" y="-247"/>
                      <a:pt x="23527" y="6040"/>
                    </a:cubicBez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ïṡľíďe">
                <a:extLst>
                  <a:ext uri="{FF2B5EF4-FFF2-40B4-BE49-F238E27FC236}">
                    <a16:creationId xmlns:a16="http://schemas.microsoft.com/office/drawing/2014/main" id="{38048C1A-DB45-875D-E6E9-98E59CE8E7D0}"/>
                  </a:ext>
                </a:extLst>
              </p:cNvPr>
              <p:cNvSpPr/>
              <p:nvPr/>
            </p:nvSpPr>
            <p:spPr>
              <a:xfrm>
                <a:off x="4286059" y="3517534"/>
                <a:ext cx="23050" cy="22431"/>
              </a:xfrm>
              <a:custGeom>
                <a:avLst/>
                <a:gdLst>
                  <a:gd name="connsiteX0" fmla="*/ 23051 w 23050"/>
                  <a:gd name="connsiteY0" fmla="*/ 3381 h 22431"/>
                  <a:gd name="connsiteX1" fmla="*/ 12382 w 23050"/>
                  <a:gd name="connsiteY1" fmla="*/ 22431 h 22431"/>
                  <a:gd name="connsiteX2" fmla="*/ 0 w 23050"/>
                  <a:gd name="connsiteY2" fmla="*/ 7668 h 22431"/>
                  <a:gd name="connsiteX3" fmla="*/ 5905 w 23050"/>
                  <a:gd name="connsiteY3" fmla="*/ 2619 h 22431"/>
                  <a:gd name="connsiteX4" fmla="*/ 23051 w 23050"/>
                  <a:gd name="connsiteY4" fmla="*/ 3381 h 22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50" h="22431">
                    <a:moveTo>
                      <a:pt x="23051" y="3381"/>
                    </a:moveTo>
                    <a:cubicBezTo>
                      <a:pt x="22765" y="10906"/>
                      <a:pt x="17526" y="16716"/>
                      <a:pt x="12382" y="22431"/>
                    </a:cubicBezTo>
                    <a:lnTo>
                      <a:pt x="0" y="7668"/>
                    </a:lnTo>
                    <a:cubicBezTo>
                      <a:pt x="1810" y="5763"/>
                      <a:pt x="3715" y="4048"/>
                      <a:pt x="5905" y="2619"/>
                    </a:cubicBezTo>
                    <a:cubicBezTo>
                      <a:pt x="11240" y="-619"/>
                      <a:pt x="19050" y="-1381"/>
                      <a:pt x="23051" y="3381"/>
                    </a:cubicBez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iSḷidê">
                <a:extLst>
                  <a:ext uri="{FF2B5EF4-FFF2-40B4-BE49-F238E27FC236}">
                    <a16:creationId xmlns:a16="http://schemas.microsoft.com/office/drawing/2014/main" id="{E8AC2D98-1FDA-E270-05FE-35F24543B0A0}"/>
                  </a:ext>
                </a:extLst>
              </p:cNvPr>
              <p:cNvSpPr/>
              <p:nvPr/>
            </p:nvSpPr>
            <p:spPr>
              <a:xfrm>
                <a:off x="4236338" y="3462938"/>
                <a:ext cx="23812" cy="17781"/>
              </a:xfrm>
              <a:custGeom>
                <a:avLst/>
                <a:gdLst>
                  <a:gd name="connsiteX0" fmla="*/ 23813 w 23812"/>
                  <a:gd name="connsiteY0" fmla="*/ 5018 h 17781"/>
                  <a:gd name="connsiteX1" fmla="*/ 11906 w 23812"/>
                  <a:gd name="connsiteY1" fmla="*/ 17782 h 17781"/>
                  <a:gd name="connsiteX2" fmla="*/ 0 w 23812"/>
                  <a:gd name="connsiteY2" fmla="*/ 3780 h 17781"/>
                  <a:gd name="connsiteX3" fmla="*/ 23813 w 23812"/>
                  <a:gd name="connsiteY3" fmla="*/ 5018 h 17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2" h="17781">
                    <a:moveTo>
                      <a:pt x="23813" y="5018"/>
                    </a:moveTo>
                    <a:cubicBezTo>
                      <a:pt x="22479" y="10924"/>
                      <a:pt x="16859" y="14162"/>
                      <a:pt x="11906" y="17782"/>
                    </a:cubicBezTo>
                    <a:lnTo>
                      <a:pt x="0" y="3780"/>
                    </a:lnTo>
                    <a:cubicBezTo>
                      <a:pt x="8382" y="-411"/>
                      <a:pt x="19241" y="-2506"/>
                      <a:pt x="23813" y="5018"/>
                    </a:cubicBez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ïṡ1îďe">
                <a:extLst>
                  <a:ext uri="{FF2B5EF4-FFF2-40B4-BE49-F238E27FC236}">
                    <a16:creationId xmlns:a16="http://schemas.microsoft.com/office/drawing/2014/main" id="{6CFB363A-4BDE-CC35-47B1-879B010B494C}"/>
                  </a:ext>
                </a:extLst>
              </p:cNvPr>
              <p:cNvSpPr/>
              <p:nvPr/>
            </p:nvSpPr>
            <p:spPr>
              <a:xfrm>
                <a:off x="4202620" y="3421890"/>
                <a:ext cx="21335" cy="17968"/>
              </a:xfrm>
              <a:custGeom>
                <a:avLst/>
                <a:gdLst>
                  <a:gd name="connsiteX0" fmla="*/ 21336 w 21335"/>
                  <a:gd name="connsiteY0" fmla="*/ 3109 h 17968"/>
                  <a:gd name="connsiteX1" fmla="*/ 10858 w 21335"/>
                  <a:gd name="connsiteY1" fmla="*/ 17968 h 17968"/>
                  <a:gd name="connsiteX2" fmla="*/ 0 w 21335"/>
                  <a:gd name="connsiteY2" fmla="*/ 5014 h 17968"/>
                  <a:gd name="connsiteX3" fmla="*/ 571 w 21335"/>
                  <a:gd name="connsiteY3" fmla="*/ 4157 h 17968"/>
                  <a:gd name="connsiteX4" fmla="*/ 21336 w 21335"/>
                  <a:gd name="connsiteY4" fmla="*/ 3109 h 17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35" h="17968">
                    <a:moveTo>
                      <a:pt x="21336" y="3109"/>
                    </a:moveTo>
                    <a:cubicBezTo>
                      <a:pt x="19431" y="8919"/>
                      <a:pt x="15335" y="13491"/>
                      <a:pt x="10858" y="17968"/>
                    </a:cubicBezTo>
                    <a:lnTo>
                      <a:pt x="0" y="5014"/>
                    </a:lnTo>
                    <a:cubicBezTo>
                      <a:pt x="95" y="4728"/>
                      <a:pt x="476" y="4443"/>
                      <a:pt x="571" y="4157"/>
                    </a:cubicBezTo>
                    <a:cubicBezTo>
                      <a:pt x="6001" y="-891"/>
                      <a:pt x="15335" y="-1463"/>
                      <a:pt x="21336" y="3109"/>
                    </a:cubicBez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í$ļiḑe">
                <a:extLst>
                  <a:ext uri="{FF2B5EF4-FFF2-40B4-BE49-F238E27FC236}">
                    <a16:creationId xmlns:a16="http://schemas.microsoft.com/office/drawing/2014/main" id="{59842B5C-2424-D8A6-B535-43E6D32336B7}"/>
                  </a:ext>
                </a:extLst>
              </p:cNvPr>
              <p:cNvSpPr/>
              <p:nvPr/>
            </p:nvSpPr>
            <p:spPr>
              <a:xfrm>
                <a:off x="4161853" y="3374421"/>
                <a:ext cx="19192" cy="16763"/>
              </a:xfrm>
              <a:custGeom>
                <a:avLst/>
                <a:gdLst>
                  <a:gd name="connsiteX0" fmla="*/ 0 w 19192"/>
                  <a:gd name="connsiteY0" fmla="*/ 4381 h 16763"/>
                  <a:gd name="connsiteX1" fmla="*/ 18955 w 19192"/>
                  <a:gd name="connsiteY1" fmla="*/ 0 h 16763"/>
                  <a:gd name="connsiteX2" fmla="*/ 10382 w 19192"/>
                  <a:gd name="connsiteY2" fmla="*/ 16764 h 16763"/>
                  <a:gd name="connsiteX3" fmla="*/ 0 w 19192"/>
                  <a:gd name="connsiteY3" fmla="*/ 4381 h 16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192" h="16763">
                    <a:moveTo>
                      <a:pt x="0" y="4381"/>
                    </a:moveTo>
                    <a:cubicBezTo>
                      <a:pt x="6191" y="2096"/>
                      <a:pt x="12573" y="571"/>
                      <a:pt x="18955" y="0"/>
                    </a:cubicBezTo>
                    <a:cubicBezTo>
                      <a:pt x="20288" y="6763"/>
                      <a:pt x="15811" y="11811"/>
                      <a:pt x="10382" y="16764"/>
                    </a:cubicBezTo>
                    <a:lnTo>
                      <a:pt x="0" y="4381"/>
                    </a:ln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íş1ídè">
                <a:extLst>
                  <a:ext uri="{FF2B5EF4-FFF2-40B4-BE49-F238E27FC236}">
                    <a16:creationId xmlns:a16="http://schemas.microsoft.com/office/drawing/2014/main" id="{B48F83E2-01E6-02C8-ED32-A9235368E27E}"/>
                  </a:ext>
                </a:extLst>
              </p:cNvPr>
              <p:cNvSpPr/>
              <p:nvPr/>
            </p:nvSpPr>
            <p:spPr>
              <a:xfrm>
                <a:off x="4128135" y="3331152"/>
                <a:ext cx="21758" cy="20027"/>
              </a:xfrm>
              <a:custGeom>
                <a:avLst/>
                <a:gdLst>
                  <a:gd name="connsiteX0" fmla="*/ 21622 w 21758"/>
                  <a:gd name="connsiteY0" fmla="*/ 1645 h 20027"/>
                  <a:gd name="connsiteX1" fmla="*/ 10287 w 21758"/>
                  <a:gd name="connsiteY1" fmla="*/ 20028 h 20027"/>
                  <a:gd name="connsiteX2" fmla="*/ 0 w 21758"/>
                  <a:gd name="connsiteY2" fmla="*/ 7931 h 20027"/>
                  <a:gd name="connsiteX3" fmla="*/ 21622 w 21758"/>
                  <a:gd name="connsiteY3" fmla="*/ 1645 h 20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58" h="20027">
                    <a:moveTo>
                      <a:pt x="21622" y="1645"/>
                    </a:moveTo>
                    <a:cubicBezTo>
                      <a:pt x="19240" y="8598"/>
                      <a:pt x="14764" y="14313"/>
                      <a:pt x="10287" y="20028"/>
                    </a:cubicBezTo>
                    <a:lnTo>
                      <a:pt x="0" y="7931"/>
                    </a:lnTo>
                    <a:cubicBezTo>
                      <a:pt x="10192" y="2692"/>
                      <a:pt x="23241" y="-2832"/>
                      <a:pt x="21622" y="1645"/>
                    </a:cubicBez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20" name="íṧḻíḓe">
              <a:extLst>
                <a:ext uri="{FF2B5EF4-FFF2-40B4-BE49-F238E27FC236}">
                  <a16:creationId xmlns:a16="http://schemas.microsoft.com/office/drawing/2014/main" id="{B642811C-B206-052C-70F4-B6EBDAEF699C}"/>
                </a:ext>
              </a:extLst>
            </p:cNvPr>
            <p:cNvGrpSpPr/>
            <p:nvPr/>
          </p:nvGrpSpPr>
          <p:grpSpPr>
            <a:xfrm>
              <a:off x="5453672" y="1512009"/>
              <a:ext cx="701266" cy="603613"/>
              <a:chOff x="5503784" y="1292166"/>
              <a:chExt cx="701266" cy="603613"/>
            </a:xfrm>
          </p:grpSpPr>
          <p:sp>
            <p:nvSpPr>
              <p:cNvPr id="39" name="ïS1îḑê">
                <a:extLst>
                  <a:ext uri="{FF2B5EF4-FFF2-40B4-BE49-F238E27FC236}">
                    <a16:creationId xmlns:a16="http://schemas.microsoft.com/office/drawing/2014/main" id="{A1DDECF7-6641-019B-669C-FC2164E3E358}"/>
                  </a:ext>
                </a:extLst>
              </p:cNvPr>
              <p:cNvSpPr/>
              <p:nvPr/>
            </p:nvSpPr>
            <p:spPr>
              <a:xfrm rot="-3775655">
                <a:off x="5629099" y="1370429"/>
                <a:ext cx="449373" cy="447087"/>
              </a:xfrm>
              <a:custGeom>
                <a:avLst/>
                <a:gdLst>
                  <a:gd name="connsiteX0" fmla="*/ 449373 w 449373"/>
                  <a:gd name="connsiteY0" fmla="*/ 223544 h 447087"/>
                  <a:gd name="connsiteX1" fmla="*/ 224687 w 449373"/>
                  <a:gd name="connsiteY1" fmla="*/ 447087 h 447087"/>
                  <a:gd name="connsiteX2" fmla="*/ 0 w 449373"/>
                  <a:gd name="connsiteY2" fmla="*/ 223544 h 447087"/>
                  <a:gd name="connsiteX3" fmla="*/ 224687 w 449373"/>
                  <a:gd name="connsiteY3" fmla="*/ 0 h 447087"/>
                  <a:gd name="connsiteX4" fmla="*/ 449373 w 449373"/>
                  <a:gd name="connsiteY4" fmla="*/ 223544 h 447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373" h="447087">
                    <a:moveTo>
                      <a:pt x="449373" y="223544"/>
                    </a:moveTo>
                    <a:cubicBezTo>
                      <a:pt x="449373" y="347004"/>
                      <a:pt x="348778" y="447087"/>
                      <a:pt x="224687" y="447087"/>
                    </a:cubicBezTo>
                    <a:cubicBezTo>
                      <a:pt x="100596" y="447087"/>
                      <a:pt x="0" y="347004"/>
                      <a:pt x="0" y="223544"/>
                    </a:cubicBezTo>
                    <a:cubicBezTo>
                      <a:pt x="0" y="100084"/>
                      <a:pt x="100596" y="0"/>
                      <a:pt x="224687" y="0"/>
                    </a:cubicBezTo>
                    <a:cubicBezTo>
                      <a:pt x="348778" y="0"/>
                      <a:pt x="449373" y="100084"/>
                      <a:pt x="449373" y="223544"/>
                    </a:cubicBezTo>
                    <a:close/>
                  </a:path>
                </a:pathLst>
              </a:custGeom>
              <a:solidFill>
                <a:srgbClr val="82AA8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íṡḻiḋe">
                <a:extLst>
                  <a:ext uri="{FF2B5EF4-FFF2-40B4-BE49-F238E27FC236}">
                    <a16:creationId xmlns:a16="http://schemas.microsoft.com/office/drawing/2014/main" id="{5BC81C1A-86E7-BFE6-AECF-4E35A868D183}"/>
                  </a:ext>
                </a:extLst>
              </p:cNvPr>
              <p:cNvSpPr/>
              <p:nvPr/>
            </p:nvSpPr>
            <p:spPr>
              <a:xfrm>
                <a:off x="5503784" y="1318367"/>
                <a:ext cx="701266" cy="517528"/>
              </a:xfrm>
              <a:custGeom>
                <a:avLst/>
                <a:gdLst>
                  <a:gd name="connsiteX0" fmla="*/ 99011 w 701266"/>
                  <a:gd name="connsiteY0" fmla="*/ 334220 h 517528"/>
                  <a:gd name="connsiteX1" fmla="*/ 129491 w 701266"/>
                  <a:gd name="connsiteY1" fmla="*/ 387464 h 517528"/>
                  <a:gd name="connsiteX2" fmla="*/ 99202 w 701266"/>
                  <a:gd name="connsiteY2" fmla="*/ 417659 h 517528"/>
                  <a:gd name="connsiteX3" fmla="*/ 107393 w 701266"/>
                  <a:gd name="connsiteY3" fmla="*/ 456330 h 517528"/>
                  <a:gd name="connsiteX4" fmla="*/ 143207 w 701266"/>
                  <a:gd name="connsiteY4" fmla="*/ 459473 h 517528"/>
                  <a:gd name="connsiteX5" fmla="*/ 605360 w 701266"/>
                  <a:gd name="connsiteY5" fmla="*/ 112287 h 517528"/>
                  <a:gd name="connsiteX6" fmla="*/ 607265 w 701266"/>
                  <a:gd name="connsiteY6" fmla="*/ 81902 h 517528"/>
                  <a:gd name="connsiteX7" fmla="*/ 591835 w 701266"/>
                  <a:gd name="connsiteY7" fmla="*/ 75425 h 517528"/>
                  <a:gd name="connsiteX8" fmla="*/ 508681 w 701266"/>
                  <a:gd name="connsiteY8" fmla="*/ 85808 h 517528"/>
                  <a:gd name="connsiteX9" fmla="*/ 462295 w 701266"/>
                  <a:gd name="connsiteY9" fmla="*/ 60662 h 517528"/>
                  <a:gd name="connsiteX10" fmla="*/ 622219 w 701266"/>
                  <a:gd name="connsiteY10" fmla="*/ 749 h 517528"/>
                  <a:gd name="connsiteX11" fmla="*/ 701182 w 701266"/>
                  <a:gd name="connsiteY11" fmla="*/ 61995 h 517528"/>
                  <a:gd name="connsiteX12" fmla="*/ 692514 w 701266"/>
                  <a:gd name="connsiteY12" fmla="*/ 99428 h 517528"/>
                  <a:gd name="connsiteX13" fmla="*/ 510205 w 701266"/>
                  <a:gd name="connsiteY13" fmla="*/ 323075 h 517528"/>
                  <a:gd name="connsiteX14" fmla="*/ 294178 w 701266"/>
                  <a:gd name="connsiteY14" fmla="*/ 477476 h 517528"/>
                  <a:gd name="connsiteX15" fmla="*/ 35194 w 701266"/>
                  <a:gd name="connsiteY15" fmla="*/ 503955 h 517528"/>
                  <a:gd name="connsiteX16" fmla="*/ 11000 w 701266"/>
                  <a:gd name="connsiteY16" fmla="*/ 491287 h 517528"/>
                  <a:gd name="connsiteX17" fmla="*/ 3094 w 701266"/>
                  <a:gd name="connsiteY17" fmla="*/ 444234 h 517528"/>
                  <a:gd name="connsiteX18" fmla="*/ 30812 w 701266"/>
                  <a:gd name="connsiteY18" fmla="*/ 402514 h 517528"/>
                  <a:gd name="connsiteX19" fmla="*/ 99011 w 701266"/>
                  <a:gd name="connsiteY19" fmla="*/ 334220 h 51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01266" h="517528">
                    <a:moveTo>
                      <a:pt x="99011" y="334220"/>
                    </a:moveTo>
                    <a:cubicBezTo>
                      <a:pt x="102059" y="354984"/>
                      <a:pt x="113108" y="374320"/>
                      <a:pt x="129491" y="387464"/>
                    </a:cubicBezTo>
                    <a:cubicBezTo>
                      <a:pt x="118918" y="396989"/>
                      <a:pt x="104536" y="404514"/>
                      <a:pt x="99202" y="417659"/>
                    </a:cubicBezTo>
                    <a:cubicBezTo>
                      <a:pt x="93868" y="430803"/>
                      <a:pt x="95773" y="448139"/>
                      <a:pt x="107393" y="456330"/>
                    </a:cubicBezTo>
                    <a:cubicBezTo>
                      <a:pt x="117490" y="463474"/>
                      <a:pt x="131110" y="461759"/>
                      <a:pt x="143207" y="459473"/>
                    </a:cubicBezTo>
                    <a:cubicBezTo>
                      <a:pt x="339232" y="422231"/>
                      <a:pt x="514968" y="290119"/>
                      <a:pt x="605360" y="112287"/>
                    </a:cubicBezTo>
                    <a:cubicBezTo>
                      <a:pt x="610313" y="102667"/>
                      <a:pt x="614599" y="89903"/>
                      <a:pt x="607265" y="81902"/>
                    </a:cubicBezTo>
                    <a:cubicBezTo>
                      <a:pt x="603455" y="77711"/>
                      <a:pt x="597454" y="76283"/>
                      <a:pt x="591835" y="75425"/>
                    </a:cubicBezTo>
                    <a:cubicBezTo>
                      <a:pt x="563926" y="71139"/>
                      <a:pt x="534780" y="74759"/>
                      <a:pt x="508681" y="85808"/>
                    </a:cubicBezTo>
                    <a:cubicBezTo>
                      <a:pt x="495442" y="75997"/>
                      <a:pt x="477439" y="67043"/>
                      <a:pt x="462295" y="60662"/>
                    </a:cubicBezTo>
                    <a:cubicBezTo>
                      <a:pt x="505157" y="21704"/>
                      <a:pt x="564593" y="-4870"/>
                      <a:pt x="622219" y="749"/>
                    </a:cubicBezTo>
                    <a:cubicBezTo>
                      <a:pt x="658415" y="4274"/>
                      <a:pt x="699086" y="25705"/>
                      <a:pt x="701182" y="61995"/>
                    </a:cubicBezTo>
                    <a:cubicBezTo>
                      <a:pt x="701944" y="74854"/>
                      <a:pt x="697467" y="87522"/>
                      <a:pt x="692514" y="99428"/>
                    </a:cubicBezTo>
                    <a:cubicBezTo>
                      <a:pt x="654890" y="188868"/>
                      <a:pt x="582691" y="258496"/>
                      <a:pt x="510205" y="323075"/>
                    </a:cubicBezTo>
                    <a:cubicBezTo>
                      <a:pt x="443911" y="382130"/>
                      <a:pt x="374665" y="439852"/>
                      <a:pt x="294178" y="477476"/>
                    </a:cubicBezTo>
                    <a:cubicBezTo>
                      <a:pt x="213692" y="515099"/>
                      <a:pt x="119776" y="531101"/>
                      <a:pt x="35194" y="503955"/>
                    </a:cubicBezTo>
                    <a:cubicBezTo>
                      <a:pt x="26431" y="501193"/>
                      <a:pt x="17572" y="497764"/>
                      <a:pt x="11000" y="491287"/>
                    </a:cubicBezTo>
                    <a:cubicBezTo>
                      <a:pt x="-1001" y="479571"/>
                      <a:pt x="-2430" y="460140"/>
                      <a:pt x="3094" y="444234"/>
                    </a:cubicBezTo>
                    <a:cubicBezTo>
                      <a:pt x="8619" y="428422"/>
                      <a:pt x="19858" y="415277"/>
                      <a:pt x="30812" y="402514"/>
                    </a:cubicBezTo>
                    <a:cubicBezTo>
                      <a:pt x="51577" y="378606"/>
                      <a:pt x="78342" y="358223"/>
                      <a:pt x="99011" y="334220"/>
                    </a:cubicBezTo>
                    <a:close/>
                  </a:path>
                </a:pathLst>
              </a:custGeom>
              <a:solidFill>
                <a:srgbClr val="4B846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îṡḻïḓè">
                <a:extLst>
                  <a:ext uri="{FF2B5EF4-FFF2-40B4-BE49-F238E27FC236}">
                    <a16:creationId xmlns:a16="http://schemas.microsoft.com/office/drawing/2014/main" id="{B5172B14-9987-37AE-0CD1-B1AA37987335}"/>
                  </a:ext>
                </a:extLst>
              </p:cNvPr>
              <p:cNvSpPr/>
              <p:nvPr/>
            </p:nvSpPr>
            <p:spPr>
              <a:xfrm>
                <a:off x="5696475" y="1392453"/>
                <a:ext cx="267047" cy="130751"/>
              </a:xfrm>
              <a:custGeom>
                <a:avLst/>
                <a:gdLst>
                  <a:gd name="connsiteX0" fmla="*/ 134730 w 267047"/>
                  <a:gd name="connsiteY0" fmla="*/ 4483 h 130751"/>
                  <a:gd name="connsiteX1" fmla="*/ 10047 w 267047"/>
                  <a:gd name="connsiteY1" fmla="*/ 64396 h 130751"/>
                  <a:gd name="connsiteX2" fmla="*/ 332 w 267047"/>
                  <a:gd name="connsiteY2" fmla="*/ 101067 h 130751"/>
                  <a:gd name="connsiteX3" fmla="*/ 23001 w 267047"/>
                  <a:gd name="connsiteY3" fmla="*/ 129737 h 130751"/>
                  <a:gd name="connsiteX4" fmla="*/ 65769 w 267047"/>
                  <a:gd name="connsiteY4" fmla="*/ 111163 h 130751"/>
                  <a:gd name="connsiteX5" fmla="*/ 97011 w 267047"/>
                  <a:gd name="connsiteY5" fmla="*/ 73254 h 130751"/>
                  <a:gd name="connsiteX6" fmla="*/ 141588 w 267047"/>
                  <a:gd name="connsiteY6" fmla="*/ 71825 h 130751"/>
                  <a:gd name="connsiteX7" fmla="*/ 157018 w 267047"/>
                  <a:gd name="connsiteY7" fmla="*/ 96685 h 130751"/>
                  <a:gd name="connsiteX8" fmla="*/ 193975 w 267047"/>
                  <a:gd name="connsiteY8" fmla="*/ 97066 h 130751"/>
                  <a:gd name="connsiteX9" fmla="*/ 204357 w 267047"/>
                  <a:gd name="connsiteY9" fmla="*/ 91637 h 130751"/>
                  <a:gd name="connsiteX10" fmla="*/ 201309 w 267047"/>
                  <a:gd name="connsiteY10" fmla="*/ 52966 h 130751"/>
                  <a:gd name="connsiteX11" fmla="*/ 201690 w 267047"/>
                  <a:gd name="connsiteY11" fmla="*/ 45250 h 130751"/>
                  <a:gd name="connsiteX12" fmla="*/ 220074 w 267047"/>
                  <a:gd name="connsiteY12" fmla="*/ 44488 h 130751"/>
                  <a:gd name="connsiteX13" fmla="*/ 249315 w 267047"/>
                  <a:gd name="connsiteY13" fmla="*/ 50775 h 130751"/>
                  <a:gd name="connsiteX14" fmla="*/ 266841 w 267047"/>
                  <a:gd name="connsiteY14" fmla="*/ 29725 h 130751"/>
                  <a:gd name="connsiteX15" fmla="*/ 134730 w 267047"/>
                  <a:gd name="connsiteY15" fmla="*/ 4483 h 130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7047" h="130751">
                    <a:moveTo>
                      <a:pt x="134730" y="4483"/>
                    </a:moveTo>
                    <a:cubicBezTo>
                      <a:pt x="87581" y="11341"/>
                      <a:pt x="35384" y="24010"/>
                      <a:pt x="10047" y="64396"/>
                    </a:cubicBezTo>
                    <a:cubicBezTo>
                      <a:pt x="3189" y="75349"/>
                      <a:pt x="-1287" y="88303"/>
                      <a:pt x="332" y="101067"/>
                    </a:cubicBezTo>
                    <a:cubicBezTo>
                      <a:pt x="1951" y="113830"/>
                      <a:pt x="10619" y="126213"/>
                      <a:pt x="23001" y="129737"/>
                    </a:cubicBezTo>
                    <a:cubicBezTo>
                      <a:pt x="38813" y="134119"/>
                      <a:pt x="55101" y="123641"/>
                      <a:pt x="65769" y="111163"/>
                    </a:cubicBezTo>
                    <a:cubicBezTo>
                      <a:pt x="76437" y="98686"/>
                      <a:pt x="84247" y="83541"/>
                      <a:pt x="97011" y="73254"/>
                    </a:cubicBezTo>
                    <a:cubicBezTo>
                      <a:pt x="109869" y="62967"/>
                      <a:pt x="130634" y="59538"/>
                      <a:pt x="141588" y="71825"/>
                    </a:cubicBezTo>
                    <a:cubicBezTo>
                      <a:pt x="148160" y="79159"/>
                      <a:pt x="149589" y="90304"/>
                      <a:pt x="157018" y="96685"/>
                    </a:cubicBezTo>
                    <a:cubicBezTo>
                      <a:pt x="166829" y="105067"/>
                      <a:pt x="181688" y="101257"/>
                      <a:pt x="193975" y="97066"/>
                    </a:cubicBezTo>
                    <a:cubicBezTo>
                      <a:pt x="197690" y="95828"/>
                      <a:pt x="201595" y="94399"/>
                      <a:pt x="204357" y="91637"/>
                    </a:cubicBezTo>
                    <a:cubicBezTo>
                      <a:pt x="213978" y="82017"/>
                      <a:pt x="204262" y="66301"/>
                      <a:pt x="201309" y="52966"/>
                    </a:cubicBezTo>
                    <a:cubicBezTo>
                      <a:pt x="200738" y="50394"/>
                      <a:pt x="200452" y="47536"/>
                      <a:pt x="201690" y="45250"/>
                    </a:cubicBezTo>
                    <a:cubicBezTo>
                      <a:pt x="204929" y="39250"/>
                      <a:pt x="213882" y="41536"/>
                      <a:pt x="220074" y="44488"/>
                    </a:cubicBezTo>
                    <a:cubicBezTo>
                      <a:pt x="229218" y="48775"/>
                      <a:pt x="239314" y="52489"/>
                      <a:pt x="249315" y="50775"/>
                    </a:cubicBezTo>
                    <a:cubicBezTo>
                      <a:pt x="259317" y="49060"/>
                      <a:pt x="268556" y="39726"/>
                      <a:pt x="266841" y="29725"/>
                    </a:cubicBezTo>
                    <a:cubicBezTo>
                      <a:pt x="259793" y="-10947"/>
                      <a:pt x="161019" y="673"/>
                      <a:pt x="134730" y="4483"/>
                    </a:cubicBezTo>
                    <a:close/>
                  </a:path>
                </a:pathLst>
              </a:custGeom>
              <a:solidFill>
                <a:srgbClr val="9FC4A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21" name="iṧḷíďe">
              <a:extLst>
                <a:ext uri="{FF2B5EF4-FFF2-40B4-BE49-F238E27FC236}">
                  <a16:creationId xmlns:a16="http://schemas.microsoft.com/office/drawing/2014/main" id="{67335874-E796-E344-F77A-DE52D3C6055E}"/>
                </a:ext>
              </a:extLst>
            </p:cNvPr>
            <p:cNvGrpSpPr/>
            <p:nvPr/>
          </p:nvGrpSpPr>
          <p:grpSpPr>
            <a:xfrm>
              <a:off x="6329499" y="1773970"/>
              <a:ext cx="793646" cy="616220"/>
              <a:chOff x="6379611" y="1554127"/>
              <a:chExt cx="793646" cy="616220"/>
            </a:xfrm>
          </p:grpSpPr>
          <p:sp>
            <p:nvSpPr>
              <p:cNvPr id="35" name="ïŝḻíḓè">
                <a:extLst>
                  <a:ext uri="{FF2B5EF4-FFF2-40B4-BE49-F238E27FC236}">
                    <a16:creationId xmlns:a16="http://schemas.microsoft.com/office/drawing/2014/main" id="{2A62E46C-CCCC-920B-2706-0EA0A852D1D7}"/>
                  </a:ext>
                </a:extLst>
              </p:cNvPr>
              <p:cNvSpPr/>
              <p:nvPr/>
            </p:nvSpPr>
            <p:spPr>
              <a:xfrm rot="-3415210">
                <a:off x="6791352" y="1841642"/>
                <a:ext cx="42957" cy="161160"/>
              </a:xfrm>
              <a:custGeom>
                <a:avLst/>
                <a:gdLst>
                  <a:gd name="connsiteX0" fmla="*/ 0 w 42957"/>
                  <a:gd name="connsiteY0" fmla="*/ 0 h 161160"/>
                  <a:gd name="connsiteX1" fmla="*/ 42957 w 42957"/>
                  <a:gd name="connsiteY1" fmla="*/ 0 h 161160"/>
                  <a:gd name="connsiteX2" fmla="*/ 42957 w 42957"/>
                  <a:gd name="connsiteY2" fmla="*/ 161161 h 161160"/>
                  <a:gd name="connsiteX3" fmla="*/ 0 w 42957"/>
                  <a:gd name="connsiteY3" fmla="*/ 161161 h 161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957" h="161160">
                    <a:moveTo>
                      <a:pt x="0" y="0"/>
                    </a:moveTo>
                    <a:lnTo>
                      <a:pt x="42957" y="0"/>
                    </a:lnTo>
                    <a:lnTo>
                      <a:pt x="42957" y="161161"/>
                    </a:lnTo>
                    <a:lnTo>
                      <a:pt x="0" y="161161"/>
                    </a:ln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iṩļïḑê">
                <a:extLst>
                  <a:ext uri="{FF2B5EF4-FFF2-40B4-BE49-F238E27FC236}">
                    <a16:creationId xmlns:a16="http://schemas.microsoft.com/office/drawing/2014/main" id="{8EAA66AB-CBD9-70F1-1D9C-B2FDC457FC79}"/>
                  </a:ext>
                </a:extLst>
              </p:cNvPr>
              <p:cNvSpPr/>
              <p:nvPr/>
            </p:nvSpPr>
            <p:spPr>
              <a:xfrm>
                <a:off x="6379611" y="1554127"/>
                <a:ext cx="436840" cy="436979"/>
              </a:xfrm>
              <a:custGeom>
                <a:avLst/>
                <a:gdLst>
                  <a:gd name="connsiteX0" fmla="*/ 35381 w 436840"/>
                  <a:gd name="connsiteY0" fmla="*/ 99318 h 436979"/>
                  <a:gd name="connsiteX1" fmla="*/ 99294 w 436840"/>
                  <a:gd name="connsiteY1" fmla="*/ 401546 h 436979"/>
                  <a:gd name="connsiteX2" fmla="*/ 401427 w 436840"/>
                  <a:gd name="connsiteY2" fmla="*/ 337729 h 436979"/>
                  <a:gd name="connsiteX3" fmla="*/ 337705 w 436840"/>
                  <a:gd name="connsiteY3" fmla="*/ 35405 h 436979"/>
                  <a:gd name="connsiteX4" fmla="*/ 35381 w 436840"/>
                  <a:gd name="connsiteY4" fmla="*/ 99318 h 436979"/>
                  <a:gd name="connsiteX5" fmla="*/ 369137 w 436840"/>
                  <a:gd name="connsiteY5" fmla="*/ 316678 h 436979"/>
                  <a:gd name="connsiteX6" fmla="*/ 120439 w 436840"/>
                  <a:gd name="connsiteY6" fmla="*/ 369161 h 436979"/>
                  <a:gd name="connsiteX7" fmla="*/ 67957 w 436840"/>
                  <a:gd name="connsiteY7" fmla="*/ 120463 h 436979"/>
                  <a:gd name="connsiteX8" fmla="*/ 316654 w 436840"/>
                  <a:gd name="connsiteY8" fmla="*/ 67980 h 436979"/>
                  <a:gd name="connsiteX9" fmla="*/ 369137 w 436840"/>
                  <a:gd name="connsiteY9" fmla="*/ 316678 h 43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6840" h="436979">
                    <a:moveTo>
                      <a:pt x="35381" y="99318"/>
                    </a:moveTo>
                    <a:cubicBezTo>
                      <a:pt x="-30437" y="200473"/>
                      <a:pt x="-1767" y="335728"/>
                      <a:pt x="99294" y="401546"/>
                    </a:cubicBezTo>
                    <a:cubicBezTo>
                      <a:pt x="200259" y="467364"/>
                      <a:pt x="335609" y="438884"/>
                      <a:pt x="401427" y="337729"/>
                    </a:cubicBezTo>
                    <a:cubicBezTo>
                      <a:pt x="467244" y="236573"/>
                      <a:pt x="438669" y="101223"/>
                      <a:pt x="337705" y="35405"/>
                    </a:cubicBezTo>
                    <a:cubicBezTo>
                      <a:pt x="236644" y="-30413"/>
                      <a:pt x="101294" y="-1838"/>
                      <a:pt x="35381" y="99318"/>
                    </a:cubicBezTo>
                    <a:close/>
                    <a:moveTo>
                      <a:pt x="369137" y="316678"/>
                    </a:moveTo>
                    <a:cubicBezTo>
                      <a:pt x="315035" y="399736"/>
                      <a:pt x="203497" y="423358"/>
                      <a:pt x="120439" y="369161"/>
                    </a:cubicBezTo>
                    <a:cubicBezTo>
                      <a:pt x="37191" y="314964"/>
                      <a:pt x="13759" y="203521"/>
                      <a:pt x="67957" y="120463"/>
                    </a:cubicBezTo>
                    <a:cubicBezTo>
                      <a:pt x="122154" y="37215"/>
                      <a:pt x="233501" y="13783"/>
                      <a:pt x="316654" y="67980"/>
                    </a:cubicBezTo>
                    <a:cubicBezTo>
                      <a:pt x="399712" y="121987"/>
                      <a:pt x="423334" y="233430"/>
                      <a:pt x="369137" y="3166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iṣļîḑè">
                <a:extLst>
                  <a:ext uri="{FF2B5EF4-FFF2-40B4-BE49-F238E27FC236}">
                    <a16:creationId xmlns:a16="http://schemas.microsoft.com/office/drawing/2014/main" id="{D138186C-7DC3-A82D-007A-DCDF0219714D}"/>
                  </a:ext>
                </a:extLst>
              </p:cNvPr>
              <p:cNvSpPr/>
              <p:nvPr/>
            </p:nvSpPr>
            <p:spPr>
              <a:xfrm>
                <a:off x="6810108" y="1906829"/>
                <a:ext cx="363149" cy="263517"/>
              </a:xfrm>
              <a:custGeom>
                <a:avLst/>
                <a:gdLst>
                  <a:gd name="connsiteX0" fmla="*/ 354596 w 363149"/>
                  <a:gd name="connsiteY0" fmla="*/ 247631 h 263517"/>
                  <a:gd name="connsiteX1" fmla="*/ 357454 w 363149"/>
                  <a:gd name="connsiteY1" fmla="*/ 243154 h 263517"/>
                  <a:gd name="connsiteX2" fmla="*/ 347262 w 363149"/>
                  <a:gd name="connsiteY2" fmla="*/ 194767 h 263517"/>
                  <a:gd name="connsiteX3" fmla="*/ 56940 w 363149"/>
                  <a:gd name="connsiteY3" fmla="*/ 5696 h 263517"/>
                  <a:gd name="connsiteX4" fmla="*/ 8553 w 363149"/>
                  <a:gd name="connsiteY4" fmla="*/ 15887 h 263517"/>
                  <a:gd name="connsiteX5" fmla="*/ 5696 w 363149"/>
                  <a:gd name="connsiteY5" fmla="*/ 20364 h 263517"/>
                  <a:gd name="connsiteX6" fmla="*/ 15887 w 363149"/>
                  <a:gd name="connsiteY6" fmla="*/ 68751 h 263517"/>
                  <a:gd name="connsiteX7" fmla="*/ 306209 w 363149"/>
                  <a:gd name="connsiteY7" fmla="*/ 257822 h 263517"/>
                  <a:gd name="connsiteX8" fmla="*/ 354596 w 363149"/>
                  <a:gd name="connsiteY8" fmla="*/ 247631 h 26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149" h="263517">
                    <a:moveTo>
                      <a:pt x="354596" y="247631"/>
                    </a:moveTo>
                    <a:lnTo>
                      <a:pt x="357454" y="243154"/>
                    </a:lnTo>
                    <a:cubicBezTo>
                      <a:pt x="368026" y="226961"/>
                      <a:pt x="363455" y="205340"/>
                      <a:pt x="347262" y="194767"/>
                    </a:cubicBezTo>
                    <a:lnTo>
                      <a:pt x="56940" y="5696"/>
                    </a:lnTo>
                    <a:cubicBezTo>
                      <a:pt x="40748" y="-4877"/>
                      <a:pt x="19126" y="-305"/>
                      <a:pt x="8553" y="15887"/>
                    </a:cubicBezTo>
                    <a:lnTo>
                      <a:pt x="5696" y="20364"/>
                    </a:lnTo>
                    <a:cubicBezTo>
                      <a:pt x="-4877" y="36557"/>
                      <a:pt x="-305" y="58178"/>
                      <a:pt x="15887" y="68751"/>
                    </a:cubicBezTo>
                    <a:lnTo>
                      <a:pt x="306209" y="257822"/>
                    </a:lnTo>
                    <a:cubicBezTo>
                      <a:pt x="322402" y="268395"/>
                      <a:pt x="344119" y="263823"/>
                      <a:pt x="354596" y="2476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í$ļïḓé">
                <a:extLst>
                  <a:ext uri="{FF2B5EF4-FFF2-40B4-BE49-F238E27FC236}">
                    <a16:creationId xmlns:a16="http://schemas.microsoft.com/office/drawing/2014/main" id="{AC21209B-6C5F-B4B8-18E4-9B7CA5047D48}"/>
                  </a:ext>
                </a:extLst>
              </p:cNvPr>
              <p:cNvSpPr/>
              <p:nvPr/>
            </p:nvSpPr>
            <p:spPr>
              <a:xfrm>
                <a:off x="6441502" y="1720500"/>
                <a:ext cx="140612" cy="182779"/>
              </a:xfrm>
              <a:custGeom>
                <a:avLst/>
                <a:gdLst>
                  <a:gd name="connsiteX0" fmla="*/ 52928 w 140612"/>
                  <a:gd name="connsiteY0" fmla="*/ 159925 h 182779"/>
                  <a:gd name="connsiteX1" fmla="*/ 132272 w 140612"/>
                  <a:gd name="connsiteY1" fmla="*/ 175451 h 182779"/>
                  <a:gd name="connsiteX2" fmla="*/ 140463 w 140612"/>
                  <a:gd name="connsiteY2" fmla="*/ 164878 h 182779"/>
                  <a:gd name="connsiteX3" fmla="*/ 136653 w 140612"/>
                  <a:gd name="connsiteY3" fmla="*/ 151829 h 182779"/>
                  <a:gd name="connsiteX4" fmla="*/ 112650 w 140612"/>
                  <a:gd name="connsiteY4" fmla="*/ 119634 h 182779"/>
                  <a:gd name="connsiteX5" fmla="*/ 36832 w 140612"/>
                  <a:gd name="connsiteY5" fmla="*/ 65818 h 182779"/>
                  <a:gd name="connsiteX6" fmla="*/ 13495 w 140612"/>
                  <a:gd name="connsiteY6" fmla="*/ 0 h 182779"/>
                  <a:gd name="connsiteX7" fmla="*/ 52928 w 140612"/>
                  <a:gd name="connsiteY7" fmla="*/ 159925 h 182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612" h="182779">
                    <a:moveTo>
                      <a:pt x="52928" y="159925"/>
                    </a:moveTo>
                    <a:cubicBezTo>
                      <a:pt x="74645" y="179165"/>
                      <a:pt x="108078" y="191357"/>
                      <a:pt x="132272" y="175451"/>
                    </a:cubicBezTo>
                    <a:cubicBezTo>
                      <a:pt x="136082" y="172879"/>
                      <a:pt x="139701" y="169450"/>
                      <a:pt x="140463" y="164878"/>
                    </a:cubicBezTo>
                    <a:cubicBezTo>
                      <a:pt x="141225" y="160306"/>
                      <a:pt x="138939" y="155829"/>
                      <a:pt x="136653" y="151829"/>
                    </a:cubicBezTo>
                    <a:cubicBezTo>
                      <a:pt x="129986" y="140113"/>
                      <a:pt x="122652" y="128683"/>
                      <a:pt x="112650" y="119634"/>
                    </a:cubicBezTo>
                    <a:cubicBezTo>
                      <a:pt x="89314" y="98679"/>
                      <a:pt x="53024" y="92678"/>
                      <a:pt x="36832" y="65818"/>
                    </a:cubicBezTo>
                    <a:cubicBezTo>
                      <a:pt x="24639" y="45530"/>
                      <a:pt x="28068" y="18764"/>
                      <a:pt x="13495" y="0"/>
                    </a:cubicBezTo>
                    <a:cubicBezTo>
                      <a:pt x="-20223" y="37052"/>
                      <a:pt x="15400" y="135541"/>
                      <a:pt x="52928" y="159925"/>
                    </a:cubicBezTo>
                    <a:close/>
                  </a:path>
                </a:pathLst>
              </a:custGeom>
              <a:solidFill>
                <a:srgbClr val="FFFB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22" name="íṡ1îḋê">
              <a:extLst>
                <a:ext uri="{FF2B5EF4-FFF2-40B4-BE49-F238E27FC236}">
                  <a16:creationId xmlns:a16="http://schemas.microsoft.com/office/drawing/2014/main" id="{3CA79DD1-D170-5E69-6548-5F4834E982D1}"/>
                </a:ext>
              </a:extLst>
            </p:cNvPr>
            <p:cNvGrpSpPr/>
            <p:nvPr/>
          </p:nvGrpSpPr>
          <p:grpSpPr>
            <a:xfrm>
              <a:off x="4273335" y="2791878"/>
              <a:ext cx="700081" cy="209359"/>
              <a:chOff x="4323447" y="2572035"/>
              <a:chExt cx="700081" cy="209359"/>
            </a:xfrm>
          </p:grpSpPr>
          <p:sp>
            <p:nvSpPr>
              <p:cNvPr id="31" name="íŝ1iḓê">
                <a:extLst>
                  <a:ext uri="{FF2B5EF4-FFF2-40B4-BE49-F238E27FC236}">
                    <a16:creationId xmlns:a16="http://schemas.microsoft.com/office/drawing/2014/main" id="{46F21A4B-40CC-16BF-5C63-7E7FE1F0F5B0}"/>
                  </a:ext>
                </a:extLst>
              </p:cNvPr>
              <p:cNvSpPr/>
              <p:nvPr/>
            </p:nvSpPr>
            <p:spPr>
              <a:xfrm>
                <a:off x="4323447" y="2572130"/>
                <a:ext cx="700052" cy="209264"/>
              </a:xfrm>
              <a:custGeom>
                <a:avLst/>
                <a:gdLst>
                  <a:gd name="connsiteX0" fmla="*/ 671558 w 700052"/>
                  <a:gd name="connsiteY0" fmla="*/ 209264 h 209264"/>
                  <a:gd name="connsiteX1" fmla="*/ 142921 w 700052"/>
                  <a:gd name="connsiteY1" fmla="*/ 166973 h 209264"/>
                  <a:gd name="connsiteX2" fmla="*/ 57957 w 700052"/>
                  <a:gd name="connsiteY2" fmla="*/ 108585 h 209264"/>
                  <a:gd name="connsiteX3" fmla="*/ 141 w 700052"/>
                  <a:gd name="connsiteY3" fmla="*/ 64484 h 209264"/>
                  <a:gd name="connsiteX4" fmla="*/ 59196 w 700052"/>
                  <a:gd name="connsiteY4" fmla="*/ 39433 h 209264"/>
                  <a:gd name="connsiteX5" fmla="*/ 152446 w 700052"/>
                  <a:gd name="connsiteY5" fmla="*/ 0 h 209264"/>
                  <a:gd name="connsiteX6" fmla="*/ 679559 w 700052"/>
                  <a:gd name="connsiteY6" fmla="*/ 60484 h 209264"/>
                  <a:gd name="connsiteX7" fmla="*/ 671558 w 700052"/>
                  <a:gd name="connsiteY7" fmla="*/ 209264 h 209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0052" h="209264">
                    <a:moveTo>
                      <a:pt x="671558" y="209264"/>
                    </a:moveTo>
                    <a:cubicBezTo>
                      <a:pt x="558782" y="207169"/>
                      <a:pt x="142921" y="166973"/>
                      <a:pt x="142921" y="166973"/>
                    </a:cubicBezTo>
                    <a:cubicBezTo>
                      <a:pt x="142921" y="166973"/>
                      <a:pt x="97677" y="136398"/>
                      <a:pt x="57957" y="108585"/>
                    </a:cubicBezTo>
                    <a:cubicBezTo>
                      <a:pt x="25953" y="86201"/>
                      <a:pt x="-2241" y="65723"/>
                      <a:pt x="141" y="64484"/>
                    </a:cubicBezTo>
                    <a:cubicBezTo>
                      <a:pt x="2427" y="63341"/>
                      <a:pt x="29001" y="52007"/>
                      <a:pt x="59196" y="39433"/>
                    </a:cubicBezTo>
                    <a:cubicBezTo>
                      <a:pt x="101963" y="21146"/>
                      <a:pt x="152446" y="0"/>
                      <a:pt x="152446" y="0"/>
                    </a:cubicBezTo>
                    <a:lnTo>
                      <a:pt x="679559" y="60484"/>
                    </a:lnTo>
                    <a:cubicBezTo>
                      <a:pt x="679559" y="60389"/>
                      <a:pt x="730613" y="126111"/>
                      <a:pt x="671558" y="209264"/>
                    </a:cubicBezTo>
                    <a:close/>
                  </a:path>
                </a:pathLst>
              </a:custGeom>
              <a:solidFill>
                <a:srgbClr val="FDD0B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ïSļíḋê">
                <a:extLst>
                  <a:ext uri="{FF2B5EF4-FFF2-40B4-BE49-F238E27FC236}">
                    <a16:creationId xmlns:a16="http://schemas.microsoft.com/office/drawing/2014/main" id="{F2E9C899-AB55-87F6-C0B4-0397E518EF02}"/>
                  </a:ext>
                </a:extLst>
              </p:cNvPr>
              <p:cNvSpPr/>
              <p:nvPr/>
            </p:nvSpPr>
            <p:spPr>
              <a:xfrm>
                <a:off x="4323447" y="2611564"/>
                <a:ext cx="63586" cy="69151"/>
              </a:xfrm>
              <a:custGeom>
                <a:avLst/>
                <a:gdLst>
                  <a:gd name="connsiteX0" fmla="*/ 57957 w 63586"/>
                  <a:gd name="connsiteY0" fmla="*/ 69152 h 69151"/>
                  <a:gd name="connsiteX1" fmla="*/ 141 w 63586"/>
                  <a:gd name="connsiteY1" fmla="*/ 25051 h 69151"/>
                  <a:gd name="connsiteX2" fmla="*/ 59196 w 63586"/>
                  <a:gd name="connsiteY2" fmla="*/ 0 h 69151"/>
                  <a:gd name="connsiteX3" fmla="*/ 57957 w 63586"/>
                  <a:gd name="connsiteY3" fmla="*/ 69152 h 6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86" h="69151">
                    <a:moveTo>
                      <a:pt x="57957" y="69152"/>
                    </a:moveTo>
                    <a:cubicBezTo>
                      <a:pt x="25953" y="46768"/>
                      <a:pt x="-2241" y="26289"/>
                      <a:pt x="141" y="25051"/>
                    </a:cubicBezTo>
                    <a:cubicBezTo>
                      <a:pt x="2427" y="23908"/>
                      <a:pt x="29001" y="12573"/>
                      <a:pt x="59196" y="0"/>
                    </a:cubicBezTo>
                    <a:cubicBezTo>
                      <a:pt x="65196" y="25337"/>
                      <a:pt x="65292" y="49435"/>
                      <a:pt x="57957" y="69152"/>
                    </a:cubicBezTo>
                    <a:close/>
                  </a:path>
                </a:pathLst>
              </a:custGeom>
              <a:solidFill>
                <a:srgbClr val="1621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íšḷiďe">
                <a:extLst>
                  <a:ext uri="{FF2B5EF4-FFF2-40B4-BE49-F238E27FC236}">
                    <a16:creationId xmlns:a16="http://schemas.microsoft.com/office/drawing/2014/main" id="{20FB4BDA-88EE-8227-5846-A78FAE7B38FD}"/>
                  </a:ext>
                </a:extLst>
              </p:cNvPr>
              <p:cNvSpPr/>
              <p:nvPr/>
            </p:nvSpPr>
            <p:spPr>
              <a:xfrm>
                <a:off x="4466367" y="2572035"/>
                <a:ext cx="557088" cy="209359"/>
              </a:xfrm>
              <a:custGeom>
                <a:avLst/>
                <a:gdLst>
                  <a:gd name="connsiteX0" fmla="*/ 528638 w 557088"/>
                  <a:gd name="connsiteY0" fmla="*/ 209359 h 209359"/>
                  <a:gd name="connsiteX1" fmla="*/ 0 w 557088"/>
                  <a:gd name="connsiteY1" fmla="*/ 167069 h 209359"/>
                  <a:gd name="connsiteX2" fmla="*/ 14573 w 557088"/>
                  <a:gd name="connsiteY2" fmla="*/ 122111 h 209359"/>
                  <a:gd name="connsiteX3" fmla="*/ 19907 w 557088"/>
                  <a:gd name="connsiteY3" fmla="*/ 47720 h 209359"/>
                  <a:gd name="connsiteX4" fmla="*/ 9430 w 557088"/>
                  <a:gd name="connsiteY4" fmla="*/ 0 h 209359"/>
                  <a:gd name="connsiteX5" fmla="*/ 536543 w 557088"/>
                  <a:gd name="connsiteY5" fmla="*/ 60484 h 209359"/>
                  <a:gd name="connsiteX6" fmla="*/ 554926 w 557088"/>
                  <a:gd name="connsiteY6" fmla="*/ 104680 h 209359"/>
                  <a:gd name="connsiteX7" fmla="*/ 546735 w 557088"/>
                  <a:gd name="connsiteY7" fmla="*/ 177165 h 209359"/>
                  <a:gd name="connsiteX8" fmla="*/ 528638 w 557088"/>
                  <a:gd name="connsiteY8" fmla="*/ 209359 h 209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7088" h="209359">
                    <a:moveTo>
                      <a:pt x="528638" y="209359"/>
                    </a:moveTo>
                    <a:cubicBezTo>
                      <a:pt x="415861" y="207264"/>
                      <a:pt x="0" y="167069"/>
                      <a:pt x="0" y="167069"/>
                    </a:cubicBezTo>
                    <a:cubicBezTo>
                      <a:pt x="6477" y="151447"/>
                      <a:pt x="11239" y="136588"/>
                      <a:pt x="14573" y="122111"/>
                    </a:cubicBezTo>
                    <a:cubicBezTo>
                      <a:pt x="20955" y="95441"/>
                      <a:pt x="22384" y="70771"/>
                      <a:pt x="19907" y="47720"/>
                    </a:cubicBezTo>
                    <a:cubicBezTo>
                      <a:pt x="18193" y="31147"/>
                      <a:pt x="14668" y="15145"/>
                      <a:pt x="9430" y="0"/>
                    </a:cubicBezTo>
                    <a:lnTo>
                      <a:pt x="536543" y="60484"/>
                    </a:lnTo>
                    <a:cubicBezTo>
                      <a:pt x="536543" y="60484"/>
                      <a:pt x="549497" y="77248"/>
                      <a:pt x="554926" y="104680"/>
                    </a:cubicBezTo>
                    <a:cubicBezTo>
                      <a:pt x="558641" y="124301"/>
                      <a:pt x="558546" y="149066"/>
                      <a:pt x="546735" y="177165"/>
                    </a:cubicBezTo>
                    <a:cubicBezTo>
                      <a:pt x="542449" y="187452"/>
                      <a:pt x="536448" y="198311"/>
                      <a:pt x="528638" y="209359"/>
                    </a:cubicBezTo>
                    <a:close/>
                  </a:path>
                </a:pathLst>
              </a:custGeom>
              <a:solidFill>
                <a:srgbClr val="F7941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ïṣlîďé">
                <a:extLst>
                  <a:ext uri="{FF2B5EF4-FFF2-40B4-BE49-F238E27FC236}">
                    <a16:creationId xmlns:a16="http://schemas.microsoft.com/office/drawing/2014/main" id="{8BAC1E2B-93A3-65D8-573D-39877B8B9BF5}"/>
                  </a:ext>
                </a:extLst>
              </p:cNvPr>
              <p:cNvSpPr/>
              <p:nvPr/>
            </p:nvSpPr>
            <p:spPr>
              <a:xfrm>
                <a:off x="4481036" y="2619851"/>
                <a:ext cx="542492" cy="129444"/>
              </a:xfrm>
              <a:custGeom>
                <a:avLst/>
                <a:gdLst>
                  <a:gd name="connsiteX0" fmla="*/ 532162 w 542492"/>
                  <a:gd name="connsiteY0" fmla="*/ 129445 h 129444"/>
                  <a:gd name="connsiteX1" fmla="*/ 0 w 542492"/>
                  <a:gd name="connsiteY1" fmla="*/ 74390 h 129444"/>
                  <a:gd name="connsiteX2" fmla="*/ 5334 w 542492"/>
                  <a:gd name="connsiteY2" fmla="*/ 0 h 129444"/>
                  <a:gd name="connsiteX3" fmla="*/ 540353 w 542492"/>
                  <a:gd name="connsiteY3" fmla="*/ 56959 h 129444"/>
                  <a:gd name="connsiteX4" fmla="*/ 532162 w 542492"/>
                  <a:gd name="connsiteY4" fmla="*/ 129445 h 129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492" h="129444">
                    <a:moveTo>
                      <a:pt x="532162" y="129445"/>
                    </a:moveTo>
                    <a:lnTo>
                      <a:pt x="0" y="74390"/>
                    </a:lnTo>
                    <a:cubicBezTo>
                      <a:pt x="6382" y="47720"/>
                      <a:pt x="7810" y="23050"/>
                      <a:pt x="5334" y="0"/>
                    </a:cubicBezTo>
                    <a:lnTo>
                      <a:pt x="540353" y="56959"/>
                    </a:lnTo>
                    <a:cubicBezTo>
                      <a:pt x="544068" y="76486"/>
                      <a:pt x="543878" y="101251"/>
                      <a:pt x="532162" y="129445"/>
                    </a:cubicBezTo>
                    <a:close/>
                  </a:path>
                </a:pathLst>
              </a:custGeom>
              <a:solidFill>
                <a:srgbClr val="F7A24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23" name="íşḻíďè">
              <a:extLst>
                <a:ext uri="{FF2B5EF4-FFF2-40B4-BE49-F238E27FC236}">
                  <a16:creationId xmlns:a16="http://schemas.microsoft.com/office/drawing/2014/main" id="{DA5F567A-9D08-BEBE-9728-035C7102B81E}"/>
                </a:ext>
              </a:extLst>
            </p:cNvPr>
            <p:cNvSpPr/>
            <p:nvPr/>
          </p:nvSpPr>
          <p:spPr>
            <a:xfrm>
              <a:off x="6744261" y="2505556"/>
              <a:ext cx="78676" cy="78676"/>
            </a:xfrm>
            <a:custGeom>
              <a:avLst/>
              <a:gdLst>
                <a:gd name="connsiteX0" fmla="*/ 78676 w 78676"/>
                <a:gd name="connsiteY0" fmla="*/ 39339 h 78676"/>
                <a:gd name="connsiteX1" fmla="*/ 39338 w 78676"/>
                <a:gd name="connsiteY1" fmla="*/ 78677 h 78676"/>
                <a:gd name="connsiteX2" fmla="*/ 0 w 78676"/>
                <a:gd name="connsiteY2" fmla="*/ 39339 h 78676"/>
                <a:gd name="connsiteX3" fmla="*/ 39338 w 78676"/>
                <a:gd name="connsiteY3" fmla="*/ 0 h 78676"/>
                <a:gd name="connsiteX4" fmla="*/ 78676 w 78676"/>
                <a:gd name="connsiteY4" fmla="*/ 39339 h 7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676" h="78676">
                  <a:moveTo>
                    <a:pt x="78676" y="39339"/>
                  </a:moveTo>
                  <a:cubicBezTo>
                    <a:pt x="78676" y="61056"/>
                    <a:pt x="61055" y="78677"/>
                    <a:pt x="39338" y="78677"/>
                  </a:cubicBezTo>
                  <a:cubicBezTo>
                    <a:pt x="17621" y="78677"/>
                    <a:pt x="0" y="61056"/>
                    <a:pt x="0" y="39339"/>
                  </a:cubicBezTo>
                  <a:cubicBezTo>
                    <a:pt x="0" y="17622"/>
                    <a:pt x="17621" y="0"/>
                    <a:pt x="39338" y="0"/>
                  </a:cubicBezTo>
                  <a:cubicBezTo>
                    <a:pt x="61055" y="-95"/>
                    <a:pt x="78676" y="17526"/>
                    <a:pt x="78676" y="39339"/>
                  </a:cubicBezTo>
                  <a:close/>
                </a:path>
              </a:pathLst>
            </a:custGeom>
            <a:solidFill>
              <a:srgbClr val="FF5B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íṩlîḍê">
              <a:extLst>
                <a:ext uri="{FF2B5EF4-FFF2-40B4-BE49-F238E27FC236}">
                  <a16:creationId xmlns:a16="http://schemas.microsoft.com/office/drawing/2014/main" id="{099977BC-FA55-E38F-A4A7-DB5088784ED1}"/>
                </a:ext>
              </a:extLst>
            </p:cNvPr>
            <p:cNvSpPr/>
            <p:nvPr/>
          </p:nvSpPr>
          <p:spPr>
            <a:xfrm>
              <a:off x="4685146" y="2616142"/>
              <a:ext cx="45148" cy="45148"/>
            </a:xfrm>
            <a:custGeom>
              <a:avLst/>
              <a:gdLst>
                <a:gd name="connsiteX0" fmla="*/ 45148 w 45148"/>
                <a:gd name="connsiteY0" fmla="*/ 22574 h 45148"/>
                <a:gd name="connsiteX1" fmla="*/ 22574 w 45148"/>
                <a:gd name="connsiteY1" fmla="*/ 45149 h 45148"/>
                <a:gd name="connsiteX2" fmla="*/ 0 w 45148"/>
                <a:gd name="connsiteY2" fmla="*/ 22574 h 45148"/>
                <a:gd name="connsiteX3" fmla="*/ 22574 w 45148"/>
                <a:gd name="connsiteY3" fmla="*/ 0 h 45148"/>
                <a:gd name="connsiteX4" fmla="*/ 45148 w 45148"/>
                <a:gd name="connsiteY4" fmla="*/ 22574 h 45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148" h="45148">
                  <a:moveTo>
                    <a:pt x="45148" y="22574"/>
                  </a:moveTo>
                  <a:cubicBezTo>
                    <a:pt x="45148" y="35052"/>
                    <a:pt x="35052" y="45149"/>
                    <a:pt x="22574" y="45149"/>
                  </a:cubicBezTo>
                  <a:cubicBezTo>
                    <a:pt x="10096" y="45149"/>
                    <a:pt x="0" y="35052"/>
                    <a:pt x="0" y="22574"/>
                  </a:cubicBezTo>
                  <a:cubicBezTo>
                    <a:pt x="0" y="10096"/>
                    <a:pt x="10096" y="0"/>
                    <a:pt x="22574" y="0"/>
                  </a:cubicBezTo>
                  <a:cubicBezTo>
                    <a:pt x="35052" y="0"/>
                    <a:pt x="45148" y="10096"/>
                    <a:pt x="45148" y="22574"/>
                  </a:cubicBezTo>
                  <a:close/>
                </a:path>
              </a:pathLst>
            </a:custGeom>
            <a:solidFill>
              <a:srgbClr val="FF5B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ïSḻîḑé">
              <a:extLst>
                <a:ext uri="{FF2B5EF4-FFF2-40B4-BE49-F238E27FC236}">
                  <a16:creationId xmlns:a16="http://schemas.microsoft.com/office/drawing/2014/main" id="{A98E09C5-3666-4ADA-1AA0-50424E375430}"/>
                </a:ext>
              </a:extLst>
            </p:cNvPr>
            <p:cNvSpPr/>
            <p:nvPr/>
          </p:nvSpPr>
          <p:spPr>
            <a:xfrm>
              <a:off x="5068432" y="3212121"/>
              <a:ext cx="64008" cy="64008"/>
            </a:xfrm>
            <a:custGeom>
              <a:avLst/>
              <a:gdLst>
                <a:gd name="connsiteX0" fmla="*/ 64008 w 64008"/>
                <a:gd name="connsiteY0" fmla="*/ 32004 h 64008"/>
                <a:gd name="connsiteX1" fmla="*/ 32004 w 64008"/>
                <a:gd name="connsiteY1" fmla="*/ 64008 h 64008"/>
                <a:gd name="connsiteX2" fmla="*/ 0 w 64008"/>
                <a:gd name="connsiteY2" fmla="*/ 32004 h 64008"/>
                <a:gd name="connsiteX3" fmla="*/ 32004 w 64008"/>
                <a:gd name="connsiteY3" fmla="*/ 0 h 64008"/>
                <a:gd name="connsiteX4" fmla="*/ 64008 w 64008"/>
                <a:gd name="connsiteY4" fmla="*/ 32004 h 64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08" h="64008">
                  <a:moveTo>
                    <a:pt x="64008" y="32004"/>
                  </a:moveTo>
                  <a:cubicBezTo>
                    <a:pt x="64008" y="49679"/>
                    <a:pt x="49679" y="64008"/>
                    <a:pt x="32004" y="64008"/>
                  </a:cubicBezTo>
                  <a:cubicBezTo>
                    <a:pt x="14329" y="64008"/>
                    <a:pt x="0" y="49679"/>
                    <a:pt x="0" y="32004"/>
                  </a:cubicBezTo>
                  <a:cubicBezTo>
                    <a:pt x="0" y="14329"/>
                    <a:pt x="14329" y="0"/>
                    <a:pt x="32004" y="0"/>
                  </a:cubicBezTo>
                  <a:cubicBezTo>
                    <a:pt x="49679" y="0"/>
                    <a:pt x="64008" y="14329"/>
                    <a:pt x="64008" y="32004"/>
                  </a:cubicBezTo>
                  <a:close/>
                </a:path>
              </a:pathLst>
            </a:custGeom>
            <a:solidFill>
              <a:srgbClr val="FF5B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îṧ1ïḑê">
              <a:extLst>
                <a:ext uri="{FF2B5EF4-FFF2-40B4-BE49-F238E27FC236}">
                  <a16:creationId xmlns:a16="http://schemas.microsoft.com/office/drawing/2014/main" id="{B2E63223-0F14-6532-CB64-6786B59E9C8F}"/>
                </a:ext>
              </a:extLst>
            </p:cNvPr>
            <p:cNvSpPr/>
            <p:nvPr/>
          </p:nvSpPr>
          <p:spPr>
            <a:xfrm>
              <a:off x="7734098" y="2480792"/>
              <a:ext cx="43053" cy="43052"/>
            </a:xfrm>
            <a:custGeom>
              <a:avLst/>
              <a:gdLst>
                <a:gd name="connsiteX0" fmla="*/ 43053 w 43053"/>
                <a:gd name="connsiteY0" fmla="*/ 21527 h 43052"/>
                <a:gd name="connsiteX1" fmla="*/ 21527 w 43053"/>
                <a:gd name="connsiteY1" fmla="*/ 43053 h 43052"/>
                <a:gd name="connsiteX2" fmla="*/ 0 w 43053"/>
                <a:gd name="connsiteY2" fmla="*/ 21527 h 43052"/>
                <a:gd name="connsiteX3" fmla="*/ 21527 w 43053"/>
                <a:gd name="connsiteY3" fmla="*/ 0 h 43052"/>
                <a:gd name="connsiteX4" fmla="*/ 43053 w 43053"/>
                <a:gd name="connsiteY4" fmla="*/ 21527 h 4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53" h="43052">
                  <a:moveTo>
                    <a:pt x="43053" y="21527"/>
                  </a:moveTo>
                  <a:cubicBezTo>
                    <a:pt x="43053" y="33433"/>
                    <a:pt x="33433" y="43053"/>
                    <a:pt x="21527" y="43053"/>
                  </a:cubicBezTo>
                  <a:cubicBezTo>
                    <a:pt x="9620" y="43053"/>
                    <a:pt x="0" y="33433"/>
                    <a:pt x="0" y="21527"/>
                  </a:cubicBezTo>
                  <a:cubicBezTo>
                    <a:pt x="0" y="9620"/>
                    <a:pt x="9620" y="0"/>
                    <a:pt x="21527" y="0"/>
                  </a:cubicBezTo>
                  <a:cubicBezTo>
                    <a:pt x="33433" y="95"/>
                    <a:pt x="43053" y="9715"/>
                    <a:pt x="43053" y="21527"/>
                  </a:cubicBezTo>
                  <a:close/>
                </a:path>
              </a:pathLst>
            </a:custGeom>
            <a:solidFill>
              <a:srgbClr val="FF5B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iṡļiḓé">
              <a:extLst>
                <a:ext uri="{FF2B5EF4-FFF2-40B4-BE49-F238E27FC236}">
                  <a16:creationId xmlns:a16="http://schemas.microsoft.com/office/drawing/2014/main" id="{0976C6C2-C64E-BAB7-B216-652A40A3EC80}"/>
                </a:ext>
              </a:extLst>
            </p:cNvPr>
            <p:cNvSpPr/>
            <p:nvPr/>
          </p:nvSpPr>
          <p:spPr>
            <a:xfrm>
              <a:off x="7495783" y="3164592"/>
              <a:ext cx="47625" cy="47625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57"/>
                    <a:pt x="36957" y="47625"/>
                    <a:pt x="23813" y="47625"/>
                  </a:cubicBezTo>
                  <a:cubicBezTo>
                    <a:pt x="10668" y="47625"/>
                    <a:pt x="0" y="36957"/>
                    <a:pt x="0" y="23813"/>
                  </a:cubicBezTo>
                  <a:cubicBezTo>
                    <a:pt x="0" y="10668"/>
                    <a:pt x="10668" y="0"/>
                    <a:pt x="23813" y="0"/>
                  </a:cubicBezTo>
                  <a:cubicBezTo>
                    <a:pt x="36957" y="0"/>
                    <a:pt x="47625" y="10668"/>
                    <a:pt x="47625" y="23813"/>
                  </a:cubicBezTo>
                  <a:close/>
                </a:path>
              </a:pathLst>
            </a:custGeom>
            <a:solidFill>
              <a:srgbClr val="FF5B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ïšḷíḑê">
              <a:extLst>
                <a:ext uri="{FF2B5EF4-FFF2-40B4-BE49-F238E27FC236}">
                  <a16:creationId xmlns:a16="http://schemas.microsoft.com/office/drawing/2014/main" id="{E32831D3-B8B6-01E9-CB23-1C7D66ED8CC9}"/>
                </a:ext>
              </a:extLst>
            </p:cNvPr>
            <p:cNvSpPr/>
            <p:nvPr/>
          </p:nvSpPr>
          <p:spPr>
            <a:xfrm>
              <a:off x="6932570" y="3502348"/>
              <a:ext cx="48577" cy="48577"/>
            </a:xfrm>
            <a:custGeom>
              <a:avLst/>
              <a:gdLst>
                <a:gd name="connsiteX0" fmla="*/ 48578 w 48577"/>
                <a:gd name="connsiteY0" fmla="*/ 24289 h 48577"/>
                <a:gd name="connsiteX1" fmla="*/ 24289 w 48577"/>
                <a:gd name="connsiteY1" fmla="*/ 48578 h 48577"/>
                <a:gd name="connsiteX2" fmla="*/ 0 w 48577"/>
                <a:gd name="connsiteY2" fmla="*/ 24289 h 48577"/>
                <a:gd name="connsiteX3" fmla="*/ 24289 w 48577"/>
                <a:gd name="connsiteY3" fmla="*/ 0 h 48577"/>
                <a:gd name="connsiteX4" fmla="*/ 48578 w 48577"/>
                <a:gd name="connsiteY4" fmla="*/ 24289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7" h="48577">
                  <a:moveTo>
                    <a:pt x="48578" y="24289"/>
                  </a:moveTo>
                  <a:cubicBezTo>
                    <a:pt x="48578" y="37703"/>
                    <a:pt x="37703" y="48578"/>
                    <a:pt x="24289" y="48578"/>
                  </a:cubicBezTo>
                  <a:cubicBezTo>
                    <a:pt x="10875" y="48578"/>
                    <a:pt x="0" y="37703"/>
                    <a:pt x="0" y="24289"/>
                  </a:cubicBezTo>
                  <a:cubicBezTo>
                    <a:pt x="0" y="10874"/>
                    <a:pt x="10875" y="0"/>
                    <a:pt x="24289" y="0"/>
                  </a:cubicBezTo>
                  <a:cubicBezTo>
                    <a:pt x="37703" y="0"/>
                    <a:pt x="48578" y="10874"/>
                    <a:pt x="48578" y="24289"/>
                  </a:cubicBezTo>
                  <a:close/>
                </a:path>
              </a:pathLst>
            </a:custGeom>
            <a:solidFill>
              <a:srgbClr val="FF5B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ïŝ1ídé">
              <a:extLst>
                <a:ext uri="{FF2B5EF4-FFF2-40B4-BE49-F238E27FC236}">
                  <a16:creationId xmlns:a16="http://schemas.microsoft.com/office/drawing/2014/main" id="{C54B5726-8A1F-91AB-104C-817490C8401F}"/>
                </a:ext>
              </a:extLst>
            </p:cNvPr>
            <p:cNvSpPr/>
            <p:nvPr/>
          </p:nvSpPr>
          <p:spPr>
            <a:xfrm>
              <a:off x="7892309" y="3907827"/>
              <a:ext cx="44195" cy="44195"/>
            </a:xfrm>
            <a:custGeom>
              <a:avLst/>
              <a:gdLst>
                <a:gd name="connsiteX0" fmla="*/ 44196 w 44195"/>
                <a:gd name="connsiteY0" fmla="*/ 22098 h 44195"/>
                <a:gd name="connsiteX1" fmla="*/ 22098 w 44195"/>
                <a:gd name="connsiteY1" fmla="*/ 44196 h 44195"/>
                <a:gd name="connsiteX2" fmla="*/ 0 w 44195"/>
                <a:gd name="connsiteY2" fmla="*/ 22098 h 44195"/>
                <a:gd name="connsiteX3" fmla="*/ 22098 w 44195"/>
                <a:gd name="connsiteY3" fmla="*/ 0 h 44195"/>
                <a:gd name="connsiteX4" fmla="*/ 44196 w 44195"/>
                <a:gd name="connsiteY4" fmla="*/ 22098 h 44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95" h="44195">
                  <a:moveTo>
                    <a:pt x="44196" y="22098"/>
                  </a:moveTo>
                  <a:cubicBezTo>
                    <a:pt x="44196" y="34303"/>
                    <a:pt x="34302" y="44196"/>
                    <a:pt x="22098" y="44196"/>
                  </a:cubicBezTo>
                  <a:cubicBezTo>
                    <a:pt x="9893" y="44196"/>
                    <a:pt x="0" y="34303"/>
                    <a:pt x="0" y="22098"/>
                  </a:cubicBezTo>
                  <a:cubicBezTo>
                    <a:pt x="0" y="9894"/>
                    <a:pt x="9893" y="0"/>
                    <a:pt x="22098" y="0"/>
                  </a:cubicBezTo>
                  <a:cubicBezTo>
                    <a:pt x="34302" y="0"/>
                    <a:pt x="44196" y="9894"/>
                    <a:pt x="44196" y="22098"/>
                  </a:cubicBezTo>
                  <a:close/>
                </a:path>
              </a:pathLst>
            </a:custGeom>
            <a:solidFill>
              <a:srgbClr val="FF5B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îŝľîdê">
              <a:extLst>
                <a:ext uri="{FF2B5EF4-FFF2-40B4-BE49-F238E27FC236}">
                  <a16:creationId xmlns:a16="http://schemas.microsoft.com/office/drawing/2014/main" id="{734F45E2-BBA5-F7B2-DF67-5DA2852C587C}"/>
                </a:ext>
              </a:extLst>
            </p:cNvPr>
            <p:cNvSpPr/>
            <p:nvPr/>
          </p:nvSpPr>
          <p:spPr>
            <a:xfrm>
              <a:off x="4314909" y="3197548"/>
              <a:ext cx="28765" cy="28765"/>
            </a:xfrm>
            <a:custGeom>
              <a:avLst/>
              <a:gdLst>
                <a:gd name="connsiteX0" fmla="*/ 28766 w 28765"/>
                <a:gd name="connsiteY0" fmla="*/ 14383 h 28765"/>
                <a:gd name="connsiteX1" fmla="*/ 14383 w 28765"/>
                <a:gd name="connsiteY1" fmla="*/ 28766 h 28765"/>
                <a:gd name="connsiteX2" fmla="*/ 0 w 28765"/>
                <a:gd name="connsiteY2" fmla="*/ 14383 h 28765"/>
                <a:gd name="connsiteX3" fmla="*/ 14383 w 28765"/>
                <a:gd name="connsiteY3" fmla="*/ 0 h 28765"/>
                <a:gd name="connsiteX4" fmla="*/ 28766 w 28765"/>
                <a:gd name="connsiteY4" fmla="*/ 14383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65" h="28765">
                  <a:moveTo>
                    <a:pt x="28766" y="14383"/>
                  </a:moveTo>
                  <a:cubicBezTo>
                    <a:pt x="28766" y="22289"/>
                    <a:pt x="22289" y="28766"/>
                    <a:pt x="14383" y="28766"/>
                  </a:cubicBezTo>
                  <a:cubicBezTo>
                    <a:pt x="6477" y="28766"/>
                    <a:pt x="0" y="22289"/>
                    <a:pt x="0" y="14383"/>
                  </a:cubicBezTo>
                  <a:cubicBezTo>
                    <a:pt x="0" y="6477"/>
                    <a:pt x="6477" y="0"/>
                    <a:pt x="14383" y="0"/>
                  </a:cubicBezTo>
                  <a:cubicBezTo>
                    <a:pt x="22289" y="0"/>
                    <a:pt x="28766" y="6382"/>
                    <a:pt x="28766" y="14383"/>
                  </a:cubicBezTo>
                  <a:close/>
                </a:path>
              </a:pathLst>
            </a:custGeom>
            <a:solidFill>
              <a:srgbClr val="FF5B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69" name="组合 16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75774ED4-A949-1E32-501D-5D6827863001}"/>
              </a:ext>
            </a:extLst>
          </p:cNvPr>
          <p:cNvGrpSpPr>
            <a:grpSpLocks noChangeAspect="1"/>
          </p:cNvGrpSpPr>
          <p:nvPr/>
        </p:nvGrpSpPr>
        <p:grpSpPr>
          <a:xfrm>
            <a:off x="8005957" y="4220449"/>
            <a:ext cx="3541380" cy="2043187"/>
            <a:chOff x="2836863" y="1647825"/>
            <a:chExt cx="6534944" cy="3770314"/>
          </a:xfrm>
        </p:grpSpPr>
        <p:sp>
          <p:nvSpPr>
            <p:cNvPr id="170" name="ïṩļídé">
              <a:extLst>
                <a:ext uri="{FF2B5EF4-FFF2-40B4-BE49-F238E27FC236}">
                  <a16:creationId xmlns:a16="http://schemas.microsoft.com/office/drawing/2014/main" id="{4F74E80E-A366-B3EB-01FC-0E71CB826F9D}"/>
                </a:ext>
              </a:extLst>
            </p:cNvPr>
            <p:cNvSpPr/>
            <p:nvPr/>
          </p:nvSpPr>
          <p:spPr bwMode="auto">
            <a:xfrm>
              <a:off x="6018213" y="2703513"/>
              <a:ext cx="260350" cy="319088"/>
            </a:xfrm>
            <a:custGeom>
              <a:avLst/>
              <a:gdLst>
                <a:gd name="T0" fmla="*/ 20 w 136"/>
                <a:gd name="T1" fmla="*/ 90 h 167"/>
                <a:gd name="T2" fmla="*/ 102 w 136"/>
                <a:gd name="T3" fmla="*/ 160 h 167"/>
                <a:gd name="T4" fmla="*/ 135 w 136"/>
                <a:gd name="T5" fmla="*/ 85 h 167"/>
                <a:gd name="T6" fmla="*/ 71 w 136"/>
                <a:gd name="T7" fmla="*/ 2 h 167"/>
                <a:gd name="T8" fmla="*/ 20 w 136"/>
                <a:gd name="T9" fmla="*/ 9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67">
                  <a:moveTo>
                    <a:pt x="20" y="90"/>
                  </a:moveTo>
                  <a:cubicBezTo>
                    <a:pt x="44" y="151"/>
                    <a:pt x="78" y="167"/>
                    <a:pt x="102" y="160"/>
                  </a:cubicBezTo>
                  <a:cubicBezTo>
                    <a:pt x="128" y="153"/>
                    <a:pt x="136" y="125"/>
                    <a:pt x="135" y="85"/>
                  </a:cubicBezTo>
                  <a:cubicBezTo>
                    <a:pt x="133" y="40"/>
                    <a:pt x="108" y="5"/>
                    <a:pt x="71" y="2"/>
                  </a:cubicBezTo>
                  <a:cubicBezTo>
                    <a:pt x="23" y="0"/>
                    <a:pt x="0" y="46"/>
                    <a:pt x="20" y="90"/>
                  </a:cubicBezTo>
                </a:path>
              </a:pathLst>
            </a:custGeom>
            <a:solidFill>
              <a:srgbClr val="FBE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íṥ1ïḍê">
              <a:extLst>
                <a:ext uri="{FF2B5EF4-FFF2-40B4-BE49-F238E27FC236}">
                  <a16:creationId xmlns:a16="http://schemas.microsoft.com/office/drawing/2014/main" id="{C3DDA390-0565-10F2-A05A-7642F18E6185}"/>
                </a:ext>
              </a:extLst>
            </p:cNvPr>
            <p:cNvSpPr/>
            <p:nvPr/>
          </p:nvSpPr>
          <p:spPr bwMode="auto">
            <a:xfrm>
              <a:off x="6029326" y="2684463"/>
              <a:ext cx="250825" cy="347663"/>
            </a:xfrm>
            <a:custGeom>
              <a:avLst/>
              <a:gdLst>
                <a:gd name="T0" fmla="*/ 15 w 131"/>
                <a:gd name="T1" fmla="*/ 100 h 182"/>
                <a:gd name="T2" fmla="*/ 85 w 131"/>
                <a:gd name="T3" fmla="*/ 170 h 182"/>
                <a:gd name="T4" fmla="*/ 126 w 131"/>
                <a:gd name="T5" fmla="*/ 79 h 182"/>
                <a:gd name="T6" fmla="*/ 44 w 131"/>
                <a:gd name="T7" fmla="*/ 16 h 182"/>
                <a:gd name="T8" fmla="*/ 15 w 131"/>
                <a:gd name="T9" fmla="*/ 100 h 182"/>
                <a:gd name="T10" fmla="*/ 12 w 131"/>
                <a:gd name="T11" fmla="*/ 100 h 182"/>
                <a:gd name="T12" fmla="*/ 33 w 131"/>
                <a:gd name="T13" fmla="*/ 17 h 182"/>
                <a:gd name="T14" fmla="*/ 117 w 131"/>
                <a:gd name="T15" fmla="*/ 46 h 182"/>
                <a:gd name="T16" fmla="*/ 130 w 131"/>
                <a:gd name="T17" fmla="*/ 102 h 182"/>
                <a:gd name="T18" fmla="*/ 116 w 131"/>
                <a:gd name="T19" fmla="*/ 159 h 182"/>
                <a:gd name="T20" fmla="*/ 49 w 131"/>
                <a:gd name="T21" fmla="*/ 157 h 182"/>
                <a:gd name="T22" fmla="*/ 12 w 131"/>
                <a:gd name="T23" fmla="*/ 100 h 182"/>
                <a:gd name="T24" fmla="*/ 15 w 131"/>
                <a:gd name="T25" fmla="*/ 10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82">
                  <a:moveTo>
                    <a:pt x="15" y="100"/>
                  </a:moveTo>
                  <a:cubicBezTo>
                    <a:pt x="27" y="128"/>
                    <a:pt x="49" y="169"/>
                    <a:pt x="85" y="170"/>
                  </a:cubicBezTo>
                  <a:cubicBezTo>
                    <a:pt x="129" y="171"/>
                    <a:pt x="131" y="109"/>
                    <a:pt x="126" y="79"/>
                  </a:cubicBezTo>
                  <a:cubicBezTo>
                    <a:pt x="119" y="39"/>
                    <a:pt x="86" y="4"/>
                    <a:pt x="44" y="16"/>
                  </a:cubicBezTo>
                  <a:cubicBezTo>
                    <a:pt x="8" y="27"/>
                    <a:pt x="2" y="69"/>
                    <a:pt x="15" y="100"/>
                  </a:cubicBezTo>
                  <a:cubicBezTo>
                    <a:pt x="16" y="102"/>
                    <a:pt x="13" y="102"/>
                    <a:pt x="12" y="100"/>
                  </a:cubicBezTo>
                  <a:cubicBezTo>
                    <a:pt x="0" y="71"/>
                    <a:pt x="3" y="34"/>
                    <a:pt x="33" y="17"/>
                  </a:cubicBezTo>
                  <a:cubicBezTo>
                    <a:pt x="64" y="0"/>
                    <a:pt x="100" y="18"/>
                    <a:pt x="117" y="46"/>
                  </a:cubicBezTo>
                  <a:cubicBezTo>
                    <a:pt x="127" y="63"/>
                    <a:pt x="130" y="83"/>
                    <a:pt x="130" y="102"/>
                  </a:cubicBezTo>
                  <a:cubicBezTo>
                    <a:pt x="130" y="122"/>
                    <a:pt x="129" y="143"/>
                    <a:pt x="116" y="159"/>
                  </a:cubicBezTo>
                  <a:cubicBezTo>
                    <a:pt x="98" y="182"/>
                    <a:pt x="68" y="173"/>
                    <a:pt x="49" y="157"/>
                  </a:cubicBezTo>
                  <a:cubicBezTo>
                    <a:pt x="32" y="142"/>
                    <a:pt x="21" y="121"/>
                    <a:pt x="12" y="100"/>
                  </a:cubicBezTo>
                  <a:cubicBezTo>
                    <a:pt x="11" y="98"/>
                    <a:pt x="14" y="98"/>
                    <a:pt x="15" y="100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išľîḑé">
              <a:extLst>
                <a:ext uri="{FF2B5EF4-FFF2-40B4-BE49-F238E27FC236}">
                  <a16:creationId xmlns:a16="http://schemas.microsoft.com/office/drawing/2014/main" id="{2E399B84-1710-8A25-8FCC-B7A574F1D75B}"/>
                </a:ext>
              </a:extLst>
            </p:cNvPr>
            <p:cNvSpPr/>
            <p:nvPr/>
          </p:nvSpPr>
          <p:spPr bwMode="auto">
            <a:xfrm>
              <a:off x="6078538" y="2770188"/>
              <a:ext cx="136525" cy="182563"/>
            </a:xfrm>
            <a:custGeom>
              <a:avLst/>
              <a:gdLst>
                <a:gd name="T0" fmla="*/ 48 w 71"/>
                <a:gd name="T1" fmla="*/ 78 h 95"/>
                <a:gd name="T2" fmla="*/ 44 w 71"/>
                <a:gd name="T3" fmla="*/ 90 h 95"/>
                <a:gd name="T4" fmla="*/ 70 w 71"/>
                <a:gd name="T5" fmla="*/ 95 h 95"/>
                <a:gd name="T6" fmla="*/ 70 w 71"/>
                <a:gd name="T7" fmla="*/ 95 h 95"/>
                <a:gd name="T8" fmla="*/ 70 w 71"/>
                <a:gd name="T9" fmla="*/ 85 h 95"/>
                <a:gd name="T10" fmla="*/ 65 w 71"/>
                <a:gd name="T11" fmla="*/ 82 h 95"/>
                <a:gd name="T12" fmla="*/ 48 w 71"/>
                <a:gd name="T13" fmla="*/ 78 h 95"/>
                <a:gd name="T14" fmla="*/ 7 w 71"/>
                <a:gd name="T15" fmla="*/ 4 h 95"/>
                <a:gd name="T16" fmla="*/ 0 w 71"/>
                <a:gd name="T17" fmla="*/ 9 h 95"/>
                <a:gd name="T18" fmla="*/ 0 w 71"/>
                <a:gd name="T19" fmla="*/ 11 h 95"/>
                <a:gd name="T20" fmla="*/ 1 w 71"/>
                <a:gd name="T21" fmla="*/ 11 h 95"/>
                <a:gd name="T22" fmla="*/ 11 w 71"/>
                <a:gd name="T23" fmla="*/ 12 h 95"/>
                <a:gd name="T24" fmla="*/ 7 w 71"/>
                <a:gd name="T25" fmla="*/ 4 h 95"/>
                <a:gd name="T26" fmla="*/ 22 w 71"/>
                <a:gd name="T27" fmla="*/ 0 h 95"/>
                <a:gd name="T28" fmla="*/ 21 w 71"/>
                <a:gd name="T29" fmla="*/ 0 h 95"/>
                <a:gd name="T30" fmla="*/ 29 w 71"/>
                <a:gd name="T31" fmla="*/ 18 h 95"/>
                <a:gd name="T32" fmla="*/ 37 w 71"/>
                <a:gd name="T33" fmla="*/ 15 h 95"/>
                <a:gd name="T34" fmla="*/ 37 w 71"/>
                <a:gd name="T35" fmla="*/ 15 h 95"/>
                <a:gd name="T36" fmla="*/ 39 w 71"/>
                <a:gd name="T37" fmla="*/ 18 h 95"/>
                <a:gd name="T38" fmla="*/ 40 w 71"/>
                <a:gd name="T39" fmla="*/ 18 h 95"/>
                <a:gd name="T40" fmla="*/ 43 w 71"/>
                <a:gd name="T41" fmla="*/ 18 h 95"/>
                <a:gd name="T42" fmla="*/ 70 w 71"/>
                <a:gd name="T43" fmla="*/ 36 h 95"/>
                <a:gd name="T44" fmla="*/ 71 w 71"/>
                <a:gd name="T45" fmla="*/ 17 h 95"/>
                <a:gd name="T46" fmla="*/ 49 w 71"/>
                <a:gd name="T47" fmla="*/ 6 h 95"/>
                <a:gd name="T48" fmla="*/ 22 w 71"/>
                <a:gd name="T4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5">
                  <a:moveTo>
                    <a:pt x="48" y="78"/>
                  </a:moveTo>
                  <a:cubicBezTo>
                    <a:pt x="47" y="82"/>
                    <a:pt x="45" y="86"/>
                    <a:pt x="44" y="90"/>
                  </a:cubicBezTo>
                  <a:cubicBezTo>
                    <a:pt x="51" y="93"/>
                    <a:pt x="60" y="95"/>
                    <a:pt x="70" y="95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92"/>
                    <a:pt x="70" y="89"/>
                    <a:pt x="70" y="85"/>
                  </a:cubicBezTo>
                  <a:cubicBezTo>
                    <a:pt x="68" y="84"/>
                    <a:pt x="67" y="83"/>
                    <a:pt x="65" y="82"/>
                  </a:cubicBezTo>
                  <a:cubicBezTo>
                    <a:pt x="59" y="82"/>
                    <a:pt x="53" y="80"/>
                    <a:pt x="48" y="78"/>
                  </a:cubicBezTo>
                  <a:moveTo>
                    <a:pt x="7" y="4"/>
                  </a:moveTo>
                  <a:cubicBezTo>
                    <a:pt x="5" y="5"/>
                    <a:pt x="2" y="7"/>
                    <a:pt x="0" y="9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0" y="11"/>
                    <a:pt x="0" y="11"/>
                    <a:pt x="1" y="11"/>
                  </a:cubicBezTo>
                  <a:cubicBezTo>
                    <a:pt x="4" y="11"/>
                    <a:pt x="7" y="11"/>
                    <a:pt x="11" y="12"/>
                  </a:cubicBezTo>
                  <a:cubicBezTo>
                    <a:pt x="10" y="9"/>
                    <a:pt x="8" y="6"/>
                    <a:pt x="7" y="4"/>
                  </a:cubicBezTo>
                  <a:moveTo>
                    <a:pt x="22" y="0"/>
                  </a:moveTo>
                  <a:cubicBezTo>
                    <a:pt x="22" y="0"/>
                    <a:pt x="22" y="0"/>
                    <a:pt x="21" y="0"/>
                  </a:cubicBezTo>
                  <a:cubicBezTo>
                    <a:pt x="24" y="6"/>
                    <a:pt x="26" y="12"/>
                    <a:pt x="29" y="18"/>
                  </a:cubicBezTo>
                  <a:cubicBezTo>
                    <a:pt x="31" y="17"/>
                    <a:pt x="34" y="16"/>
                    <a:pt x="37" y="15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8" y="15"/>
                    <a:pt x="39" y="17"/>
                    <a:pt x="39" y="18"/>
                  </a:cubicBezTo>
                  <a:cubicBezTo>
                    <a:pt x="39" y="18"/>
                    <a:pt x="39" y="18"/>
                    <a:pt x="40" y="18"/>
                  </a:cubicBezTo>
                  <a:cubicBezTo>
                    <a:pt x="42" y="18"/>
                    <a:pt x="43" y="18"/>
                    <a:pt x="43" y="18"/>
                  </a:cubicBezTo>
                  <a:cubicBezTo>
                    <a:pt x="57" y="24"/>
                    <a:pt x="65" y="31"/>
                    <a:pt x="70" y="36"/>
                  </a:cubicBezTo>
                  <a:cubicBezTo>
                    <a:pt x="70" y="30"/>
                    <a:pt x="71" y="24"/>
                    <a:pt x="71" y="17"/>
                  </a:cubicBezTo>
                  <a:cubicBezTo>
                    <a:pt x="66" y="13"/>
                    <a:pt x="59" y="9"/>
                    <a:pt x="49" y="6"/>
                  </a:cubicBezTo>
                  <a:cubicBezTo>
                    <a:pt x="40" y="3"/>
                    <a:pt x="30" y="0"/>
                    <a:pt x="22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i$liḑè">
              <a:extLst>
                <a:ext uri="{FF2B5EF4-FFF2-40B4-BE49-F238E27FC236}">
                  <a16:creationId xmlns:a16="http://schemas.microsoft.com/office/drawing/2014/main" id="{BD8F313C-ACFC-63E7-9F93-B3DA19B43902}"/>
                </a:ext>
              </a:extLst>
            </p:cNvPr>
            <p:cNvSpPr/>
            <p:nvPr/>
          </p:nvSpPr>
          <p:spPr bwMode="auto">
            <a:xfrm>
              <a:off x="6138863" y="2805113"/>
              <a:ext cx="74613" cy="115888"/>
            </a:xfrm>
            <a:custGeom>
              <a:avLst/>
              <a:gdLst>
                <a:gd name="T0" fmla="*/ 19 w 39"/>
                <a:gd name="T1" fmla="*/ 51 h 61"/>
                <a:gd name="T2" fmla="*/ 17 w 39"/>
                <a:gd name="T3" fmla="*/ 58 h 61"/>
                <a:gd name="T4" fmla="*/ 30 w 39"/>
                <a:gd name="T5" fmla="*/ 61 h 61"/>
                <a:gd name="T6" fmla="*/ 19 w 39"/>
                <a:gd name="T7" fmla="*/ 51 h 61"/>
                <a:gd name="T8" fmla="*/ 9 w 39"/>
                <a:gd name="T9" fmla="*/ 0 h 61"/>
                <a:gd name="T10" fmla="*/ 8 w 39"/>
                <a:gd name="T11" fmla="*/ 0 h 61"/>
                <a:gd name="T12" fmla="*/ 8 w 39"/>
                <a:gd name="T13" fmla="*/ 0 h 61"/>
                <a:gd name="T14" fmla="*/ 0 w 39"/>
                <a:gd name="T15" fmla="*/ 3 h 61"/>
                <a:gd name="T16" fmla="*/ 0 w 39"/>
                <a:gd name="T17" fmla="*/ 4 h 61"/>
                <a:gd name="T18" fmla="*/ 17 w 39"/>
                <a:gd name="T19" fmla="*/ 28 h 61"/>
                <a:gd name="T20" fmla="*/ 38 w 39"/>
                <a:gd name="T21" fmla="*/ 49 h 61"/>
                <a:gd name="T22" fmla="*/ 39 w 39"/>
                <a:gd name="T23" fmla="*/ 18 h 61"/>
                <a:gd name="T24" fmla="*/ 12 w 39"/>
                <a:gd name="T25" fmla="*/ 0 h 61"/>
                <a:gd name="T26" fmla="*/ 9 w 39"/>
                <a:gd name="T2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61">
                  <a:moveTo>
                    <a:pt x="19" y="51"/>
                  </a:moveTo>
                  <a:cubicBezTo>
                    <a:pt x="18" y="53"/>
                    <a:pt x="18" y="55"/>
                    <a:pt x="17" y="58"/>
                  </a:cubicBezTo>
                  <a:cubicBezTo>
                    <a:pt x="22" y="59"/>
                    <a:pt x="26" y="60"/>
                    <a:pt x="30" y="61"/>
                  </a:cubicBezTo>
                  <a:cubicBezTo>
                    <a:pt x="26" y="58"/>
                    <a:pt x="22" y="54"/>
                    <a:pt x="19" y="51"/>
                  </a:cubicBezTo>
                  <a:moveTo>
                    <a:pt x="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2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9" y="10"/>
                    <a:pt x="14" y="19"/>
                    <a:pt x="17" y="28"/>
                  </a:cubicBezTo>
                  <a:cubicBezTo>
                    <a:pt x="23" y="36"/>
                    <a:pt x="30" y="43"/>
                    <a:pt x="38" y="49"/>
                  </a:cubicBezTo>
                  <a:cubicBezTo>
                    <a:pt x="38" y="39"/>
                    <a:pt x="39" y="29"/>
                    <a:pt x="39" y="18"/>
                  </a:cubicBezTo>
                  <a:cubicBezTo>
                    <a:pt x="34" y="13"/>
                    <a:pt x="26" y="6"/>
                    <a:pt x="12" y="0"/>
                  </a:cubicBezTo>
                  <a:cubicBezTo>
                    <a:pt x="12" y="0"/>
                    <a:pt x="11" y="0"/>
                    <a:pt x="9" y="0"/>
                  </a:cubicBezTo>
                </a:path>
              </a:pathLst>
            </a:custGeom>
            <a:solidFill>
              <a:srgbClr val="E59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i$ļïḓê">
              <a:extLst>
                <a:ext uri="{FF2B5EF4-FFF2-40B4-BE49-F238E27FC236}">
                  <a16:creationId xmlns:a16="http://schemas.microsoft.com/office/drawing/2014/main" id="{61C0F944-A574-4A28-4856-E2B89F3C80B6}"/>
                </a:ext>
              </a:extLst>
            </p:cNvPr>
            <p:cNvSpPr/>
            <p:nvPr/>
          </p:nvSpPr>
          <p:spPr bwMode="auto">
            <a:xfrm>
              <a:off x="6075363" y="2786063"/>
              <a:ext cx="152400" cy="84138"/>
            </a:xfrm>
            <a:custGeom>
              <a:avLst/>
              <a:gdLst>
                <a:gd name="T0" fmla="*/ 77 w 80"/>
                <a:gd name="T1" fmla="*/ 41 h 44"/>
                <a:gd name="T2" fmla="*/ 43 w 80"/>
                <a:gd name="T3" fmla="*/ 11 h 44"/>
                <a:gd name="T4" fmla="*/ 3 w 80"/>
                <a:gd name="T5" fmla="*/ 16 h 44"/>
                <a:gd name="T6" fmla="*/ 0 w 80"/>
                <a:gd name="T7" fmla="*/ 13 h 44"/>
                <a:gd name="T8" fmla="*/ 44 w 80"/>
                <a:gd name="T9" fmla="*/ 9 h 44"/>
                <a:gd name="T10" fmla="*/ 79 w 80"/>
                <a:gd name="T11" fmla="*/ 42 h 44"/>
                <a:gd name="T12" fmla="*/ 77 w 80"/>
                <a:gd name="T13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4">
                  <a:moveTo>
                    <a:pt x="77" y="41"/>
                  </a:moveTo>
                  <a:cubicBezTo>
                    <a:pt x="74" y="26"/>
                    <a:pt x="56" y="16"/>
                    <a:pt x="43" y="11"/>
                  </a:cubicBezTo>
                  <a:cubicBezTo>
                    <a:pt x="31" y="6"/>
                    <a:pt x="12" y="3"/>
                    <a:pt x="3" y="16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10" y="0"/>
                    <a:pt x="31" y="4"/>
                    <a:pt x="44" y="9"/>
                  </a:cubicBezTo>
                  <a:cubicBezTo>
                    <a:pt x="58" y="15"/>
                    <a:pt x="77" y="26"/>
                    <a:pt x="79" y="42"/>
                  </a:cubicBezTo>
                  <a:cubicBezTo>
                    <a:pt x="80" y="44"/>
                    <a:pt x="77" y="42"/>
                    <a:pt x="77" y="41"/>
                  </a:cubicBezTo>
                  <a:close/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ïşlíḍe">
              <a:extLst>
                <a:ext uri="{FF2B5EF4-FFF2-40B4-BE49-F238E27FC236}">
                  <a16:creationId xmlns:a16="http://schemas.microsoft.com/office/drawing/2014/main" id="{5EE1AEFD-E67D-2757-FD73-DB7D022BFB7F}"/>
                </a:ext>
              </a:extLst>
            </p:cNvPr>
            <p:cNvSpPr/>
            <p:nvPr/>
          </p:nvSpPr>
          <p:spPr bwMode="auto">
            <a:xfrm>
              <a:off x="6108701" y="2798763"/>
              <a:ext cx="119063" cy="134938"/>
            </a:xfrm>
            <a:custGeom>
              <a:avLst/>
              <a:gdLst>
                <a:gd name="T0" fmla="*/ 61 w 62"/>
                <a:gd name="T1" fmla="*/ 67 h 70"/>
                <a:gd name="T2" fmla="*/ 9 w 62"/>
                <a:gd name="T3" fmla="*/ 44 h 70"/>
                <a:gd name="T4" fmla="*/ 21 w 62"/>
                <a:gd name="T5" fmla="*/ 0 h 70"/>
                <a:gd name="T6" fmla="*/ 23 w 62"/>
                <a:gd name="T7" fmla="*/ 3 h 70"/>
                <a:gd name="T8" fmla="*/ 7 w 62"/>
                <a:gd name="T9" fmla="*/ 18 h 70"/>
                <a:gd name="T10" fmla="*/ 13 w 62"/>
                <a:gd name="T11" fmla="*/ 45 h 70"/>
                <a:gd name="T12" fmla="*/ 59 w 62"/>
                <a:gd name="T13" fmla="*/ 64 h 70"/>
                <a:gd name="T14" fmla="*/ 61 w 62"/>
                <a:gd name="T1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70">
                  <a:moveTo>
                    <a:pt x="61" y="67"/>
                  </a:moveTo>
                  <a:cubicBezTo>
                    <a:pt x="41" y="70"/>
                    <a:pt x="21" y="60"/>
                    <a:pt x="9" y="44"/>
                  </a:cubicBezTo>
                  <a:cubicBezTo>
                    <a:pt x="0" y="30"/>
                    <a:pt x="1" y="5"/>
                    <a:pt x="21" y="0"/>
                  </a:cubicBezTo>
                  <a:cubicBezTo>
                    <a:pt x="22" y="0"/>
                    <a:pt x="24" y="3"/>
                    <a:pt x="23" y="3"/>
                  </a:cubicBezTo>
                  <a:cubicBezTo>
                    <a:pt x="15" y="5"/>
                    <a:pt x="10" y="11"/>
                    <a:pt x="7" y="18"/>
                  </a:cubicBezTo>
                  <a:cubicBezTo>
                    <a:pt x="3" y="27"/>
                    <a:pt x="7" y="37"/>
                    <a:pt x="13" y="45"/>
                  </a:cubicBezTo>
                  <a:cubicBezTo>
                    <a:pt x="23" y="59"/>
                    <a:pt x="42" y="66"/>
                    <a:pt x="59" y="64"/>
                  </a:cubicBezTo>
                  <a:cubicBezTo>
                    <a:pt x="60" y="64"/>
                    <a:pt x="62" y="67"/>
                    <a:pt x="61" y="67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iṧľîḑé">
              <a:extLst>
                <a:ext uri="{FF2B5EF4-FFF2-40B4-BE49-F238E27FC236}">
                  <a16:creationId xmlns:a16="http://schemas.microsoft.com/office/drawing/2014/main" id="{373A86BD-84BC-2B63-883E-BEC4CEF41B3E}"/>
                </a:ext>
              </a:extLst>
            </p:cNvPr>
            <p:cNvSpPr/>
            <p:nvPr/>
          </p:nvSpPr>
          <p:spPr bwMode="auto">
            <a:xfrm>
              <a:off x="7446963" y="2768600"/>
              <a:ext cx="317500" cy="301625"/>
            </a:xfrm>
            <a:custGeom>
              <a:avLst/>
              <a:gdLst>
                <a:gd name="T0" fmla="*/ 125 w 165"/>
                <a:gd name="T1" fmla="*/ 116 h 158"/>
                <a:gd name="T2" fmla="*/ 19 w 165"/>
                <a:gd name="T3" fmla="*/ 139 h 158"/>
                <a:gd name="T4" fmla="*/ 26 w 165"/>
                <a:gd name="T5" fmla="*/ 57 h 158"/>
                <a:gd name="T6" fmla="*/ 122 w 165"/>
                <a:gd name="T7" fmla="*/ 15 h 158"/>
                <a:gd name="T8" fmla="*/ 125 w 165"/>
                <a:gd name="T9" fmla="*/ 11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58">
                  <a:moveTo>
                    <a:pt x="125" y="116"/>
                  </a:moveTo>
                  <a:cubicBezTo>
                    <a:pt x="74" y="158"/>
                    <a:pt x="36" y="156"/>
                    <a:pt x="19" y="139"/>
                  </a:cubicBezTo>
                  <a:cubicBezTo>
                    <a:pt x="0" y="120"/>
                    <a:pt x="5" y="91"/>
                    <a:pt x="26" y="57"/>
                  </a:cubicBezTo>
                  <a:cubicBezTo>
                    <a:pt x="49" y="18"/>
                    <a:pt x="88" y="0"/>
                    <a:pt x="122" y="15"/>
                  </a:cubicBezTo>
                  <a:cubicBezTo>
                    <a:pt x="165" y="36"/>
                    <a:pt x="163" y="87"/>
                    <a:pt x="125" y="116"/>
                  </a:cubicBezTo>
                </a:path>
              </a:pathLst>
            </a:custGeom>
            <a:solidFill>
              <a:srgbClr val="FBE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ïs1íde">
              <a:extLst>
                <a:ext uri="{FF2B5EF4-FFF2-40B4-BE49-F238E27FC236}">
                  <a16:creationId xmlns:a16="http://schemas.microsoft.com/office/drawing/2014/main" id="{641A16C0-6719-1866-7494-380EEA860B5A}"/>
                </a:ext>
              </a:extLst>
            </p:cNvPr>
            <p:cNvSpPr/>
            <p:nvPr/>
          </p:nvSpPr>
          <p:spPr bwMode="auto">
            <a:xfrm>
              <a:off x="7426326" y="2762250"/>
              <a:ext cx="339725" cy="312738"/>
            </a:xfrm>
            <a:custGeom>
              <a:avLst/>
              <a:gdLst>
                <a:gd name="T0" fmla="*/ 135 w 177"/>
                <a:gd name="T1" fmla="*/ 119 h 163"/>
                <a:gd name="T2" fmla="*/ 39 w 177"/>
                <a:gd name="T3" fmla="*/ 147 h 163"/>
                <a:gd name="T4" fmla="*/ 48 w 177"/>
                <a:gd name="T5" fmla="*/ 47 h 163"/>
                <a:gd name="T6" fmla="*/ 149 w 177"/>
                <a:gd name="T7" fmla="*/ 31 h 163"/>
                <a:gd name="T8" fmla="*/ 135 w 177"/>
                <a:gd name="T9" fmla="*/ 119 h 163"/>
                <a:gd name="T10" fmla="*/ 137 w 177"/>
                <a:gd name="T11" fmla="*/ 120 h 163"/>
                <a:gd name="T12" fmla="*/ 158 w 177"/>
                <a:gd name="T13" fmla="*/ 38 h 163"/>
                <a:gd name="T14" fmla="*/ 71 w 177"/>
                <a:gd name="T15" fmla="*/ 23 h 163"/>
                <a:gd name="T16" fmla="*/ 32 w 177"/>
                <a:gd name="T17" fmla="*/ 65 h 163"/>
                <a:gd name="T18" fmla="*/ 17 w 177"/>
                <a:gd name="T19" fmla="*/ 122 h 163"/>
                <a:gd name="T20" fmla="*/ 77 w 177"/>
                <a:gd name="T21" fmla="*/ 152 h 163"/>
                <a:gd name="T22" fmla="*/ 137 w 177"/>
                <a:gd name="T23" fmla="*/ 120 h 163"/>
                <a:gd name="T24" fmla="*/ 135 w 177"/>
                <a:gd name="T25" fmla="*/ 119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7" h="163">
                  <a:moveTo>
                    <a:pt x="135" y="119"/>
                  </a:moveTo>
                  <a:cubicBezTo>
                    <a:pt x="110" y="138"/>
                    <a:pt x="71" y="163"/>
                    <a:pt x="39" y="147"/>
                  </a:cubicBezTo>
                  <a:cubicBezTo>
                    <a:pt x="0" y="126"/>
                    <a:pt x="29" y="71"/>
                    <a:pt x="48" y="47"/>
                  </a:cubicBezTo>
                  <a:cubicBezTo>
                    <a:pt x="72" y="16"/>
                    <a:pt x="118" y="0"/>
                    <a:pt x="149" y="31"/>
                  </a:cubicBezTo>
                  <a:cubicBezTo>
                    <a:pt x="176" y="58"/>
                    <a:pt x="161" y="98"/>
                    <a:pt x="135" y="119"/>
                  </a:cubicBezTo>
                  <a:cubicBezTo>
                    <a:pt x="133" y="120"/>
                    <a:pt x="135" y="121"/>
                    <a:pt x="137" y="120"/>
                  </a:cubicBezTo>
                  <a:cubicBezTo>
                    <a:pt x="162" y="101"/>
                    <a:pt x="177" y="67"/>
                    <a:pt x="158" y="38"/>
                  </a:cubicBezTo>
                  <a:cubicBezTo>
                    <a:pt x="140" y="7"/>
                    <a:pt x="99" y="6"/>
                    <a:pt x="71" y="23"/>
                  </a:cubicBezTo>
                  <a:cubicBezTo>
                    <a:pt x="54" y="33"/>
                    <a:pt x="42" y="48"/>
                    <a:pt x="32" y="65"/>
                  </a:cubicBezTo>
                  <a:cubicBezTo>
                    <a:pt x="23" y="82"/>
                    <a:pt x="14" y="102"/>
                    <a:pt x="17" y="122"/>
                  </a:cubicBezTo>
                  <a:cubicBezTo>
                    <a:pt x="22" y="151"/>
                    <a:pt x="53" y="157"/>
                    <a:pt x="77" y="152"/>
                  </a:cubicBezTo>
                  <a:cubicBezTo>
                    <a:pt x="99" y="148"/>
                    <a:pt x="119" y="134"/>
                    <a:pt x="137" y="120"/>
                  </a:cubicBezTo>
                  <a:cubicBezTo>
                    <a:pt x="139" y="119"/>
                    <a:pt x="136" y="118"/>
                    <a:pt x="135" y="119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iṧḷíḋé">
              <a:extLst>
                <a:ext uri="{FF2B5EF4-FFF2-40B4-BE49-F238E27FC236}">
                  <a16:creationId xmlns:a16="http://schemas.microsoft.com/office/drawing/2014/main" id="{48D2A720-741F-0911-B901-90B821822715}"/>
                </a:ext>
              </a:extLst>
            </p:cNvPr>
            <p:cNvSpPr/>
            <p:nvPr/>
          </p:nvSpPr>
          <p:spPr bwMode="auto">
            <a:xfrm>
              <a:off x="7529513" y="2851150"/>
              <a:ext cx="198438" cy="150813"/>
            </a:xfrm>
            <a:custGeom>
              <a:avLst/>
              <a:gdLst>
                <a:gd name="T0" fmla="*/ 5 w 103"/>
                <a:gd name="T1" fmla="*/ 27 h 79"/>
                <a:gd name="T2" fmla="*/ 5 w 103"/>
                <a:gd name="T3" fmla="*/ 30 h 79"/>
                <a:gd name="T4" fmla="*/ 7 w 103"/>
                <a:gd name="T5" fmla="*/ 27 h 79"/>
                <a:gd name="T6" fmla="*/ 6 w 103"/>
                <a:gd name="T7" fmla="*/ 27 h 79"/>
                <a:gd name="T8" fmla="*/ 5 w 103"/>
                <a:gd name="T9" fmla="*/ 27 h 79"/>
                <a:gd name="T10" fmla="*/ 37 w 103"/>
                <a:gd name="T11" fmla="*/ 0 h 79"/>
                <a:gd name="T12" fmla="*/ 17 w 103"/>
                <a:gd name="T13" fmla="*/ 3 h 79"/>
                <a:gd name="T14" fmla="*/ 6 w 103"/>
                <a:gd name="T15" fmla="*/ 22 h 79"/>
                <a:gd name="T16" fmla="*/ 6 w 103"/>
                <a:gd name="T17" fmla="*/ 26 h 79"/>
                <a:gd name="T18" fmla="*/ 40 w 103"/>
                <a:gd name="T19" fmla="*/ 13 h 79"/>
                <a:gd name="T20" fmla="*/ 52 w 103"/>
                <a:gd name="T21" fmla="*/ 14 h 79"/>
                <a:gd name="T22" fmla="*/ 88 w 103"/>
                <a:gd name="T23" fmla="*/ 39 h 79"/>
                <a:gd name="T24" fmla="*/ 86 w 103"/>
                <a:gd name="T25" fmla="*/ 40 h 79"/>
                <a:gd name="T26" fmla="*/ 85 w 103"/>
                <a:gd name="T27" fmla="*/ 40 h 79"/>
                <a:gd name="T28" fmla="*/ 61 w 103"/>
                <a:gd name="T29" fmla="*/ 18 h 79"/>
                <a:gd name="T30" fmla="*/ 47 w 103"/>
                <a:gd name="T31" fmla="*/ 59 h 79"/>
                <a:gd name="T32" fmla="*/ 22 w 103"/>
                <a:gd name="T33" fmla="*/ 64 h 79"/>
                <a:gd name="T34" fmla="*/ 2 w 103"/>
                <a:gd name="T35" fmla="*/ 61 h 79"/>
                <a:gd name="T36" fmla="*/ 0 w 103"/>
                <a:gd name="T37" fmla="*/ 73 h 79"/>
                <a:gd name="T38" fmla="*/ 28 w 103"/>
                <a:gd name="T39" fmla="*/ 79 h 79"/>
                <a:gd name="T40" fmla="*/ 31 w 103"/>
                <a:gd name="T41" fmla="*/ 78 h 79"/>
                <a:gd name="T42" fmla="*/ 71 w 103"/>
                <a:gd name="T43" fmla="*/ 37 h 79"/>
                <a:gd name="T44" fmla="*/ 89 w 103"/>
                <a:gd name="T45" fmla="*/ 54 h 79"/>
                <a:gd name="T46" fmla="*/ 51 w 103"/>
                <a:gd name="T47" fmla="*/ 1 h 79"/>
                <a:gd name="T48" fmla="*/ 37 w 103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3" h="79">
                  <a:moveTo>
                    <a:pt x="5" y="27"/>
                  </a:moveTo>
                  <a:cubicBezTo>
                    <a:pt x="5" y="28"/>
                    <a:pt x="5" y="29"/>
                    <a:pt x="5" y="30"/>
                  </a:cubicBezTo>
                  <a:cubicBezTo>
                    <a:pt x="6" y="29"/>
                    <a:pt x="6" y="28"/>
                    <a:pt x="7" y="27"/>
                  </a:cubicBezTo>
                  <a:cubicBezTo>
                    <a:pt x="7" y="27"/>
                    <a:pt x="7" y="27"/>
                    <a:pt x="6" y="27"/>
                  </a:cubicBezTo>
                  <a:cubicBezTo>
                    <a:pt x="6" y="27"/>
                    <a:pt x="6" y="27"/>
                    <a:pt x="5" y="27"/>
                  </a:cubicBezTo>
                  <a:moveTo>
                    <a:pt x="37" y="0"/>
                  </a:moveTo>
                  <a:cubicBezTo>
                    <a:pt x="28" y="0"/>
                    <a:pt x="22" y="1"/>
                    <a:pt x="17" y="3"/>
                  </a:cubicBezTo>
                  <a:cubicBezTo>
                    <a:pt x="13" y="9"/>
                    <a:pt x="10" y="16"/>
                    <a:pt x="6" y="22"/>
                  </a:cubicBezTo>
                  <a:cubicBezTo>
                    <a:pt x="6" y="24"/>
                    <a:pt x="6" y="25"/>
                    <a:pt x="6" y="26"/>
                  </a:cubicBezTo>
                  <a:cubicBezTo>
                    <a:pt x="13" y="16"/>
                    <a:pt x="27" y="13"/>
                    <a:pt x="40" y="13"/>
                  </a:cubicBezTo>
                  <a:cubicBezTo>
                    <a:pt x="44" y="13"/>
                    <a:pt x="48" y="14"/>
                    <a:pt x="52" y="14"/>
                  </a:cubicBezTo>
                  <a:cubicBezTo>
                    <a:pt x="66" y="16"/>
                    <a:pt x="86" y="22"/>
                    <a:pt x="88" y="39"/>
                  </a:cubicBezTo>
                  <a:cubicBezTo>
                    <a:pt x="88" y="40"/>
                    <a:pt x="87" y="40"/>
                    <a:pt x="86" y="40"/>
                  </a:cubicBezTo>
                  <a:cubicBezTo>
                    <a:pt x="86" y="40"/>
                    <a:pt x="85" y="40"/>
                    <a:pt x="85" y="40"/>
                  </a:cubicBezTo>
                  <a:cubicBezTo>
                    <a:pt x="84" y="28"/>
                    <a:pt x="72" y="21"/>
                    <a:pt x="61" y="18"/>
                  </a:cubicBezTo>
                  <a:cubicBezTo>
                    <a:pt x="71" y="32"/>
                    <a:pt x="60" y="52"/>
                    <a:pt x="47" y="59"/>
                  </a:cubicBezTo>
                  <a:cubicBezTo>
                    <a:pt x="39" y="63"/>
                    <a:pt x="31" y="64"/>
                    <a:pt x="22" y="64"/>
                  </a:cubicBezTo>
                  <a:cubicBezTo>
                    <a:pt x="15" y="64"/>
                    <a:pt x="8" y="63"/>
                    <a:pt x="2" y="61"/>
                  </a:cubicBezTo>
                  <a:cubicBezTo>
                    <a:pt x="1" y="65"/>
                    <a:pt x="0" y="69"/>
                    <a:pt x="0" y="73"/>
                  </a:cubicBezTo>
                  <a:cubicBezTo>
                    <a:pt x="10" y="77"/>
                    <a:pt x="20" y="79"/>
                    <a:pt x="28" y="79"/>
                  </a:cubicBezTo>
                  <a:cubicBezTo>
                    <a:pt x="29" y="79"/>
                    <a:pt x="30" y="79"/>
                    <a:pt x="31" y="78"/>
                  </a:cubicBezTo>
                  <a:cubicBezTo>
                    <a:pt x="65" y="77"/>
                    <a:pt x="71" y="37"/>
                    <a:pt x="71" y="37"/>
                  </a:cubicBezTo>
                  <a:cubicBezTo>
                    <a:pt x="83" y="38"/>
                    <a:pt x="89" y="54"/>
                    <a:pt x="89" y="54"/>
                  </a:cubicBezTo>
                  <a:cubicBezTo>
                    <a:pt x="103" y="18"/>
                    <a:pt x="81" y="5"/>
                    <a:pt x="51" y="1"/>
                  </a:cubicBezTo>
                  <a:cubicBezTo>
                    <a:pt x="46" y="0"/>
                    <a:pt x="41" y="0"/>
                    <a:pt x="37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íŝḻídê">
              <a:extLst>
                <a:ext uri="{FF2B5EF4-FFF2-40B4-BE49-F238E27FC236}">
                  <a16:creationId xmlns:a16="http://schemas.microsoft.com/office/drawing/2014/main" id="{0373E126-63FB-A718-312A-39DABC80AF28}"/>
                </a:ext>
              </a:extLst>
            </p:cNvPr>
            <p:cNvSpPr/>
            <p:nvPr/>
          </p:nvSpPr>
          <p:spPr bwMode="auto">
            <a:xfrm>
              <a:off x="7534276" y="2879725"/>
              <a:ext cx="114300" cy="92075"/>
            </a:xfrm>
            <a:custGeom>
              <a:avLst/>
              <a:gdLst>
                <a:gd name="T0" fmla="*/ 37 w 60"/>
                <a:gd name="T1" fmla="*/ 0 h 48"/>
                <a:gd name="T2" fmla="*/ 6 w 60"/>
                <a:gd name="T3" fmla="*/ 12 h 48"/>
                <a:gd name="T4" fmla="*/ 5 w 60"/>
                <a:gd name="T5" fmla="*/ 12 h 48"/>
                <a:gd name="T6" fmla="*/ 3 w 60"/>
                <a:gd name="T7" fmla="*/ 15 h 48"/>
                <a:gd name="T8" fmla="*/ 0 w 60"/>
                <a:gd name="T9" fmla="*/ 43 h 48"/>
                <a:gd name="T10" fmla="*/ 22 w 60"/>
                <a:gd name="T11" fmla="*/ 48 h 48"/>
                <a:gd name="T12" fmla="*/ 41 w 60"/>
                <a:gd name="T13" fmla="*/ 43 h 48"/>
                <a:gd name="T14" fmla="*/ 59 w 60"/>
                <a:gd name="T15" fmla="*/ 22 h 48"/>
                <a:gd name="T16" fmla="*/ 53 w 60"/>
                <a:gd name="T17" fmla="*/ 2 h 48"/>
                <a:gd name="T18" fmla="*/ 50 w 60"/>
                <a:gd name="T19" fmla="*/ 1 h 48"/>
                <a:gd name="T20" fmla="*/ 37 w 6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48">
                  <a:moveTo>
                    <a:pt x="37" y="0"/>
                  </a:moveTo>
                  <a:cubicBezTo>
                    <a:pt x="25" y="0"/>
                    <a:pt x="13" y="3"/>
                    <a:pt x="6" y="12"/>
                  </a:cubicBezTo>
                  <a:cubicBezTo>
                    <a:pt x="6" y="12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2" y="24"/>
                    <a:pt x="1" y="34"/>
                    <a:pt x="0" y="43"/>
                  </a:cubicBezTo>
                  <a:cubicBezTo>
                    <a:pt x="7" y="46"/>
                    <a:pt x="14" y="48"/>
                    <a:pt x="22" y="48"/>
                  </a:cubicBezTo>
                  <a:cubicBezTo>
                    <a:pt x="29" y="48"/>
                    <a:pt x="35" y="46"/>
                    <a:pt x="41" y="43"/>
                  </a:cubicBezTo>
                  <a:cubicBezTo>
                    <a:pt x="50" y="39"/>
                    <a:pt x="58" y="32"/>
                    <a:pt x="59" y="22"/>
                  </a:cubicBezTo>
                  <a:cubicBezTo>
                    <a:pt x="60" y="15"/>
                    <a:pt x="59" y="7"/>
                    <a:pt x="53" y="2"/>
                  </a:cubicBezTo>
                  <a:cubicBezTo>
                    <a:pt x="52" y="2"/>
                    <a:pt x="51" y="1"/>
                    <a:pt x="50" y="1"/>
                  </a:cubicBezTo>
                  <a:cubicBezTo>
                    <a:pt x="46" y="1"/>
                    <a:pt x="42" y="0"/>
                    <a:pt x="37" y="0"/>
                  </a:cubicBezTo>
                </a:path>
              </a:pathLst>
            </a:custGeom>
            <a:solidFill>
              <a:srgbClr val="E59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ïṣḻidé">
              <a:extLst>
                <a:ext uri="{FF2B5EF4-FFF2-40B4-BE49-F238E27FC236}">
                  <a16:creationId xmlns:a16="http://schemas.microsoft.com/office/drawing/2014/main" id="{03F222CD-B993-5CAE-531B-41410C8C54AC}"/>
                </a:ext>
              </a:extLst>
            </p:cNvPr>
            <p:cNvSpPr/>
            <p:nvPr/>
          </p:nvSpPr>
          <p:spPr bwMode="auto">
            <a:xfrm>
              <a:off x="7537451" y="2873375"/>
              <a:ext cx="160338" cy="55563"/>
            </a:xfrm>
            <a:custGeom>
              <a:avLst/>
              <a:gdLst>
                <a:gd name="T0" fmla="*/ 4 w 84"/>
                <a:gd name="T1" fmla="*/ 15 h 29"/>
                <a:gd name="T2" fmla="*/ 48 w 84"/>
                <a:gd name="T3" fmla="*/ 4 h 29"/>
                <a:gd name="T4" fmla="*/ 81 w 84"/>
                <a:gd name="T5" fmla="*/ 28 h 29"/>
                <a:gd name="T6" fmla="*/ 84 w 84"/>
                <a:gd name="T7" fmla="*/ 27 h 29"/>
                <a:gd name="T8" fmla="*/ 48 w 84"/>
                <a:gd name="T9" fmla="*/ 2 h 29"/>
                <a:gd name="T10" fmla="*/ 1 w 84"/>
                <a:gd name="T11" fmla="*/ 14 h 29"/>
                <a:gd name="T12" fmla="*/ 4 w 84"/>
                <a:gd name="T13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29">
                  <a:moveTo>
                    <a:pt x="4" y="15"/>
                  </a:moveTo>
                  <a:cubicBezTo>
                    <a:pt x="14" y="2"/>
                    <a:pt x="34" y="2"/>
                    <a:pt x="48" y="4"/>
                  </a:cubicBezTo>
                  <a:cubicBezTo>
                    <a:pt x="61" y="6"/>
                    <a:pt x="79" y="12"/>
                    <a:pt x="81" y="28"/>
                  </a:cubicBezTo>
                  <a:cubicBezTo>
                    <a:pt x="81" y="29"/>
                    <a:pt x="84" y="28"/>
                    <a:pt x="84" y="27"/>
                  </a:cubicBezTo>
                  <a:cubicBezTo>
                    <a:pt x="82" y="10"/>
                    <a:pt x="62" y="4"/>
                    <a:pt x="48" y="2"/>
                  </a:cubicBezTo>
                  <a:cubicBezTo>
                    <a:pt x="33" y="0"/>
                    <a:pt x="12" y="1"/>
                    <a:pt x="1" y="14"/>
                  </a:cubicBezTo>
                  <a:cubicBezTo>
                    <a:pt x="0" y="16"/>
                    <a:pt x="3" y="16"/>
                    <a:pt x="4" y="15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îŝľiḍê">
              <a:extLst>
                <a:ext uri="{FF2B5EF4-FFF2-40B4-BE49-F238E27FC236}">
                  <a16:creationId xmlns:a16="http://schemas.microsoft.com/office/drawing/2014/main" id="{7A9FEE31-9F74-332D-5D78-FC076E674941}"/>
                </a:ext>
              </a:extLst>
            </p:cNvPr>
            <p:cNvSpPr/>
            <p:nvPr/>
          </p:nvSpPr>
          <p:spPr bwMode="auto">
            <a:xfrm>
              <a:off x="7508876" y="2878138"/>
              <a:ext cx="160338" cy="103188"/>
            </a:xfrm>
            <a:custGeom>
              <a:avLst/>
              <a:gdLst>
                <a:gd name="T0" fmla="*/ 2 w 84"/>
                <a:gd name="T1" fmla="*/ 41 h 54"/>
                <a:gd name="T2" fmla="*/ 58 w 84"/>
                <a:gd name="T3" fmla="*/ 45 h 54"/>
                <a:gd name="T4" fmla="*/ 69 w 84"/>
                <a:gd name="T5" fmla="*/ 1 h 54"/>
                <a:gd name="T6" fmla="*/ 66 w 84"/>
                <a:gd name="T7" fmla="*/ 2 h 54"/>
                <a:gd name="T8" fmla="*/ 72 w 84"/>
                <a:gd name="T9" fmla="*/ 23 h 54"/>
                <a:gd name="T10" fmla="*/ 54 w 84"/>
                <a:gd name="T11" fmla="*/ 44 h 54"/>
                <a:gd name="T12" fmla="*/ 4 w 84"/>
                <a:gd name="T13" fmla="*/ 39 h 54"/>
                <a:gd name="T14" fmla="*/ 2 w 84"/>
                <a:gd name="T15" fmla="*/ 4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54">
                  <a:moveTo>
                    <a:pt x="2" y="41"/>
                  </a:moveTo>
                  <a:cubicBezTo>
                    <a:pt x="18" y="52"/>
                    <a:pt x="40" y="54"/>
                    <a:pt x="58" y="45"/>
                  </a:cubicBezTo>
                  <a:cubicBezTo>
                    <a:pt x="73" y="37"/>
                    <a:pt x="84" y="14"/>
                    <a:pt x="69" y="1"/>
                  </a:cubicBezTo>
                  <a:cubicBezTo>
                    <a:pt x="68" y="0"/>
                    <a:pt x="65" y="2"/>
                    <a:pt x="66" y="2"/>
                  </a:cubicBezTo>
                  <a:cubicBezTo>
                    <a:pt x="72" y="8"/>
                    <a:pt x="73" y="16"/>
                    <a:pt x="72" y="23"/>
                  </a:cubicBezTo>
                  <a:cubicBezTo>
                    <a:pt x="71" y="33"/>
                    <a:pt x="63" y="40"/>
                    <a:pt x="54" y="44"/>
                  </a:cubicBezTo>
                  <a:cubicBezTo>
                    <a:pt x="39" y="52"/>
                    <a:pt x="18" y="49"/>
                    <a:pt x="4" y="39"/>
                  </a:cubicBezTo>
                  <a:cubicBezTo>
                    <a:pt x="3" y="38"/>
                    <a:pt x="0" y="40"/>
                    <a:pt x="2" y="41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iṩļîḍè">
              <a:extLst>
                <a:ext uri="{FF2B5EF4-FFF2-40B4-BE49-F238E27FC236}">
                  <a16:creationId xmlns:a16="http://schemas.microsoft.com/office/drawing/2014/main" id="{B1FBF19D-E910-98B4-F543-9E52EDD5A16B}"/>
                </a:ext>
              </a:extLst>
            </p:cNvPr>
            <p:cNvSpPr/>
            <p:nvPr/>
          </p:nvSpPr>
          <p:spPr bwMode="auto">
            <a:xfrm>
              <a:off x="5759451" y="3397250"/>
              <a:ext cx="1238250" cy="684213"/>
            </a:xfrm>
            <a:custGeom>
              <a:avLst/>
              <a:gdLst>
                <a:gd name="T0" fmla="*/ 416 w 646"/>
                <a:gd name="T1" fmla="*/ 246 h 358"/>
                <a:gd name="T2" fmla="*/ 102 w 646"/>
                <a:gd name="T3" fmla="*/ 229 h 358"/>
                <a:gd name="T4" fmla="*/ 40 w 646"/>
                <a:gd name="T5" fmla="*/ 198 h 358"/>
                <a:gd name="T6" fmla="*/ 60 w 646"/>
                <a:gd name="T7" fmla="*/ 151 h 358"/>
                <a:gd name="T8" fmla="*/ 318 w 646"/>
                <a:gd name="T9" fmla="*/ 106 h 358"/>
                <a:gd name="T10" fmla="*/ 410 w 646"/>
                <a:gd name="T11" fmla="*/ 70 h 358"/>
                <a:gd name="T12" fmla="*/ 619 w 646"/>
                <a:gd name="T13" fmla="*/ 58 h 358"/>
                <a:gd name="T14" fmla="*/ 416 w 646"/>
                <a:gd name="T15" fmla="*/ 246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6" h="358">
                  <a:moveTo>
                    <a:pt x="416" y="246"/>
                  </a:moveTo>
                  <a:cubicBezTo>
                    <a:pt x="252" y="358"/>
                    <a:pt x="102" y="229"/>
                    <a:pt x="102" y="229"/>
                  </a:cubicBezTo>
                  <a:cubicBezTo>
                    <a:pt x="35" y="221"/>
                    <a:pt x="42" y="214"/>
                    <a:pt x="40" y="198"/>
                  </a:cubicBezTo>
                  <a:cubicBezTo>
                    <a:pt x="39" y="183"/>
                    <a:pt x="0" y="165"/>
                    <a:pt x="60" y="151"/>
                  </a:cubicBezTo>
                  <a:cubicBezTo>
                    <a:pt x="60" y="151"/>
                    <a:pt x="173" y="120"/>
                    <a:pt x="318" y="106"/>
                  </a:cubicBezTo>
                  <a:cubicBezTo>
                    <a:pt x="318" y="106"/>
                    <a:pt x="391" y="78"/>
                    <a:pt x="410" y="70"/>
                  </a:cubicBezTo>
                  <a:cubicBezTo>
                    <a:pt x="565" y="0"/>
                    <a:pt x="605" y="13"/>
                    <a:pt x="619" y="58"/>
                  </a:cubicBezTo>
                  <a:cubicBezTo>
                    <a:pt x="646" y="144"/>
                    <a:pt x="460" y="217"/>
                    <a:pt x="416" y="246"/>
                  </a:cubicBezTo>
                </a:path>
              </a:pathLst>
            </a:custGeom>
            <a:solidFill>
              <a:srgbClr val="D7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íṧ1îḑê">
              <a:extLst>
                <a:ext uri="{FF2B5EF4-FFF2-40B4-BE49-F238E27FC236}">
                  <a16:creationId xmlns:a16="http://schemas.microsoft.com/office/drawing/2014/main" id="{7762FAD5-B462-57A1-CC39-7922C38F547A}"/>
                </a:ext>
              </a:extLst>
            </p:cNvPr>
            <p:cNvSpPr/>
            <p:nvPr/>
          </p:nvSpPr>
          <p:spPr bwMode="auto">
            <a:xfrm>
              <a:off x="6111876" y="3687763"/>
              <a:ext cx="130175" cy="130175"/>
            </a:xfrm>
            <a:custGeom>
              <a:avLst/>
              <a:gdLst>
                <a:gd name="T0" fmla="*/ 52 w 68"/>
                <a:gd name="T1" fmla="*/ 59 h 68"/>
                <a:gd name="T2" fmla="*/ 10 w 68"/>
                <a:gd name="T3" fmla="*/ 52 h 68"/>
                <a:gd name="T4" fmla="*/ 16 w 68"/>
                <a:gd name="T5" fmla="*/ 10 h 68"/>
                <a:gd name="T6" fmla="*/ 58 w 68"/>
                <a:gd name="T7" fmla="*/ 17 h 68"/>
                <a:gd name="T8" fmla="*/ 52 w 68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8">
                  <a:moveTo>
                    <a:pt x="52" y="59"/>
                  </a:moveTo>
                  <a:cubicBezTo>
                    <a:pt x="38" y="68"/>
                    <a:pt x="19" y="65"/>
                    <a:pt x="10" y="52"/>
                  </a:cubicBezTo>
                  <a:cubicBezTo>
                    <a:pt x="0" y="38"/>
                    <a:pt x="3" y="20"/>
                    <a:pt x="16" y="10"/>
                  </a:cubicBezTo>
                  <a:cubicBezTo>
                    <a:pt x="30" y="0"/>
                    <a:pt x="49" y="3"/>
                    <a:pt x="58" y="17"/>
                  </a:cubicBezTo>
                  <a:cubicBezTo>
                    <a:pt x="68" y="30"/>
                    <a:pt x="65" y="49"/>
                    <a:pt x="52" y="59"/>
                  </a:cubicBezTo>
                </a:path>
              </a:pathLst>
            </a:custGeom>
            <a:solidFill>
              <a:srgbClr val="F4E6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íṣḷîdé">
              <a:extLst>
                <a:ext uri="{FF2B5EF4-FFF2-40B4-BE49-F238E27FC236}">
                  <a16:creationId xmlns:a16="http://schemas.microsoft.com/office/drawing/2014/main" id="{41D35DC3-AC2C-8FBC-B927-B818FFE60589}"/>
                </a:ext>
              </a:extLst>
            </p:cNvPr>
            <p:cNvSpPr/>
            <p:nvPr/>
          </p:nvSpPr>
          <p:spPr bwMode="auto">
            <a:xfrm>
              <a:off x="6111876" y="3689350"/>
              <a:ext cx="130175" cy="128588"/>
            </a:xfrm>
            <a:custGeom>
              <a:avLst/>
              <a:gdLst>
                <a:gd name="T0" fmla="*/ 52 w 68"/>
                <a:gd name="T1" fmla="*/ 58 h 67"/>
                <a:gd name="T2" fmla="*/ 50 w 68"/>
                <a:gd name="T3" fmla="*/ 55 h 67"/>
                <a:gd name="T4" fmla="*/ 34 w 68"/>
                <a:gd name="T5" fmla="*/ 60 h 67"/>
                <a:gd name="T6" fmla="*/ 13 w 68"/>
                <a:gd name="T7" fmla="*/ 49 h 67"/>
                <a:gd name="T8" fmla="*/ 8 w 68"/>
                <a:gd name="T9" fmla="*/ 33 h 67"/>
                <a:gd name="T10" fmla="*/ 18 w 68"/>
                <a:gd name="T11" fmla="*/ 12 h 67"/>
                <a:gd name="T12" fmla="*/ 34 w 68"/>
                <a:gd name="T13" fmla="*/ 7 h 67"/>
                <a:gd name="T14" fmla="*/ 56 w 68"/>
                <a:gd name="T15" fmla="*/ 18 h 67"/>
                <a:gd name="T16" fmla="*/ 61 w 68"/>
                <a:gd name="T17" fmla="*/ 33 h 67"/>
                <a:gd name="T18" fmla="*/ 50 w 68"/>
                <a:gd name="T19" fmla="*/ 55 h 67"/>
                <a:gd name="T20" fmla="*/ 52 w 68"/>
                <a:gd name="T21" fmla="*/ 58 h 67"/>
                <a:gd name="T22" fmla="*/ 54 w 68"/>
                <a:gd name="T23" fmla="*/ 61 h 67"/>
                <a:gd name="T24" fmla="*/ 68 w 68"/>
                <a:gd name="T25" fmla="*/ 33 h 67"/>
                <a:gd name="T26" fmla="*/ 61 w 68"/>
                <a:gd name="T27" fmla="*/ 14 h 67"/>
                <a:gd name="T28" fmla="*/ 34 w 68"/>
                <a:gd name="T29" fmla="*/ 0 h 67"/>
                <a:gd name="T30" fmla="*/ 14 w 68"/>
                <a:gd name="T31" fmla="*/ 6 h 67"/>
                <a:gd name="T32" fmla="*/ 0 w 68"/>
                <a:gd name="T33" fmla="*/ 33 h 67"/>
                <a:gd name="T34" fmla="*/ 7 w 68"/>
                <a:gd name="T35" fmla="*/ 53 h 67"/>
                <a:gd name="T36" fmla="*/ 34 w 68"/>
                <a:gd name="T37" fmla="*/ 67 h 67"/>
                <a:gd name="T38" fmla="*/ 54 w 68"/>
                <a:gd name="T39" fmla="*/ 61 h 67"/>
                <a:gd name="T40" fmla="*/ 52 w 68"/>
                <a:gd name="T41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67">
                  <a:moveTo>
                    <a:pt x="52" y="58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45" y="58"/>
                    <a:pt x="39" y="60"/>
                    <a:pt x="34" y="60"/>
                  </a:cubicBezTo>
                  <a:cubicBezTo>
                    <a:pt x="26" y="60"/>
                    <a:pt x="18" y="56"/>
                    <a:pt x="13" y="49"/>
                  </a:cubicBezTo>
                  <a:cubicBezTo>
                    <a:pt x="9" y="44"/>
                    <a:pt x="8" y="39"/>
                    <a:pt x="8" y="33"/>
                  </a:cubicBezTo>
                  <a:cubicBezTo>
                    <a:pt x="8" y="25"/>
                    <a:pt x="11" y="17"/>
                    <a:pt x="18" y="12"/>
                  </a:cubicBezTo>
                  <a:cubicBezTo>
                    <a:pt x="23" y="8"/>
                    <a:pt x="29" y="7"/>
                    <a:pt x="34" y="7"/>
                  </a:cubicBezTo>
                  <a:cubicBezTo>
                    <a:pt x="42" y="7"/>
                    <a:pt x="50" y="11"/>
                    <a:pt x="56" y="18"/>
                  </a:cubicBezTo>
                  <a:cubicBezTo>
                    <a:pt x="59" y="22"/>
                    <a:pt x="61" y="28"/>
                    <a:pt x="61" y="33"/>
                  </a:cubicBezTo>
                  <a:cubicBezTo>
                    <a:pt x="61" y="42"/>
                    <a:pt x="57" y="50"/>
                    <a:pt x="50" y="55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63" y="54"/>
                    <a:pt x="68" y="44"/>
                    <a:pt x="68" y="33"/>
                  </a:cubicBezTo>
                  <a:cubicBezTo>
                    <a:pt x="68" y="26"/>
                    <a:pt x="66" y="19"/>
                    <a:pt x="61" y="14"/>
                  </a:cubicBezTo>
                  <a:cubicBezTo>
                    <a:pt x="55" y="4"/>
                    <a:pt x="44" y="0"/>
                    <a:pt x="34" y="0"/>
                  </a:cubicBezTo>
                  <a:cubicBezTo>
                    <a:pt x="27" y="0"/>
                    <a:pt x="20" y="2"/>
                    <a:pt x="14" y="6"/>
                  </a:cubicBezTo>
                  <a:cubicBezTo>
                    <a:pt x="5" y="13"/>
                    <a:pt x="0" y="23"/>
                    <a:pt x="0" y="33"/>
                  </a:cubicBezTo>
                  <a:cubicBezTo>
                    <a:pt x="0" y="40"/>
                    <a:pt x="2" y="47"/>
                    <a:pt x="7" y="53"/>
                  </a:cubicBezTo>
                  <a:cubicBezTo>
                    <a:pt x="13" y="62"/>
                    <a:pt x="24" y="67"/>
                    <a:pt x="34" y="67"/>
                  </a:cubicBezTo>
                  <a:cubicBezTo>
                    <a:pt x="41" y="67"/>
                    <a:pt x="48" y="65"/>
                    <a:pt x="54" y="61"/>
                  </a:cubicBezTo>
                  <a:cubicBezTo>
                    <a:pt x="52" y="58"/>
                    <a:pt x="52" y="58"/>
                    <a:pt x="52" y="58"/>
                  </a:cubicBezTo>
                </a:path>
              </a:pathLst>
            </a:custGeom>
            <a:solidFill>
              <a:srgbClr val="78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" name="íšļîḓê">
              <a:extLst>
                <a:ext uri="{FF2B5EF4-FFF2-40B4-BE49-F238E27FC236}">
                  <a16:creationId xmlns:a16="http://schemas.microsoft.com/office/drawing/2014/main" id="{F51EA94C-930A-C6FE-587C-42A6FABDD893}"/>
                </a:ext>
              </a:extLst>
            </p:cNvPr>
            <p:cNvSpPr/>
            <p:nvPr/>
          </p:nvSpPr>
          <p:spPr bwMode="auto">
            <a:xfrm>
              <a:off x="6484938" y="3622675"/>
              <a:ext cx="92075" cy="92075"/>
            </a:xfrm>
            <a:custGeom>
              <a:avLst/>
              <a:gdLst>
                <a:gd name="T0" fmla="*/ 36 w 48"/>
                <a:gd name="T1" fmla="*/ 41 h 48"/>
                <a:gd name="T2" fmla="*/ 7 w 48"/>
                <a:gd name="T3" fmla="*/ 36 h 48"/>
                <a:gd name="T4" fmla="*/ 12 w 48"/>
                <a:gd name="T5" fmla="*/ 7 h 48"/>
                <a:gd name="T6" fmla="*/ 41 w 48"/>
                <a:gd name="T7" fmla="*/ 11 h 48"/>
                <a:gd name="T8" fmla="*/ 36 w 48"/>
                <a:gd name="T9" fmla="*/ 4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36" y="41"/>
                  </a:moveTo>
                  <a:cubicBezTo>
                    <a:pt x="27" y="48"/>
                    <a:pt x="14" y="46"/>
                    <a:pt x="7" y="36"/>
                  </a:cubicBezTo>
                  <a:cubicBezTo>
                    <a:pt x="0" y="27"/>
                    <a:pt x="2" y="13"/>
                    <a:pt x="12" y="7"/>
                  </a:cubicBezTo>
                  <a:cubicBezTo>
                    <a:pt x="21" y="0"/>
                    <a:pt x="34" y="2"/>
                    <a:pt x="41" y="11"/>
                  </a:cubicBezTo>
                  <a:cubicBezTo>
                    <a:pt x="48" y="21"/>
                    <a:pt x="46" y="34"/>
                    <a:pt x="36" y="41"/>
                  </a:cubicBezTo>
                </a:path>
              </a:pathLst>
            </a:custGeom>
            <a:solidFill>
              <a:srgbClr val="F4E6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" name="ïṥ1îḑè">
              <a:extLst>
                <a:ext uri="{FF2B5EF4-FFF2-40B4-BE49-F238E27FC236}">
                  <a16:creationId xmlns:a16="http://schemas.microsoft.com/office/drawing/2014/main" id="{C8DC94B2-071F-EFFA-8BC3-E58BBE05F9E0}"/>
                </a:ext>
              </a:extLst>
            </p:cNvPr>
            <p:cNvSpPr/>
            <p:nvPr/>
          </p:nvSpPr>
          <p:spPr bwMode="auto">
            <a:xfrm>
              <a:off x="6483351" y="3621088"/>
              <a:ext cx="95250" cy="93663"/>
            </a:xfrm>
            <a:custGeom>
              <a:avLst/>
              <a:gdLst>
                <a:gd name="T0" fmla="*/ 37 w 50"/>
                <a:gd name="T1" fmla="*/ 42 h 49"/>
                <a:gd name="T2" fmla="*/ 35 w 50"/>
                <a:gd name="T3" fmla="*/ 39 h 49"/>
                <a:gd name="T4" fmla="*/ 25 w 50"/>
                <a:gd name="T5" fmla="*/ 42 h 49"/>
                <a:gd name="T6" fmla="*/ 11 w 50"/>
                <a:gd name="T7" fmla="*/ 35 h 49"/>
                <a:gd name="T8" fmla="*/ 7 w 50"/>
                <a:gd name="T9" fmla="*/ 25 h 49"/>
                <a:gd name="T10" fmla="*/ 15 w 50"/>
                <a:gd name="T11" fmla="*/ 11 h 49"/>
                <a:gd name="T12" fmla="*/ 15 w 50"/>
                <a:gd name="T13" fmla="*/ 11 h 49"/>
                <a:gd name="T14" fmla="*/ 25 w 50"/>
                <a:gd name="T15" fmla="*/ 7 h 49"/>
                <a:gd name="T16" fmla="*/ 39 w 50"/>
                <a:gd name="T17" fmla="*/ 14 h 49"/>
                <a:gd name="T18" fmla="*/ 39 w 50"/>
                <a:gd name="T19" fmla="*/ 14 h 49"/>
                <a:gd name="T20" fmla="*/ 43 w 50"/>
                <a:gd name="T21" fmla="*/ 25 h 49"/>
                <a:gd name="T22" fmla="*/ 35 w 50"/>
                <a:gd name="T23" fmla="*/ 39 h 49"/>
                <a:gd name="T24" fmla="*/ 37 w 50"/>
                <a:gd name="T25" fmla="*/ 42 h 49"/>
                <a:gd name="T26" fmla="*/ 39 w 50"/>
                <a:gd name="T27" fmla="*/ 45 h 49"/>
                <a:gd name="T28" fmla="*/ 50 w 50"/>
                <a:gd name="T29" fmla="*/ 25 h 49"/>
                <a:gd name="T30" fmla="*/ 45 w 50"/>
                <a:gd name="T31" fmla="*/ 10 h 49"/>
                <a:gd name="T32" fmla="*/ 45 w 50"/>
                <a:gd name="T33" fmla="*/ 10 h 49"/>
                <a:gd name="T34" fmla="*/ 25 w 50"/>
                <a:gd name="T35" fmla="*/ 0 h 49"/>
                <a:gd name="T36" fmla="*/ 11 w 50"/>
                <a:gd name="T37" fmla="*/ 5 h 49"/>
                <a:gd name="T38" fmla="*/ 11 w 50"/>
                <a:gd name="T39" fmla="*/ 5 h 49"/>
                <a:gd name="T40" fmla="*/ 0 w 50"/>
                <a:gd name="T41" fmla="*/ 25 h 49"/>
                <a:gd name="T42" fmla="*/ 5 w 50"/>
                <a:gd name="T43" fmla="*/ 39 h 49"/>
                <a:gd name="T44" fmla="*/ 25 w 50"/>
                <a:gd name="T45" fmla="*/ 49 h 49"/>
                <a:gd name="T46" fmla="*/ 39 w 50"/>
                <a:gd name="T47" fmla="*/ 45 h 49"/>
                <a:gd name="T48" fmla="*/ 37 w 50"/>
                <a:gd name="T49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49">
                  <a:moveTo>
                    <a:pt x="37" y="42"/>
                  </a:moveTo>
                  <a:cubicBezTo>
                    <a:pt x="35" y="39"/>
                    <a:pt x="35" y="39"/>
                    <a:pt x="35" y="39"/>
                  </a:cubicBezTo>
                  <a:cubicBezTo>
                    <a:pt x="32" y="41"/>
                    <a:pt x="29" y="42"/>
                    <a:pt x="25" y="42"/>
                  </a:cubicBezTo>
                  <a:cubicBezTo>
                    <a:pt x="20" y="42"/>
                    <a:pt x="14" y="40"/>
                    <a:pt x="11" y="35"/>
                  </a:cubicBezTo>
                  <a:cubicBezTo>
                    <a:pt x="9" y="32"/>
                    <a:pt x="7" y="28"/>
                    <a:pt x="7" y="25"/>
                  </a:cubicBezTo>
                  <a:cubicBezTo>
                    <a:pt x="7" y="19"/>
                    <a:pt x="10" y="14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8"/>
                    <a:pt x="21" y="7"/>
                    <a:pt x="25" y="7"/>
                  </a:cubicBezTo>
                  <a:cubicBezTo>
                    <a:pt x="30" y="7"/>
                    <a:pt x="36" y="10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1" y="18"/>
                    <a:pt x="43" y="21"/>
                    <a:pt x="43" y="25"/>
                  </a:cubicBezTo>
                  <a:cubicBezTo>
                    <a:pt x="43" y="30"/>
                    <a:pt x="40" y="36"/>
                    <a:pt x="35" y="39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6" y="40"/>
                    <a:pt x="50" y="32"/>
                    <a:pt x="50" y="25"/>
                  </a:cubicBezTo>
                  <a:cubicBezTo>
                    <a:pt x="50" y="20"/>
                    <a:pt x="48" y="15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0" y="4"/>
                    <a:pt x="33" y="0"/>
                    <a:pt x="25" y="0"/>
                  </a:cubicBezTo>
                  <a:cubicBezTo>
                    <a:pt x="20" y="0"/>
                    <a:pt x="15" y="2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4" y="10"/>
                    <a:pt x="0" y="17"/>
                    <a:pt x="0" y="25"/>
                  </a:cubicBezTo>
                  <a:cubicBezTo>
                    <a:pt x="0" y="30"/>
                    <a:pt x="2" y="35"/>
                    <a:pt x="5" y="39"/>
                  </a:cubicBezTo>
                  <a:cubicBezTo>
                    <a:pt x="10" y="46"/>
                    <a:pt x="17" y="49"/>
                    <a:pt x="25" y="49"/>
                  </a:cubicBezTo>
                  <a:cubicBezTo>
                    <a:pt x="30" y="49"/>
                    <a:pt x="35" y="48"/>
                    <a:pt x="39" y="45"/>
                  </a:cubicBezTo>
                  <a:cubicBezTo>
                    <a:pt x="37" y="42"/>
                    <a:pt x="37" y="42"/>
                    <a:pt x="37" y="42"/>
                  </a:cubicBezTo>
                </a:path>
              </a:pathLst>
            </a:custGeom>
            <a:solidFill>
              <a:srgbClr val="78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" name="îSlïdé">
              <a:extLst>
                <a:ext uri="{FF2B5EF4-FFF2-40B4-BE49-F238E27FC236}">
                  <a16:creationId xmlns:a16="http://schemas.microsoft.com/office/drawing/2014/main" id="{D2160546-A4DC-2427-767E-A5F5C7C873C7}"/>
                </a:ext>
              </a:extLst>
            </p:cNvPr>
            <p:cNvSpPr/>
            <p:nvPr/>
          </p:nvSpPr>
          <p:spPr bwMode="auto">
            <a:xfrm>
              <a:off x="5826126" y="3532188"/>
              <a:ext cx="1128713" cy="538163"/>
            </a:xfrm>
            <a:custGeom>
              <a:avLst/>
              <a:gdLst>
                <a:gd name="T0" fmla="*/ 5 w 589"/>
                <a:gd name="T1" fmla="*/ 127 h 281"/>
                <a:gd name="T2" fmla="*/ 67 w 589"/>
                <a:gd name="T3" fmla="*/ 158 h 281"/>
                <a:gd name="T4" fmla="*/ 381 w 589"/>
                <a:gd name="T5" fmla="*/ 175 h 281"/>
                <a:gd name="T6" fmla="*/ 586 w 589"/>
                <a:gd name="T7" fmla="*/ 0 h 281"/>
                <a:gd name="T8" fmla="*/ 328 w 589"/>
                <a:gd name="T9" fmla="*/ 144 h 281"/>
                <a:gd name="T10" fmla="*/ 42 w 589"/>
                <a:gd name="T11" fmla="*/ 140 h 281"/>
                <a:gd name="T12" fmla="*/ 4 w 589"/>
                <a:gd name="T13" fmla="*/ 123 h 281"/>
                <a:gd name="T14" fmla="*/ 5 w 589"/>
                <a:gd name="T15" fmla="*/ 127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9" h="281">
                  <a:moveTo>
                    <a:pt x="5" y="127"/>
                  </a:moveTo>
                  <a:cubicBezTo>
                    <a:pt x="7" y="143"/>
                    <a:pt x="0" y="150"/>
                    <a:pt x="67" y="158"/>
                  </a:cubicBezTo>
                  <a:cubicBezTo>
                    <a:pt x="67" y="158"/>
                    <a:pt x="222" y="281"/>
                    <a:pt x="381" y="175"/>
                  </a:cubicBezTo>
                  <a:cubicBezTo>
                    <a:pt x="423" y="148"/>
                    <a:pt x="589" y="84"/>
                    <a:pt x="586" y="0"/>
                  </a:cubicBezTo>
                  <a:cubicBezTo>
                    <a:pt x="565" y="31"/>
                    <a:pt x="440" y="76"/>
                    <a:pt x="328" y="144"/>
                  </a:cubicBezTo>
                  <a:cubicBezTo>
                    <a:pt x="328" y="144"/>
                    <a:pt x="213" y="227"/>
                    <a:pt x="42" y="140"/>
                  </a:cubicBezTo>
                  <a:cubicBezTo>
                    <a:pt x="28" y="133"/>
                    <a:pt x="15" y="127"/>
                    <a:pt x="4" y="123"/>
                  </a:cubicBezTo>
                  <a:cubicBezTo>
                    <a:pt x="5" y="124"/>
                    <a:pt x="5" y="125"/>
                    <a:pt x="5" y="127"/>
                  </a:cubicBezTo>
                </a:path>
              </a:pathLst>
            </a:custGeom>
            <a:solidFill>
              <a:srgbClr val="A5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" name="ïŝlíďè">
              <a:extLst>
                <a:ext uri="{FF2B5EF4-FFF2-40B4-BE49-F238E27FC236}">
                  <a16:creationId xmlns:a16="http://schemas.microsoft.com/office/drawing/2014/main" id="{924AAE6A-744B-6037-933F-11A01CED4F3C}"/>
                </a:ext>
              </a:extLst>
            </p:cNvPr>
            <p:cNvSpPr/>
            <p:nvPr/>
          </p:nvSpPr>
          <p:spPr bwMode="auto">
            <a:xfrm>
              <a:off x="5807076" y="3435350"/>
              <a:ext cx="1146175" cy="522288"/>
            </a:xfrm>
            <a:custGeom>
              <a:avLst/>
              <a:gdLst>
                <a:gd name="T0" fmla="*/ 391 w 598"/>
                <a:gd name="T1" fmla="*/ 226 h 273"/>
                <a:gd name="T2" fmla="*/ 390 w 598"/>
                <a:gd name="T3" fmla="*/ 225 h 273"/>
                <a:gd name="T4" fmla="*/ 250 w 598"/>
                <a:gd name="T5" fmla="*/ 271 h 273"/>
                <a:gd name="T6" fmla="*/ 127 w 598"/>
                <a:gd name="T7" fmla="*/ 239 h 273"/>
                <a:gd name="T8" fmla="*/ 91 w 598"/>
                <a:gd name="T9" fmla="*/ 218 h 273"/>
                <a:gd name="T10" fmla="*/ 81 w 598"/>
                <a:gd name="T11" fmla="*/ 211 h 273"/>
                <a:gd name="T12" fmla="*/ 79 w 598"/>
                <a:gd name="T13" fmla="*/ 209 h 273"/>
                <a:gd name="T14" fmla="*/ 78 w 598"/>
                <a:gd name="T15" fmla="*/ 208 h 273"/>
                <a:gd name="T16" fmla="*/ 77 w 598"/>
                <a:gd name="T17" fmla="*/ 208 h 273"/>
                <a:gd name="T18" fmla="*/ 22 w 598"/>
                <a:gd name="T19" fmla="*/ 196 h 273"/>
                <a:gd name="T20" fmla="*/ 18 w 598"/>
                <a:gd name="T21" fmla="*/ 188 h 273"/>
                <a:gd name="T22" fmla="*/ 17 w 598"/>
                <a:gd name="T23" fmla="*/ 178 h 273"/>
                <a:gd name="T24" fmla="*/ 9 w 598"/>
                <a:gd name="T25" fmla="*/ 164 h 273"/>
                <a:gd name="T26" fmla="*/ 3 w 598"/>
                <a:gd name="T27" fmla="*/ 151 h 273"/>
                <a:gd name="T28" fmla="*/ 9 w 598"/>
                <a:gd name="T29" fmla="*/ 142 h 273"/>
                <a:gd name="T30" fmla="*/ 36 w 598"/>
                <a:gd name="T31" fmla="*/ 132 h 273"/>
                <a:gd name="T32" fmla="*/ 36 w 598"/>
                <a:gd name="T33" fmla="*/ 132 h 273"/>
                <a:gd name="T34" fmla="*/ 41 w 598"/>
                <a:gd name="T35" fmla="*/ 131 h 273"/>
                <a:gd name="T36" fmla="*/ 293 w 598"/>
                <a:gd name="T37" fmla="*/ 87 h 273"/>
                <a:gd name="T38" fmla="*/ 293 w 598"/>
                <a:gd name="T39" fmla="*/ 87 h 273"/>
                <a:gd name="T40" fmla="*/ 385 w 598"/>
                <a:gd name="T41" fmla="*/ 51 h 273"/>
                <a:gd name="T42" fmla="*/ 542 w 598"/>
                <a:gd name="T43" fmla="*/ 2 h 273"/>
                <a:gd name="T44" fmla="*/ 577 w 598"/>
                <a:gd name="T45" fmla="*/ 12 h 273"/>
                <a:gd name="T46" fmla="*/ 593 w 598"/>
                <a:gd name="T47" fmla="*/ 38 h 273"/>
                <a:gd name="T48" fmla="*/ 596 w 598"/>
                <a:gd name="T49" fmla="*/ 55 h 273"/>
                <a:gd name="T50" fmla="*/ 570 w 598"/>
                <a:gd name="T51" fmla="*/ 110 h 273"/>
                <a:gd name="T52" fmla="*/ 473 w 598"/>
                <a:gd name="T53" fmla="*/ 180 h 273"/>
                <a:gd name="T54" fmla="*/ 390 w 598"/>
                <a:gd name="T55" fmla="*/ 225 h 273"/>
                <a:gd name="T56" fmla="*/ 391 w 598"/>
                <a:gd name="T57" fmla="*/ 226 h 273"/>
                <a:gd name="T58" fmla="*/ 392 w 598"/>
                <a:gd name="T59" fmla="*/ 227 h 273"/>
                <a:gd name="T60" fmla="*/ 441 w 598"/>
                <a:gd name="T61" fmla="*/ 200 h 273"/>
                <a:gd name="T62" fmla="*/ 543 w 598"/>
                <a:gd name="T63" fmla="*/ 137 h 273"/>
                <a:gd name="T64" fmla="*/ 582 w 598"/>
                <a:gd name="T65" fmla="*/ 98 h 273"/>
                <a:gd name="T66" fmla="*/ 598 w 598"/>
                <a:gd name="T67" fmla="*/ 55 h 273"/>
                <a:gd name="T68" fmla="*/ 595 w 598"/>
                <a:gd name="T69" fmla="*/ 37 h 273"/>
                <a:gd name="T70" fmla="*/ 578 w 598"/>
                <a:gd name="T71" fmla="*/ 10 h 273"/>
                <a:gd name="T72" fmla="*/ 542 w 598"/>
                <a:gd name="T73" fmla="*/ 0 h 273"/>
                <a:gd name="T74" fmla="*/ 384 w 598"/>
                <a:gd name="T75" fmla="*/ 49 h 273"/>
                <a:gd name="T76" fmla="*/ 331 w 598"/>
                <a:gd name="T77" fmla="*/ 70 h 273"/>
                <a:gd name="T78" fmla="*/ 304 w 598"/>
                <a:gd name="T79" fmla="*/ 81 h 273"/>
                <a:gd name="T80" fmla="*/ 292 w 598"/>
                <a:gd name="T81" fmla="*/ 85 h 273"/>
                <a:gd name="T82" fmla="*/ 293 w 598"/>
                <a:gd name="T83" fmla="*/ 86 h 273"/>
                <a:gd name="T84" fmla="*/ 293 w 598"/>
                <a:gd name="T85" fmla="*/ 85 h 273"/>
                <a:gd name="T86" fmla="*/ 35 w 598"/>
                <a:gd name="T87" fmla="*/ 130 h 273"/>
                <a:gd name="T88" fmla="*/ 35 w 598"/>
                <a:gd name="T89" fmla="*/ 131 h 273"/>
                <a:gd name="T90" fmla="*/ 35 w 598"/>
                <a:gd name="T91" fmla="*/ 130 h 273"/>
                <a:gd name="T92" fmla="*/ 8 w 598"/>
                <a:gd name="T93" fmla="*/ 140 h 273"/>
                <a:gd name="T94" fmla="*/ 0 w 598"/>
                <a:gd name="T95" fmla="*/ 151 h 273"/>
                <a:gd name="T96" fmla="*/ 7 w 598"/>
                <a:gd name="T97" fmla="*/ 165 h 273"/>
                <a:gd name="T98" fmla="*/ 14 w 598"/>
                <a:gd name="T99" fmla="*/ 178 h 273"/>
                <a:gd name="T100" fmla="*/ 15 w 598"/>
                <a:gd name="T101" fmla="*/ 189 h 273"/>
                <a:gd name="T102" fmla="*/ 19 w 598"/>
                <a:gd name="T103" fmla="*/ 196 h 273"/>
                <a:gd name="T104" fmla="*/ 36 w 598"/>
                <a:gd name="T105" fmla="*/ 204 h 273"/>
                <a:gd name="T106" fmla="*/ 77 w 598"/>
                <a:gd name="T107" fmla="*/ 210 h 273"/>
                <a:gd name="T108" fmla="*/ 77 w 598"/>
                <a:gd name="T109" fmla="*/ 209 h 273"/>
                <a:gd name="T110" fmla="*/ 76 w 598"/>
                <a:gd name="T111" fmla="*/ 210 h 273"/>
                <a:gd name="T112" fmla="*/ 250 w 598"/>
                <a:gd name="T113" fmla="*/ 273 h 273"/>
                <a:gd name="T114" fmla="*/ 392 w 598"/>
                <a:gd name="T115" fmla="*/ 227 h 273"/>
                <a:gd name="T116" fmla="*/ 391 w 598"/>
                <a:gd name="T117" fmla="*/ 226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98" h="273">
                  <a:moveTo>
                    <a:pt x="391" y="226"/>
                  </a:moveTo>
                  <a:cubicBezTo>
                    <a:pt x="390" y="225"/>
                    <a:pt x="390" y="225"/>
                    <a:pt x="390" y="225"/>
                  </a:cubicBezTo>
                  <a:cubicBezTo>
                    <a:pt x="341" y="259"/>
                    <a:pt x="293" y="271"/>
                    <a:pt x="250" y="271"/>
                  </a:cubicBezTo>
                  <a:cubicBezTo>
                    <a:pt x="201" y="271"/>
                    <a:pt x="158" y="255"/>
                    <a:pt x="127" y="239"/>
                  </a:cubicBezTo>
                  <a:cubicBezTo>
                    <a:pt x="111" y="231"/>
                    <a:pt x="99" y="224"/>
                    <a:pt x="91" y="218"/>
                  </a:cubicBezTo>
                  <a:cubicBezTo>
                    <a:pt x="87" y="215"/>
                    <a:pt x="83" y="212"/>
                    <a:pt x="81" y="211"/>
                  </a:cubicBezTo>
                  <a:cubicBezTo>
                    <a:pt x="80" y="210"/>
                    <a:pt x="79" y="209"/>
                    <a:pt x="79" y="209"/>
                  </a:cubicBezTo>
                  <a:cubicBezTo>
                    <a:pt x="78" y="208"/>
                    <a:pt x="78" y="208"/>
                    <a:pt x="78" y="208"/>
                  </a:cubicBezTo>
                  <a:cubicBezTo>
                    <a:pt x="77" y="208"/>
                    <a:pt x="77" y="208"/>
                    <a:pt x="77" y="208"/>
                  </a:cubicBezTo>
                  <a:cubicBezTo>
                    <a:pt x="44" y="204"/>
                    <a:pt x="29" y="200"/>
                    <a:pt x="22" y="196"/>
                  </a:cubicBezTo>
                  <a:cubicBezTo>
                    <a:pt x="19" y="193"/>
                    <a:pt x="18" y="191"/>
                    <a:pt x="18" y="188"/>
                  </a:cubicBezTo>
                  <a:cubicBezTo>
                    <a:pt x="17" y="185"/>
                    <a:pt x="17" y="182"/>
                    <a:pt x="17" y="178"/>
                  </a:cubicBezTo>
                  <a:cubicBezTo>
                    <a:pt x="16" y="173"/>
                    <a:pt x="12" y="168"/>
                    <a:pt x="9" y="164"/>
                  </a:cubicBezTo>
                  <a:cubicBezTo>
                    <a:pt x="6" y="159"/>
                    <a:pt x="3" y="155"/>
                    <a:pt x="3" y="151"/>
                  </a:cubicBezTo>
                  <a:cubicBezTo>
                    <a:pt x="3" y="148"/>
                    <a:pt x="4" y="145"/>
                    <a:pt x="9" y="142"/>
                  </a:cubicBezTo>
                  <a:cubicBezTo>
                    <a:pt x="14" y="138"/>
                    <a:pt x="23" y="135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2"/>
                    <a:pt x="38" y="132"/>
                    <a:pt x="41" y="131"/>
                  </a:cubicBezTo>
                  <a:cubicBezTo>
                    <a:pt x="64" y="125"/>
                    <a:pt x="166" y="99"/>
                    <a:pt x="293" y="87"/>
                  </a:cubicBezTo>
                  <a:cubicBezTo>
                    <a:pt x="293" y="87"/>
                    <a:pt x="293" y="87"/>
                    <a:pt x="293" y="87"/>
                  </a:cubicBezTo>
                  <a:cubicBezTo>
                    <a:pt x="293" y="87"/>
                    <a:pt x="366" y="59"/>
                    <a:pt x="385" y="51"/>
                  </a:cubicBezTo>
                  <a:cubicBezTo>
                    <a:pt x="463" y="16"/>
                    <a:pt x="511" y="2"/>
                    <a:pt x="542" y="2"/>
                  </a:cubicBezTo>
                  <a:cubicBezTo>
                    <a:pt x="558" y="2"/>
                    <a:pt x="569" y="5"/>
                    <a:pt x="577" y="12"/>
                  </a:cubicBezTo>
                  <a:cubicBezTo>
                    <a:pt x="585" y="18"/>
                    <a:pt x="590" y="27"/>
                    <a:pt x="593" y="38"/>
                  </a:cubicBezTo>
                  <a:cubicBezTo>
                    <a:pt x="595" y="44"/>
                    <a:pt x="596" y="49"/>
                    <a:pt x="596" y="55"/>
                  </a:cubicBezTo>
                  <a:cubicBezTo>
                    <a:pt x="596" y="74"/>
                    <a:pt x="586" y="93"/>
                    <a:pt x="570" y="110"/>
                  </a:cubicBezTo>
                  <a:cubicBezTo>
                    <a:pt x="546" y="136"/>
                    <a:pt x="508" y="160"/>
                    <a:pt x="473" y="180"/>
                  </a:cubicBezTo>
                  <a:cubicBezTo>
                    <a:pt x="439" y="199"/>
                    <a:pt x="406" y="215"/>
                    <a:pt x="390" y="225"/>
                  </a:cubicBezTo>
                  <a:cubicBezTo>
                    <a:pt x="391" y="226"/>
                    <a:pt x="391" y="226"/>
                    <a:pt x="391" y="226"/>
                  </a:cubicBezTo>
                  <a:cubicBezTo>
                    <a:pt x="392" y="227"/>
                    <a:pt x="392" y="227"/>
                    <a:pt x="392" y="227"/>
                  </a:cubicBezTo>
                  <a:cubicBezTo>
                    <a:pt x="402" y="221"/>
                    <a:pt x="420" y="211"/>
                    <a:pt x="441" y="200"/>
                  </a:cubicBezTo>
                  <a:cubicBezTo>
                    <a:pt x="473" y="183"/>
                    <a:pt x="512" y="162"/>
                    <a:pt x="543" y="137"/>
                  </a:cubicBezTo>
                  <a:cubicBezTo>
                    <a:pt x="559" y="125"/>
                    <a:pt x="572" y="112"/>
                    <a:pt x="582" y="98"/>
                  </a:cubicBezTo>
                  <a:cubicBezTo>
                    <a:pt x="592" y="84"/>
                    <a:pt x="598" y="70"/>
                    <a:pt x="598" y="55"/>
                  </a:cubicBezTo>
                  <a:cubicBezTo>
                    <a:pt x="598" y="49"/>
                    <a:pt x="597" y="43"/>
                    <a:pt x="595" y="37"/>
                  </a:cubicBezTo>
                  <a:cubicBezTo>
                    <a:pt x="592" y="26"/>
                    <a:pt x="587" y="16"/>
                    <a:pt x="578" y="10"/>
                  </a:cubicBezTo>
                  <a:cubicBezTo>
                    <a:pt x="570" y="3"/>
                    <a:pt x="558" y="0"/>
                    <a:pt x="542" y="0"/>
                  </a:cubicBezTo>
                  <a:cubicBezTo>
                    <a:pt x="511" y="0"/>
                    <a:pt x="462" y="14"/>
                    <a:pt x="384" y="49"/>
                  </a:cubicBezTo>
                  <a:cubicBezTo>
                    <a:pt x="375" y="53"/>
                    <a:pt x="352" y="62"/>
                    <a:pt x="331" y="70"/>
                  </a:cubicBezTo>
                  <a:cubicBezTo>
                    <a:pt x="321" y="74"/>
                    <a:pt x="311" y="78"/>
                    <a:pt x="304" y="81"/>
                  </a:cubicBezTo>
                  <a:cubicBezTo>
                    <a:pt x="297" y="83"/>
                    <a:pt x="292" y="85"/>
                    <a:pt x="292" y="85"/>
                  </a:cubicBezTo>
                  <a:cubicBezTo>
                    <a:pt x="293" y="86"/>
                    <a:pt x="293" y="86"/>
                    <a:pt x="293" y="86"/>
                  </a:cubicBezTo>
                  <a:cubicBezTo>
                    <a:pt x="293" y="85"/>
                    <a:pt x="293" y="85"/>
                    <a:pt x="293" y="85"/>
                  </a:cubicBezTo>
                  <a:cubicBezTo>
                    <a:pt x="148" y="98"/>
                    <a:pt x="35" y="130"/>
                    <a:pt x="35" y="130"/>
                  </a:cubicBezTo>
                  <a:cubicBezTo>
                    <a:pt x="35" y="131"/>
                    <a:pt x="35" y="131"/>
                    <a:pt x="35" y="131"/>
                  </a:cubicBezTo>
                  <a:cubicBezTo>
                    <a:pt x="35" y="130"/>
                    <a:pt x="35" y="130"/>
                    <a:pt x="35" y="130"/>
                  </a:cubicBezTo>
                  <a:cubicBezTo>
                    <a:pt x="22" y="133"/>
                    <a:pt x="13" y="136"/>
                    <a:pt x="8" y="140"/>
                  </a:cubicBezTo>
                  <a:cubicBezTo>
                    <a:pt x="3" y="143"/>
                    <a:pt x="0" y="147"/>
                    <a:pt x="0" y="151"/>
                  </a:cubicBezTo>
                  <a:cubicBezTo>
                    <a:pt x="0" y="156"/>
                    <a:pt x="4" y="161"/>
                    <a:pt x="7" y="165"/>
                  </a:cubicBezTo>
                  <a:cubicBezTo>
                    <a:pt x="11" y="170"/>
                    <a:pt x="14" y="174"/>
                    <a:pt x="14" y="178"/>
                  </a:cubicBezTo>
                  <a:cubicBezTo>
                    <a:pt x="15" y="182"/>
                    <a:pt x="15" y="185"/>
                    <a:pt x="15" y="189"/>
                  </a:cubicBezTo>
                  <a:cubicBezTo>
                    <a:pt x="16" y="191"/>
                    <a:pt x="17" y="194"/>
                    <a:pt x="19" y="196"/>
                  </a:cubicBezTo>
                  <a:cubicBezTo>
                    <a:pt x="22" y="199"/>
                    <a:pt x="27" y="201"/>
                    <a:pt x="36" y="204"/>
                  </a:cubicBezTo>
                  <a:cubicBezTo>
                    <a:pt x="45" y="206"/>
                    <a:pt x="58" y="208"/>
                    <a:pt x="77" y="210"/>
                  </a:cubicBezTo>
                  <a:cubicBezTo>
                    <a:pt x="77" y="209"/>
                    <a:pt x="77" y="209"/>
                    <a:pt x="77" y="209"/>
                  </a:cubicBezTo>
                  <a:cubicBezTo>
                    <a:pt x="76" y="210"/>
                    <a:pt x="76" y="210"/>
                    <a:pt x="76" y="210"/>
                  </a:cubicBezTo>
                  <a:cubicBezTo>
                    <a:pt x="76" y="210"/>
                    <a:pt x="150" y="273"/>
                    <a:pt x="250" y="273"/>
                  </a:cubicBezTo>
                  <a:cubicBezTo>
                    <a:pt x="294" y="273"/>
                    <a:pt x="342" y="261"/>
                    <a:pt x="392" y="227"/>
                  </a:cubicBezTo>
                  <a:cubicBezTo>
                    <a:pt x="391" y="226"/>
                    <a:pt x="391" y="226"/>
                    <a:pt x="391" y="226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ïṡ1ïďè">
              <a:extLst>
                <a:ext uri="{FF2B5EF4-FFF2-40B4-BE49-F238E27FC236}">
                  <a16:creationId xmlns:a16="http://schemas.microsoft.com/office/drawing/2014/main" id="{F7EECFA5-AC16-D60B-F0A8-1E8B7205258E}"/>
                </a:ext>
              </a:extLst>
            </p:cNvPr>
            <p:cNvSpPr/>
            <p:nvPr/>
          </p:nvSpPr>
          <p:spPr bwMode="auto">
            <a:xfrm>
              <a:off x="5784851" y="3602038"/>
              <a:ext cx="274638" cy="273050"/>
            </a:xfrm>
            <a:custGeom>
              <a:avLst/>
              <a:gdLst>
                <a:gd name="T0" fmla="*/ 8 w 143"/>
                <a:gd name="T1" fmla="*/ 86 h 143"/>
                <a:gd name="T2" fmla="*/ 86 w 143"/>
                <a:gd name="T3" fmla="*/ 135 h 143"/>
                <a:gd name="T4" fmla="*/ 135 w 143"/>
                <a:gd name="T5" fmla="*/ 57 h 143"/>
                <a:gd name="T6" fmla="*/ 57 w 143"/>
                <a:gd name="T7" fmla="*/ 8 h 143"/>
                <a:gd name="T8" fmla="*/ 8 w 143"/>
                <a:gd name="T9" fmla="*/ 8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43">
                  <a:moveTo>
                    <a:pt x="8" y="86"/>
                  </a:moveTo>
                  <a:cubicBezTo>
                    <a:pt x="16" y="122"/>
                    <a:pt x="51" y="143"/>
                    <a:pt x="86" y="135"/>
                  </a:cubicBezTo>
                  <a:cubicBezTo>
                    <a:pt x="121" y="127"/>
                    <a:pt x="143" y="92"/>
                    <a:pt x="135" y="57"/>
                  </a:cubicBezTo>
                  <a:cubicBezTo>
                    <a:pt x="127" y="22"/>
                    <a:pt x="92" y="0"/>
                    <a:pt x="57" y="8"/>
                  </a:cubicBezTo>
                  <a:cubicBezTo>
                    <a:pt x="22" y="16"/>
                    <a:pt x="0" y="51"/>
                    <a:pt x="8" y="86"/>
                  </a:cubicBezTo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ïSḷîḓé">
              <a:extLst>
                <a:ext uri="{FF2B5EF4-FFF2-40B4-BE49-F238E27FC236}">
                  <a16:creationId xmlns:a16="http://schemas.microsoft.com/office/drawing/2014/main" id="{DEF67278-3A1A-8D47-78A2-C3461639439C}"/>
                </a:ext>
              </a:extLst>
            </p:cNvPr>
            <p:cNvSpPr/>
            <p:nvPr/>
          </p:nvSpPr>
          <p:spPr bwMode="auto">
            <a:xfrm>
              <a:off x="5788026" y="3622675"/>
              <a:ext cx="250825" cy="252413"/>
            </a:xfrm>
            <a:custGeom>
              <a:avLst/>
              <a:gdLst>
                <a:gd name="T0" fmla="*/ 7 w 131"/>
                <a:gd name="T1" fmla="*/ 75 h 132"/>
                <a:gd name="T2" fmla="*/ 45 w 131"/>
                <a:gd name="T3" fmla="*/ 0 h 132"/>
                <a:gd name="T4" fmla="*/ 42 w 131"/>
                <a:gd name="T5" fmla="*/ 40 h 132"/>
                <a:gd name="T6" fmla="*/ 120 w 131"/>
                <a:gd name="T7" fmla="*/ 89 h 132"/>
                <a:gd name="T8" fmla="*/ 131 w 131"/>
                <a:gd name="T9" fmla="*/ 85 h 132"/>
                <a:gd name="T10" fmla="*/ 85 w 131"/>
                <a:gd name="T11" fmla="*/ 124 h 132"/>
                <a:gd name="T12" fmla="*/ 7 w 131"/>
                <a:gd name="T13" fmla="*/ 7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132">
                  <a:moveTo>
                    <a:pt x="7" y="75"/>
                  </a:moveTo>
                  <a:cubicBezTo>
                    <a:pt x="0" y="44"/>
                    <a:pt x="16" y="13"/>
                    <a:pt x="45" y="0"/>
                  </a:cubicBezTo>
                  <a:cubicBezTo>
                    <a:pt x="40" y="13"/>
                    <a:pt x="39" y="26"/>
                    <a:pt x="42" y="40"/>
                  </a:cubicBezTo>
                  <a:cubicBezTo>
                    <a:pt x="50" y="75"/>
                    <a:pt x="85" y="97"/>
                    <a:pt x="120" y="89"/>
                  </a:cubicBezTo>
                  <a:cubicBezTo>
                    <a:pt x="124" y="88"/>
                    <a:pt x="128" y="87"/>
                    <a:pt x="131" y="85"/>
                  </a:cubicBezTo>
                  <a:cubicBezTo>
                    <a:pt x="123" y="104"/>
                    <a:pt x="107" y="119"/>
                    <a:pt x="85" y="124"/>
                  </a:cubicBezTo>
                  <a:cubicBezTo>
                    <a:pt x="50" y="132"/>
                    <a:pt x="15" y="111"/>
                    <a:pt x="7" y="75"/>
                  </a:cubicBezTo>
                </a:path>
              </a:pathLst>
            </a:custGeom>
            <a:solidFill>
              <a:srgbClr val="F0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íṣḷîḓê">
              <a:extLst>
                <a:ext uri="{FF2B5EF4-FFF2-40B4-BE49-F238E27FC236}">
                  <a16:creationId xmlns:a16="http://schemas.microsoft.com/office/drawing/2014/main" id="{72F11E79-FEBF-D5EB-F284-E40019788386}"/>
                </a:ext>
              </a:extLst>
            </p:cNvPr>
            <p:cNvSpPr/>
            <p:nvPr/>
          </p:nvSpPr>
          <p:spPr bwMode="auto">
            <a:xfrm>
              <a:off x="5794376" y="3611563"/>
              <a:ext cx="255588" cy="254000"/>
            </a:xfrm>
            <a:custGeom>
              <a:avLst/>
              <a:gdLst>
                <a:gd name="T0" fmla="*/ 3 w 133"/>
                <a:gd name="T1" fmla="*/ 81 h 133"/>
                <a:gd name="T2" fmla="*/ 2 w 133"/>
                <a:gd name="T3" fmla="*/ 82 h 133"/>
                <a:gd name="T4" fmla="*/ 66 w 133"/>
                <a:gd name="T5" fmla="*/ 133 h 133"/>
                <a:gd name="T6" fmla="*/ 82 w 133"/>
                <a:gd name="T7" fmla="*/ 131 h 133"/>
                <a:gd name="T8" fmla="*/ 133 w 133"/>
                <a:gd name="T9" fmla="*/ 67 h 133"/>
                <a:gd name="T10" fmla="*/ 131 w 133"/>
                <a:gd name="T11" fmla="*/ 51 h 133"/>
                <a:gd name="T12" fmla="*/ 67 w 133"/>
                <a:gd name="T13" fmla="*/ 0 h 133"/>
                <a:gd name="T14" fmla="*/ 51 w 133"/>
                <a:gd name="T15" fmla="*/ 2 h 133"/>
                <a:gd name="T16" fmla="*/ 0 w 133"/>
                <a:gd name="T17" fmla="*/ 67 h 133"/>
                <a:gd name="T18" fmla="*/ 2 w 133"/>
                <a:gd name="T19" fmla="*/ 82 h 133"/>
                <a:gd name="T20" fmla="*/ 3 w 133"/>
                <a:gd name="T21" fmla="*/ 81 h 133"/>
                <a:gd name="T22" fmla="*/ 4 w 133"/>
                <a:gd name="T23" fmla="*/ 81 h 133"/>
                <a:gd name="T24" fmla="*/ 2 w 133"/>
                <a:gd name="T25" fmla="*/ 67 h 133"/>
                <a:gd name="T26" fmla="*/ 52 w 133"/>
                <a:gd name="T27" fmla="*/ 4 h 133"/>
                <a:gd name="T28" fmla="*/ 67 w 133"/>
                <a:gd name="T29" fmla="*/ 2 h 133"/>
                <a:gd name="T30" fmla="*/ 129 w 133"/>
                <a:gd name="T31" fmla="*/ 52 h 133"/>
                <a:gd name="T32" fmla="*/ 131 w 133"/>
                <a:gd name="T33" fmla="*/ 67 h 133"/>
                <a:gd name="T34" fmla="*/ 81 w 133"/>
                <a:gd name="T35" fmla="*/ 129 h 133"/>
                <a:gd name="T36" fmla="*/ 66 w 133"/>
                <a:gd name="T37" fmla="*/ 131 h 133"/>
                <a:gd name="T38" fmla="*/ 4 w 133"/>
                <a:gd name="T39" fmla="*/ 81 h 133"/>
                <a:gd name="T40" fmla="*/ 3 w 133"/>
                <a:gd name="T41" fmla="*/ 8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133">
                  <a:moveTo>
                    <a:pt x="3" y="81"/>
                  </a:moveTo>
                  <a:cubicBezTo>
                    <a:pt x="2" y="82"/>
                    <a:pt x="2" y="82"/>
                    <a:pt x="2" y="82"/>
                  </a:cubicBezTo>
                  <a:cubicBezTo>
                    <a:pt x="9" y="112"/>
                    <a:pt x="36" y="133"/>
                    <a:pt x="66" y="133"/>
                  </a:cubicBezTo>
                  <a:cubicBezTo>
                    <a:pt x="71" y="133"/>
                    <a:pt x="77" y="133"/>
                    <a:pt x="82" y="131"/>
                  </a:cubicBezTo>
                  <a:cubicBezTo>
                    <a:pt x="112" y="124"/>
                    <a:pt x="133" y="97"/>
                    <a:pt x="133" y="67"/>
                  </a:cubicBezTo>
                  <a:cubicBezTo>
                    <a:pt x="133" y="62"/>
                    <a:pt x="132" y="57"/>
                    <a:pt x="131" y="51"/>
                  </a:cubicBezTo>
                  <a:cubicBezTo>
                    <a:pt x="124" y="21"/>
                    <a:pt x="97" y="0"/>
                    <a:pt x="67" y="0"/>
                  </a:cubicBezTo>
                  <a:cubicBezTo>
                    <a:pt x="62" y="0"/>
                    <a:pt x="56" y="1"/>
                    <a:pt x="51" y="2"/>
                  </a:cubicBezTo>
                  <a:cubicBezTo>
                    <a:pt x="21" y="9"/>
                    <a:pt x="0" y="36"/>
                    <a:pt x="0" y="67"/>
                  </a:cubicBezTo>
                  <a:cubicBezTo>
                    <a:pt x="0" y="72"/>
                    <a:pt x="1" y="77"/>
                    <a:pt x="2" y="82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3" y="76"/>
                    <a:pt x="2" y="71"/>
                    <a:pt x="2" y="67"/>
                  </a:cubicBezTo>
                  <a:cubicBezTo>
                    <a:pt x="2" y="37"/>
                    <a:pt x="22" y="11"/>
                    <a:pt x="52" y="4"/>
                  </a:cubicBezTo>
                  <a:cubicBezTo>
                    <a:pt x="57" y="3"/>
                    <a:pt x="62" y="2"/>
                    <a:pt x="67" y="2"/>
                  </a:cubicBezTo>
                  <a:cubicBezTo>
                    <a:pt x="96" y="2"/>
                    <a:pt x="122" y="22"/>
                    <a:pt x="129" y="52"/>
                  </a:cubicBezTo>
                  <a:cubicBezTo>
                    <a:pt x="130" y="57"/>
                    <a:pt x="131" y="62"/>
                    <a:pt x="131" y="67"/>
                  </a:cubicBezTo>
                  <a:cubicBezTo>
                    <a:pt x="131" y="96"/>
                    <a:pt x="111" y="122"/>
                    <a:pt x="81" y="129"/>
                  </a:cubicBezTo>
                  <a:cubicBezTo>
                    <a:pt x="76" y="130"/>
                    <a:pt x="71" y="131"/>
                    <a:pt x="66" y="131"/>
                  </a:cubicBezTo>
                  <a:cubicBezTo>
                    <a:pt x="37" y="131"/>
                    <a:pt x="11" y="111"/>
                    <a:pt x="4" y="81"/>
                  </a:cubicBezTo>
                  <a:cubicBezTo>
                    <a:pt x="3" y="81"/>
                    <a:pt x="3" y="81"/>
                    <a:pt x="3" y="81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íŝlîďé">
              <a:extLst>
                <a:ext uri="{FF2B5EF4-FFF2-40B4-BE49-F238E27FC236}">
                  <a16:creationId xmlns:a16="http://schemas.microsoft.com/office/drawing/2014/main" id="{8CEE1F26-53F2-F038-1291-11F8933491D7}"/>
                </a:ext>
              </a:extLst>
            </p:cNvPr>
            <p:cNvSpPr/>
            <p:nvPr/>
          </p:nvSpPr>
          <p:spPr bwMode="auto">
            <a:xfrm>
              <a:off x="6748463" y="2943225"/>
              <a:ext cx="1314450" cy="1662113"/>
            </a:xfrm>
            <a:custGeom>
              <a:avLst/>
              <a:gdLst>
                <a:gd name="T0" fmla="*/ 342 w 686"/>
                <a:gd name="T1" fmla="*/ 97 h 868"/>
                <a:gd name="T2" fmla="*/ 182 w 686"/>
                <a:gd name="T3" fmla="*/ 85 h 868"/>
                <a:gd name="T4" fmla="*/ 119 w 686"/>
                <a:gd name="T5" fmla="*/ 108 h 868"/>
                <a:gd name="T6" fmla="*/ 1 w 686"/>
                <a:gd name="T7" fmla="*/ 280 h 868"/>
                <a:gd name="T8" fmla="*/ 106 w 686"/>
                <a:gd name="T9" fmla="*/ 843 h 868"/>
                <a:gd name="T10" fmla="*/ 238 w 686"/>
                <a:gd name="T11" fmla="*/ 857 h 868"/>
                <a:gd name="T12" fmla="*/ 234 w 686"/>
                <a:gd name="T13" fmla="*/ 762 h 868"/>
                <a:gd name="T14" fmla="*/ 286 w 686"/>
                <a:gd name="T15" fmla="*/ 846 h 868"/>
                <a:gd name="T16" fmla="*/ 484 w 686"/>
                <a:gd name="T17" fmla="*/ 765 h 868"/>
                <a:gd name="T18" fmla="*/ 686 w 686"/>
                <a:gd name="T19" fmla="*/ 607 h 868"/>
                <a:gd name="T20" fmla="*/ 342 w 686"/>
                <a:gd name="T21" fmla="*/ 97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6" h="868">
                  <a:moveTo>
                    <a:pt x="342" y="97"/>
                  </a:moveTo>
                  <a:cubicBezTo>
                    <a:pt x="256" y="0"/>
                    <a:pt x="182" y="85"/>
                    <a:pt x="182" y="85"/>
                  </a:cubicBezTo>
                  <a:cubicBezTo>
                    <a:pt x="119" y="108"/>
                    <a:pt x="119" y="108"/>
                    <a:pt x="119" y="108"/>
                  </a:cubicBezTo>
                  <a:cubicBezTo>
                    <a:pt x="75" y="147"/>
                    <a:pt x="0" y="160"/>
                    <a:pt x="1" y="280"/>
                  </a:cubicBezTo>
                  <a:cubicBezTo>
                    <a:pt x="3" y="587"/>
                    <a:pt x="106" y="843"/>
                    <a:pt x="106" y="843"/>
                  </a:cubicBezTo>
                  <a:cubicBezTo>
                    <a:pt x="122" y="859"/>
                    <a:pt x="174" y="868"/>
                    <a:pt x="238" y="857"/>
                  </a:cubicBezTo>
                  <a:cubicBezTo>
                    <a:pt x="234" y="762"/>
                    <a:pt x="234" y="762"/>
                    <a:pt x="234" y="762"/>
                  </a:cubicBezTo>
                  <a:cubicBezTo>
                    <a:pt x="286" y="846"/>
                    <a:pt x="286" y="846"/>
                    <a:pt x="286" y="846"/>
                  </a:cubicBezTo>
                  <a:cubicBezTo>
                    <a:pt x="348" y="830"/>
                    <a:pt x="418" y="803"/>
                    <a:pt x="484" y="765"/>
                  </a:cubicBezTo>
                  <a:cubicBezTo>
                    <a:pt x="599" y="699"/>
                    <a:pt x="686" y="607"/>
                    <a:pt x="686" y="607"/>
                  </a:cubicBezTo>
                  <a:cubicBezTo>
                    <a:pt x="679" y="599"/>
                    <a:pt x="393" y="155"/>
                    <a:pt x="342" y="97"/>
                  </a:cubicBezTo>
                </a:path>
              </a:pathLst>
            </a:custGeom>
            <a:solidFill>
              <a:srgbClr val="A5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îṩľiḓè">
              <a:extLst>
                <a:ext uri="{FF2B5EF4-FFF2-40B4-BE49-F238E27FC236}">
                  <a16:creationId xmlns:a16="http://schemas.microsoft.com/office/drawing/2014/main" id="{E1080756-D001-305E-C8A0-25AF6C0BC34C}"/>
                </a:ext>
              </a:extLst>
            </p:cNvPr>
            <p:cNvSpPr/>
            <p:nvPr/>
          </p:nvSpPr>
          <p:spPr bwMode="auto">
            <a:xfrm>
              <a:off x="6899276" y="3025775"/>
              <a:ext cx="1163638" cy="1471613"/>
            </a:xfrm>
            <a:custGeom>
              <a:avLst/>
              <a:gdLst>
                <a:gd name="T0" fmla="*/ 31 w 607"/>
                <a:gd name="T1" fmla="*/ 243 h 769"/>
                <a:gd name="T2" fmla="*/ 443 w 607"/>
                <a:gd name="T3" fmla="*/ 698 h 769"/>
                <a:gd name="T4" fmla="*/ 607 w 607"/>
                <a:gd name="T5" fmla="*/ 564 h 769"/>
                <a:gd name="T6" fmla="*/ 263 w 607"/>
                <a:gd name="T7" fmla="*/ 54 h 769"/>
                <a:gd name="T8" fmla="*/ 135 w 607"/>
                <a:gd name="T9" fmla="*/ 20 h 769"/>
                <a:gd name="T10" fmla="*/ 31 w 607"/>
                <a:gd name="T11" fmla="*/ 243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7" h="769">
                  <a:moveTo>
                    <a:pt x="31" y="243"/>
                  </a:moveTo>
                  <a:cubicBezTo>
                    <a:pt x="31" y="243"/>
                    <a:pt x="0" y="769"/>
                    <a:pt x="443" y="698"/>
                  </a:cubicBezTo>
                  <a:cubicBezTo>
                    <a:pt x="533" y="638"/>
                    <a:pt x="607" y="564"/>
                    <a:pt x="607" y="564"/>
                  </a:cubicBezTo>
                  <a:cubicBezTo>
                    <a:pt x="600" y="556"/>
                    <a:pt x="448" y="197"/>
                    <a:pt x="263" y="54"/>
                  </a:cubicBezTo>
                  <a:cubicBezTo>
                    <a:pt x="196" y="3"/>
                    <a:pt x="173" y="0"/>
                    <a:pt x="135" y="20"/>
                  </a:cubicBezTo>
                  <a:cubicBezTo>
                    <a:pt x="31" y="243"/>
                    <a:pt x="31" y="243"/>
                    <a:pt x="31" y="243"/>
                  </a:cubicBezTo>
                </a:path>
              </a:pathLst>
            </a:custGeom>
            <a:solidFill>
              <a:srgbClr val="D7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íşḻíḓè">
              <a:extLst>
                <a:ext uri="{FF2B5EF4-FFF2-40B4-BE49-F238E27FC236}">
                  <a16:creationId xmlns:a16="http://schemas.microsoft.com/office/drawing/2014/main" id="{CB2BC463-9562-7EFA-B438-1E972E3FDBB9}"/>
                </a:ext>
              </a:extLst>
            </p:cNvPr>
            <p:cNvSpPr/>
            <p:nvPr/>
          </p:nvSpPr>
          <p:spPr bwMode="auto">
            <a:xfrm>
              <a:off x="7192963" y="3611563"/>
              <a:ext cx="130175" cy="130175"/>
            </a:xfrm>
            <a:custGeom>
              <a:avLst/>
              <a:gdLst>
                <a:gd name="T0" fmla="*/ 62 w 68"/>
                <a:gd name="T1" fmla="*/ 24 h 68"/>
                <a:gd name="T2" fmla="*/ 44 w 68"/>
                <a:gd name="T3" fmla="*/ 62 h 68"/>
                <a:gd name="T4" fmla="*/ 6 w 68"/>
                <a:gd name="T5" fmla="*/ 44 h 68"/>
                <a:gd name="T6" fmla="*/ 24 w 68"/>
                <a:gd name="T7" fmla="*/ 5 h 68"/>
                <a:gd name="T8" fmla="*/ 62 w 68"/>
                <a:gd name="T9" fmla="*/ 2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8">
                  <a:moveTo>
                    <a:pt x="62" y="24"/>
                  </a:moveTo>
                  <a:cubicBezTo>
                    <a:pt x="68" y="39"/>
                    <a:pt x="60" y="57"/>
                    <a:pt x="44" y="62"/>
                  </a:cubicBezTo>
                  <a:cubicBezTo>
                    <a:pt x="28" y="68"/>
                    <a:pt x="11" y="60"/>
                    <a:pt x="6" y="44"/>
                  </a:cubicBezTo>
                  <a:cubicBezTo>
                    <a:pt x="0" y="28"/>
                    <a:pt x="8" y="11"/>
                    <a:pt x="24" y="5"/>
                  </a:cubicBezTo>
                  <a:cubicBezTo>
                    <a:pt x="40" y="0"/>
                    <a:pt x="57" y="8"/>
                    <a:pt x="62" y="24"/>
                  </a:cubicBezTo>
                  <a:close/>
                </a:path>
              </a:pathLst>
            </a:custGeom>
            <a:solidFill>
              <a:srgbClr val="F4E6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ïšļîḓé">
              <a:extLst>
                <a:ext uri="{FF2B5EF4-FFF2-40B4-BE49-F238E27FC236}">
                  <a16:creationId xmlns:a16="http://schemas.microsoft.com/office/drawing/2014/main" id="{754AB5DC-7B2F-64B9-5746-F286FF197F37}"/>
                </a:ext>
              </a:extLst>
            </p:cNvPr>
            <p:cNvSpPr/>
            <p:nvPr/>
          </p:nvSpPr>
          <p:spPr bwMode="auto">
            <a:xfrm>
              <a:off x="7192963" y="3611563"/>
              <a:ext cx="130175" cy="130175"/>
            </a:xfrm>
            <a:custGeom>
              <a:avLst/>
              <a:gdLst>
                <a:gd name="T0" fmla="*/ 62 w 68"/>
                <a:gd name="T1" fmla="*/ 24 h 68"/>
                <a:gd name="T2" fmla="*/ 59 w 68"/>
                <a:gd name="T3" fmla="*/ 25 h 68"/>
                <a:gd name="T4" fmla="*/ 61 w 68"/>
                <a:gd name="T5" fmla="*/ 34 h 68"/>
                <a:gd name="T6" fmla="*/ 43 w 68"/>
                <a:gd name="T7" fmla="*/ 59 h 68"/>
                <a:gd name="T8" fmla="*/ 34 w 68"/>
                <a:gd name="T9" fmla="*/ 60 h 68"/>
                <a:gd name="T10" fmla="*/ 9 w 68"/>
                <a:gd name="T11" fmla="*/ 43 h 68"/>
                <a:gd name="T12" fmla="*/ 7 w 68"/>
                <a:gd name="T13" fmla="*/ 34 h 68"/>
                <a:gd name="T14" fmla="*/ 25 w 68"/>
                <a:gd name="T15" fmla="*/ 9 h 68"/>
                <a:gd name="T16" fmla="*/ 34 w 68"/>
                <a:gd name="T17" fmla="*/ 7 h 68"/>
                <a:gd name="T18" fmla="*/ 59 w 68"/>
                <a:gd name="T19" fmla="*/ 25 h 68"/>
                <a:gd name="T20" fmla="*/ 62 w 68"/>
                <a:gd name="T21" fmla="*/ 24 h 68"/>
                <a:gd name="T22" fmla="*/ 66 w 68"/>
                <a:gd name="T23" fmla="*/ 23 h 68"/>
                <a:gd name="T24" fmla="*/ 34 w 68"/>
                <a:gd name="T25" fmla="*/ 0 h 68"/>
                <a:gd name="T26" fmla="*/ 23 w 68"/>
                <a:gd name="T27" fmla="*/ 2 h 68"/>
                <a:gd name="T28" fmla="*/ 0 w 68"/>
                <a:gd name="T29" fmla="*/ 34 h 68"/>
                <a:gd name="T30" fmla="*/ 2 w 68"/>
                <a:gd name="T31" fmla="*/ 45 h 68"/>
                <a:gd name="T32" fmla="*/ 34 w 68"/>
                <a:gd name="T33" fmla="*/ 68 h 68"/>
                <a:gd name="T34" fmla="*/ 45 w 68"/>
                <a:gd name="T35" fmla="*/ 66 h 68"/>
                <a:gd name="T36" fmla="*/ 68 w 68"/>
                <a:gd name="T37" fmla="*/ 34 h 68"/>
                <a:gd name="T38" fmla="*/ 66 w 68"/>
                <a:gd name="T39" fmla="*/ 23 h 68"/>
                <a:gd name="T40" fmla="*/ 62 w 68"/>
                <a:gd name="T41" fmla="*/ 2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68">
                  <a:moveTo>
                    <a:pt x="62" y="24"/>
                  </a:moveTo>
                  <a:cubicBezTo>
                    <a:pt x="59" y="25"/>
                    <a:pt x="59" y="25"/>
                    <a:pt x="59" y="25"/>
                  </a:cubicBezTo>
                  <a:cubicBezTo>
                    <a:pt x="60" y="28"/>
                    <a:pt x="61" y="31"/>
                    <a:pt x="61" y="34"/>
                  </a:cubicBezTo>
                  <a:cubicBezTo>
                    <a:pt x="61" y="45"/>
                    <a:pt x="54" y="55"/>
                    <a:pt x="43" y="59"/>
                  </a:cubicBezTo>
                  <a:cubicBezTo>
                    <a:pt x="40" y="60"/>
                    <a:pt x="37" y="60"/>
                    <a:pt x="34" y="60"/>
                  </a:cubicBezTo>
                  <a:cubicBezTo>
                    <a:pt x="23" y="60"/>
                    <a:pt x="13" y="54"/>
                    <a:pt x="9" y="43"/>
                  </a:cubicBezTo>
                  <a:cubicBezTo>
                    <a:pt x="8" y="40"/>
                    <a:pt x="7" y="37"/>
                    <a:pt x="7" y="34"/>
                  </a:cubicBezTo>
                  <a:cubicBezTo>
                    <a:pt x="7" y="23"/>
                    <a:pt x="14" y="13"/>
                    <a:pt x="25" y="9"/>
                  </a:cubicBezTo>
                  <a:cubicBezTo>
                    <a:pt x="28" y="8"/>
                    <a:pt x="31" y="7"/>
                    <a:pt x="34" y="7"/>
                  </a:cubicBezTo>
                  <a:cubicBezTo>
                    <a:pt x="45" y="7"/>
                    <a:pt x="55" y="14"/>
                    <a:pt x="59" y="25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6" y="23"/>
                    <a:pt x="66" y="23"/>
                    <a:pt x="66" y="23"/>
                  </a:cubicBezTo>
                  <a:cubicBezTo>
                    <a:pt x="61" y="9"/>
                    <a:pt x="48" y="0"/>
                    <a:pt x="34" y="0"/>
                  </a:cubicBezTo>
                  <a:cubicBezTo>
                    <a:pt x="30" y="0"/>
                    <a:pt x="26" y="1"/>
                    <a:pt x="23" y="2"/>
                  </a:cubicBezTo>
                  <a:cubicBezTo>
                    <a:pt x="9" y="7"/>
                    <a:pt x="0" y="20"/>
                    <a:pt x="0" y="34"/>
                  </a:cubicBezTo>
                  <a:cubicBezTo>
                    <a:pt x="0" y="38"/>
                    <a:pt x="1" y="41"/>
                    <a:pt x="2" y="45"/>
                  </a:cubicBezTo>
                  <a:cubicBezTo>
                    <a:pt x="7" y="59"/>
                    <a:pt x="20" y="68"/>
                    <a:pt x="34" y="68"/>
                  </a:cubicBezTo>
                  <a:cubicBezTo>
                    <a:pt x="38" y="68"/>
                    <a:pt x="42" y="67"/>
                    <a:pt x="45" y="66"/>
                  </a:cubicBezTo>
                  <a:cubicBezTo>
                    <a:pt x="59" y="61"/>
                    <a:pt x="68" y="48"/>
                    <a:pt x="68" y="34"/>
                  </a:cubicBezTo>
                  <a:cubicBezTo>
                    <a:pt x="68" y="30"/>
                    <a:pt x="67" y="26"/>
                    <a:pt x="66" y="23"/>
                  </a:cubicBezTo>
                  <a:lnTo>
                    <a:pt x="62" y="24"/>
                  </a:lnTo>
                  <a:close/>
                </a:path>
              </a:pathLst>
            </a:custGeom>
            <a:solidFill>
              <a:srgbClr val="78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îşlîḍè">
              <a:extLst>
                <a:ext uri="{FF2B5EF4-FFF2-40B4-BE49-F238E27FC236}">
                  <a16:creationId xmlns:a16="http://schemas.microsoft.com/office/drawing/2014/main" id="{56162B1B-EA46-CE04-CE9C-AAFCC42DC94B}"/>
                </a:ext>
              </a:extLst>
            </p:cNvPr>
            <p:cNvSpPr/>
            <p:nvPr/>
          </p:nvSpPr>
          <p:spPr bwMode="auto">
            <a:xfrm>
              <a:off x="7561263" y="3800475"/>
              <a:ext cx="130175" cy="130175"/>
            </a:xfrm>
            <a:custGeom>
              <a:avLst/>
              <a:gdLst>
                <a:gd name="T0" fmla="*/ 62 w 68"/>
                <a:gd name="T1" fmla="*/ 24 h 68"/>
                <a:gd name="T2" fmla="*/ 44 w 68"/>
                <a:gd name="T3" fmla="*/ 62 h 68"/>
                <a:gd name="T4" fmla="*/ 6 w 68"/>
                <a:gd name="T5" fmla="*/ 44 h 68"/>
                <a:gd name="T6" fmla="*/ 24 w 68"/>
                <a:gd name="T7" fmla="*/ 6 h 68"/>
                <a:gd name="T8" fmla="*/ 62 w 68"/>
                <a:gd name="T9" fmla="*/ 2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8">
                  <a:moveTo>
                    <a:pt x="62" y="24"/>
                  </a:moveTo>
                  <a:cubicBezTo>
                    <a:pt x="68" y="40"/>
                    <a:pt x="60" y="57"/>
                    <a:pt x="44" y="62"/>
                  </a:cubicBezTo>
                  <a:cubicBezTo>
                    <a:pt x="29" y="68"/>
                    <a:pt x="11" y="60"/>
                    <a:pt x="6" y="44"/>
                  </a:cubicBezTo>
                  <a:cubicBezTo>
                    <a:pt x="0" y="28"/>
                    <a:pt x="8" y="11"/>
                    <a:pt x="24" y="6"/>
                  </a:cubicBezTo>
                  <a:cubicBezTo>
                    <a:pt x="40" y="0"/>
                    <a:pt x="57" y="8"/>
                    <a:pt x="62" y="24"/>
                  </a:cubicBezTo>
                  <a:close/>
                </a:path>
              </a:pathLst>
            </a:custGeom>
            <a:solidFill>
              <a:srgbClr val="F4E6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" name="ïśḻídè">
              <a:extLst>
                <a:ext uri="{FF2B5EF4-FFF2-40B4-BE49-F238E27FC236}">
                  <a16:creationId xmlns:a16="http://schemas.microsoft.com/office/drawing/2014/main" id="{8A5DF348-EE97-53D9-33D9-157EE476679A}"/>
                </a:ext>
              </a:extLst>
            </p:cNvPr>
            <p:cNvSpPr/>
            <p:nvPr/>
          </p:nvSpPr>
          <p:spPr bwMode="auto">
            <a:xfrm>
              <a:off x="7561263" y="3800475"/>
              <a:ext cx="130175" cy="130175"/>
            </a:xfrm>
            <a:custGeom>
              <a:avLst/>
              <a:gdLst>
                <a:gd name="T0" fmla="*/ 62 w 68"/>
                <a:gd name="T1" fmla="*/ 24 h 68"/>
                <a:gd name="T2" fmla="*/ 59 w 68"/>
                <a:gd name="T3" fmla="*/ 25 h 68"/>
                <a:gd name="T4" fmla="*/ 61 w 68"/>
                <a:gd name="T5" fmla="*/ 34 h 68"/>
                <a:gd name="T6" fmla="*/ 43 w 68"/>
                <a:gd name="T7" fmla="*/ 59 h 68"/>
                <a:gd name="T8" fmla="*/ 34 w 68"/>
                <a:gd name="T9" fmla="*/ 61 h 68"/>
                <a:gd name="T10" fmla="*/ 9 w 68"/>
                <a:gd name="T11" fmla="*/ 43 h 68"/>
                <a:gd name="T12" fmla="*/ 9 w 68"/>
                <a:gd name="T13" fmla="*/ 43 h 68"/>
                <a:gd name="T14" fmla="*/ 8 w 68"/>
                <a:gd name="T15" fmla="*/ 34 h 68"/>
                <a:gd name="T16" fmla="*/ 25 w 68"/>
                <a:gd name="T17" fmla="*/ 9 h 68"/>
                <a:gd name="T18" fmla="*/ 34 w 68"/>
                <a:gd name="T19" fmla="*/ 7 h 68"/>
                <a:gd name="T20" fmla="*/ 59 w 68"/>
                <a:gd name="T21" fmla="*/ 25 h 68"/>
                <a:gd name="T22" fmla="*/ 62 w 68"/>
                <a:gd name="T23" fmla="*/ 24 h 68"/>
                <a:gd name="T24" fmla="*/ 66 w 68"/>
                <a:gd name="T25" fmla="*/ 23 h 68"/>
                <a:gd name="T26" fmla="*/ 34 w 68"/>
                <a:gd name="T27" fmla="*/ 0 h 68"/>
                <a:gd name="T28" fmla="*/ 23 w 68"/>
                <a:gd name="T29" fmla="*/ 2 h 68"/>
                <a:gd name="T30" fmla="*/ 0 w 68"/>
                <a:gd name="T31" fmla="*/ 34 h 68"/>
                <a:gd name="T32" fmla="*/ 2 w 68"/>
                <a:gd name="T33" fmla="*/ 45 h 68"/>
                <a:gd name="T34" fmla="*/ 2 w 68"/>
                <a:gd name="T35" fmla="*/ 45 h 68"/>
                <a:gd name="T36" fmla="*/ 34 w 68"/>
                <a:gd name="T37" fmla="*/ 68 h 68"/>
                <a:gd name="T38" fmla="*/ 45 w 68"/>
                <a:gd name="T39" fmla="*/ 66 h 68"/>
                <a:gd name="T40" fmla="*/ 68 w 68"/>
                <a:gd name="T41" fmla="*/ 34 h 68"/>
                <a:gd name="T42" fmla="*/ 66 w 68"/>
                <a:gd name="T43" fmla="*/ 23 h 68"/>
                <a:gd name="T44" fmla="*/ 62 w 68"/>
                <a:gd name="T45" fmla="*/ 2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8" h="68">
                  <a:moveTo>
                    <a:pt x="62" y="24"/>
                  </a:moveTo>
                  <a:cubicBezTo>
                    <a:pt x="59" y="25"/>
                    <a:pt x="59" y="25"/>
                    <a:pt x="59" y="25"/>
                  </a:cubicBezTo>
                  <a:cubicBezTo>
                    <a:pt x="60" y="28"/>
                    <a:pt x="61" y="31"/>
                    <a:pt x="61" y="34"/>
                  </a:cubicBezTo>
                  <a:cubicBezTo>
                    <a:pt x="61" y="45"/>
                    <a:pt x="54" y="55"/>
                    <a:pt x="43" y="59"/>
                  </a:cubicBezTo>
                  <a:cubicBezTo>
                    <a:pt x="40" y="60"/>
                    <a:pt x="37" y="61"/>
                    <a:pt x="34" y="61"/>
                  </a:cubicBezTo>
                  <a:cubicBezTo>
                    <a:pt x="23" y="61"/>
                    <a:pt x="13" y="54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8" y="40"/>
                    <a:pt x="8" y="37"/>
                    <a:pt x="8" y="34"/>
                  </a:cubicBezTo>
                  <a:cubicBezTo>
                    <a:pt x="8" y="23"/>
                    <a:pt x="14" y="13"/>
                    <a:pt x="25" y="9"/>
                  </a:cubicBezTo>
                  <a:cubicBezTo>
                    <a:pt x="28" y="8"/>
                    <a:pt x="31" y="7"/>
                    <a:pt x="34" y="7"/>
                  </a:cubicBezTo>
                  <a:cubicBezTo>
                    <a:pt x="45" y="7"/>
                    <a:pt x="55" y="14"/>
                    <a:pt x="59" y="25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6" y="23"/>
                    <a:pt x="66" y="23"/>
                    <a:pt x="66" y="23"/>
                  </a:cubicBezTo>
                  <a:cubicBezTo>
                    <a:pt x="61" y="9"/>
                    <a:pt x="48" y="0"/>
                    <a:pt x="34" y="0"/>
                  </a:cubicBezTo>
                  <a:cubicBezTo>
                    <a:pt x="30" y="0"/>
                    <a:pt x="27" y="1"/>
                    <a:pt x="23" y="2"/>
                  </a:cubicBezTo>
                  <a:cubicBezTo>
                    <a:pt x="9" y="7"/>
                    <a:pt x="0" y="20"/>
                    <a:pt x="0" y="34"/>
                  </a:cubicBezTo>
                  <a:cubicBezTo>
                    <a:pt x="0" y="38"/>
                    <a:pt x="1" y="42"/>
                    <a:pt x="2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7" y="59"/>
                    <a:pt x="20" y="68"/>
                    <a:pt x="34" y="68"/>
                  </a:cubicBezTo>
                  <a:cubicBezTo>
                    <a:pt x="38" y="68"/>
                    <a:pt x="42" y="67"/>
                    <a:pt x="45" y="66"/>
                  </a:cubicBezTo>
                  <a:cubicBezTo>
                    <a:pt x="59" y="61"/>
                    <a:pt x="68" y="48"/>
                    <a:pt x="68" y="34"/>
                  </a:cubicBezTo>
                  <a:cubicBezTo>
                    <a:pt x="68" y="30"/>
                    <a:pt x="67" y="26"/>
                    <a:pt x="66" y="23"/>
                  </a:cubicBezTo>
                  <a:lnTo>
                    <a:pt x="62" y="24"/>
                  </a:lnTo>
                  <a:close/>
                </a:path>
              </a:pathLst>
            </a:custGeom>
            <a:solidFill>
              <a:srgbClr val="78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" name="isľîḋè">
              <a:extLst>
                <a:ext uri="{FF2B5EF4-FFF2-40B4-BE49-F238E27FC236}">
                  <a16:creationId xmlns:a16="http://schemas.microsoft.com/office/drawing/2014/main" id="{F6A04F37-3488-C487-7F12-EEE7698E2FF7}"/>
                </a:ext>
              </a:extLst>
            </p:cNvPr>
            <p:cNvSpPr/>
            <p:nvPr/>
          </p:nvSpPr>
          <p:spPr bwMode="auto">
            <a:xfrm>
              <a:off x="7158038" y="3944938"/>
              <a:ext cx="92075" cy="93663"/>
            </a:xfrm>
            <a:custGeom>
              <a:avLst/>
              <a:gdLst>
                <a:gd name="T0" fmla="*/ 44 w 48"/>
                <a:gd name="T1" fmla="*/ 17 h 49"/>
                <a:gd name="T2" fmla="*/ 31 w 48"/>
                <a:gd name="T3" fmla="*/ 45 h 49"/>
                <a:gd name="T4" fmla="*/ 4 w 48"/>
                <a:gd name="T5" fmla="*/ 32 h 49"/>
                <a:gd name="T6" fmla="*/ 17 w 48"/>
                <a:gd name="T7" fmla="*/ 4 h 49"/>
                <a:gd name="T8" fmla="*/ 44 w 48"/>
                <a:gd name="T9" fmla="*/ 1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9">
                  <a:moveTo>
                    <a:pt x="44" y="17"/>
                  </a:moveTo>
                  <a:cubicBezTo>
                    <a:pt x="48" y="28"/>
                    <a:pt x="43" y="41"/>
                    <a:pt x="31" y="45"/>
                  </a:cubicBezTo>
                  <a:cubicBezTo>
                    <a:pt x="20" y="49"/>
                    <a:pt x="8" y="43"/>
                    <a:pt x="4" y="32"/>
                  </a:cubicBezTo>
                  <a:cubicBezTo>
                    <a:pt x="0" y="20"/>
                    <a:pt x="6" y="8"/>
                    <a:pt x="17" y="4"/>
                  </a:cubicBezTo>
                  <a:cubicBezTo>
                    <a:pt x="28" y="0"/>
                    <a:pt x="40" y="6"/>
                    <a:pt x="44" y="17"/>
                  </a:cubicBezTo>
                </a:path>
              </a:pathLst>
            </a:custGeom>
            <a:solidFill>
              <a:srgbClr val="F4E6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" name="ïŝľíḋê">
              <a:extLst>
                <a:ext uri="{FF2B5EF4-FFF2-40B4-BE49-F238E27FC236}">
                  <a16:creationId xmlns:a16="http://schemas.microsoft.com/office/drawing/2014/main" id="{CD3D73D8-B825-1E49-8109-2B71D7D9B6B2}"/>
                </a:ext>
              </a:extLst>
            </p:cNvPr>
            <p:cNvSpPr/>
            <p:nvPr/>
          </p:nvSpPr>
          <p:spPr bwMode="auto">
            <a:xfrm>
              <a:off x="7156451" y="3941763"/>
              <a:ext cx="95250" cy="98425"/>
            </a:xfrm>
            <a:custGeom>
              <a:avLst/>
              <a:gdLst>
                <a:gd name="T0" fmla="*/ 45 w 50"/>
                <a:gd name="T1" fmla="*/ 18 h 51"/>
                <a:gd name="T2" fmla="*/ 42 w 50"/>
                <a:gd name="T3" fmla="*/ 19 h 51"/>
                <a:gd name="T4" fmla="*/ 43 w 50"/>
                <a:gd name="T5" fmla="*/ 25 h 51"/>
                <a:gd name="T6" fmla="*/ 31 w 50"/>
                <a:gd name="T7" fmla="*/ 42 h 51"/>
                <a:gd name="T8" fmla="*/ 25 w 50"/>
                <a:gd name="T9" fmla="*/ 43 h 51"/>
                <a:gd name="T10" fmla="*/ 8 w 50"/>
                <a:gd name="T11" fmla="*/ 31 h 51"/>
                <a:gd name="T12" fmla="*/ 8 w 50"/>
                <a:gd name="T13" fmla="*/ 32 h 51"/>
                <a:gd name="T14" fmla="*/ 7 w 50"/>
                <a:gd name="T15" fmla="*/ 25 h 51"/>
                <a:gd name="T16" fmla="*/ 19 w 50"/>
                <a:gd name="T17" fmla="*/ 8 h 51"/>
                <a:gd name="T18" fmla="*/ 25 w 50"/>
                <a:gd name="T19" fmla="*/ 7 h 51"/>
                <a:gd name="T20" fmla="*/ 42 w 50"/>
                <a:gd name="T21" fmla="*/ 19 h 51"/>
                <a:gd name="T22" fmla="*/ 45 w 50"/>
                <a:gd name="T23" fmla="*/ 18 h 51"/>
                <a:gd name="T24" fmla="*/ 49 w 50"/>
                <a:gd name="T25" fmla="*/ 17 h 51"/>
                <a:gd name="T26" fmla="*/ 25 w 50"/>
                <a:gd name="T27" fmla="*/ 0 h 51"/>
                <a:gd name="T28" fmla="*/ 17 w 50"/>
                <a:gd name="T29" fmla="*/ 2 h 51"/>
                <a:gd name="T30" fmla="*/ 0 w 50"/>
                <a:gd name="T31" fmla="*/ 25 h 51"/>
                <a:gd name="T32" fmla="*/ 1 w 50"/>
                <a:gd name="T33" fmla="*/ 34 h 51"/>
                <a:gd name="T34" fmla="*/ 1 w 50"/>
                <a:gd name="T35" fmla="*/ 34 h 51"/>
                <a:gd name="T36" fmla="*/ 25 w 50"/>
                <a:gd name="T37" fmla="*/ 51 h 51"/>
                <a:gd name="T38" fmla="*/ 34 w 50"/>
                <a:gd name="T39" fmla="*/ 49 h 51"/>
                <a:gd name="T40" fmla="*/ 50 w 50"/>
                <a:gd name="T41" fmla="*/ 25 h 51"/>
                <a:gd name="T42" fmla="*/ 49 w 50"/>
                <a:gd name="T43" fmla="*/ 17 h 51"/>
                <a:gd name="T44" fmla="*/ 45 w 50"/>
                <a:gd name="T45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1">
                  <a:moveTo>
                    <a:pt x="45" y="18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3" y="21"/>
                    <a:pt x="43" y="23"/>
                    <a:pt x="43" y="25"/>
                  </a:cubicBezTo>
                  <a:cubicBezTo>
                    <a:pt x="43" y="33"/>
                    <a:pt x="39" y="40"/>
                    <a:pt x="31" y="42"/>
                  </a:cubicBezTo>
                  <a:cubicBezTo>
                    <a:pt x="29" y="43"/>
                    <a:pt x="27" y="43"/>
                    <a:pt x="25" y="43"/>
                  </a:cubicBezTo>
                  <a:cubicBezTo>
                    <a:pt x="18" y="43"/>
                    <a:pt x="11" y="39"/>
                    <a:pt x="8" y="31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7" y="29"/>
                    <a:pt x="7" y="27"/>
                    <a:pt x="7" y="25"/>
                  </a:cubicBezTo>
                  <a:cubicBezTo>
                    <a:pt x="7" y="18"/>
                    <a:pt x="12" y="11"/>
                    <a:pt x="19" y="8"/>
                  </a:cubicBezTo>
                  <a:cubicBezTo>
                    <a:pt x="21" y="8"/>
                    <a:pt x="23" y="7"/>
                    <a:pt x="25" y="7"/>
                  </a:cubicBezTo>
                  <a:cubicBezTo>
                    <a:pt x="33" y="7"/>
                    <a:pt x="39" y="12"/>
                    <a:pt x="42" y="19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5" y="7"/>
                    <a:pt x="35" y="0"/>
                    <a:pt x="25" y="0"/>
                  </a:cubicBezTo>
                  <a:cubicBezTo>
                    <a:pt x="22" y="0"/>
                    <a:pt x="19" y="1"/>
                    <a:pt x="17" y="2"/>
                  </a:cubicBezTo>
                  <a:cubicBezTo>
                    <a:pt x="6" y="5"/>
                    <a:pt x="0" y="15"/>
                    <a:pt x="0" y="25"/>
                  </a:cubicBezTo>
                  <a:cubicBezTo>
                    <a:pt x="0" y="28"/>
                    <a:pt x="0" y="31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44"/>
                    <a:pt x="15" y="51"/>
                    <a:pt x="25" y="51"/>
                  </a:cubicBezTo>
                  <a:cubicBezTo>
                    <a:pt x="28" y="51"/>
                    <a:pt x="31" y="50"/>
                    <a:pt x="34" y="49"/>
                  </a:cubicBezTo>
                  <a:cubicBezTo>
                    <a:pt x="44" y="45"/>
                    <a:pt x="50" y="36"/>
                    <a:pt x="50" y="25"/>
                  </a:cubicBezTo>
                  <a:cubicBezTo>
                    <a:pt x="50" y="23"/>
                    <a:pt x="50" y="20"/>
                    <a:pt x="49" y="17"/>
                  </a:cubicBezTo>
                  <a:cubicBezTo>
                    <a:pt x="45" y="18"/>
                    <a:pt x="45" y="18"/>
                    <a:pt x="45" y="18"/>
                  </a:cubicBezTo>
                </a:path>
              </a:pathLst>
            </a:custGeom>
            <a:solidFill>
              <a:srgbClr val="78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" name="îSḻíḓê">
              <a:extLst>
                <a:ext uri="{FF2B5EF4-FFF2-40B4-BE49-F238E27FC236}">
                  <a16:creationId xmlns:a16="http://schemas.microsoft.com/office/drawing/2014/main" id="{DF09D97F-7DD2-2A58-7481-3F58485004FB}"/>
                </a:ext>
              </a:extLst>
            </p:cNvPr>
            <p:cNvSpPr/>
            <p:nvPr/>
          </p:nvSpPr>
          <p:spPr bwMode="auto">
            <a:xfrm>
              <a:off x="7400926" y="3948113"/>
              <a:ext cx="155575" cy="155575"/>
            </a:xfrm>
            <a:custGeom>
              <a:avLst/>
              <a:gdLst>
                <a:gd name="T0" fmla="*/ 74 w 81"/>
                <a:gd name="T1" fmla="*/ 28 h 81"/>
                <a:gd name="T2" fmla="*/ 53 w 81"/>
                <a:gd name="T3" fmla="*/ 74 h 81"/>
                <a:gd name="T4" fmla="*/ 7 w 81"/>
                <a:gd name="T5" fmla="*/ 52 h 81"/>
                <a:gd name="T6" fmla="*/ 29 w 81"/>
                <a:gd name="T7" fmla="*/ 7 h 81"/>
                <a:gd name="T8" fmla="*/ 74 w 81"/>
                <a:gd name="T9" fmla="*/ 2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74" y="28"/>
                  </a:moveTo>
                  <a:cubicBezTo>
                    <a:pt x="81" y="47"/>
                    <a:pt x="71" y="67"/>
                    <a:pt x="53" y="74"/>
                  </a:cubicBezTo>
                  <a:cubicBezTo>
                    <a:pt x="34" y="81"/>
                    <a:pt x="14" y="71"/>
                    <a:pt x="7" y="52"/>
                  </a:cubicBezTo>
                  <a:cubicBezTo>
                    <a:pt x="0" y="34"/>
                    <a:pt x="10" y="13"/>
                    <a:pt x="29" y="7"/>
                  </a:cubicBezTo>
                  <a:cubicBezTo>
                    <a:pt x="47" y="0"/>
                    <a:pt x="68" y="10"/>
                    <a:pt x="74" y="28"/>
                  </a:cubicBezTo>
                  <a:close/>
                </a:path>
              </a:pathLst>
            </a:custGeom>
            <a:solidFill>
              <a:srgbClr val="F4E6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" name="íṣḻîďê">
              <a:extLst>
                <a:ext uri="{FF2B5EF4-FFF2-40B4-BE49-F238E27FC236}">
                  <a16:creationId xmlns:a16="http://schemas.microsoft.com/office/drawing/2014/main" id="{2D0685CE-EAD8-0672-58B2-CB4CC0ACE313}"/>
                </a:ext>
              </a:extLst>
            </p:cNvPr>
            <p:cNvSpPr/>
            <p:nvPr/>
          </p:nvSpPr>
          <p:spPr bwMode="auto">
            <a:xfrm>
              <a:off x="7404101" y="3949700"/>
              <a:ext cx="150813" cy="150813"/>
            </a:xfrm>
            <a:custGeom>
              <a:avLst/>
              <a:gdLst>
                <a:gd name="T0" fmla="*/ 73 w 79"/>
                <a:gd name="T1" fmla="*/ 27 h 79"/>
                <a:gd name="T2" fmla="*/ 70 w 79"/>
                <a:gd name="T3" fmla="*/ 29 h 79"/>
                <a:gd name="T4" fmla="*/ 72 w 79"/>
                <a:gd name="T5" fmla="*/ 39 h 79"/>
                <a:gd name="T6" fmla="*/ 51 w 79"/>
                <a:gd name="T7" fmla="*/ 70 h 79"/>
                <a:gd name="T8" fmla="*/ 40 w 79"/>
                <a:gd name="T9" fmla="*/ 72 h 79"/>
                <a:gd name="T10" fmla="*/ 9 w 79"/>
                <a:gd name="T11" fmla="*/ 50 h 79"/>
                <a:gd name="T12" fmla="*/ 8 w 79"/>
                <a:gd name="T13" fmla="*/ 39 h 79"/>
                <a:gd name="T14" fmla="*/ 29 w 79"/>
                <a:gd name="T15" fmla="*/ 9 h 79"/>
                <a:gd name="T16" fmla="*/ 40 w 79"/>
                <a:gd name="T17" fmla="*/ 7 h 79"/>
                <a:gd name="T18" fmla="*/ 70 w 79"/>
                <a:gd name="T19" fmla="*/ 29 h 79"/>
                <a:gd name="T20" fmla="*/ 73 w 79"/>
                <a:gd name="T21" fmla="*/ 27 h 79"/>
                <a:gd name="T22" fmla="*/ 77 w 79"/>
                <a:gd name="T23" fmla="*/ 26 h 79"/>
                <a:gd name="T24" fmla="*/ 40 w 79"/>
                <a:gd name="T25" fmla="*/ 0 h 79"/>
                <a:gd name="T26" fmla="*/ 27 w 79"/>
                <a:gd name="T27" fmla="*/ 2 h 79"/>
                <a:gd name="T28" fmla="*/ 0 w 79"/>
                <a:gd name="T29" fmla="*/ 39 h 79"/>
                <a:gd name="T30" fmla="*/ 3 w 79"/>
                <a:gd name="T31" fmla="*/ 53 h 79"/>
                <a:gd name="T32" fmla="*/ 40 w 79"/>
                <a:gd name="T33" fmla="*/ 79 h 79"/>
                <a:gd name="T34" fmla="*/ 53 w 79"/>
                <a:gd name="T35" fmla="*/ 76 h 79"/>
                <a:gd name="T36" fmla="*/ 79 w 79"/>
                <a:gd name="T37" fmla="*/ 39 h 79"/>
                <a:gd name="T38" fmla="*/ 77 w 79"/>
                <a:gd name="T39" fmla="*/ 26 h 79"/>
                <a:gd name="T40" fmla="*/ 73 w 79"/>
                <a:gd name="T41" fmla="*/ 2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9" h="79">
                  <a:moveTo>
                    <a:pt x="73" y="27"/>
                  </a:moveTo>
                  <a:cubicBezTo>
                    <a:pt x="70" y="29"/>
                    <a:pt x="70" y="29"/>
                    <a:pt x="70" y="29"/>
                  </a:cubicBezTo>
                  <a:cubicBezTo>
                    <a:pt x="71" y="32"/>
                    <a:pt x="72" y="36"/>
                    <a:pt x="72" y="39"/>
                  </a:cubicBezTo>
                  <a:cubicBezTo>
                    <a:pt x="72" y="53"/>
                    <a:pt x="64" y="65"/>
                    <a:pt x="51" y="70"/>
                  </a:cubicBezTo>
                  <a:cubicBezTo>
                    <a:pt x="47" y="71"/>
                    <a:pt x="43" y="72"/>
                    <a:pt x="40" y="72"/>
                  </a:cubicBezTo>
                  <a:cubicBezTo>
                    <a:pt x="27" y="72"/>
                    <a:pt x="14" y="63"/>
                    <a:pt x="9" y="50"/>
                  </a:cubicBezTo>
                  <a:cubicBezTo>
                    <a:pt x="8" y="47"/>
                    <a:pt x="8" y="43"/>
                    <a:pt x="8" y="39"/>
                  </a:cubicBezTo>
                  <a:cubicBezTo>
                    <a:pt x="8" y="26"/>
                    <a:pt x="16" y="14"/>
                    <a:pt x="29" y="9"/>
                  </a:cubicBezTo>
                  <a:cubicBezTo>
                    <a:pt x="33" y="8"/>
                    <a:pt x="36" y="7"/>
                    <a:pt x="40" y="7"/>
                  </a:cubicBezTo>
                  <a:cubicBezTo>
                    <a:pt x="53" y="7"/>
                    <a:pt x="65" y="15"/>
                    <a:pt x="70" y="29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1" y="10"/>
                    <a:pt x="56" y="0"/>
                    <a:pt x="40" y="0"/>
                  </a:cubicBezTo>
                  <a:cubicBezTo>
                    <a:pt x="35" y="0"/>
                    <a:pt x="31" y="1"/>
                    <a:pt x="27" y="2"/>
                  </a:cubicBezTo>
                  <a:cubicBezTo>
                    <a:pt x="10" y="8"/>
                    <a:pt x="0" y="23"/>
                    <a:pt x="0" y="39"/>
                  </a:cubicBezTo>
                  <a:cubicBezTo>
                    <a:pt x="0" y="44"/>
                    <a:pt x="1" y="48"/>
                    <a:pt x="3" y="53"/>
                  </a:cubicBezTo>
                  <a:cubicBezTo>
                    <a:pt x="8" y="69"/>
                    <a:pt x="24" y="79"/>
                    <a:pt x="40" y="79"/>
                  </a:cubicBezTo>
                  <a:cubicBezTo>
                    <a:pt x="44" y="79"/>
                    <a:pt x="49" y="78"/>
                    <a:pt x="53" y="76"/>
                  </a:cubicBezTo>
                  <a:cubicBezTo>
                    <a:pt x="69" y="71"/>
                    <a:pt x="79" y="56"/>
                    <a:pt x="79" y="39"/>
                  </a:cubicBezTo>
                  <a:cubicBezTo>
                    <a:pt x="79" y="35"/>
                    <a:pt x="78" y="31"/>
                    <a:pt x="77" y="26"/>
                  </a:cubicBezTo>
                  <a:lnTo>
                    <a:pt x="73" y="27"/>
                  </a:lnTo>
                  <a:close/>
                </a:path>
              </a:pathLst>
            </a:custGeom>
            <a:solidFill>
              <a:srgbClr val="78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" name="íš1ïdè">
              <a:extLst>
                <a:ext uri="{FF2B5EF4-FFF2-40B4-BE49-F238E27FC236}">
                  <a16:creationId xmlns:a16="http://schemas.microsoft.com/office/drawing/2014/main" id="{74F48742-2C61-FA2A-C1F8-918E73BED28E}"/>
                </a:ext>
              </a:extLst>
            </p:cNvPr>
            <p:cNvSpPr/>
            <p:nvPr/>
          </p:nvSpPr>
          <p:spPr bwMode="auto">
            <a:xfrm>
              <a:off x="6791326" y="3703638"/>
              <a:ext cx="153988" cy="153988"/>
            </a:xfrm>
            <a:custGeom>
              <a:avLst/>
              <a:gdLst>
                <a:gd name="T0" fmla="*/ 74 w 80"/>
                <a:gd name="T1" fmla="*/ 29 h 81"/>
                <a:gd name="T2" fmla="*/ 52 w 80"/>
                <a:gd name="T3" fmla="*/ 74 h 81"/>
                <a:gd name="T4" fmla="*/ 6 w 80"/>
                <a:gd name="T5" fmla="*/ 53 h 81"/>
                <a:gd name="T6" fmla="*/ 28 w 80"/>
                <a:gd name="T7" fmla="*/ 7 h 81"/>
                <a:gd name="T8" fmla="*/ 74 w 80"/>
                <a:gd name="T9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1">
                  <a:moveTo>
                    <a:pt x="74" y="29"/>
                  </a:moveTo>
                  <a:cubicBezTo>
                    <a:pt x="80" y="47"/>
                    <a:pt x="71" y="68"/>
                    <a:pt x="52" y="74"/>
                  </a:cubicBezTo>
                  <a:cubicBezTo>
                    <a:pt x="34" y="81"/>
                    <a:pt x="13" y="71"/>
                    <a:pt x="6" y="53"/>
                  </a:cubicBezTo>
                  <a:cubicBezTo>
                    <a:pt x="0" y="34"/>
                    <a:pt x="10" y="14"/>
                    <a:pt x="28" y="7"/>
                  </a:cubicBezTo>
                  <a:cubicBezTo>
                    <a:pt x="47" y="0"/>
                    <a:pt x="67" y="10"/>
                    <a:pt x="74" y="29"/>
                  </a:cubicBezTo>
                </a:path>
              </a:pathLst>
            </a:custGeom>
            <a:solidFill>
              <a:srgbClr val="D7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" name="íşḻîdé">
              <a:extLst>
                <a:ext uri="{FF2B5EF4-FFF2-40B4-BE49-F238E27FC236}">
                  <a16:creationId xmlns:a16="http://schemas.microsoft.com/office/drawing/2014/main" id="{4343BF92-2511-2369-CE79-4C0C79BABAD0}"/>
                </a:ext>
              </a:extLst>
            </p:cNvPr>
            <p:cNvSpPr/>
            <p:nvPr/>
          </p:nvSpPr>
          <p:spPr bwMode="auto">
            <a:xfrm>
              <a:off x="6794501" y="3705225"/>
              <a:ext cx="149225" cy="150813"/>
            </a:xfrm>
            <a:custGeom>
              <a:avLst/>
              <a:gdLst>
                <a:gd name="T0" fmla="*/ 73 w 78"/>
                <a:gd name="T1" fmla="*/ 28 h 79"/>
                <a:gd name="T2" fmla="*/ 69 w 78"/>
                <a:gd name="T3" fmla="*/ 29 h 79"/>
                <a:gd name="T4" fmla="*/ 71 w 78"/>
                <a:gd name="T5" fmla="*/ 40 h 79"/>
                <a:gd name="T6" fmla="*/ 50 w 78"/>
                <a:gd name="T7" fmla="*/ 70 h 79"/>
                <a:gd name="T8" fmla="*/ 39 w 78"/>
                <a:gd name="T9" fmla="*/ 72 h 79"/>
                <a:gd name="T10" fmla="*/ 9 w 78"/>
                <a:gd name="T11" fmla="*/ 50 h 79"/>
                <a:gd name="T12" fmla="*/ 7 w 78"/>
                <a:gd name="T13" fmla="*/ 40 h 79"/>
                <a:gd name="T14" fmla="*/ 28 w 78"/>
                <a:gd name="T15" fmla="*/ 9 h 79"/>
                <a:gd name="T16" fmla="*/ 39 w 78"/>
                <a:gd name="T17" fmla="*/ 7 h 79"/>
                <a:gd name="T18" fmla="*/ 69 w 78"/>
                <a:gd name="T19" fmla="*/ 29 h 79"/>
                <a:gd name="T20" fmla="*/ 73 w 78"/>
                <a:gd name="T21" fmla="*/ 28 h 79"/>
                <a:gd name="T22" fmla="*/ 76 w 78"/>
                <a:gd name="T23" fmla="*/ 26 h 79"/>
                <a:gd name="T24" fmla="*/ 39 w 78"/>
                <a:gd name="T25" fmla="*/ 0 h 79"/>
                <a:gd name="T26" fmla="*/ 26 w 78"/>
                <a:gd name="T27" fmla="*/ 3 h 79"/>
                <a:gd name="T28" fmla="*/ 0 w 78"/>
                <a:gd name="T29" fmla="*/ 40 h 79"/>
                <a:gd name="T30" fmla="*/ 2 w 78"/>
                <a:gd name="T31" fmla="*/ 53 h 79"/>
                <a:gd name="T32" fmla="*/ 39 w 78"/>
                <a:gd name="T33" fmla="*/ 79 h 79"/>
                <a:gd name="T34" fmla="*/ 52 w 78"/>
                <a:gd name="T35" fmla="*/ 77 h 79"/>
                <a:gd name="T36" fmla="*/ 78 w 78"/>
                <a:gd name="T37" fmla="*/ 40 h 79"/>
                <a:gd name="T38" fmla="*/ 76 w 78"/>
                <a:gd name="T39" fmla="*/ 26 h 79"/>
                <a:gd name="T40" fmla="*/ 73 w 78"/>
                <a:gd name="T41" fmla="*/ 2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9">
                  <a:moveTo>
                    <a:pt x="73" y="28"/>
                  </a:moveTo>
                  <a:cubicBezTo>
                    <a:pt x="69" y="29"/>
                    <a:pt x="69" y="29"/>
                    <a:pt x="69" y="29"/>
                  </a:cubicBezTo>
                  <a:cubicBezTo>
                    <a:pt x="71" y="32"/>
                    <a:pt x="71" y="36"/>
                    <a:pt x="71" y="40"/>
                  </a:cubicBezTo>
                  <a:cubicBezTo>
                    <a:pt x="71" y="53"/>
                    <a:pt x="63" y="65"/>
                    <a:pt x="50" y="70"/>
                  </a:cubicBezTo>
                  <a:cubicBezTo>
                    <a:pt x="46" y="71"/>
                    <a:pt x="43" y="72"/>
                    <a:pt x="39" y="72"/>
                  </a:cubicBezTo>
                  <a:cubicBezTo>
                    <a:pt x="26" y="72"/>
                    <a:pt x="13" y="64"/>
                    <a:pt x="9" y="50"/>
                  </a:cubicBezTo>
                  <a:cubicBezTo>
                    <a:pt x="8" y="47"/>
                    <a:pt x="7" y="43"/>
                    <a:pt x="7" y="40"/>
                  </a:cubicBezTo>
                  <a:cubicBezTo>
                    <a:pt x="7" y="26"/>
                    <a:pt x="15" y="14"/>
                    <a:pt x="28" y="9"/>
                  </a:cubicBezTo>
                  <a:cubicBezTo>
                    <a:pt x="32" y="8"/>
                    <a:pt x="36" y="7"/>
                    <a:pt x="39" y="7"/>
                  </a:cubicBezTo>
                  <a:cubicBezTo>
                    <a:pt x="52" y="7"/>
                    <a:pt x="65" y="16"/>
                    <a:pt x="69" y="29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70" y="10"/>
                    <a:pt x="55" y="0"/>
                    <a:pt x="39" y="0"/>
                  </a:cubicBezTo>
                  <a:cubicBezTo>
                    <a:pt x="35" y="0"/>
                    <a:pt x="30" y="1"/>
                    <a:pt x="26" y="3"/>
                  </a:cubicBezTo>
                  <a:cubicBezTo>
                    <a:pt x="10" y="8"/>
                    <a:pt x="0" y="23"/>
                    <a:pt x="0" y="40"/>
                  </a:cubicBezTo>
                  <a:cubicBezTo>
                    <a:pt x="0" y="44"/>
                    <a:pt x="0" y="48"/>
                    <a:pt x="2" y="53"/>
                  </a:cubicBezTo>
                  <a:cubicBezTo>
                    <a:pt x="8" y="69"/>
                    <a:pt x="23" y="79"/>
                    <a:pt x="39" y="79"/>
                  </a:cubicBezTo>
                  <a:cubicBezTo>
                    <a:pt x="43" y="79"/>
                    <a:pt x="48" y="78"/>
                    <a:pt x="52" y="77"/>
                  </a:cubicBezTo>
                  <a:cubicBezTo>
                    <a:pt x="68" y="71"/>
                    <a:pt x="78" y="56"/>
                    <a:pt x="78" y="40"/>
                  </a:cubicBezTo>
                  <a:cubicBezTo>
                    <a:pt x="78" y="35"/>
                    <a:pt x="78" y="31"/>
                    <a:pt x="76" y="26"/>
                  </a:cubicBezTo>
                  <a:cubicBezTo>
                    <a:pt x="73" y="28"/>
                    <a:pt x="73" y="28"/>
                    <a:pt x="73" y="28"/>
                  </a:cubicBezTo>
                </a:path>
              </a:pathLst>
            </a:custGeom>
            <a:solidFill>
              <a:srgbClr val="78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" name="ïṡļiḓe">
              <a:extLst>
                <a:ext uri="{FF2B5EF4-FFF2-40B4-BE49-F238E27FC236}">
                  <a16:creationId xmlns:a16="http://schemas.microsoft.com/office/drawing/2014/main" id="{45868A84-D98A-862A-E237-763A9C7CE487}"/>
                </a:ext>
              </a:extLst>
            </p:cNvPr>
            <p:cNvSpPr/>
            <p:nvPr/>
          </p:nvSpPr>
          <p:spPr bwMode="auto">
            <a:xfrm>
              <a:off x="7488238" y="3543300"/>
              <a:ext cx="153988" cy="153988"/>
            </a:xfrm>
            <a:custGeom>
              <a:avLst/>
              <a:gdLst>
                <a:gd name="T0" fmla="*/ 74 w 81"/>
                <a:gd name="T1" fmla="*/ 28 h 80"/>
                <a:gd name="T2" fmla="*/ 53 w 81"/>
                <a:gd name="T3" fmla="*/ 74 h 80"/>
                <a:gd name="T4" fmla="*/ 7 w 81"/>
                <a:gd name="T5" fmla="*/ 52 h 80"/>
                <a:gd name="T6" fmla="*/ 29 w 81"/>
                <a:gd name="T7" fmla="*/ 6 h 80"/>
                <a:gd name="T8" fmla="*/ 74 w 81"/>
                <a:gd name="T9" fmla="*/ 2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0">
                  <a:moveTo>
                    <a:pt x="74" y="28"/>
                  </a:moveTo>
                  <a:cubicBezTo>
                    <a:pt x="81" y="47"/>
                    <a:pt x="71" y="67"/>
                    <a:pt x="53" y="74"/>
                  </a:cubicBezTo>
                  <a:cubicBezTo>
                    <a:pt x="34" y="80"/>
                    <a:pt x="14" y="71"/>
                    <a:pt x="7" y="52"/>
                  </a:cubicBezTo>
                  <a:cubicBezTo>
                    <a:pt x="0" y="33"/>
                    <a:pt x="10" y="13"/>
                    <a:pt x="29" y="6"/>
                  </a:cubicBezTo>
                  <a:cubicBezTo>
                    <a:pt x="47" y="0"/>
                    <a:pt x="68" y="10"/>
                    <a:pt x="74" y="28"/>
                  </a:cubicBezTo>
                </a:path>
              </a:pathLst>
            </a:custGeom>
            <a:solidFill>
              <a:srgbClr val="F4E6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5" name="iṡḷídè">
              <a:extLst>
                <a:ext uri="{FF2B5EF4-FFF2-40B4-BE49-F238E27FC236}">
                  <a16:creationId xmlns:a16="http://schemas.microsoft.com/office/drawing/2014/main" id="{F53F722B-9B52-DD31-1C87-18A0A1858D4F}"/>
                </a:ext>
              </a:extLst>
            </p:cNvPr>
            <p:cNvSpPr/>
            <p:nvPr/>
          </p:nvSpPr>
          <p:spPr bwMode="auto">
            <a:xfrm>
              <a:off x="7489826" y="3546475"/>
              <a:ext cx="150813" cy="149225"/>
            </a:xfrm>
            <a:custGeom>
              <a:avLst/>
              <a:gdLst>
                <a:gd name="T0" fmla="*/ 73 w 79"/>
                <a:gd name="T1" fmla="*/ 27 h 78"/>
                <a:gd name="T2" fmla="*/ 70 w 79"/>
                <a:gd name="T3" fmla="*/ 28 h 78"/>
                <a:gd name="T4" fmla="*/ 72 w 79"/>
                <a:gd name="T5" fmla="*/ 39 h 78"/>
                <a:gd name="T6" fmla="*/ 50 w 79"/>
                <a:gd name="T7" fmla="*/ 69 h 78"/>
                <a:gd name="T8" fmla="*/ 40 w 79"/>
                <a:gd name="T9" fmla="*/ 71 h 78"/>
                <a:gd name="T10" fmla="*/ 9 w 79"/>
                <a:gd name="T11" fmla="*/ 50 h 78"/>
                <a:gd name="T12" fmla="*/ 7 w 79"/>
                <a:gd name="T13" fmla="*/ 39 h 78"/>
                <a:gd name="T14" fmla="*/ 29 w 79"/>
                <a:gd name="T15" fmla="*/ 9 h 78"/>
                <a:gd name="T16" fmla="*/ 40 w 79"/>
                <a:gd name="T17" fmla="*/ 7 h 78"/>
                <a:gd name="T18" fmla="*/ 70 w 79"/>
                <a:gd name="T19" fmla="*/ 28 h 78"/>
                <a:gd name="T20" fmla="*/ 73 w 79"/>
                <a:gd name="T21" fmla="*/ 27 h 78"/>
                <a:gd name="T22" fmla="*/ 77 w 79"/>
                <a:gd name="T23" fmla="*/ 26 h 78"/>
                <a:gd name="T24" fmla="*/ 40 w 79"/>
                <a:gd name="T25" fmla="*/ 0 h 78"/>
                <a:gd name="T26" fmla="*/ 26 w 79"/>
                <a:gd name="T27" fmla="*/ 2 h 78"/>
                <a:gd name="T28" fmla="*/ 0 w 79"/>
                <a:gd name="T29" fmla="*/ 39 h 78"/>
                <a:gd name="T30" fmla="*/ 3 w 79"/>
                <a:gd name="T31" fmla="*/ 52 h 78"/>
                <a:gd name="T32" fmla="*/ 40 w 79"/>
                <a:gd name="T33" fmla="*/ 78 h 78"/>
                <a:gd name="T34" fmla="*/ 53 w 79"/>
                <a:gd name="T35" fmla="*/ 76 h 78"/>
                <a:gd name="T36" fmla="*/ 79 w 79"/>
                <a:gd name="T37" fmla="*/ 39 h 78"/>
                <a:gd name="T38" fmla="*/ 77 w 79"/>
                <a:gd name="T39" fmla="*/ 26 h 78"/>
                <a:gd name="T40" fmla="*/ 73 w 79"/>
                <a:gd name="T41" fmla="*/ 2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9" h="78">
                  <a:moveTo>
                    <a:pt x="73" y="27"/>
                  </a:moveTo>
                  <a:cubicBezTo>
                    <a:pt x="70" y="28"/>
                    <a:pt x="70" y="28"/>
                    <a:pt x="70" y="28"/>
                  </a:cubicBezTo>
                  <a:cubicBezTo>
                    <a:pt x="71" y="32"/>
                    <a:pt x="72" y="36"/>
                    <a:pt x="72" y="39"/>
                  </a:cubicBezTo>
                  <a:cubicBezTo>
                    <a:pt x="72" y="52"/>
                    <a:pt x="64" y="65"/>
                    <a:pt x="50" y="69"/>
                  </a:cubicBezTo>
                  <a:cubicBezTo>
                    <a:pt x="47" y="71"/>
                    <a:pt x="43" y="71"/>
                    <a:pt x="40" y="71"/>
                  </a:cubicBezTo>
                  <a:cubicBezTo>
                    <a:pt x="26" y="71"/>
                    <a:pt x="14" y="63"/>
                    <a:pt x="9" y="50"/>
                  </a:cubicBezTo>
                  <a:cubicBezTo>
                    <a:pt x="8" y="46"/>
                    <a:pt x="7" y="43"/>
                    <a:pt x="7" y="39"/>
                  </a:cubicBezTo>
                  <a:cubicBezTo>
                    <a:pt x="7" y="26"/>
                    <a:pt x="16" y="13"/>
                    <a:pt x="29" y="9"/>
                  </a:cubicBezTo>
                  <a:cubicBezTo>
                    <a:pt x="32" y="8"/>
                    <a:pt x="36" y="7"/>
                    <a:pt x="40" y="7"/>
                  </a:cubicBezTo>
                  <a:cubicBezTo>
                    <a:pt x="53" y="7"/>
                    <a:pt x="65" y="15"/>
                    <a:pt x="70" y="28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1" y="10"/>
                    <a:pt x="56" y="0"/>
                    <a:pt x="40" y="0"/>
                  </a:cubicBezTo>
                  <a:cubicBezTo>
                    <a:pt x="35" y="0"/>
                    <a:pt x="31" y="1"/>
                    <a:pt x="26" y="2"/>
                  </a:cubicBezTo>
                  <a:cubicBezTo>
                    <a:pt x="10" y="8"/>
                    <a:pt x="0" y="23"/>
                    <a:pt x="0" y="39"/>
                  </a:cubicBezTo>
                  <a:cubicBezTo>
                    <a:pt x="0" y="44"/>
                    <a:pt x="1" y="48"/>
                    <a:pt x="3" y="52"/>
                  </a:cubicBezTo>
                  <a:cubicBezTo>
                    <a:pt x="8" y="68"/>
                    <a:pt x="23" y="78"/>
                    <a:pt x="40" y="78"/>
                  </a:cubicBezTo>
                  <a:cubicBezTo>
                    <a:pt x="44" y="78"/>
                    <a:pt x="48" y="78"/>
                    <a:pt x="53" y="76"/>
                  </a:cubicBezTo>
                  <a:cubicBezTo>
                    <a:pt x="69" y="70"/>
                    <a:pt x="79" y="55"/>
                    <a:pt x="79" y="39"/>
                  </a:cubicBezTo>
                  <a:cubicBezTo>
                    <a:pt x="79" y="35"/>
                    <a:pt x="78" y="30"/>
                    <a:pt x="77" y="26"/>
                  </a:cubicBezTo>
                  <a:cubicBezTo>
                    <a:pt x="73" y="27"/>
                    <a:pt x="73" y="27"/>
                    <a:pt x="73" y="27"/>
                  </a:cubicBezTo>
                </a:path>
              </a:pathLst>
            </a:custGeom>
            <a:solidFill>
              <a:srgbClr val="78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6" name="îṥľiḋè">
              <a:extLst>
                <a:ext uri="{FF2B5EF4-FFF2-40B4-BE49-F238E27FC236}">
                  <a16:creationId xmlns:a16="http://schemas.microsoft.com/office/drawing/2014/main" id="{83EC8065-4500-C729-888C-1F4757EC7C3B}"/>
                </a:ext>
              </a:extLst>
            </p:cNvPr>
            <p:cNvSpPr/>
            <p:nvPr/>
          </p:nvSpPr>
          <p:spPr bwMode="auto">
            <a:xfrm>
              <a:off x="6748463" y="3048000"/>
              <a:ext cx="1316038" cy="1547813"/>
            </a:xfrm>
            <a:custGeom>
              <a:avLst/>
              <a:gdLst>
                <a:gd name="T0" fmla="*/ 343 w 687"/>
                <a:gd name="T1" fmla="*/ 41 h 808"/>
                <a:gd name="T2" fmla="*/ 181 w 687"/>
                <a:gd name="T3" fmla="*/ 30 h 808"/>
                <a:gd name="T4" fmla="*/ 182 w 687"/>
                <a:gd name="T5" fmla="*/ 29 h 808"/>
                <a:gd name="T6" fmla="*/ 119 w 687"/>
                <a:gd name="T7" fmla="*/ 52 h 808"/>
                <a:gd name="T8" fmla="*/ 0 w 687"/>
                <a:gd name="T9" fmla="*/ 223 h 808"/>
                <a:gd name="T10" fmla="*/ 105 w 687"/>
                <a:gd name="T11" fmla="*/ 789 h 808"/>
                <a:gd name="T12" fmla="*/ 134 w 687"/>
                <a:gd name="T13" fmla="*/ 803 h 808"/>
                <a:gd name="T14" fmla="*/ 238 w 687"/>
                <a:gd name="T15" fmla="*/ 803 h 808"/>
                <a:gd name="T16" fmla="*/ 235 w 687"/>
                <a:gd name="T17" fmla="*/ 711 h 808"/>
                <a:gd name="T18" fmla="*/ 286 w 687"/>
                <a:gd name="T19" fmla="*/ 792 h 808"/>
                <a:gd name="T20" fmla="*/ 687 w 687"/>
                <a:gd name="T21" fmla="*/ 553 h 808"/>
                <a:gd name="T22" fmla="*/ 686 w 687"/>
                <a:gd name="T23" fmla="*/ 550 h 808"/>
                <a:gd name="T24" fmla="*/ 343 w 687"/>
                <a:gd name="T25" fmla="*/ 41 h 808"/>
                <a:gd name="T26" fmla="*/ 341 w 687"/>
                <a:gd name="T27" fmla="*/ 43 h 808"/>
                <a:gd name="T28" fmla="*/ 654 w 687"/>
                <a:gd name="T29" fmla="*/ 491 h 808"/>
                <a:gd name="T30" fmla="*/ 682 w 687"/>
                <a:gd name="T31" fmla="*/ 547 h 808"/>
                <a:gd name="T32" fmla="*/ 685 w 687"/>
                <a:gd name="T33" fmla="*/ 553 h 808"/>
                <a:gd name="T34" fmla="*/ 685 w 687"/>
                <a:gd name="T35" fmla="*/ 551 h 808"/>
                <a:gd name="T36" fmla="*/ 484 w 687"/>
                <a:gd name="T37" fmla="*/ 709 h 808"/>
                <a:gd name="T38" fmla="*/ 286 w 687"/>
                <a:gd name="T39" fmla="*/ 791 h 808"/>
                <a:gd name="T40" fmla="*/ 235 w 687"/>
                <a:gd name="T41" fmla="*/ 706 h 808"/>
                <a:gd name="T42" fmla="*/ 233 w 687"/>
                <a:gd name="T43" fmla="*/ 707 h 808"/>
                <a:gd name="T44" fmla="*/ 238 w 687"/>
                <a:gd name="T45" fmla="*/ 802 h 808"/>
                <a:gd name="T46" fmla="*/ 182 w 687"/>
                <a:gd name="T47" fmla="*/ 806 h 808"/>
                <a:gd name="T48" fmla="*/ 107 w 687"/>
                <a:gd name="T49" fmla="*/ 788 h 808"/>
                <a:gd name="T50" fmla="*/ 107 w 687"/>
                <a:gd name="T51" fmla="*/ 788 h 808"/>
                <a:gd name="T52" fmla="*/ 2 w 687"/>
                <a:gd name="T53" fmla="*/ 225 h 808"/>
                <a:gd name="T54" fmla="*/ 44 w 687"/>
                <a:gd name="T55" fmla="*/ 109 h 808"/>
                <a:gd name="T56" fmla="*/ 119 w 687"/>
                <a:gd name="T57" fmla="*/ 53 h 808"/>
                <a:gd name="T58" fmla="*/ 183 w 687"/>
                <a:gd name="T59" fmla="*/ 32 h 808"/>
                <a:gd name="T60" fmla="*/ 184 w 687"/>
                <a:gd name="T61" fmla="*/ 31 h 808"/>
                <a:gd name="T62" fmla="*/ 341 w 687"/>
                <a:gd name="T63" fmla="*/ 43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7" h="808">
                  <a:moveTo>
                    <a:pt x="342" y="42"/>
                  </a:moveTo>
                  <a:cubicBezTo>
                    <a:pt x="343" y="41"/>
                    <a:pt x="343" y="41"/>
                    <a:pt x="343" y="41"/>
                  </a:cubicBezTo>
                  <a:cubicBezTo>
                    <a:pt x="306" y="10"/>
                    <a:pt x="275" y="0"/>
                    <a:pt x="250" y="0"/>
                  </a:cubicBezTo>
                  <a:cubicBezTo>
                    <a:pt x="206" y="0"/>
                    <a:pt x="182" y="30"/>
                    <a:pt x="181" y="30"/>
                  </a:cubicBezTo>
                  <a:cubicBezTo>
                    <a:pt x="182" y="30"/>
                    <a:pt x="182" y="30"/>
                    <a:pt x="182" y="30"/>
                  </a:cubicBezTo>
                  <a:cubicBezTo>
                    <a:pt x="182" y="29"/>
                    <a:pt x="182" y="29"/>
                    <a:pt x="182" y="29"/>
                  </a:cubicBezTo>
                  <a:cubicBezTo>
                    <a:pt x="119" y="52"/>
                    <a:pt x="119" y="52"/>
                    <a:pt x="119" y="52"/>
                  </a:cubicBezTo>
                  <a:cubicBezTo>
                    <a:pt x="119" y="52"/>
                    <a:pt x="119" y="52"/>
                    <a:pt x="119" y="52"/>
                  </a:cubicBezTo>
                  <a:cubicBezTo>
                    <a:pt x="97" y="72"/>
                    <a:pt x="67" y="85"/>
                    <a:pt x="43" y="108"/>
                  </a:cubicBezTo>
                  <a:cubicBezTo>
                    <a:pt x="18" y="131"/>
                    <a:pt x="0" y="164"/>
                    <a:pt x="0" y="223"/>
                  </a:cubicBezTo>
                  <a:cubicBezTo>
                    <a:pt x="0" y="223"/>
                    <a:pt x="0" y="224"/>
                    <a:pt x="0" y="225"/>
                  </a:cubicBezTo>
                  <a:cubicBezTo>
                    <a:pt x="2" y="532"/>
                    <a:pt x="105" y="789"/>
                    <a:pt x="105" y="789"/>
                  </a:cubicBezTo>
                  <a:cubicBezTo>
                    <a:pt x="106" y="789"/>
                    <a:pt x="106" y="789"/>
                    <a:pt x="106" y="789"/>
                  </a:cubicBezTo>
                  <a:cubicBezTo>
                    <a:pt x="111" y="795"/>
                    <a:pt x="121" y="800"/>
                    <a:pt x="134" y="803"/>
                  </a:cubicBezTo>
                  <a:cubicBezTo>
                    <a:pt x="147" y="806"/>
                    <a:pt x="164" y="808"/>
                    <a:pt x="182" y="808"/>
                  </a:cubicBezTo>
                  <a:cubicBezTo>
                    <a:pt x="199" y="808"/>
                    <a:pt x="218" y="806"/>
                    <a:pt x="238" y="803"/>
                  </a:cubicBezTo>
                  <a:cubicBezTo>
                    <a:pt x="239" y="803"/>
                    <a:pt x="239" y="802"/>
                    <a:pt x="239" y="802"/>
                  </a:cubicBezTo>
                  <a:cubicBezTo>
                    <a:pt x="235" y="711"/>
                    <a:pt x="235" y="711"/>
                    <a:pt x="235" y="711"/>
                  </a:cubicBezTo>
                  <a:cubicBezTo>
                    <a:pt x="285" y="792"/>
                    <a:pt x="285" y="792"/>
                    <a:pt x="285" y="792"/>
                  </a:cubicBezTo>
                  <a:cubicBezTo>
                    <a:pt x="285" y="792"/>
                    <a:pt x="286" y="792"/>
                    <a:pt x="286" y="792"/>
                  </a:cubicBezTo>
                  <a:cubicBezTo>
                    <a:pt x="348" y="776"/>
                    <a:pt x="419" y="749"/>
                    <a:pt x="485" y="711"/>
                  </a:cubicBezTo>
                  <a:cubicBezTo>
                    <a:pt x="600" y="645"/>
                    <a:pt x="687" y="553"/>
                    <a:pt x="687" y="553"/>
                  </a:cubicBezTo>
                  <a:cubicBezTo>
                    <a:pt x="687" y="552"/>
                    <a:pt x="687" y="552"/>
                    <a:pt x="687" y="551"/>
                  </a:cubicBezTo>
                  <a:cubicBezTo>
                    <a:pt x="687" y="551"/>
                    <a:pt x="687" y="550"/>
                    <a:pt x="686" y="550"/>
                  </a:cubicBezTo>
                  <a:cubicBezTo>
                    <a:pt x="682" y="543"/>
                    <a:pt x="670" y="517"/>
                    <a:pt x="650" y="480"/>
                  </a:cubicBezTo>
                  <a:cubicBezTo>
                    <a:pt x="593" y="368"/>
                    <a:pt x="475" y="155"/>
                    <a:pt x="343" y="41"/>
                  </a:cubicBezTo>
                  <a:cubicBezTo>
                    <a:pt x="342" y="42"/>
                    <a:pt x="342" y="42"/>
                    <a:pt x="342" y="42"/>
                  </a:cubicBezTo>
                  <a:cubicBezTo>
                    <a:pt x="341" y="43"/>
                    <a:pt x="341" y="43"/>
                    <a:pt x="341" y="43"/>
                  </a:cubicBezTo>
                  <a:cubicBezTo>
                    <a:pt x="432" y="121"/>
                    <a:pt x="516" y="246"/>
                    <a:pt x="578" y="353"/>
                  </a:cubicBezTo>
                  <a:cubicBezTo>
                    <a:pt x="609" y="406"/>
                    <a:pt x="635" y="455"/>
                    <a:pt x="654" y="491"/>
                  </a:cubicBezTo>
                  <a:cubicBezTo>
                    <a:pt x="663" y="509"/>
                    <a:pt x="670" y="524"/>
                    <a:pt x="676" y="535"/>
                  </a:cubicBezTo>
                  <a:cubicBezTo>
                    <a:pt x="678" y="540"/>
                    <a:pt x="680" y="544"/>
                    <a:pt x="682" y="547"/>
                  </a:cubicBezTo>
                  <a:cubicBezTo>
                    <a:pt x="683" y="549"/>
                    <a:pt x="683" y="550"/>
                    <a:pt x="684" y="551"/>
                  </a:cubicBezTo>
                  <a:cubicBezTo>
                    <a:pt x="685" y="552"/>
                    <a:pt x="685" y="552"/>
                    <a:pt x="685" y="553"/>
                  </a:cubicBezTo>
                  <a:cubicBezTo>
                    <a:pt x="686" y="552"/>
                    <a:pt x="686" y="552"/>
                    <a:pt x="686" y="552"/>
                  </a:cubicBezTo>
                  <a:cubicBezTo>
                    <a:pt x="685" y="551"/>
                    <a:pt x="685" y="551"/>
                    <a:pt x="685" y="551"/>
                  </a:cubicBezTo>
                  <a:cubicBezTo>
                    <a:pt x="685" y="551"/>
                    <a:pt x="684" y="553"/>
                    <a:pt x="681" y="555"/>
                  </a:cubicBezTo>
                  <a:cubicBezTo>
                    <a:pt x="663" y="574"/>
                    <a:pt x="584" y="652"/>
                    <a:pt x="484" y="709"/>
                  </a:cubicBezTo>
                  <a:cubicBezTo>
                    <a:pt x="418" y="747"/>
                    <a:pt x="348" y="774"/>
                    <a:pt x="286" y="790"/>
                  </a:cubicBezTo>
                  <a:cubicBezTo>
                    <a:pt x="286" y="791"/>
                    <a:pt x="286" y="791"/>
                    <a:pt x="286" y="791"/>
                  </a:cubicBezTo>
                  <a:cubicBezTo>
                    <a:pt x="287" y="790"/>
                    <a:pt x="287" y="790"/>
                    <a:pt x="287" y="790"/>
                  </a:cubicBezTo>
                  <a:cubicBezTo>
                    <a:pt x="235" y="706"/>
                    <a:pt x="235" y="706"/>
                    <a:pt x="235" y="706"/>
                  </a:cubicBezTo>
                  <a:cubicBezTo>
                    <a:pt x="235" y="706"/>
                    <a:pt x="234" y="706"/>
                    <a:pt x="234" y="706"/>
                  </a:cubicBezTo>
                  <a:cubicBezTo>
                    <a:pt x="233" y="706"/>
                    <a:pt x="233" y="706"/>
                    <a:pt x="233" y="707"/>
                  </a:cubicBezTo>
                  <a:cubicBezTo>
                    <a:pt x="237" y="802"/>
                    <a:pt x="237" y="802"/>
                    <a:pt x="237" y="802"/>
                  </a:cubicBezTo>
                  <a:cubicBezTo>
                    <a:pt x="238" y="802"/>
                    <a:pt x="238" y="802"/>
                    <a:pt x="238" y="802"/>
                  </a:cubicBezTo>
                  <a:cubicBezTo>
                    <a:pt x="238" y="800"/>
                    <a:pt x="238" y="800"/>
                    <a:pt x="238" y="800"/>
                  </a:cubicBezTo>
                  <a:cubicBezTo>
                    <a:pt x="218" y="804"/>
                    <a:pt x="199" y="806"/>
                    <a:pt x="182" y="806"/>
                  </a:cubicBezTo>
                  <a:cubicBezTo>
                    <a:pt x="164" y="806"/>
                    <a:pt x="148" y="804"/>
                    <a:pt x="135" y="801"/>
                  </a:cubicBezTo>
                  <a:cubicBezTo>
                    <a:pt x="122" y="797"/>
                    <a:pt x="112" y="793"/>
                    <a:pt x="107" y="788"/>
                  </a:cubicBezTo>
                  <a:cubicBezTo>
                    <a:pt x="106" y="788"/>
                    <a:pt x="106" y="788"/>
                    <a:pt x="106" y="788"/>
                  </a:cubicBezTo>
                  <a:cubicBezTo>
                    <a:pt x="107" y="788"/>
                    <a:pt x="107" y="788"/>
                    <a:pt x="107" y="788"/>
                  </a:cubicBezTo>
                  <a:cubicBezTo>
                    <a:pt x="107" y="788"/>
                    <a:pt x="107" y="787"/>
                    <a:pt x="106" y="785"/>
                  </a:cubicBezTo>
                  <a:cubicBezTo>
                    <a:pt x="95" y="756"/>
                    <a:pt x="4" y="512"/>
                    <a:pt x="2" y="225"/>
                  </a:cubicBezTo>
                  <a:cubicBezTo>
                    <a:pt x="2" y="224"/>
                    <a:pt x="2" y="223"/>
                    <a:pt x="2" y="223"/>
                  </a:cubicBezTo>
                  <a:cubicBezTo>
                    <a:pt x="2" y="164"/>
                    <a:pt x="20" y="132"/>
                    <a:pt x="44" y="109"/>
                  </a:cubicBezTo>
                  <a:cubicBezTo>
                    <a:pt x="68" y="87"/>
                    <a:pt x="98" y="74"/>
                    <a:pt x="120" y="54"/>
                  </a:cubicBezTo>
                  <a:cubicBezTo>
                    <a:pt x="119" y="53"/>
                    <a:pt x="119" y="53"/>
                    <a:pt x="119" y="53"/>
                  </a:cubicBezTo>
                  <a:cubicBezTo>
                    <a:pt x="120" y="54"/>
                    <a:pt x="120" y="54"/>
                    <a:pt x="120" y="54"/>
                  </a:cubicBezTo>
                  <a:cubicBezTo>
                    <a:pt x="183" y="32"/>
                    <a:pt x="183" y="32"/>
                    <a:pt x="183" y="32"/>
                  </a:cubicBezTo>
                  <a:cubicBezTo>
                    <a:pt x="183" y="31"/>
                    <a:pt x="183" y="31"/>
                    <a:pt x="183" y="31"/>
                  </a:cubicBezTo>
                  <a:cubicBezTo>
                    <a:pt x="184" y="31"/>
                    <a:pt x="184" y="31"/>
                    <a:pt x="184" y="31"/>
                  </a:cubicBezTo>
                  <a:cubicBezTo>
                    <a:pt x="186" y="28"/>
                    <a:pt x="210" y="3"/>
                    <a:pt x="250" y="3"/>
                  </a:cubicBezTo>
                  <a:cubicBezTo>
                    <a:pt x="274" y="3"/>
                    <a:pt x="305" y="12"/>
                    <a:pt x="341" y="43"/>
                  </a:cubicBezTo>
                  <a:cubicBezTo>
                    <a:pt x="342" y="42"/>
                    <a:pt x="342" y="42"/>
                    <a:pt x="342" y="42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7" name="íṥlídè">
              <a:extLst>
                <a:ext uri="{FF2B5EF4-FFF2-40B4-BE49-F238E27FC236}">
                  <a16:creationId xmlns:a16="http://schemas.microsoft.com/office/drawing/2014/main" id="{E56CE82B-5D83-2C66-650A-5348C3C15F46}"/>
                </a:ext>
              </a:extLst>
            </p:cNvPr>
            <p:cNvSpPr/>
            <p:nvPr/>
          </p:nvSpPr>
          <p:spPr bwMode="auto">
            <a:xfrm>
              <a:off x="6762751" y="2921000"/>
              <a:ext cx="569913" cy="795338"/>
            </a:xfrm>
            <a:custGeom>
              <a:avLst/>
              <a:gdLst>
                <a:gd name="T0" fmla="*/ 11 w 297"/>
                <a:gd name="T1" fmla="*/ 201 h 415"/>
                <a:gd name="T2" fmla="*/ 131 w 297"/>
                <a:gd name="T3" fmla="*/ 376 h 415"/>
                <a:gd name="T4" fmla="*/ 288 w 297"/>
                <a:gd name="T5" fmla="*/ 99 h 415"/>
                <a:gd name="T6" fmla="*/ 11 w 297"/>
                <a:gd name="T7" fmla="*/ 201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7" h="415">
                  <a:moveTo>
                    <a:pt x="11" y="201"/>
                  </a:moveTo>
                  <a:cubicBezTo>
                    <a:pt x="11" y="201"/>
                    <a:pt x="0" y="415"/>
                    <a:pt x="131" y="376"/>
                  </a:cubicBezTo>
                  <a:cubicBezTo>
                    <a:pt x="131" y="376"/>
                    <a:pt x="297" y="328"/>
                    <a:pt x="288" y="99"/>
                  </a:cubicBezTo>
                  <a:cubicBezTo>
                    <a:pt x="288" y="99"/>
                    <a:pt x="234" y="0"/>
                    <a:pt x="11" y="201"/>
                  </a:cubicBezTo>
                </a:path>
              </a:pathLst>
            </a:custGeom>
            <a:solidFill>
              <a:srgbClr val="E892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8" name="íşļïdè">
              <a:extLst>
                <a:ext uri="{FF2B5EF4-FFF2-40B4-BE49-F238E27FC236}">
                  <a16:creationId xmlns:a16="http://schemas.microsoft.com/office/drawing/2014/main" id="{CB3F11EF-8CD4-F17E-FF1B-D5FE1898A14C}"/>
                </a:ext>
              </a:extLst>
            </p:cNvPr>
            <p:cNvSpPr/>
            <p:nvPr/>
          </p:nvSpPr>
          <p:spPr bwMode="auto">
            <a:xfrm>
              <a:off x="6794501" y="3384550"/>
              <a:ext cx="249238" cy="223838"/>
            </a:xfrm>
            <a:custGeom>
              <a:avLst/>
              <a:gdLst>
                <a:gd name="T0" fmla="*/ 129 w 157"/>
                <a:gd name="T1" fmla="*/ 88 h 141"/>
                <a:gd name="T2" fmla="*/ 157 w 157"/>
                <a:gd name="T3" fmla="*/ 112 h 141"/>
                <a:gd name="T4" fmla="*/ 131 w 157"/>
                <a:gd name="T5" fmla="*/ 141 h 141"/>
                <a:gd name="T6" fmla="*/ 0 w 157"/>
                <a:gd name="T7" fmla="*/ 21 h 141"/>
                <a:gd name="T8" fmla="*/ 29 w 157"/>
                <a:gd name="T9" fmla="*/ 0 h 141"/>
                <a:gd name="T10" fmla="*/ 129 w 157"/>
                <a:gd name="T11" fmla="*/ 8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41">
                  <a:moveTo>
                    <a:pt x="129" y="88"/>
                  </a:moveTo>
                  <a:lnTo>
                    <a:pt x="157" y="112"/>
                  </a:lnTo>
                  <a:lnTo>
                    <a:pt x="131" y="141"/>
                  </a:lnTo>
                  <a:lnTo>
                    <a:pt x="0" y="21"/>
                  </a:lnTo>
                  <a:lnTo>
                    <a:pt x="29" y="0"/>
                  </a:lnTo>
                  <a:lnTo>
                    <a:pt x="129" y="88"/>
                  </a:lnTo>
                  <a:close/>
                </a:path>
              </a:pathLst>
            </a:custGeom>
            <a:solidFill>
              <a:srgbClr val="5DBE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9" name="iSḻíḑè">
              <a:extLst>
                <a:ext uri="{FF2B5EF4-FFF2-40B4-BE49-F238E27FC236}">
                  <a16:creationId xmlns:a16="http://schemas.microsoft.com/office/drawing/2014/main" id="{7A4AD00A-13D0-4D41-6388-4D63511E8A96}"/>
                </a:ext>
              </a:extLst>
            </p:cNvPr>
            <p:cNvSpPr/>
            <p:nvPr/>
          </p:nvSpPr>
          <p:spPr bwMode="auto">
            <a:xfrm>
              <a:off x="6788151" y="3381375"/>
              <a:ext cx="260350" cy="231775"/>
            </a:xfrm>
            <a:custGeom>
              <a:avLst/>
              <a:gdLst>
                <a:gd name="T0" fmla="*/ 110 w 136"/>
                <a:gd name="T1" fmla="*/ 75 h 121"/>
                <a:gd name="T2" fmla="*/ 108 w 136"/>
                <a:gd name="T3" fmla="*/ 76 h 121"/>
                <a:gd name="T4" fmla="*/ 130 w 136"/>
                <a:gd name="T5" fmla="*/ 95 h 121"/>
                <a:gd name="T6" fmla="*/ 112 w 136"/>
                <a:gd name="T7" fmla="*/ 115 h 121"/>
                <a:gd name="T8" fmla="*/ 7 w 136"/>
                <a:gd name="T9" fmla="*/ 19 h 121"/>
                <a:gd name="T10" fmla="*/ 27 w 136"/>
                <a:gd name="T11" fmla="*/ 5 h 121"/>
                <a:gd name="T12" fmla="*/ 108 w 136"/>
                <a:gd name="T13" fmla="*/ 76 h 121"/>
                <a:gd name="T14" fmla="*/ 108 w 136"/>
                <a:gd name="T15" fmla="*/ 76 h 121"/>
                <a:gd name="T16" fmla="*/ 110 w 136"/>
                <a:gd name="T17" fmla="*/ 75 h 121"/>
                <a:gd name="T18" fmla="*/ 111 w 136"/>
                <a:gd name="T19" fmla="*/ 73 h 121"/>
                <a:gd name="T20" fmla="*/ 28 w 136"/>
                <a:gd name="T21" fmla="*/ 1 h 121"/>
                <a:gd name="T22" fmla="*/ 25 w 136"/>
                <a:gd name="T23" fmla="*/ 1 h 121"/>
                <a:gd name="T24" fmla="*/ 1 w 136"/>
                <a:gd name="T25" fmla="*/ 17 h 121"/>
                <a:gd name="T26" fmla="*/ 0 w 136"/>
                <a:gd name="T27" fmla="*/ 19 h 121"/>
                <a:gd name="T28" fmla="*/ 1 w 136"/>
                <a:gd name="T29" fmla="*/ 21 h 121"/>
                <a:gd name="T30" fmla="*/ 111 w 136"/>
                <a:gd name="T31" fmla="*/ 120 h 121"/>
                <a:gd name="T32" fmla="*/ 112 w 136"/>
                <a:gd name="T33" fmla="*/ 121 h 121"/>
                <a:gd name="T34" fmla="*/ 114 w 136"/>
                <a:gd name="T35" fmla="*/ 120 h 121"/>
                <a:gd name="T36" fmla="*/ 135 w 136"/>
                <a:gd name="T37" fmla="*/ 97 h 121"/>
                <a:gd name="T38" fmla="*/ 135 w 136"/>
                <a:gd name="T39" fmla="*/ 95 h 121"/>
                <a:gd name="T40" fmla="*/ 135 w 136"/>
                <a:gd name="T41" fmla="*/ 93 h 121"/>
                <a:gd name="T42" fmla="*/ 111 w 136"/>
                <a:gd name="T43" fmla="*/ 73 h 121"/>
                <a:gd name="T44" fmla="*/ 111 w 136"/>
                <a:gd name="T45" fmla="*/ 73 h 121"/>
                <a:gd name="T46" fmla="*/ 110 w 136"/>
                <a:gd name="T47" fmla="*/ 7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6" h="121">
                  <a:moveTo>
                    <a:pt x="110" y="75"/>
                  </a:moveTo>
                  <a:cubicBezTo>
                    <a:pt x="108" y="76"/>
                    <a:pt x="108" y="76"/>
                    <a:pt x="108" y="76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12" y="115"/>
                    <a:pt x="112" y="115"/>
                    <a:pt x="112" y="115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10" y="75"/>
                    <a:pt x="110" y="75"/>
                    <a:pt x="110" y="75"/>
                  </a:cubicBezTo>
                  <a:cubicBezTo>
                    <a:pt x="111" y="73"/>
                    <a:pt x="111" y="73"/>
                    <a:pt x="111" y="7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0"/>
                    <a:pt x="26" y="0"/>
                    <a:pt x="25" y="1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0" y="18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111" y="120"/>
                    <a:pt x="111" y="120"/>
                    <a:pt x="111" y="120"/>
                  </a:cubicBezTo>
                  <a:cubicBezTo>
                    <a:pt x="111" y="121"/>
                    <a:pt x="112" y="121"/>
                    <a:pt x="112" y="121"/>
                  </a:cubicBezTo>
                  <a:cubicBezTo>
                    <a:pt x="113" y="121"/>
                    <a:pt x="114" y="121"/>
                    <a:pt x="114" y="120"/>
                  </a:cubicBezTo>
                  <a:cubicBezTo>
                    <a:pt x="135" y="97"/>
                    <a:pt x="135" y="97"/>
                    <a:pt x="135" y="97"/>
                  </a:cubicBezTo>
                  <a:cubicBezTo>
                    <a:pt x="135" y="96"/>
                    <a:pt x="136" y="96"/>
                    <a:pt x="135" y="95"/>
                  </a:cubicBezTo>
                  <a:cubicBezTo>
                    <a:pt x="135" y="94"/>
                    <a:pt x="135" y="94"/>
                    <a:pt x="135" y="93"/>
                  </a:cubicBezTo>
                  <a:cubicBezTo>
                    <a:pt x="111" y="73"/>
                    <a:pt x="111" y="73"/>
                    <a:pt x="111" y="73"/>
                  </a:cubicBezTo>
                  <a:cubicBezTo>
                    <a:pt x="111" y="73"/>
                    <a:pt x="111" y="73"/>
                    <a:pt x="111" y="73"/>
                  </a:cubicBezTo>
                  <a:lnTo>
                    <a:pt x="110" y="75"/>
                  </a:ln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0" name="ísḻïḍé">
              <a:extLst>
                <a:ext uri="{FF2B5EF4-FFF2-40B4-BE49-F238E27FC236}">
                  <a16:creationId xmlns:a16="http://schemas.microsoft.com/office/drawing/2014/main" id="{5D7D82EB-A9CA-C8F2-3ED7-17FF08FCF5FA}"/>
                </a:ext>
              </a:extLst>
            </p:cNvPr>
            <p:cNvSpPr/>
            <p:nvPr/>
          </p:nvSpPr>
          <p:spPr bwMode="auto">
            <a:xfrm>
              <a:off x="6958013" y="3143250"/>
              <a:ext cx="373063" cy="465138"/>
            </a:xfrm>
            <a:custGeom>
              <a:avLst/>
              <a:gdLst>
                <a:gd name="T0" fmla="*/ 165 w 194"/>
                <a:gd name="T1" fmla="*/ 61 h 243"/>
                <a:gd name="T2" fmla="*/ 22 w 194"/>
                <a:gd name="T3" fmla="*/ 243 h 243"/>
                <a:gd name="T4" fmla="*/ 0 w 194"/>
                <a:gd name="T5" fmla="*/ 225 h 243"/>
                <a:gd name="T6" fmla="*/ 164 w 194"/>
                <a:gd name="T7" fmla="*/ 0 h 243"/>
                <a:gd name="T8" fmla="*/ 165 w 194"/>
                <a:gd name="T9" fmla="*/ 6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243">
                  <a:moveTo>
                    <a:pt x="165" y="61"/>
                  </a:moveTo>
                  <a:cubicBezTo>
                    <a:pt x="165" y="61"/>
                    <a:pt x="41" y="227"/>
                    <a:pt x="22" y="243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4" y="0"/>
                    <a:pt x="194" y="18"/>
                    <a:pt x="165" y="61"/>
                  </a:cubicBezTo>
                </a:path>
              </a:pathLst>
            </a:custGeom>
            <a:solidFill>
              <a:srgbClr val="5DBE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1" name="iSḷîḍé">
              <a:extLst>
                <a:ext uri="{FF2B5EF4-FFF2-40B4-BE49-F238E27FC236}">
                  <a16:creationId xmlns:a16="http://schemas.microsoft.com/office/drawing/2014/main" id="{05931EE3-B128-6C9B-271F-2A23F9BF2BF4}"/>
                </a:ext>
              </a:extLst>
            </p:cNvPr>
            <p:cNvSpPr/>
            <p:nvPr/>
          </p:nvSpPr>
          <p:spPr bwMode="auto">
            <a:xfrm>
              <a:off x="6953251" y="3138488"/>
              <a:ext cx="350838" cy="474663"/>
            </a:xfrm>
            <a:custGeom>
              <a:avLst/>
              <a:gdLst>
                <a:gd name="T0" fmla="*/ 168 w 183"/>
                <a:gd name="T1" fmla="*/ 64 h 248"/>
                <a:gd name="T2" fmla="*/ 167 w 183"/>
                <a:gd name="T3" fmla="*/ 63 h 248"/>
                <a:gd name="T4" fmla="*/ 161 w 183"/>
                <a:gd name="T5" fmla="*/ 70 h 248"/>
                <a:gd name="T6" fmla="*/ 89 w 183"/>
                <a:gd name="T7" fmla="*/ 164 h 248"/>
                <a:gd name="T8" fmla="*/ 48 w 183"/>
                <a:gd name="T9" fmla="*/ 216 h 248"/>
                <a:gd name="T10" fmla="*/ 33 w 183"/>
                <a:gd name="T11" fmla="*/ 234 h 248"/>
                <a:gd name="T12" fmla="*/ 23 w 183"/>
                <a:gd name="T13" fmla="*/ 244 h 248"/>
                <a:gd name="T14" fmla="*/ 25 w 183"/>
                <a:gd name="T15" fmla="*/ 246 h 248"/>
                <a:gd name="T16" fmla="*/ 26 w 183"/>
                <a:gd name="T17" fmla="*/ 244 h 248"/>
                <a:gd name="T18" fmla="*/ 6 w 183"/>
                <a:gd name="T19" fmla="*/ 228 h 248"/>
                <a:gd name="T20" fmla="*/ 169 w 183"/>
                <a:gd name="T21" fmla="*/ 4 h 248"/>
                <a:gd name="T22" fmla="*/ 167 w 183"/>
                <a:gd name="T23" fmla="*/ 3 h 248"/>
                <a:gd name="T24" fmla="*/ 166 w 183"/>
                <a:gd name="T25" fmla="*/ 5 h 248"/>
                <a:gd name="T26" fmla="*/ 166 w 183"/>
                <a:gd name="T27" fmla="*/ 5 h 248"/>
                <a:gd name="T28" fmla="*/ 172 w 183"/>
                <a:gd name="T29" fmla="*/ 11 h 248"/>
                <a:gd name="T30" fmla="*/ 178 w 183"/>
                <a:gd name="T31" fmla="*/ 30 h 248"/>
                <a:gd name="T32" fmla="*/ 166 w 183"/>
                <a:gd name="T33" fmla="*/ 63 h 248"/>
                <a:gd name="T34" fmla="*/ 168 w 183"/>
                <a:gd name="T35" fmla="*/ 64 h 248"/>
                <a:gd name="T36" fmla="*/ 167 w 183"/>
                <a:gd name="T37" fmla="*/ 63 h 248"/>
                <a:gd name="T38" fmla="*/ 168 w 183"/>
                <a:gd name="T39" fmla="*/ 64 h 248"/>
                <a:gd name="T40" fmla="*/ 170 w 183"/>
                <a:gd name="T41" fmla="*/ 66 h 248"/>
                <a:gd name="T42" fmla="*/ 183 w 183"/>
                <a:gd name="T43" fmla="*/ 30 h 248"/>
                <a:gd name="T44" fmla="*/ 176 w 183"/>
                <a:gd name="T45" fmla="*/ 8 h 248"/>
                <a:gd name="T46" fmla="*/ 168 w 183"/>
                <a:gd name="T47" fmla="*/ 1 h 248"/>
                <a:gd name="T48" fmla="*/ 165 w 183"/>
                <a:gd name="T49" fmla="*/ 2 h 248"/>
                <a:gd name="T50" fmla="*/ 1 w 183"/>
                <a:gd name="T51" fmla="*/ 227 h 248"/>
                <a:gd name="T52" fmla="*/ 1 w 183"/>
                <a:gd name="T53" fmla="*/ 230 h 248"/>
                <a:gd name="T54" fmla="*/ 23 w 183"/>
                <a:gd name="T55" fmla="*/ 248 h 248"/>
                <a:gd name="T56" fmla="*/ 26 w 183"/>
                <a:gd name="T57" fmla="*/ 247 h 248"/>
                <a:gd name="T58" fmla="*/ 38 w 183"/>
                <a:gd name="T59" fmla="*/ 235 h 248"/>
                <a:gd name="T60" fmla="*/ 118 w 183"/>
                <a:gd name="T61" fmla="*/ 134 h 248"/>
                <a:gd name="T62" fmla="*/ 170 w 183"/>
                <a:gd name="T63" fmla="*/ 66 h 248"/>
                <a:gd name="T64" fmla="*/ 170 w 183"/>
                <a:gd name="T65" fmla="*/ 66 h 248"/>
                <a:gd name="T66" fmla="*/ 168 w 183"/>
                <a:gd name="T67" fmla="*/ 6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3" h="248">
                  <a:moveTo>
                    <a:pt x="168" y="64"/>
                  </a:moveTo>
                  <a:cubicBezTo>
                    <a:pt x="167" y="63"/>
                    <a:pt x="167" y="63"/>
                    <a:pt x="167" y="63"/>
                  </a:cubicBezTo>
                  <a:cubicBezTo>
                    <a:pt x="167" y="63"/>
                    <a:pt x="165" y="66"/>
                    <a:pt x="161" y="70"/>
                  </a:cubicBezTo>
                  <a:cubicBezTo>
                    <a:pt x="149" y="86"/>
                    <a:pt x="119" y="126"/>
                    <a:pt x="89" y="164"/>
                  </a:cubicBezTo>
                  <a:cubicBezTo>
                    <a:pt x="75" y="183"/>
                    <a:pt x="60" y="201"/>
                    <a:pt x="48" y="216"/>
                  </a:cubicBezTo>
                  <a:cubicBezTo>
                    <a:pt x="42" y="223"/>
                    <a:pt x="37" y="229"/>
                    <a:pt x="33" y="234"/>
                  </a:cubicBezTo>
                  <a:cubicBezTo>
                    <a:pt x="29" y="239"/>
                    <a:pt x="25" y="242"/>
                    <a:pt x="23" y="244"/>
                  </a:cubicBezTo>
                  <a:cubicBezTo>
                    <a:pt x="25" y="246"/>
                    <a:pt x="25" y="246"/>
                    <a:pt x="25" y="246"/>
                  </a:cubicBezTo>
                  <a:cubicBezTo>
                    <a:pt x="26" y="244"/>
                    <a:pt x="26" y="244"/>
                    <a:pt x="26" y="244"/>
                  </a:cubicBezTo>
                  <a:cubicBezTo>
                    <a:pt x="6" y="228"/>
                    <a:pt x="6" y="228"/>
                    <a:pt x="6" y="228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7" y="3"/>
                    <a:pt x="167" y="3"/>
                    <a:pt x="167" y="3"/>
                  </a:cubicBezTo>
                  <a:cubicBezTo>
                    <a:pt x="166" y="5"/>
                    <a:pt x="166" y="5"/>
                    <a:pt x="166" y="5"/>
                  </a:cubicBezTo>
                  <a:cubicBezTo>
                    <a:pt x="166" y="5"/>
                    <a:pt x="166" y="5"/>
                    <a:pt x="166" y="5"/>
                  </a:cubicBezTo>
                  <a:cubicBezTo>
                    <a:pt x="166" y="5"/>
                    <a:pt x="169" y="7"/>
                    <a:pt x="172" y="11"/>
                  </a:cubicBezTo>
                  <a:cubicBezTo>
                    <a:pt x="175" y="15"/>
                    <a:pt x="178" y="21"/>
                    <a:pt x="178" y="30"/>
                  </a:cubicBezTo>
                  <a:cubicBezTo>
                    <a:pt x="178" y="38"/>
                    <a:pt x="176" y="49"/>
                    <a:pt x="166" y="63"/>
                  </a:cubicBezTo>
                  <a:cubicBezTo>
                    <a:pt x="168" y="64"/>
                    <a:pt x="168" y="64"/>
                    <a:pt x="168" y="64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68" y="64"/>
                    <a:pt x="168" y="64"/>
                    <a:pt x="168" y="64"/>
                  </a:cubicBezTo>
                  <a:cubicBezTo>
                    <a:pt x="170" y="66"/>
                    <a:pt x="170" y="66"/>
                    <a:pt x="170" y="66"/>
                  </a:cubicBezTo>
                  <a:cubicBezTo>
                    <a:pt x="180" y="51"/>
                    <a:pt x="183" y="39"/>
                    <a:pt x="183" y="30"/>
                  </a:cubicBezTo>
                  <a:cubicBezTo>
                    <a:pt x="183" y="20"/>
                    <a:pt x="180" y="13"/>
                    <a:pt x="176" y="8"/>
                  </a:cubicBezTo>
                  <a:cubicBezTo>
                    <a:pt x="172" y="3"/>
                    <a:pt x="169" y="1"/>
                    <a:pt x="168" y="1"/>
                  </a:cubicBezTo>
                  <a:cubicBezTo>
                    <a:pt x="167" y="0"/>
                    <a:pt x="166" y="1"/>
                    <a:pt x="165" y="2"/>
                  </a:cubicBezTo>
                  <a:cubicBezTo>
                    <a:pt x="1" y="227"/>
                    <a:pt x="1" y="227"/>
                    <a:pt x="1" y="227"/>
                  </a:cubicBezTo>
                  <a:cubicBezTo>
                    <a:pt x="0" y="228"/>
                    <a:pt x="0" y="229"/>
                    <a:pt x="1" y="230"/>
                  </a:cubicBezTo>
                  <a:cubicBezTo>
                    <a:pt x="23" y="248"/>
                    <a:pt x="23" y="248"/>
                    <a:pt x="23" y="248"/>
                  </a:cubicBezTo>
                  <a:cubicBezTo>
                    <a:pt x="24" y="248"/>
                    <a:pt x="26" y="248"/>
                    <a:pt x="26" y="247"/>
                  </a:cubicBezTo>
                  <a:cubicBezTo>
                    <a:pt x="29" y="245"/>
                    <a:pt x="33" y="241"/>
                    <a:pt x="38" y="235"/>
                  </a:cubicBezTo>
                  <a:cubicBezTo>
                    <a:pt x="57" y="214"/>
                    <a:pt x="90" y="171"/>
                    <a:pt x="118" y="134"/>
                  </a:cubicBezTo>
                  <a:cubicBezTo>
                    <a:pt x="147" y="97"/>
                    <a:pt x="170" y="66"/>
                    <a:pt x="170" y="66"/>
                  </a:cubicBezTo>
                  <a:cubicBezTo>
                    <a:pt x="170" y="66"/>
                    <a:pt x="170" y="66"/>
                    <a:pt x="170" y="66"/>
                  </a:cubicBezTo>
                  <a:cubicBezTo>
                    <a:pt x="168" y="64"/>
                    <a:pt x="168" y="64"/>
                    <a:pt x="168" y="64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2" name="ï$ḷíḍé">
              <a:extLst>
                <a:ext uri="{FF2B5EF4-FFF2-40B4-BE49-F238E27FC236}">
                  <a16:creationId xmlns:a16="http://schemas.microsoft.com/office/drawing/2014/main" id="{24FDC156-A7F0-7450-AC8E-5E8576CEF68E}"/>
                </a:ext>
              </a:extLst>
            </p:cNvPr>
            <p:cNvSpPr/>
            <p:nvPr/>
          </p:nvSpPr>
          <p:spPr bwMode="auto">
            <a:xfrm>
              <a:off x="6832601" y="3140075"/>
              <a:ext cx="417513" cy="384175"/>
            </a:xfrm>
            <a:custGeom>
              <a:avLst/>
              <a:gdLst>
                <a:gd name="T0" fmla="*/ 19 w 218"/>
                <a:gd name="T1" fmla="*/ 144 h 201"/>
                <a:gd name="T2" fmla="*/ 87 w 218"/>
                <a:gd name="T3" fmla="*/ 201 h 201"/>
                <a:gd name="T4" fmla="*/ 218 w 218"/>
                <a:gd name="T5" fmla="*/ 26 h 201"/>
                <a:gd name="T6" fmla="*/ 78 w 218"/>
                <a:gd name="T7" fmla="*/ 79 h 201"/>
                <a:gd name="T8" fmla="*/ 19 w 218"/>
                <a:gd name="T9" fmla="*/ 14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01">
                  <a:moveTo>
                    <a:pt x="19" y="144"/>
                  </a:moveTo>
                  <a:cubicBezTo>
                    <a:pt x="30" y="155"/>
                    <a:pt x="87" y="201"/>
                    <a:pt x="87" y="201"/>
                  </a:cubicBezTo>
                  <a:cubicBezTo>
                    <a:pt x="218" y="26"/>
                    <a:pt x="218" y="26"/>
                    <a:pt x="218" y="26"/>
                  </a:cubicBezTo>
                  <a:cubicBezTo>
                    <a:pt x="211" y="0"/>
                    <a:pt x="113" y="69"/>
                    <a:pt x="78" y="79"/>
                  </a:cubicBezTo>
                  <a:cubicBezTo>
                    <a:pt x="43" y="88"/>
                    <a:pt x="0" y="126"/>
                    <a:pt x="19" y="14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3" name="íṩliḓê">
              <a:extLst>
                <a:ext uri="{FF2B5EF4-FFF2-40B4-BE49-F238E27FC236}">
                  <a16:creationId xmlns:a16="http://schemas.microsoft.com/office/drawing/2014/main" id="{6641842C-4051-D31F-A8AA-BE3837FF92B2}"/>
                </a:ext>
              </a:extLst>
            </p:cNvPr>
            <p:cNvSpPr/>
            <p:nvPr/>
          </p:nvSpPr>
          <p:spPr bwMode="auto">
            <a:xfrm>
              <a:off x="6854826" y="3175000"/>
              <a:ext cx="401638" cy="354013"/>
            </a:xfrm>
            <a:custGeom>
              <a:avLst/>
              <a:gdLst>
                <a:gd name="T0" fmla="*/ 7 w 209"/>
                <a:gd name="T1" fmla="*/ 126 h 185"/>
                <a:gd name="T2" fmla="*/ 5 w 209"/>
                <a:gd name="T3" fmla="*/ 128 h 185"/>
                <a:gd name="T4" fmla="*/ 21 w 209"/>
                <a:gd name="T5" fmla="*/ 141 h 185"/>
                <a:gd name="T6" fmla="*/ 73 w 209"/>
                <a:gd name="T7" fmla="*/ 184 h 185"/>
                <a:gd name="T8" fmla="*/ 75 w 209"/>
                <a:gd name="T9" fmla="*/ 185 h 185"/>
                <a:gd name="T10" fmla="*/ 77 w 209"/>
                <a:gd name="T11" fmla="*/ 184 h 185"/>
                <a:gd name="T12" fmla="*/ 208 w 209"/>
                <a:gd name="T13" fmla="*/ 10 h 185"/>
                <a:gd name="T14" fmla="*/ 208 w 209"/>
                <a:gd name="T15" fmla="*/ 7 h 185"/>
                <a:gd name="T16" fmla="*/ 204 w 209"/>
                <a:gd name="T17" fmla="*/ 2 h 185"/>
                <a:gd name="T18" fmla="*/ 197 w 209"/>
                <a:gd name="T19" fmla="*/ 0 h 185"/>
                <a:gd name="T20" fmla="*/ 168 w 209"/>
                <a:gd name="T21" fmla="*/ 8 h 185"/>
                <a:gd name="T22" fmla="*/ 112 w 209"/>
                <a:gd name="T23" fmla="*/ 37 h 185"/>
                <a:gd name="T24" fmla="*/ 65 w 209"/>
                <a:gd name="T25" fmla="*/ 58 h 185"/>
                <a:gd name="T26" fmla="*/ 22 w 209"/>
                <a:gd name="T27" fmla="*/ 82 h 185"/>
                <a:gd name="T28" fmla="*/ 6 w 209"/>
                <a:gd name="T29" fmla="*/ 98 h 185"/>
                <a:gd name="T30" fmla="*/ 0 w 209"/>
                <a:gd name="T31" fmla="*/ 115 h 185"/>
                <a:gd name="T32" fmla="*/ 5 w 209"/>
                <a:gd name="T33" fmla="*/ 128 h 185"/>
                <a:gd name="T34" fmla="*/ 7 w 209"/>
                <a:gd name="T35" fmla="*/ 126 h 185"/>
                <a:gd name="T36" fmla="*/ 9 w 209"/>
                <a:gd name="T37" fmla="*/ 125 h 185"/>
                <a:gd name="T38" fmla="*/ 5 w 209"/>
                <a:gd name="T39" fmla="*/ 115 h 185"/>
                <a:gd name="T40" fmla="*/ 10 w 209"/>
                <a:gd name="T41" fmla="*/ 101 h 185"/>
                <a:gd name="T42" fmla="*/ 34 w 209"/>
                <a:gd name="T43" fmla="*/ 78 h 185"/>
                <a:gd name="T44" fmla="*/ 67 w 209"/>
                <a:gd name="T45" fmla="*/ 63 h 185"/>
                <a:gd name="T46" fmla="*/ 96 w 209"/>
                <a:gd name="T47" fmla="*/ 50 h 185"/>
                <a:gd name="T48" fmla="*/ 153 w 209"/>
                <a:gd name="T49" fmla="*/ 21 h 185"/>
                <a:gd name="T50" fmla="*/ 178 w 209"/>
                <a:gd name="T51" fmla="*/ 9 h 185"/>
                <a:gd name="T52" fmla="*/ 197 w 209"/>
                <a:gd name="T53" fmla="*/ 5 h 185"/>
                <a:gd name="T54" fmla="*/ 202 w 209"/>
                <a:gd name="T55" fmla="*/ 6 h 185"/>
                <a:gd name="T56" fmla="*/ 204 w 209"/>
                <a:gd name="T57" fmla="*/ 9 h 185"/>
                <a:gd name="T58" fmla="*/ 206 w 209"/>
                <a:gd name="T59" fmla="*/ 8 h 185"/>
                <a:gd name="T60" fmla="*/ 204 w 209"/>
                <a:gd name="T61" fmla="*/ 7 h 185"/>
                <a:gd name="T62" fmla="*/ 73 w 209"/>
                <a:gd name="T63" fmla="*/ 181 h 185"/>
                <a:gd name="T64" fmla="*/ 75 w 209"/>
                <a:gd name="T65" fmla="*/ 183 h 185"/>
                <a:gd name="T66" fmla="*/ 76 w 209"/>
                <a:gd name="T67" fmla="*/ 181 h 185"/>
                <a:gd name="T68" fmla="*/ 67 w 209"/>
                <a:gd name="T69" fmla="*/ 173 h 185"/>
                <a:gd name="T70" fmla="*/ 35 w 209"/>
                <a:gd name="T71" fmla="*/ 147 h 185"/>
                <a:gd name="T72" fmla="*/ 9 w 209"/>
                <a:gd name="T73" fmla="*/ 125 h 185"/>
                <a:gd name="T74" fmla="*/ 7 w 209"/>
                <a:gd name="T75" fmla="*/ 12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9" h="185">
                  <a:moveTo>
                    <a:pt x="7" y="126"/>
                  </a:moveTo>
                  <a:cubicBezTo>
                    <a:pt x="5" y="128"/>
                    <a:pt x="5" y="128"/>
                    <a:pt x="5" y="128"/>
                  </a:cubicBezTo>
                  <a:cubicBezTo>
                    <a:pt x="8" y="131"/>
                    <a:pt x="14" y="136"/>
                    <a:pt x="21" y="141"/>
                  </a:cubicBezTo>
                  <a:cubicBezTo>
                    <a:pt x="41" y="159"/>
                    <a:pt x="73" y="184"/>
                    <a:pt x="73" y="184"/>
                  </a:cubicBezTo>
                  <a:cubicBezTo>
                    <a:pt x="74" y="185"/>
                    <a:pt x="74" y="185"/>
                    <a:pt x="75" y="185"/>
                  </a:cubicBezTo>
                  <a:cubicBezTo>
                    <a:pt x="76" y="185"/>
                    <a:pt x="76" y="184"/>
                    <a:pt x="77" y="184"/>
                  </a:cubicBezTo>
                  <a:cubicBezTo>
                    <a:pt x="208" y="10"/>
                    <a:pt x="208" y="10"/>
                    <a:pt x="208" y="10"/>
                  </a:cubicBezTo>
                  <a:cubicBezTo>
                    <a:pt x="208" y="9"/>
                    <a:pt x="209" y="8"/>
                    <a:pt x="208" y="7"/>
                  </a:cubicBezTo>
                  <a:cubicBezTo>
                    <a:pt x="208" y="5"/>
                    <a:pt x="206" y="3"/>
                    <a:pt x="204" y="2"/>
                  </a:cubicBezTo>
                  <a:cubicBezTo>
                    <a:pt x="202" y="0"/>
                    <a:pt x="200" y="0"/>
                    <a:pt x="197" y="0"/>
                  </a:cubicBezTo>
                  <a:cubicBezTo>
                    <a:pt x="189" y="0"/>
                    <a:pt x="180" y="3"/>
                    <a:pt x="168" y="8"/>
                  </a:cubicBezTo>
                  <a:cubicBezTo>
                    <a:pt x="151" y="15"/>
                    <a:pt x="131" y="27"/>
                    <a:pt x="112" y="37"/>
                  </a:cubicBezTo>
                  <a:cubicBezTo>
                    <a:pt x="94" y="47"/>
                    <a:pt x="76" y="56"/>
                    <a:pt x="65" y="58"/>
                  </a:cubicBezTo>
                  <a:cubicBezTo>
                    <a:pt x="50" y="62"/>
                    <a:pt x="34" y="71"/>
                    <a:pt x="22" y="82"/>
                  </a:cubicBezTo>
                  <a:cubicBezTo>
                    <a:pt x="15" y="87"/>
                    <a:pt x="10" y="92"/>
                    <a:pt x="6" y="98"/>
                  </a:cubicBezTo>
                  <a:cubicBezTo>
                    <a:pt x="2" y="104"/>
                    <a:pt x="0" y="110"/>
                    <a:pt x="0" y="115"/>
                  </a:cubicBezTo>
                  <a:cubicBezTo>
                    <a:pt x="0" y="120"/>
                    <a:pt x="2" y="125"/>
                    <a:pt x="5" y="128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9" y="125"/>
                    <a:pt x="9" y="125"/>
                    <a:pt x="9" y="125"/>
                  </a:cubicBezTo>
                  <a:cubicBezTo>
                    <a:pt x="6" y="122"/>
                    <a:pt x="5" y="119"/>
                    <a:pt x="5" y="115"/>
                  </a:cubicBezTo>
                  <a:cubicBezTo>
                    <a:pt x="5" y="111"/>
                    <a:pt x="6" y="106"/>
                    <a:pt x="10" y="101"/>
                  </a:cubicBezTo>
                  <a:cubicBezTo>
                    <a:pt x="15" y="93"/>
                    <a:pt x="24" y="85"/>
                    <a:pt x="34" y="78"/>
                  </a:cubicBezTo>
                  <a:cubicBezTo>
                    <a:pt x="44" y="71"/>
                    <a:pt x="56" y="66"/>
                    <a:pt x="67" y="63"/>
                  </a:cubicBezTo>
                  <a:cubicBezTo>
                    <a:pt x="74" y="61"/>
                    <a:pt x="85" y="56"/>
                    <a:pt x="96" y="50"/>
                  </a:cubicBezTo>
                  <a:cubicBezTo>
                    <a:pt x="114" y="42"/>
                    <a:pt x="134" y="30"/>
                    <a:pt x="153" y="21"/>
                  </a:cubicBezTo>
                  <a:cubicBezTo>
                    <a:pt x="162" y="16"/>
                    <a:pt x="171" y="12"/>
                    <a:pt x="178" y="9"/>
                  </a:cubicBezTo>
                  <a:cubicBezTo>
                    <a:pt x="186" y="6"/>
                    <a:pt x="192" y="5"/>
                    <a:pt x="197" y="5"/>
                  </a:cubicBezTo>
                  <a:cubicBezTo>
                    <a:pt x="199" y="5"/>
                    <a:pt x="201" y="5"/>
                    <a:pt x="202" y="6"/>
                  </a:cubicBezTo>
                  <a:cubicBezTo>
                    <a:pt x="203" y="6"/>
                    <a:pt x="203" y="7"/>
                    <a:pt x="204" y="9"/>
                  </a:cubicBezTo>
                  <a:cubicBezTo>
                    <a:pt x="206" y="8"/>
                    <a:pt x="206" y="8"/>
                    <a:pt x="206" y="8"/>
                  </a:cubicBezTo>
                  <a:cubicBezTo>
                    <a:pt x="204" y="7"/>
                    <a:pt x="204" y="7"/>
                    <a:pt x="204" y="7"/>
                  </a:cubicBezTo>
                  <a:cubicBezTo>
                    <a:pt x="73" y="181"/>
                    <a:pt x="73" y="181"/>
                    <a:pt x="73" y="181"/>
                  </a:cubicBezTo>
                  <a:cubicBezTo>
                    <a:pt x="75" y="183"/>
                    <a:pt x="75" y="183"/>
                    <a:pt x="75" y="183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181"/>
                    <a:pt x="73" y="178"/>
                    <a:pt x="67" y="173"/>
                  </a:cubicBezTo>
                  <a:cubicBezTo>
                    <a:pt x="59" y="167"/>
                    <a:pt x="46" y="157"/>
                    <a:pt x="35" y="147"/>
                  </a:cubicBezTo>
                  <a:cubicBezTo>
                    <a:pt x="23" y="137"/>
                    <a:pt x="12" y="129"/>
                    <a:pt x="9" y="125"/>
                  </a:cubicBezTo>
                  <a:cubicBezTo>
                    <a:pt x="7" y="126"/>
                    <a:pt x="7" y="126"/>
                    <a:pt x="7" y="126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4" name="í$líḋe">
              <a:extLst>
                <a:ext uri="{FF2B5EF4-FFF2-40B4-BE49-F238E27FC236}">
                  <a16:creationId xmlns:a16="http://schemas.microsoft.com/office/drawing/2014/main" id="{453095A6-8B41-B735-6CEA-E39FF21EEBB5}"/>
                </a:ext>
              </a:extLst>
            </p:cNvPr>
            <p:cNvSpPr/>
            <p:nvPr/>
          </p:nvSpPr>
          <p:spPr bwMode="auto">
            <a:xfrm>
              <a:off x="6823076" y="3175000"/>
              <a:ext cx="354013" cy="301625"/>
            </a:xfrm>
            <a:custGeom>
              <a:avLst/>
              <a:gdLst>
                <a:gd name="T0" fmla="*/ 19 w 185"/>
                <a:gd name="T1" fmla="*/ 102 h 158"/>
                <a:gd name="T2" fmla="*/ 87 w 185"/>
                <a:gd name="T3" fmla="*/ 158 h 158"/>
                <a:gd name="T4" fmla="*/ 185 w 185"/>
                <a:gd name="T5" fmla="*/ 26 h 158"/>
                <a:gd name="T6" fmla="*/ 78 w 185"/>
                <a:gd name="T7" fmla="*/ 36 h 158"/>
                <a:gd name="T8" fmla="*/ 19 w 185"/>
                <a:gd name="T9" fmla="*/ 10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158">
                  <a:moveTo>
                    <a:pt x="19" y="102"/>
                  </a:moveTo>
                  <a:cubicBezTo>
                    <a:pt x="30" y="112"/>
                    <a:pt x="87" y="158"/>
                    <a:pt x="87" y="158"/>
                  </a:cubicBezTo>
                  <a:cubicBezTo>
                    <a:pt x="185" y="26"/>
                    <a:pt x="185" y="26"/>
                    <a:pt x="185" y="26"/>
                  </a:cubicBezTo>
                  <a:cubicBezTo>
                    <a:pt x="178" y="0"/>
                    <a:pt x="114" y="27"/>
                    <a:pt x="78" y="36"/>
                  </a:cubicBezTo>
                  <a:cubicBezTo>
                    <a:pt x="43" y="45"/>
                    <a:pt x="0" y="83"/>
                    <a:pt x="19" y="102"/>
                  </a:cubicBezTo>
                </a:path>
              </a:pathLst>
            </a:custGeom>
            <a:solidFill>
              <a:srgbClr val="F9C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5" name="íśḻïḓe">
              <a:extLst>
                <a:ext uri="{FF2B5EF4-FFF2-40B4-BE49-F238E27FC236}">
                  <a16:creationId xmlns:a16="http://schemas.microsoft.com/office/drawing/2014/main" id="{DEFC2174-818E-0987-4091-C9FD37230B67}"/>
                </a:ext>
              </a:extLst>
            </p:cNvPr>
            <p:cNvSpPr/>
            <p:nvPr/>
          </p:nvSpPr>
          <p:spPr bwMode="auto">
            <a:xfrm>
              <a:off x="6845301" y="3197225"/>
              <a:ext cx="338138" cy="284163"/>
            </a:xfrm>
            <a:custGeom>
              <a:avLst/>
              <a:gdLst>
                <a:gd name="T0" fmla="*/ 7 w 176"/>
                <a:gd name="T1" fmla="*/ 90 h 148"/>
                <a:gd name="T2" fmla="*/ 6 w 176"/>
                <a:gd name="T3" fmla="*/ 91 h 148"/>
                <a:gd name="T4" fmla="*/ 21 w 176"/>
                <a:gd name="T5" fmla="*/ 105 h 148"/>
                <a:gd name="T6" fmla="*/ 74 w 176"/>
                <a:gd name="T7" fmla="*/ 148 h 148"/>
                <a:gd name="T8" fmla="*/ 75 w 176"/>
                <a:gd name="T9" fmla="*/ 148 h 148"/>
                <a:gd name="T10" fmla="*/ 77 w 176"/>
                <a:gd name="T11" fmla="*/ 147 h 148"/>
                <a:gd name="T12" fmla="*/ 175 w 176"/>
                <a:gd name="T13" fmla="*/ 15 h 148"/>
                <a:gd name="T14" fmla="*/ 175 w 176"/>
                <a:gd name="T15" fmla="*/ 13 h 148"/>
                <a:gd name="T16" fmla="*/ 167 w 176"/>
                <a:gd name="T17" fmla="*/ 3 h 148"/>
                <a:gd name="T18" fmla="*/ 153 w 176"/>
                <a:gd name="T19" fmla="*/ 0 h 148"/>
                <a:gd name="T20" fmla="*/ 109 w 176"/>
                <a:gd name="T21" fmla="*/ 8 h 148"/>
                <a:gd name="T22" fmla="*/ 66 w 176"/>
                <a:gd name="T23" fmla="*/ 21 h 148"/>
                <a:gd name="T24" fmla="*/ 22 w 176"/>
                <a:gd name="T25" fmla="*/ 45 h 148"/>
                <a:gd name="T26" fmla="*/ 6 w 176"/>
                <a:gd name="T27" fmla="*/ 61 h 148"/>
                <a:gd name="T28" fmla="*/ 0 w 176"/>
                <a:gd name="T29" fmla="*/ 79 h 148"/>
                <a:gd name="T30" fmla="*/ 6 w 176"/>
                <a:gd name="T31" fmla="*/ 91 h 148"/>
                <a:gd name="T32" fmla="*/ 7 w 176"/>
                <a:gd name="T33" fmla="*/ 90 h 148"/>
                <a:gd name="T34" fmla="*/ 9 w 176"/>
                <a:gd name="T35" fmla="*/ 88 h 148"/>
                <a:gd name="T36" fmla="*/ 5 w 176"/>
                <a:gd name="T37" fmla="*/ 79 h 148"/>
                <a:gd name="T38" fmla="*/ 10 w 176"/>
                <a:gd name="T39" fmla="*/ 64 h 148"/>
                <a:gd name="T40" fmla="*/ 35 w 176"/>
                <a:gd name="T41" fmla="*/ 41 h 148"/>
                <a:gd name="T42" fmla="*/ 67 w 176"/>
                <a:gd name="T43" fmla="*/ 26 h 148"/>
                <a:gd name="T44" fmla="*/ 111 w 176"/>
                <a:gd name="T45" fmla="*/ 13 h 148"/>
                <a:gd name="T46" fmla="*/ 153 w 176"/>
                <a:gd name="T47" fmla="*/ 5 h 148"/>
                <a:gd name="T48" fmla="*/ 165 w 176"/>
                <a:gd name="T49" fmla="*/ 7 h 148"/>
                <a:gd name="T50" fmla="*/ 171 w 176"/>
                <a:gd name="T51" fmla="*/ 14 h 148"/>
                <a:gd name="T52" fmla="*/ 173 w 176"/>
                <a:gd name="T53" fmla="*/ 14 h 148"/>
                <a:gd name="T54" fmla="*/ 171 w 176"/>
                <a:gd name="T55" fmla="*/ 12 h 148"/>
                <a:gd name="T56" fmla="*/ 73 w 176"/>
                <a:gd name="T57" fmla="*/ 144 h 148"/>
                <a:gd name="T58" fmla="*/ 75 w 176"/>
                <a:gd name="T59" fmla="*/ 146 h 148"/>
                <a:gd name="T60" fmla="*/ 77 w 176"/>
                <a:gd name="T61" fmla="*/ 144 h 148"/>
                <a:gd name="T62" fmla="*/ 68 w 176"/>
                <a:gd name="T63" fmla="*/ 137 h 148"/>
                <a:gd name="T64" fmla="*/ 35 w 176"/>
                <a:gd name="T65" fmla="*/ 110 h 148"/>
                <a:gd name="T66" fmla="*/ 9 w 176"/>
                <a:gd name="T67" fmla="*/ 88 h 148"/>
                <a:gd name="T68" fmla="*/ 7 w 176"/>
                <a:gd name="T69" fmla="*/ 9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6" h="148">
                  <a:moveTo>
                    <a:pt x="7" y="90"/>
                  </a:moveTo>
                  <a:cubicBezTo>
                    <a:pt x="6" y="91"/>
                    <a:pt x="6" y="91"/>
                    <a:pt x="6" y="91"/>
                  </a:cubicBezTo>
                  <a:cubicBezTo>
                    <a:pt x="8" y="94"/>
                    <a:pt x="14" y="99"/>
                    <a:pt x="21" y="105"/>
                  </a:cubicBezTo>
                  <a:cubicBezTo>
                    <a:pt x="42" y="122"/>
                    <a:pt x="74" y="148"/>
                    <a:pt x="74" y="148"/>
                  </a:cubicBezTo>
                  <a:cubicBezTo>
                    <a:pt x="74" y="148"/>
                    <a:pt x="75" y="148"/>
                    <a:pt x="75" y="148"/>
                  </a:cubicBezTo>
                  <a:cubicBezTo>
                    <a:pt x="76" y="148"/>
                    <a:pt x="77" y="148"/>
                    <a:pt x="77" y="147"/>
                  </a:cubicBezTo>
                  <a:cubicBezTo>
                    <a:pt x="175" y="15"/>
                    <a:pt x="175" y="15"/>
                    <a:pt x="175" y="15"/>
                  </a:cubicBezTo>
                  <a:cubicBezTo>
                    <a:pt x="175" y="14"/>
                    <a:pt x="176" y="14"/>
                    <a:pt x="175" y="13"/>
                  </a:cubicBezTo>
                  <a:cubicBezTo>
                    <a:pt x="174" y="8"/>
                    <a:pt x="171" y="5"/>
                    <a:pt x="167" y="3"/>
                  </a:cubicBezTo>
                  <a:cubicBezTo>
                    <a:pt x="163" y="1"/>
                    <a:pt x="158" y="0"/>
                    <a:pt x="153" y="0"/>
                  </a:cubicBezTo>
                  <a:cubicBezTo>
                    <a:pt x="140" y="0"/>
                    <a:pt x="125" y="4"/>
                    <a:pt x="109" y="8"/>
                  </a:cubicBezTo>
                  <a:cubicBezTo>
                    <a:pt x="94" y="13"/>
                    <a:pt x="78" y="18"/>
                    <a:pt x="66" y="21"/>
                  </a:cubicBezTo>
                  <a:cubicBezTo>
                    <a:pt x="51" y="25"/>
                    <a:pt x="35" y="34"/>
                    <a:pt x="22" y="45"/>
                  </a:cubicBezTo>
                  <a:cubicBezTo>
                    <a:pt x="16" y="50"/>
                    <a:pt x="10" y="56"/>
                    <a:pt x="6" y="61"/>
                  </a:cubicBezTo>
                  <a:cubicBezTo>
                    <a:pt x="3" y="67"/>
                    <a:pt x="0" y="73"/>
                    <a:pt x="0" y="79"/>
                  </a:cubicBezTo>
                  <a:cubicBezTo>
                    <a:pt x="0" y="83"/>
                    <a:pt x="2" y="88"/>
                    <a:pt x="6" y="91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9" y="88"/>
                    <a:pt x="9" y="88"/>
                    <a:pt x="9" y="88"/>
                  </a:cubicBezTo>
                  <a:cubicBezTo>
                    <a:pt x="6" y="85"/>
                    <a:pt x="5" y="82"/>
                    <a:pt x="5" y="79"/>
                  </a:cubicBezTo>
                  <a:cubicBezTo>
                    <a:pt x="5" y="74"/>
                    <a:pt x="7" y="69"/>
                    <a:pt x="10" y="64"/>
                  </a:cubicBezTo>
                  <a:cubicBezTo>
                    <a:pt x="16" y="56"/>
                    <a:pt x="25" y="48"/>
                    <a:pt x="35" y="41"/>
                  </a:cubicBezTo>
                  <a:cubicBezTo>
                    <a:pt x="45" y="34"/>
                    <a:pt x="56" y="29"/>
                    <a:pt x="67" y="26"/>
                  </a:cubicBezTo>
                  <a:cubicBezTo>
                    <a:pt x="79" y="23"/>
                    <a:pt x="95" y="18"/>
                    <a:pt x="111" y="13"/>
                  </a:cubicBezTo>
                  <a:cubicBezTo>
                    <a:pt x="126" y="9"/>
                    <a:pt x="141" y="5"/>
                    <a:pt x="153" y="5"/>
                  </a:cubicBezTo>
                  <a:cubicBezTo>
                    <a:pt x="158" y="5"/>
                    <a:pt x="162" y="6"/>
                    <a:pt x="165" y="7"/>
                  </a:cubicBezTo>
                  <a:cubicBezTo>
                    <a:pt x="168" y="9"/>
                    <a:pt x="170" y="11"/>
                    <a:pt x="171" y="14"/>
                  </a:cubicBezTo>
                  <a:cubicBezTo>
                    <a:pt x="173" y="14"/>
                    <a:pt x="173" y="14"/>
                    <a:pt x="173" y="14"/>
                  </a:cubicBezTo>
                  <a:cubicBezTo>
                    <a:pt x="171" y="12"/>
                    <a:pt x="171" y="12"/>
                    <a:pt x="171" y="12"/>
                  </a:cubicBezTo>
                  <a:cubicBezTo>
                    <a:pt x="73" y="144"/>
                    <a:pt x="73" y="144"/>
                    <a:pt x="73" y="144"/>
                  </a:cubicBezTo>
                  <a:cubicBezTo>
                    <a:pt x="75" y="146"/>
                    <a:pt x="75" y="146"/>
                    <a:pt x="75" y="146"/>
                  </a:cubicBezTo>
                  <a:cubicBezTo>
                    <a:pt x="77" y="144"/>
                    <a:pt x="77" y="144"/>
                    <a:pt x="77" y="144"/>
                  </a:cubicBezTo>
                  <a:cubicBezTo>
                    <a:pt x="77" y="144"/>
                    <a:pt x="73" y="141"/>
                    <a:pt x="68" y="137"/>
                  </a:cubicBezTo>
                  <a:cubicBezTo>
                    <a:pt x="59" y="130"/>
                    <a:pt x="47" y="120"/>
                    <a:pt x="35" y="110"/>
                  </a:cubicBezTo>
                  <a:cubicBezTo>
                    <a:pt x="23" y="101"/>
                    <a:pt x="13" y="92"/>
                    <a:pt x="9" y="88"/>
                  </a:cubicBezTo>
                  <a:cubicBezTo>
                    <a:pt x="7" y="90"/>
                    <a:pt x="7" y="90"/>
                    <a:pt x="7" y="90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6" name="îṡlîḋe">
              <a:extLst>
                <a:ext uri="{FF2B5EF4-FFF2-40B4-BE49-F238E27FC236}">
                  <a16:creationId xmlns:a16="http://schemas.microsoft.com/office/drawing/2014/main" id="{DF86DF94-5E3B-8B80-24F4-DCFADB1F2DCD}"/>
                </a:ext>
              </a:extLst>
            </p:cNvPr>
            <p:cNvSpPr/>
            <p:nvPr/>
          </p:nvSpPr>
          <p:spPr bwMode="auto">
            <a:xfrm>
              <a:off x="6983413" y="3727450"/>
              <a:ext cx="122238" cy="149225"/>
            </a:xfrm>
            <a:custGeom>
              <a:avLst/>
              <a:gdLst>
                <a:gd name="T0" fmla="*/ 59 w 64"/>
                <a:gd name="T1" fmla="*/ 48 h 78"/>
                <a:gd name="T2" fmla="*/ 16 w 64"/>
                <a:gd name="T3" fmla="*/ 0 h 78"/>
                <a:gd name="T4" fmla="*/ 15 w 64"/>
                <a:gd name="T5" fmla="*/ 66 h 78"/>
                <a:gd name="T6" fmla="*/ 44 w 64"/>
                <a:gd name="T7" fmla="*/ 74 h 78"/>
                <a:gd name="T8" fmla="*/ 59 w 64"/>
                <a:gd name="T9" fmla="*/ 4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78">
                  <a:moveTo>
                    <a:pt x="59" y="48"/>
                  </a:moveTo>
                  <a:cubicBezTo>
                    <a:pt x="55" y="36"/>
                    <a:pt x="47" y="20"/>
                    <a:pt x="16" y="0"/>
                  </a:cubicBezTo>
                  <a:cubicBezTo>
                    <a:pt x="16" y="0"/>
                    <a:pt x="0" y="46"/>
                    <a:pt x="15" y="66"/>
                  </a:cubicBezTo>
                  <a:cubicBezTo>
                    <a:pt x="20" y="73"/>
                    <a:pt x="27" y="78"/>
                    <a:pt x="44" y="74"/>
                  </a:cubicBezTo>
                  <a:cubicBezTo>
                    <a:pt x="44" y="74"/>
                    <a:pt x="64" y="65"/>
                    <a:pt x="59" y="48"/>
                  </a:cubicBezTo>
                </a:path>
              </a:pathLst>
            </a:custGeom>
            <a:solidFill>
              <a:srgbClr val="F8CA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7" name="îšļïdê">
              <a:extLst>
                <a:ext uri="{FF2B5EF4-FFF2-40B4-BE49-F238E27FC236}">
                  <a16:creationId xmlns:a16="http://schemas.microsoft.com/office/drawing/2014/main" id="{F05C63A4-9D79-1CDE-E5EF-F25F631BABB6}"/>
                </a:ext>
              </a:extLst>
            </p:cNvPr>
            <p:cNvSpPr/>
            <p:nvPr/>
          </p:nvSpPr>
          <p:spPr bwMode="auto">
            <a:xfrm>
              <a:off x="6994526" y="3722688"/>
              <a:ext cx="107950" cy="153988"/>
            </a:xfrm>
            <a:custGeom>
              <a:avLst/>
              <a:gdLst>
                <a:gd name="T0" fmla="*/ 53 w 56"/>
                <a:gd name="T1" fmla="*/ 51 h 81"/>
                <a:gd name="T2" fmla="*/ 55 w 56"/>
                <a:gd name="T3" fmla="*/ 50 h 81"/>
                <a:gd name="T4" fmla="*/ 43 w 56"/>
                <a:gd name="T5" fmla="*/ 29 h 81"/>
                <a:gd name="T6" fmla="*/ 11 w 56"/>
                <a:gd name="T7" fmla="*/ 1 h 81"/>
                <a:gd name="T8" fmla="*/ 9 w 56"/>
                <a:gd name="T9" fmla="*/ 1 h 81"/>
                <a:gd name="T10" fmla="*/ 8 w 56"/>
                <a:gd name="T11" fmla="*/ 2 h 81"/>
                <a:gd name="T12" fmla="*/ 0 w 56"/>
                <a:gd name="T13" fmla="*/ 45 h 81"/>
                <a:gd name="T14" fmla="*/ 7 w 56"/>
                <a:gd name="T15" fmla="*/ 71 h 81"/>
                <a:gd name="T16" fmla="*/ 15 w 56"/>
                <a:gd name="T17" fmla="*/ 78 h 81"/>
                <a:gd name="T18" fmla="*/ 27 w 56"/>
                <a:gd name="T19" fmla="*/ 81 h 81"/>
                <a:gd name="T20" fmla="*/ 39 w 56"/>
                <a:gd name="T21" fmla="*/ 80 h 81"/>
                <a:gd name="T22" fmla="*/ 39 w 56"/>
                <a:gd name="T23" fmla="*/ 79 h 81"/>
                <a:gd name="T24" fmla="*/ 48 w 56"/>
                <a:gd name="T25" fmla="*/ 74 h 81"/>
                <a:gd name="T26" fmla="*/ 53 w 56"/>
                <a:gd name="T27" fmla="*/ 67 h 81"/>
                <a:gd name="T28" fmla="*/ 56 w 56"/>
                <a:gd name="T29" fmla="*/ 57 h 81"/>
                <a:gd name="T30" fmla="*/ 55 w 56"/>
                <a:gd name="T31" fmla="*/ 50 h 81"/>
                <a:gd name="T32" fmla="*/ 53 w 56"/>
                <a:gd name="T33" fmla="*/ 51 h 81"/>
                <a:gd name="T34" fmla="*/ 51 w 56"/>
                <a:gd name="T35" fmla="*/ 51 h 81"/>
                <a:gd name="T36" fmla="*/ 51 w 56"/>
                <a:gd name="T37" fmla="*/ 57 h 81"/>
                <a:gd name="T38" fmla="*/ 49 w 56"/>
                <a:gd name="T39" fmla="*/ 64 h 81"/>
                <a:gd name="T40" fmla="*/ 42 w 56"/>
                <a:gd name="T41" fmla="*/ 72 h 81"/>
                <a:gd name="T42" fmla="*/ 39 w 56"/>
                <a:gd name="T43" fmla="*/ 74 h 81"/>
                <a:gd name="T44" fmla="*/ 38 w 56"/>
                <a:gd name="T45" fmla="*/ 75 h 81"/>
                <a:gd name="T46" fmla="*/ 37 w 56"/>
                <a:gd name="T47" fmla="*/ 75 h 81"/>
                <a:gd name="T48" fmla="*/ 37 w 56"/>
                <a:gd name="T49" fmla="*/ 75 h 81"/>
                <a:gd name="T50" fmla="*/ 38 w 56"/>
                <a:gd name="T51" fmla="*/ 77 h 81"/>
                <a:gd name="T52" fmla="*/ 38 w 56"/>
                <a:gd name="T53" fmla="*/ 75 h 81"/>
                <a:gd name="T54" fmla="*/ 27 w 56"/>
                <a:gd name="T55" fmla="*/ 76 h 81"/>
                <a:gd name="T56" fmla="*/ 17 w 56"/>
                <a:gd name="T57" fmla="*/ 74 h 81"/>
                <a:gd name="T58" fmla="*/ 11 w 56"/>
                <a:gd name="T59" fmla="*/ 68 h 81"/>
                <a:gd name="T60" fmla="*/ 5 w 56"/>
                <a:gd name="T61" fmla="*/ 45 h 81"/>
                <a:gd name="T62" fmla="*/ 8 w 56"/>
                <a:gd name="T63" fmla="*/ 17 h 81"/>
                <a:gd name="T64" fmla="*/ 11 w 56"/>
                <a:gd name="T65" fmla="*/ 7 h 81"/>
                <a:gd name="T66" fmla="*/ 12 w 56"/>
                <a:gd name="T67" fmla="*/ 5 h 81"/>
                <a:gd name="T68" fmla="*/ 12 w 56"/>
                <a:gd name="T69" fmla="*/ 4 h 81"/>
                <a:gd name="T70" fmla="*/ 10 w 56"/>
                <a:gd name="T71" fmla="*/ 3 h 81"/>
                <a:gd name="T72" fmla="*/ 9 w 56"/>
                <a:gd name="T73" fmla="*/ 5 h 81"/>
                <a:gd name="T74" fmla="*/ 40 w 56"/>
                <a:gd name="T75" fmla="*/ 31 h 81"/>
                <a:gd name="T76" fmla="*/ 51 w 56"/>
                <a:gd name="T77" fmla="*/ 51 h 81"/>
                <a:gd name="T78" fmla="*/ 53 w 56"/>
                <a:gd name="T79" fmla="*/ 5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6" h="81">
                  <a:moveTo>
                    <a:pt x="53" y="51"/>
                  </a:moveTo>
                  <a:cubicBezTo>
                    <a:pt x="55" y="50"/>
                    <a:pt x="55" y="50"/>
                    <a:pt x="55" y="50"/>
                  </a:cubicBezTo>
                  <a:cubicBezTo>
                    <a:pt x="53" y="44"/>
                    <a:pt x="50" y="37"/>
                    <a:pt x="43" y="29"/>
                  </a:cubicBezTo>
                  <a:cubicBezTo>
                    <a:pt x="37" y="20"/>
                    <a:pt x="27" y="11"/>
                    <a:pt x="11" y="1"/>
                  </a:cubicBezTo>
                  <a:cubicBezTo>
                    <a:pt x="11" y="1"/>
                    <a:pt x="10" y="0"/>
                    <a:pt x="9" y="1"/>
                  </a:cubicBezTo>
                  <a:cubicBezTo>
                    <a:pt x="9" y="1"/>
                    <a:pt x="8" y="1"/>
                    <a:pt x="8" y="2"/>
                  </a:cubicBezTo>
                  <a:cubicBezTo>
                    <a:pt x="8" y="2"/>
                    <a:pt x="0" y="24"/>
                    <a:pt x="0" y="45"/>
                  </a:cubicBezTo>
                  <a:cubicBezTo>
                    <a:pt x="0" y="54"/>
                    <a:pt x="2" y="64"/>
                    <a:pt x="7" y="71"/>
                  </a:cubicBezTo>
                  <a:cubicBezTo>
                    <a:pt x="9" y="74"/>
                    <a:pt x="11" y="76"/>
                    <a:pt x="15" y="78"/>
                  </a:cubicBezTo>
                  <a:cubicBezTo>
                    <a:pt x="18" y="80"/>
                    <a:pt x="22" y="81"/>
                    <a:pt x="27" y="81"/>
                  </a:cubicBezTo>
                  <a:cubicBezTo>
                    <a:pt x="30" y="81"/>
                    <a:pt x="34" y="81"/>
                    <a:pt x="39" y="80"/>
                  </a:cubicBezTo>
                  <a:cubicBezTo>
                    <a:pt x="39" y="79"/>
                    <a:pt x="39" y="79"/>
                    <a:pt x="39" y="79"/>
                  </a:cubicBezTo>
                  <a:cubicBezTo>
                    <a:pt x="40" y="79"/>
                    <a:pt x="44" y="77"/>
                    <a:pt x="48" y="74"/>
                  </a:cubicBezTo>
                  <a:cubicBezTo>
                    <a:pt x="50" y="72"/>
                    <a:pt x="52" y="70"/>
                    <a:pt x="53" y="67"/>
                  </a:cubicBezTo>
                  <a:cubicBezTo>
                    <a:pt x="55" y="64"/>
                    <a:pt x="56" y="61"/>
                    <a:pt x="56" y="57"/>
                  </a:cubicBezTo>
                  <a:cubicBezTo>
                    <a:pt x="56" y="55"/>
                    <a:pt x="56" y="52"/>
                    <a:pt x="55" y="50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51" y="53"/>
                    <a:pt x="51" y="55"/>
                    <a:pt x="51" y="57"/>
                  </a:cubicBezTo>
                  <a:cubicBezTo>
                    <a:pt x="51" y="60"/>
                    <a:pt x="51" y="62"/>
                    <a:pt x="49" y="64"/>
                  </a:cubicBezTo>
                  <a:cubicBezTo>
                    <a:pt x="47" y="68"/>
                    <a:pt x="44" y="71"/>
                    <a:pt x="42" y="72"/>
                  </a:cubicBezTo>
                  <a:cubicBezTo>
                    <a:pt x="41" y="73"/>
                    <a:pt x="39" y="74"/>
                    <a:pt x="39" y="74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8" y="77"/>
                    <a:pt x="38" y="77"/>
                    <a:pt x="38" y="77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6"/>
                    <a:pt x="30" y="76"/>
                    <a:pt x="27" y="76"/>
                  </a:cubicBezTo>
                  <a:cubicBezTo>
                    <a:pt x="23" y="76"/>
                    <a:pt x="19" y="75"/>
                    <a:pt x="17" y="74"/>
                  </a:cubicBezTo>
                  <a:cubicBezTo>
                    <a:pt x="14" y="72"/>
                    <a:pt x="12" y="70"/>
                    <a:pt x="11" y="68"/>
                  </a:cubicBezTo>
                  <a:cubicBezTo>
                    <a:pt x="6" y="62"/>
                    <a:pt x="5" y="54"/>
                    <a:pt x="5" y="45"/>
                  </a:cubicBezTo>
                  <a:cubicBezTo>
                    <a:pt x="5" y="35"/>
                    <a:pt x="7" y="25"/>
                    <a:pt x="8" y="17"/>
                  </a:cubicBezTo>
                  <a:cubicBezTo>
                    <a:pt x="9" y="13"/>
                    <a:pt x="10" y="10"/>
                    <a:pt x="11" y="7"/>
                  </a:cubicBezTo>
                  <a:cubicBezTo>
                    <a:pt x="11" y="6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24" y="15"/>
                    <a:pt x="33" y="24"/>
                    <a:pt x="40" y="31"/>
                  </a:cubicBezTo>
                  <a:cubicBezTo>
                    <a:pt x="46" y="39"/>
                    <a:pt x="49" y="46"/>
                    <a:pt x="51" y="51"/>
                  </a:cubicBezTo>
                  <a:cubicBezTo>
                    <a:pt x="53" y="51"/>
                    <a:pt x="53" y="51"/>
                    <a:pt x="53" y="51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8" name="íṥḷíďe">
              <a:extLst>
                <a:ext uri="{FF2B5EF4-FFF2-40B4-BE49-F238E27FC236}">
                  <a16:creationId xmlns:a16="http://schemas.microsoft.com/office/drawing/2014/main" id="{874DFDF8-F220-B99C-6806-658B321F92E2}"/>
                </a:ext>
              </a:extLst>
            </p:cNvPr>
            <p:cNvSpPr/>
            <p:nvPr/>
          </p:nvSpPr>
          <p:spPr bwMode="auto">
            <a:xfrm>
              <a:off x="7072313" y="4065588"/>
              <a:ext cx="123825" cy="150813"/>
            </a:xfrm>
            <a:custGeom>
              <a:avLst/>
              <a:gdLst>
                <a:gd name="T0" fmla="*/ 59 w 65"/>
                <a:gd name="T1" fmla="*/ 48 h 79"/>
                <a:gd name="T2" fmla="*/ 17 w 65"/>
                <a:gd name="T3" fmla="*/ 0 h 79"/>
                <a:gd name="T4" fmla="*/ 15 w 65"/>
                <a:gd name="T5" fmla="*/ 67 h 79"/>
                <a:gd name="T6" fmla="*/ 45 w 65"/>
                <a:gd name="T7" fmla="*/ 74 h 79"/>
                <a:gd name="T8" fmla="*/ 59 w 65"/>
                <a:gd name="T9" fmla="*/ 4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79">
                  <a:moveTo>
                    <a:pt x="59" y="48"/>
                  </a:moveTo>
                  <a:cubicBezTo>
                    <a:pt x="56" y="37"/>
                    <a:pt x="47" y="20"/>
                    <a:pt x="17" y="0"/>
                  </a:cubicBezTo>
                  <a:cubicBezTo>
                    <a:pt x="17" y="0"/>
                    <a:pt x="0" y="47"/>
                    <a:pt x="15" y="67"/>
                  </a:cubicBezTo>
                  <a:cubicBezTo>
                    <a:pt x="21" y="74"/>
                    <a:pt x="27" y="79"/>
                    <a:pt x="45" y="74"/>
                  </a:cubicBezTo>
                  <a:cubicBezTo>
                    <a:pt x="45" y="74"/>
                    <a:pt x="65" y="65"/>
                    <a:pt x="59" y="48"/>
                  </a:cubicBezTo>
                </a:path>
              </a:pathLst>
            </a:custGeom>
            <a:solidFill>
              <a:srgbClr val="F8CA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9" name="íśľiḍe">
              <a:extLst>
                <a:ext uri="{FF2B5EF4-FFF2-40B4-BE49-F238E27FC236}">
                  <a16:creationId xmlns:a16="http://schemas.microsoft.com/office/drawing/2014/main" id="{8AD3B98A-880D-DF0F-329A-AC584867F5BB}"/>
                </a:ext>
              </a:extLst>
            </p:cNvPr>
            <p:cNvSpPr/>
            <p:nvPr/>
          </p:nvSpPr>
          <p:spPr bwMode="auto">
            <a:xfrm>
              <a:off x="7085013" y="4060825"/>
              <a:ext cx="107950" cy="153988"/>
            </a:xfrm>
            <a:custGeom>
              <a:avLst/>
              <a:gdLst>
                <a:gd name="T0" fmla="*/ 52 w 56"/>
                <a:gd name="T1" fmla="*/ 50 h 80"/>
                <a:gd name="T2" fmla="*/ 55 w 56"/>
                <a:gd name="T3" fmla="*/ 49 h 80"/>
                <a:gd name="T4" fmla="*/ 43 w 56"/>
                <a:gd name="T5" fmla="*/ 28 h 80"/>
                <a:gd name="T6" fmla="*/ 11 w 56"/>
                <a:gd name="T7" fmla="*/ 0 h 80"/>
                <a:gd name="T8" fmla="*/ 9 w 56"/>
                <a:gd name="T9" fmla="*/ 0 h 80"/>
                <a:gd name="T10" fmla="*/ 7 w 56"/>
                <a:gd name="T11" fmla="*/ 1 h 80"/>
                <a:gd name="T12" fmla="*/ 0 w 56"/>
                <a:gd name="T13" fmla="*/ 44 h 80"/>
                <a:gd name="T14" fmla="*/ 6 w 56"/>
                <a:gd name="T15" fmla="*/ 70 h 80"/>
                <a:gd name="T16" fmla="*/ 14 w 56"/>
                <a:gd name="T17" fmla="*/ 77 h 80"/>
                <a:gd name="T18" fmla="*/ 27 w 56"/>
                <a:gd name="T19" fmla="*/ 80 h 80"/>
                <a:gd name="T20" fmla="*/ 39 w 56"/>
                <a:gd name="T21" fmla="*/ 79 h 80"/>
                <a:gd name="T22" fmla="*/ 39 w 56"/>
                <a:gd name="T23" fmla="*/ 79 h 80"/>
                <a:gd name="T24" fmla="*/ 47 w 56"/>
                <a:gd name="T25" fmla="*/ 73 h 80"/>
                <a:gd name="T26" fmla="*/ 53 w 56"/>
                <a:gd name="T27" fmla="*/ 66 h 80"/>
                <a:gd name="T28" fmla="*/ 56 w 56"/>
                <a:gd name="T29" fmla="*/ 56 h 80"/>
                <a:gd name="T30" fmla="*/ 55 w 56"/>
                <a:gd name="T31" fmla="*/ 49 h 80"/>
                <a:gd name="T32" fmla="*/ 52 w 56"/>
                <a:gd name="T33" fmla="*/ 50 h 80"/>
                <a:gd name="T34" fmla="*/ 50 w 56"/>
                <a:gd name="T35" fmla="*/ 51 h 80"/>
                <a:gd name="T36" fmla="*/ 51 w 56"/>
                <a:gd name="T37" fmla="*/ 56 h 80"/>
                <a:gd name="T38" fmla="*/ 49 w 56"/>
                <a:gd name="T39" fmla="*/ 64 h 80"/>
                <a:gd name="T40" fmla="*/ 42 w 56"/>
                <a:gd name="T41" fmla="*/ 72 h 80"/>
                <a:gd name="T42" fmla="*/ 38 w 56"/>
                <a:gd name="T43" fmla="*/ 74 h 80"/>
                <a:gd name="T44" fmla="*/ 37 w 56"/>
                <a:gd name="T45" fmla="*/ 74 h 80"/>
                <a:gd name="T46" fmla="*/ 37 w 56"/>
                <a:gd name="T47" fmla="*/ 74 h 80"/>
                <a:gd name="T48" fmla="*/ 37 w 56"/>
                <a:gd name="T49" fmla="*/ 74 h 80"/>
                <a:gd name="T50" fmla="*/ 38 w 56"/>
                <a:gd name="T51" fmla="*/ 76 h 80"/>
                <a:gd name="T52" fmla="*/ 37 w 56"/>
                <a:gd name="T53" fmla="*/ 74 h 80"/>
                <a:gd name="T54" fmla="*/ 27 w 56"/>
                <a:gd name="T55" fmla="*/ 76 h 80"/>
                <a:gd name="T56" fmla="*/ 17 w 56"/>
                <a:gd name="T57" fmla="*/ 73 h 80"/>
                <a:gd name="T58" fmla="*/ 10 w 56"/>
                <a:gd name="T59" fmla="*/ 67 h 80"/>
                <a:gd name="T60" fmla="*/ 4 w 56"/>
                <a:gd name="T61" fmla="*/ 44 h 80"/>
                <a:gd name="T62" fmla="*/ 8 w 56"/>
                <a:gd name="T63" fmla="*/ 16 h 80"/>
                <a:gd name="T64" fmla="*/ 11 w 56"/>
                <a:gd name="T65" fmla="*/ 7 h 80"/>
                <a:gd name="T66" fmla="*/ 12 w 56"/>
                <a:gd name="T67" fmla="*/ 4 h 80"/>
                <a:gd name="T68" fmla="*/ 12 w 56"/>
                <a:gd name="T69" fmla="*/ 3 h 80"/>
                <a:gd name="T70" fmla="*/ 10 w 56"/>
                <a:gd name="T71" fmla="*/ 2 h 80"/>
                <a:gd name="T72" fmla="*/ 8 w 56"/>
                <a:gd name="T73" fmla="*/ 4 h 80"/>
                <a:gd name="T74" fmla="*/ 39 w 56"/>
                <a:gd name="T75" fmla="*/ 31 h 80"/>
                <a:gd name="T76" fmla="*/ 50 w 56"/>
                <a:gd name="T77" fmla="*/ 51 h 80"/>
                <a:gd name="T78" fmla="*/ 52 w 56"/>
                <a:gd name="T79" fmla="*/ 5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6" h="80">
                  <a:moveTo>
                    <a:pt x="52" y="50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3" y="43"/>
                    <a:pt x="50" y="36"/>
                    <a:pt x="43" y="28"/>
                  </a:cubicBezTo>
                  <a:cubicBezTo>
                    <a:pt x="36" y="20"/>
                    <a:pt x="26" y="10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8" y="0"/>
                    <a:pt x="8" y="1"/>
                    <a:pt x="7" y="1"/>
                  </a:cubicBezTo>
                  <a:cubicBezTo>
                    <a:pt x="7" y="2"/>
                    <a:pt x="0" y="23"/>
                    <a:pt x="0" y="44"/>
                  </a:cubicBezTo>
                  <a:cubicBezTo>
                    <a:pt x="0" y="54"/>
                    <a:pt x="1" y="63"/>
                    <a:pt x="6" y="70"/>
                  </a:cubicBezTo>
                  <a:cubicBezTo>
                    <a:pt x="8" y="73"/>
                    <a:pt x="11" y="75"/>
                    <a:pt x="14" y="77"/>
                  </a:cubicBezTo>
                  <a:cubicBezTo>
                    <a:pt x="17" y="79"/>
                    <a:pt x="22" y="80"/>
                    <a:pt x="27" y="80"/>
                  </a:cubicBezTo>
                  <a:cubicBezTo>
                    <a:pt x="30" y="80"/>
                    <a:pt x="34" y="80"/>
                    <a:pt x="39" y="79"/>
                  </a:cubicBezTo>
                  <a:cubicBezTo>
                    <a:pt x="39" y="79"/>
                    <a:pt x="39" y="79"/>
                    <a:pt x="39" y="79"/>
                  </a:cubicBezTo>
                  <a:cubicBezTo>
                    <a:pt x="39" y="79"/>
                    <a:pt x="43" y="77"/>
                    <a:pt x="47" y="73"/>
                  </a:cubicBezTo>
                  <a:cubicBezTo>
                    <a:pt x="49" y="71"/>
                    <a:pt x="51" y="69"/>
                    <a:pt x="53" y="66"/>
                  </a:cubicBezTo>
                  <a:cubicBezTo>
                    <a:pt x="55" y="63"/>
                    <a:pt x="56" y="60"/>
                    <a:pt x="56" y="56"/>
                  </a:cubicBezTo>
                  <a:cubicBezTo>
                    <a:pt x="56" y="54"/>
                    <a:pt x="55" y="52"/>
                    <a:pt x="55" y="49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1" y="53"/>
                    <a:pt x="51" y="54"/>
                    <a:pt x="51" y="56"/>
                  </a:cubicBezTo>
                  <a:cubicBezTo>
                    <a:pt x="51" y="59"/>
                    <a:pt x="50" y="61"/>
                    <a:pt x="49" y="64"/>
                  </a:cubicBezTo>
                  <a:cubicBezTo>
                    <a:pt x="47" y="67"/>
                    <a:pt x="44" y="70"/>
                    <a:pt x="42" y="72"/>
                  </a:cubicBezTo>
                  <a:cubicBezTo>
                    <a:pt x="40" y="73"/>
                    <a:pt x="39" y="73"/>
                    <a:pt x="38" y="74"/>
                  </a:cubicBezTo>
                  <a:cubicBezTo>
                    <a:pt x="38" y="74"/>
                    <a:pt x="38" y="74"/>
                    <a:pt x="37" y="74"/>
                  </a:cubicBezTo>
                  <a:cubicBezTo>
                    <a:pt x="37" y="74"/>
                    <a:pt x="37" y="74"/>
                    <a:pt x="37" y="74"/>
                  </a:cubicBezTo>
                  <a:cubicBezTo>
                    <a:pt x="37" y="74"/>
                    <a:pt x="37" y="74"/>
                    <a:pt x="37" y="74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4"/>
                    <a:pt x="37" y="74"/>
                    <a:pt x="37" y="74"/>
                  </a:cubicBezTo>
                  <a:cubicBezTo>
                    <a:pt x="33" y="75"/>
                    <a:pt x="30" y="76"/>
                    <a:pt x="27" y="76"/>
                  </a:cubicBezTo>
                  <a:cubicBezTo>
                    <a:pt x="22" y="76"/>
                    <a:pt x="19" y="75"/>
                    <a:pt x="17" y="73"/>
                  </a:cubicBezTo>
                  <a:cubicBezTo>
                    <a:pt x="14" y="72"/>
                    <a:pt x="12" y="70"/>
                    <a:pt x="10" y="67"/>
                  </a:cubicBezTo>
                  <a:cubicBezTo>
                    <a:pt x="6" y="62"/>
                    <a:pt x="4" y="53"/>
                    <a:pt x="4" y="44"/>
                  </a:cubicBezTo>
                  <a:cubicBezTo>
                    <a:pt x="4" y="34"/>
                    <a:pt x="6" y="24"/>
                    <a:pt x="8" y="16"/>
                  </a:cubicBezTo>
                  <a:cubicBezTo>
                    <a:pt x="9" y="12"/>
                    <a:pt x="10" y="9"/>
                    <a:pt x="11" y="7"/>
                  </a:cubicBezTo>
                  <a:cubicBezTo>
                    <a:pt x="11" y="5"/>
                    <a:pt x="11" y="5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23" y="14"/>
                    <a:pt x="33" y="23"/>
                    <a:pt x="39" y="31"/>
                  </a:cubicBezTo>
                  <a:cubicBezTo>
                    <a:pt x="46" y="39"/>
                    <a:pt x="48" y="45"/>
                    <a:pt x="50" y="51"/>
                  </a:cubicBezTo>
                  <a:cubicBezTo>
                    <a:pt x="52" y="50"/>
                    <a:pt x="52" y="50"/>
                    <a:pt x="52" y="50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0" name="íṧḷïde">
              <a:extLst>
                <a:ext uri="{FF2B5EF4-FFF2-40B4-BE49-F238E27FC236}">
                  <a16:creationId xmlns:a16="http://schemas.microsoft.com/office/drawing/2014/main" id="{7CCF8500-7D47-11CA-8426-5EE25AD28B1B}"/>
                </a:ext>
              </a:extLst>
            </p:cNvPr>
            <p:cNvSpPr/>
            <p:nvPr/>
          </p:nvSpPr>
          <p:spPr bwMode="auto">
            <a:xfrm>
              <a:off x="6181726" y="1898650"/>
              <a:ext cx="1466850" cy="1346200"/>
            </a:xfrm>
            <a:custGeom>
              <a:avLst/>
              <a:gdLst>
                <a:gd name="T0" fmla="*/ 0 w 765"/>
                <a:gd name="T1" fmla="*/ 349 h 703"/>
                <a:gd name="T2" fmla="*/ 377 w 765"/>
                <a:gd name="T3" fmla="*/ 702 h 703"/>
                <a:gd name="T4" fmla="*/ 756 w 765"/>
                <a:gd name="T5" fmla="*/ 353 h 703"/>
                <a:gd name="T6" fmla="*/ 380 w 765"/>
                <a:gd name="T7" fmla="*/ 1 h 703"/>
                <a:gd name="T8" fmla="*/ 0 w 765"/>
                <a:gd name="T9" fmla="*/ 349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5" h="703">
                  <a:moveTo>
                    <a:pt x="0" y="349"/>
                  </a:moveTo>
                  <a:cubicBezTo>
                    <a:pt x="0" y="543"/>
                    <a:pt x="168" y="701"/>
                    <a:pt x="377" y="702"/>
                  </a:cubicBezTo>
                  <a:cubicBezTo>
                    <a:pt x="585" y="703"/>
                    <a:pt x="749" y="546"/>
                    <a:pt x="756" y="353"/>
                  </a:cubicBezTo>
                  <a:cubicBezTo>
                    <a:pt x="765" y="116"/>
                    <a:pt x="589" y="2"/>
                    <a:pt x="380" y="1"/>
                  </a:cubicBezTo>
                  <a:cubicBezTo>
                    <a:pt x="171" y="0"/>
                    <a:pt x="1" y="156"/>
                    <a:pt x="0" y="349"/>
                  </a:cubicBezTo>
                </a:path>
              </a:pathLst>
            </a:custGeom>
            <a:solidFill>
              <a:srgbClr val="3E0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1" name="îşļîďe">
              <a:extLst>
                <a:ext uri="{FF2B5EF4-FFF2-40B4-BE49-F238E27FC236}">
                  <a16:creationId xmlns:a16="http://schemas.microsoft.com/office/drawing/2014/main" id="{6596A9C5-78F5-840B-BE50-8BF678010E8D}"/>
                </a:ext>
              </a:extLst>
            </p:cNvPr>
            <p:cNvSpPr/>
            <p:nvPr/>
          </p:nvSpPr>
          <p:spPr bwMode="auto">
            <a:xfrm>
              <a:off x="6180138" y="1897063"/>
              <a:ext cx="1455738" cy="1347788"/>
            </a:xfrm>
            <a:custGeom>
              <a:avLst/>
              <a:gdLst>
                <a:gd name="T0" fmla="*/ 1 w 759"/>
                <a:gd name="T1" fmla="*/ 350 h 704"/>
                <a:gd name="T2" fmla="*/ 0 w 759"/>
                <a:gd name="T3" fmla="*/ 350 h 704"/>
                <a:gd name="T4" fmla="*/ 0 w 759"/>
                <a:gd name="T5" fmla="*/ 352 h 704"/>
                <a:gd name="T6" fmla="*/ 378 w 759"/>
                <a:gd name="T7" fmla="*/ 704 h 704"/>
                <a:gd name="T8" fmla="*/ 380 w 759"/>
                <a:gd name="T9" fmla="*/ 704 h 704"/>
                <a:gd name="T10" fmla="*/ 759 w 759"/>
                <a:gd name="T11" fmla="*/ 354 h 704"/>
                <a:gd name="T12" fmla="*/ 759 w 759"/>
                <a:gd name="T13" fmla="*/ 338 h 704"/>
                <a:gd name="T14" fmla="*/ 647 w 759"/>
                <a:gd name="T15" fmla="*/ 84 h 704"/>
                <a:gd name="T16" fmla="*/ 381 w 759"/>
                <a:gd name="T17" fmla="*/ 0 h 704"/>
                <a:gd name="T18" fmla="*/ 379 w 759"/>
                <a:gd name="T19" fmla="*/ 0 h 704"/>
                <a:gd name="T20" fmla="*/ 0 w 759"/>
                <a:gd name="T21" fmla="*/ 350 h 704"/>
                <a:gd name="T22" fmla="*/ 1 w 759"/>
                <a:gd name="T23" fmla="*/ 350 h 704"/>
                <a:gd name="T24" fmla="*/ 3 w 759"/>
                <a:gd name="T25" fmla="*/ 350 h 704"/>
                <a:gd name="T26" fmla="*/ 379 w 759"/>
                <a:gd name="T27" fmla="*/ 3 h 704"/>
                <a:gd name="T28" fmla="*/ 381 w 759"/>
                <a:gd name="T29" fmla="*/ 3 h 704"/>
                <a:gd name="T30" fmla="*/ 645 w 759"/>
                <a:gd name="T31" fmla="*/ 86 h 704"/>
                <a:gd name="T32" fmla="*/ 756 w 759"/>
                <a:gd name="T33" fmla="*/ 338 h 704"/>
                <a:gd name="T34" fmla="*/ 756 w 759"/>
                <a:gd name="T35" fmla="*/ 354 h 704"/>
                <a:gd name="T36" fmla="*/ 380 w 759"/>
                <a:gd name="T37" fmla="*/ 701 h 704"/>
                <a:gd name="T38" fmla="*/ 378 w 759"/>
                <a:gd name="T39" fmla="*/ 701 h 704"/>
                <a:gd name="T40" fmla="*/ 3 w 759"/>
                <a:gd name="T41" fmla="*/ 352 h 704"/>
                <a:gd name="T42" fmla="*/ 3 w 759"/>
                <a:gd name="T43" fmla="*/ 350 h 704"/>
                <a:gd name="T44" fmla="*/ 1 w 759"/>
                <a:gd name="T45" fmla="*/ 3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9" h="704">
                  <a:moveTo>
                    <a:pt x="1" y="350"/>
                  </a:moveTo>
                  <a:cubicBezTo>
                    <a:pt x="0" y="350"/>
                    <a:pt x="0" y="350"/>
                    <a:pt x="0" y="350"/>
                  </a:cubicBezTo>
                  <a:cubicBezTo>
                    <a:pt x="0" y="351"/>
                    <a:pt x="0" y="351"/>
                    <a:pt x="0" y="352"/>
                  </a:cubicBezTo>
                  <a:cubicBezTo>
                    <a:pt x="0" y="546"/>
                    <a:pt x="169" y="703"/>
                    <a:pt x="378" y="704"/>
                  </a:cubicBezTo>
                  <a:cubicBezTo>
                    <a:pt x="378" y="704"/>
                    <a:pt x="379" y="704"/>
                    <a:pt x="380" y="704"/>
                  </a:cubicBezTo>
                  <a:cubicBezTo>
                    <a:pt x="588" y="704"/>
                    <a:pt x="752" y="548"/>
                    <a:pt x="759" y="354"/>
                  </a:cubicBezTo>
                  <a:cubicBezTo>
                    <a:pt x="759" y="348"/>
                    <a:pt x="759" y="343"/>
                    <a:pt x="759" y="338"/>
                  </a:cubicBezTo>
                  <a:cubicBezTo>
                    <a:pt x="759" y="224"/>
                    <a:pt x="715" y="140"/>
                    <a:pt x="647" y="84"/>
                  </a:cubicBezTo>
                  <a:cubicBezTo>
                    <a:pt x="578" y="28"/>
                    <a:pt x="483" y="1"/>
                    <a:pt x="381" y="0"/>
                  </a:cubicBezTo>
                  <a:cubicBezTo>
                    <a:pt x="380" y="0"/>
                    <a:pt x="380" y="0"/>
                    <a:pt x="379" y="0"/>
                  </a:cubicBezTo>
                  <a:cubicBezTo>
                    <a:pt x="171" y="0"/>
                    <a:pt x="1" y="157"/>
                    <a:pt x="0" y="350"/>
                  </a:cubicBezTo>
                  <a:cubicBezTo>
                    <a:pt x="1" y="350"/>
                    <a:pt x="1" y="350"/>
                    <a:pt x="1" y="350"/>
                  </a:cubicBezTo>
                  <a:cubicBezTo>
                    <a:pt x="3" y="350"/>
                    <a:pt x="3" y="350"/>
                    <a:pt x="3" y="350"/>
                  </a:cubicBezTo>
                  <a:cubicBezTo>
                    <a:pt x="4" y="158"/>
                    <a:pt x="172" y="3"/>
                    <a:pt x="379" y="3"/>
                  </a:cubicBezTo>
                  <a:cubicBezTo>
                    <a:pt x="380" y="3"/>
                    <a:pt x="380" y="3"/>
                    <a:pt x="381" y="3"/>
                  </a:cubicBezTo>
                  <a:cubicBezTo>
                    <a:pt x="483" y="3"/>
                    <a:pt x="577" y="31"/>
                    <a:pt x="645" y="86"/>
                  </a:cubicBezTo>
                  <a:cubicBezTo>
                    <a:pt x="713" y="141"/>
                    <a:pt x="756" y="225"/>
                    <a:pt x="756" y="338"/>
                  </a:cubicBezTo>
                  <a:cubicBezTo>
                    <a:pt x="756" y="343"/>
                    <a:pt x="756" y="348"/>
                    <a:pt x="756" y="354"/>
                  </a:cubicBezTo>
                  <a:cubicBezTo>
                    <a:pt x="749" y="546"/>
                    <a:pt x="587" y="701"/>
                    <a:pt x="380" y="701"/>
                  </a:cubicBezTo>
                  <a:cubicBezTo>
                    <a:pt x="379" y="701"/>
                    <a:pt x="378" y="701"/>
                    <a:pt x="378" y="701"/>
                  </a:cubicBezTo>
                  <a:cubicBezTo>
                    <a:pt x="170" y="700"/>
                    <a:pt x="3" y="544"/>
                    <a:pt x="3" y="352"/>
                  </a:cubicBezTo>
                  <a:cubicBezTo>
                    <a:pt x="3" y="351"/>
                    <a:pt x="3" y="351"/>
                    <a:pt x="3" y="350"/>
                  </a:cubicBezTo>
                  <a:cubicBezTo>
                    <a:pt x="1" y="350"/>
                    <a:pt x="1" y="350"/>
                    <a:pt x="1" y="350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2" name="íŝliḍê">
              <a:extLst>
                <a:ext uri="{FF2B5EF4-FFF2-40B4-BE49-F238E27FC236}">
                  <a16:creationId xmlns:a16="http://schemas.microsoft.com/office/drawing/2014/main" id="{28F35828-64E8-0349-6FDD-F4B633706994}"/>
                </a:ext>
              </a:extLst>
            </p:cNvPr>
            <p:cNvSpPr/>
            <p:nvPr/>
          </p:nvSpPr>
          <p:spPr bwMode="auto">
            <a:xfrm>
              <a:off x="6189663" y="2101850"/>
              <a:ext cx="1376363" cy="1403350"/>
            </a:xfrm>
            <a:custGeom>
              <a:avLst/>
              <a:gdLst>
                <a:gd name="T0" fmla="*/ 15 w 718"/>
                <a:gd name="T1" fmla="*/ 353 h 733"/>
                <a:gd name="T2" fmla="*/ 359 w 718"/>
                <a:gd name="T3" fmla="*/ 715 h 733"/>
                <a:gd name="T4" fmla="*/ 708 w 718"/>
                <a:gd name="T5" fmla="*/ 352 h 733"/>
                <a:gd name="T6" fmla="*/ 363 w 718"/>
                <a:gd name="T7" fmla="*/ 1 h 733"/>
                <a:gd name="T8" fmla="*/ 15 w 718"/>
                <a:gd name="T9" fmla="*/ 35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8" h="733">
                  <a:moveTo>
                    <a:pt x="15" y="353"/>
                  </a:moveTo>
                  <a:cubicBezTo>
                    <a:pt x="0" y="559"/>
                    <a:pt x="42" y="695"/>
                    <a:pt x="359" y="715"/>
                  </a:cubicBezTo>
                  <a:cubicBezTo>
                    <a:pt x="662" y="733"/>
                    <a:pt x="699" y="548"/>
                    <a:pt x="708" y="352"/>
                  </a:cubicBezTo>
                  <a:cubicBezTo>
                    <a:pt x="718" y="110"/>
                    <a:pt x="560" y="2"/>
                    <a:pt x="363" y="1"/>
                  </a:cubicBezTo>
                  <a:cubicBezTo>
                    <a:pt x="166" y="0"/>
                    <a:pt x="35" y="72"/>
                    <a:pt x="15" y="353"/>
                  </a:cubicBezTo>
                </a:path>
              </a:pathLst>
            </a:custGeom>
            <a:solidFill>
              <a:srgbClr val="FBE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3" name="íṩlídê">
              <a:extLst>
                <a:ext uri="{FF2B5EF4-FFF2-40B4-BE49-F238E27FC236}">
                  <a16:creationId xmlns:a16="http://schemas.microsoft.com/office/drawing/2014/main" id="{99B15FB0-CF2F-E062-73E6-165A8CFE8BDB}"/>
                </a:ext>
              </a:extLst>
            </p:cNvPr>
            <p:cNvSpPr/>
            <p:nvPr/>
          </p:nvSpPr>
          <p:spPr bwMode="auto">
            <a:xfrm>
              <a:off x="7204076" y="2159000"/>
              <a:ext cx="285750" cy="274638"/>
            </a:xfrm>
            <a:custGeom>
              <a:avLst/>
              <a:gdLst>
                <a:gd name="T0" fmla="*/ 1 w 149"/>
                <a:gd name="T1" fmla="*/ 0 h 143"/>
                <a:gd name="T2" fmla="*/ 0 w 149"/>
                <a:gd name="T3" fmla="*/ 1 h 143"/>
                <a:gd name="T4" fmla="*/ 79 w 149"/>
                <a:gd name="T5" fmla="*/ 50 h 143"/>
                <a:gd name="T6" fmla="*/ 149 w 149"/>
                <a:gd name="T7" fmla="*/ 143 h 143"/>
                <a:gd name="T8" fmla="*/ 1 w 149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3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9" y="13"/>
                    <a:pt x="55" y="30"/>
                    <a:pt x="79" y="50"/>
                  </a:cubicBezTo>
                  <a:cubicBezTo>
                    <a:pt x="108" y="75"/>
                    <a:pt x="131" y="106"/>
                    <a:pt x="149" y="143"/>
                  </a:cubicBezTo>
                  <a:cubicBezTo>
                    <a:pt x="119" y="71"/>
                    <a:pt x="69" y="27"/>
                    <a:pt x="1" y="0"/>
                  </a:cubicBezTo>
                </a:path>
              </a:pathLst>
            </a:custGeom>
            <a:solidFill>
              <a:srgbClr val="3D0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4" name="íSlïḓè">
              <a:extLst>
                <a:ext uri="{FF2B5EF4-FFF2-40B4-BE49-F238E27FC236}">
                  <a16:creationId xmlns:a16="http://schemas.microsoft.com/office/drawing/2014/main" id="{DA261E6F-D4A6-0BB7-F4A8-857B744BA131}"/>
                </a:ext>
              </a:extLst>
            </p:cNvPr>
            <p:cNvSpPr/>
            <p:nvPr/>
          </p:nvSpPr>
          <p:spPr bwMode="auto">
            <a:xfrm>
              <a:off x="7473951" y="3155950"/>
              <a:ext cx="15875" cy="34925"/>
            </a:xfrm>
            <a:custGeom>
              <a:avLst/>
              <a:gdLst>
                <a:gd name="T0" fmla="*/ 8 w 8"/>
                <a:gd name="T1" fmla="*/ 0 h 19"/>
                <a:gd name="T2" fmla="*/ 0 w 8"/>
                <a:gd name="T3" fmla="*/ 19 h 19"/>
                <a:gd name="T4" fmla="*/ 0 w 8"/>
                <a:gd name="T5" fmla="*/ 19 h 19"/>
                <a:gd name="T6" fmla="*/ 8 w 8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9">
                  <a:moveTo>
                    <a:pt x="8" y="0"/>
                  </a:moveTo>
                  <a:cubicBezTo>
                    <a:pt x="5" y="7"/>
                    <a:pt x="3" y="13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13"/>
                    <a:pt x="5" y="7"/>
                    <a:pt x="8" y="0"/>
                  </a:cubicBezTo>
                </a:path>
              </a:pathLst>
            </a:custGeom>
            <a:solidFill>
              <a:srgbClr val="F4CA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5" name="îṥḻiḋè">
              <a:extLst>
                <a:ext uri="{FF2B5EF4-FFF2-40B4-BE49-F238E27FC236}">
                  <a16:creationId xmlns:a16="http://schemas.microsoft.com/office/drawing/2014/main" id="{22A035A8-C275-8E62-C9BC-30AB1AD999F9}"/>
                </a:ext>
              </a:extLst>
            </p:cNvPr>
            <p:cNvSpPr/>
            <p:nvPr/>
          </p:nvSpPr>
          <p:spPr bwMode="auto">
            <a:xfrm>
              <a:off x="7464426" y="3190875"/>
              <a:ext cx="9525" cy="22225"/>
            </a:xfrm>
            <a:custGeom>
              <a:avLst/>
              <a:gdLst>
                <a:gd name="T0" fmla="*/ 4 w 5"/>
                <a:gd name="T1" fmla="*/ 3 h 11"/>
                <a:gd name="T2" fmla="*/ 0 w 5"/>
                <a:gd name="T3" fmla="*/ 11 h 11"/>
                <a:gd name="T4" fmla="*/ 4 w 5"/>
                <a:gd name="T5" fmla="*/ 3 h 11"/>
                <a:gd name="T6" fmla="*/ 4 w 5"/>
                <a:gd name="T7" fmla="*/ 3 h 11"/>
                <a:gd name="T8" fmla="*/ 5 w 5"/>
                <a:gd name="T9" fmla="*/ 0 h 11"/>
                <a:gd name="T10" fmla="*/ 5 w 5"/>
                <a:gd name="T11" fmla="*/ 0 h 11"/>
                <a:gd name="T12" fmla="*/ 5 w 5"/>
                <a:gd name="T13" fmla="*/ 0 h 11"/>
                <a:gd name="T14" fmla="*/ 5 w 5"/>
                <a:gd name="T15" fmla="*/ 0 h 11"/>
                <a:gd name="T16" fmla="*/ 5 w 5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1">
                  <a:moveTo>
                    <a:pt x="4" y="3"/>
                  </a:moveTo>
                  <a:cubicBezTo>
                    <a:pt x="3" y="6"/>
                    <a:pt x="1" y="8"/>
                    <a:pt x="0" y="11"/>
                  </a:cubicBezTo>
                  <a:cubicBezTo>
                    <a:pt x="1" y="8"/>
                    <a:pt x="3" y="6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D31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6" name="íšḷíḍe">
              <a:extLst>
                <a:ext uri="{FF2B5EF4-FFF2-40B4-BE49-F238E27FC236}">
                  <a16:creationId xmlns:a16="http://schemas.microsoft.com/office/drawing/2014/main" id="{1B10AFF5-F726-F969-69EA-1DA2FC281D1C}"/>
                </a:ext>
              </a:extLst>
            </p:cNvPr>
            <p:cNvSpPr/>
            <p:nvPr/>
          </p:nvSpPr>
          <p:spPr bwMode="auto">
            <a:xfrm>
              <a:off x="7472363" y="3190875"/>
              <a:ext cx="1588" cy="6350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0 h 3"/>
                <a:gd name="T8" fmla="*/ 1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8047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7" name="íṧļîdè">
              <a:extLst>
                <a:ext uri="{FF2B5EF4-FFF2-40B4-BE49-F238E27FC236}">
                  <a16:creationId xmlns:a16="http://schemas.microsoft.com/office/drawing/2014/main" id="{A637A3EF-3825-BA09-4D02-E80DD57C0263}"/>
                </a:ext>
              </a:extLst>
            </p:cNvPr>
            <p:cNvSpPr/>
            <p:nvPr/>
          </p:nvSpPr>
          <p:spPr bwMode="auto">
            <a:xfrm>
              <a:off x="7083426" y="2165350"/>
              <a:ext cx="461963" cy="1289050"/>
            </a:xfrm>
            <a:custGeom>
              <a:avLst/>
              <a:gdLst>
                <a:gd name="T0" fmla="*/ 60 w 241"/>
                <a:gd name="T1" fmla="*/ 0 h 673"/>
                <a:gd name="T2" fmla="*/ 40 w 241"/>
                <a:gd name="T3" fmla="*/ 11 h 673"/>
                <a:gd name="T4" fmla="*/ 177 w 241"/>
                <a:gd name="T5" fmla="*/ 345 h 673"/>
                <a:gd name="T6" fmla="*/ 0 w 241"/>
                <a:gd name="T7" fmla="*/ 673 h 673"/>
                <a:gd name="T8" fmla="*/ 143 w 241"/>
                <a:gd name="T9" fmla="*/ 618 h 673"/>
                <a:gd name="T10" fmla="*/ 183 w 241"/>
                <a:gd name="T11" fmla="*/ 570 h 673"/>
                <a:gd name="T12" fmla="*/ 240 w 241"/>
                <a:gd name="T13" fmla="*/ 331 h 673"/>
                <a:gd name="T14" fmla="*/ 228 w 241"/>
                <a:gd name="T15" fmla="*/ 192 h 673"/>
                <a:gd name="T16" fmla="*/ 140 w 241"/>
                <a:gd name="T17" fmla="*/ 49 h 673"/>
                <a:gd name="T18" fmla="*/ 60 w 241"/>
                <a:gd name="T19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1" h="673">
                  <a:moveTo>
                    <a:pt x="60" y="0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40" y="11"/>
                    <a:pt x="210" y="118"/>
                    <a:pt x="177" y="345"/>
                  </a:cubicBezTo>
                  <a:cubicBezTo>
                    <a:pt x="177" y="345"/>
                    <a:pt x="164" y="583"/>
                    <a:pt x="0" y="673"/>
                  </a:cubicBezTo>
                  <a:cubicBezTo>
                    <a:pt x="63" y="664"/>
                    <a:pt x="109" y="646"/>
                    <a:pt x="143" y="618"/>
                  </a:cubicBezTo>
                  <a:cubicBezTo>
                    <a:pt x="159" y="604"/>
                    <a:pt x="172" y="588"/>
                    <a:pt x="183" y="570"/>
                  </a:cubicBezTo>
                  <a:cubicBezTo>
                    <a:pt x="224" y="506"/>
                    <a:pt x="235" y="420"/>
                    <a:pt x="240" y="331"/>
                  </a:cubicBezTo>
                  <a:cubicBezTo>
                    <a:pt x="241" y="277"/>
                    <a:pt x="237" y="231"/>
                    <a:pt x="228" y="192"/>
                  </a:cubicBezTo>
                  <a:cubicBezTo>
                    <a:pt x="212" y="131"/>
                    <a:pt x="181" y="84"/>
                    <a:pt x="140" y="49"/>
                  </a:cubicBezTo>
                  <a:cubicBezTo>
                    <a:pt x="117" y="28"/>
                    <a:pt x="90" y="12"/>
                    <a:pt x="60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8" name="ï$ḷîḓe">
              <a:extLst>
                <a:ext uri="{FF2B5EF4-FFF2-40B4-BE49-F238E27FC236}">
                  <a16:creationId xmlns:a16="http://schemas.microsoft.com/office/drawing/2014/main" id="{722AC35D-691E-80A9-3787-34A52CF5A002}"/>
                </a:ext>
              </a:extLst>
            </p:cNvPr>
            <p:cNvSpPr/>
            <p:nvPr/>
          </p:nvSpPr>
          <p:spPr bwMode="auto">
            <a:xfrm>
              <a:off x="6210301" y="2101850"/>
              <a:ext cx="1338263" cy="1373188"/>
            </a:xfrm>
            <a:custGeom>
              <a:avLst/>
              <a:gdLst>
                <a:gd name="T0" fmla="*/ 4 w 698"/>
                <a:gd name="T1" fmla="*/ 353 h 717"/>
                <a:gd name="T2" fmla="*/ 3 w 698"/>
                <a:gd name="T3" fmla="*/ 353 h 717"/>
                <a:gd name="T4" fmla="*/ 0 w 698"/>
                <a:gd name="T5" fmla="*/ 417 h 717"/>
                <a:gd name="T6" fmla="*/ 68 w 698"/>
                <a:gd name="T7" fmla="*/ 624 h 717"/>
                <a:gd name="T8" fmla="*/ 348 w 698"/>
                <a:gd name="T9" fmla="*/ 716 h 717"/>
                <a:gd name="T10" fmla="*/ 389 w 698"/>
                <a:gd name="T11" fmla="*/ 717 h 717"/>
                <a:gd name="T12" fmla="*/ 640 w 698"/>
                <a:gd name="T13" fmla="*/ 605 h 717"/>
                <a:gd name="T14" fmla="*/ 698 w 698"/>
                <a:gd name="T15" fmla="*/ 352 h 717"/>
                <a:gd name="T16" fmla="*/ 698 w 698"/>
                <a:gd name="T17" fmla="*/ 330 h 717"/>
                <a:gd name="T18" fmla="*/ 597 w 698"/>
                <a:gd name="T19" fmla="*/ 80 h 717"/>
                <a:gd name="T20" fmla="*/ 352 w 698"/>
                <a:gd name="T21" fmla="*/ 0 h 717"/>
                <a:gd name="T22" fmla="*/ 348 w 698"/>
                <a:gd name="T23" fmla="*/ 0 h 717"/>
                <a:gd name="T24" fmla="*/ 110 w 698"/>
                <a:gd name="T25" fmla="*/ 71 h 717"/>
                <a:gd name="T26" fmla="*/ 3 w 698"/>
                <a:gd name="T27" fmla="*/ 353 h 717"/>
                <a:gd name="T28" fmla="*/ 4 w 698"/>
                <a:gd name="T29" fmla="*/ 353 h 717"/>
                <a:gd name="T30" fmla="*/ 5 w 698"/>
                <a:gd name="T31" fmla="*/ 353 h 717"/>
                <a:gd name="T32" fmla="*/ 111 w 698"/>
                <a:gd name="T33" fmla="*/ 73 h 717"/>
                <a:gd name="T34" fmla="*/ 348 w 698"/>
                <a:gd name="T35" fmla="*/ 2 h 717"/>
                <a:gd name="T36" fmla="*/ 352 w 698"/>
                <a:gd name="T37" fmla="*/ 2 h 717"/>
                <a:gd name="T38" fmla="*/ 595 w 698"/>
                <a:gd name="T39" fmla="*/ 82 h 717"/>
                <a:gd name="T40" fmla="*/ 696 w 698"/>
                <a:gd name="T41" fmla="*/ 330 h 717"/>
                <a:gd name="T42" fmla="*/ 695 w 698"/>
                <a:gd name="T43" fmla="*/ 351 h 717"/>
                <a:gd name="T44" fmla="*/ 638 w 698"/>
                <a:gd name="T45" fmla="*/ 603 h 717"/>
                <a:gd name="T46" fmla="*/ 389 w 698"/>
                <a:gd name="T47" fmla="*/ 715 h 717"/>
                <a:gd name="T48" fmla="*/ 348 w 698"/>
                <a:gd name="T49" fmla="*/ 713 h 717"/>
                <a:gd name="T50" fmla="*/ 70 w 698"/>
                <a:gd name="T51" fmla="*/ 622 h 717"/>
                <a:gd name="T52" fmla="*/ 3 w 698"/>
                <a:gd name="T53" fmla="*/ 417 h 717"/>
                <a:gd name="T54" fmla="*/ 5 w 698"/>
                <a:gd name="T55" fmla="*/ 353 h 717"/>
                <a:gd name="T56" fmla="*/ 4 w 698"/>
                <a:gd name="T57" fmla="*/ 353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8" h="717">
                  <a:moveTo>
                    <a:pt x="4" y="353"/>
                  </a:moveTo>
                  <a:cubicBezTo>
                    <a:pt x="3" y="353"/>
                    <a:pt x="3" y="353"/>
                    <a:pt x="3" y="353"/>
                  </a:cubicBezTo>
                  <a:cubicBezTo>
                    <a:pt x="1" y="375"/>
                    <a:pt x="0" y="397"/>
                    <a:pt x="0" y="417"/>
                  </a:cubicBezTo>
                  <a:cubicBezTo>
                    <a:pt x="0" y="502"/>
                    <a:pt x="16" y="572"/>
                    <a:pt x="68" y="624"/>
                  </a:cubicBezTo>
                  <a:cubicBezTo>
                    <a:pt x="120" y="675"/>
                    <a:pt x="207" y="707"/>
                    <a:pt x="348" y="716"/>
                  </a:cubicBezTo>
                  <a:cubicBezTo>
                    <a:pt x="362" y="717"/>
                    <a:pt x="376" y="717"/>
                    <a:pt x="389" y="717"/>
                  </a:cubicBezTo>
                  <a:cubicBezTo>
                    <a:pt x="522" y="717"/>
                    <a:pt x="598" y="673"/>
                    <a:pt x="640" y="605"/>
                  </a:cubicBezTo>
                  <a:cubicBezTo>
                    <a:pt x="683" y="537"/>
                    <a:pt x="694" y="445"/>
                    <a:pt x="698" y="352"/>
                  </a:cubicBezTo>
                  <a:cubicBezTo>
                    <a:pt x="698" y="344"/>
                    <a:pt x="698" y="337"/>
                    <a:pt x="698" y="330"/>
                  </a:cubicBezTo>
                  <a:cubicBezTo>
                    <a:pt x="698" y="216"/>
                    <a:pt x="660" y="134"/>
                    <a:pt x="597" y="80"/>
                  </a:cubicBezTo>
                  <a:cubicBezTo>
                    <a:pt x="534" y="26"/>
                    <a:pt x="447" y="0"/>
                    <a:pt x="352" y="0"/>
                  </a:cubicBezTo>
                  <a:cubicBezTo>
                    <a:pt x="350" y="0"/>
                    <a:pt x="349" y="0"/>
                    <a:pt x="348" y="0"/>
                  </a:cubicBezTo>
                  <a:cubicBezTo>
                    <a:pt x="250" y="0"/>
                    <a:pt x="169" y="18"/>
                    <a:pt x="110" y="71"/>
                  </a:cubicBezTo>
                  <a:cubicBezTo>
                    <a:pt x="50" y="125"/>
                    <a:pt x="13" y="213"/>
                    <a:pt x="3" y="353"/>
                  </a:cubicBezTo>
                  <a:cubicBezTo>
                    <a:pt x="4" y="353"/>
                    <a:pt x="4" y="353"/>
                    <a:pt x="4" y="353"/>
                  </a:cubicBezTo>
                  <a:cubicBezTo>
                    <a:pt x="5" y="353"/>
                    <a:pt x="5" y="353"/>
                    <a:pt x="5" y="353"/>
                  </a:cubicBezTo>
                  <a:cubicBezTo>
                    <a:pt x="15" y="214"/>
                    <a:pt x="53" y="126"/>
                    <a:pt x="111" y="73"/>
                  </a:cubicBezTo>
                  <a:cubicBezTo>
                    <a:pt x="170" y="20"/>
                    <a:pt x="251" y="2"/>
                    <a:pt x="348" y="2"/>
                  </a:cubicBezTo>
                  <a:cubicBezTo>
                    <a:pt x="349" y="2"/>
                    <a:pt x="350" y="2"/>
                    <a:pt x="352" y="2"/>
                  </a:cubicBezTo>
                  <a:cubicBezTo>
                    <a:pt x="447" y="2"/>
                    <a:pt x="533" y="28"/>
                    <a:pt x="595" y="82"/>
                  </a:cubicBezTo>
                  <a:cubicBezTo>
                    <a:pt x="657" y="135"/>
                    <a:pt x="696" y="217"/>
                    <a:pt x="696" y="330"/>
                  </a:cubicBezTo>
                  <a:cubicBezTo>
                    <a:pt x="696" y="337"/>
                    <a:pt x="696" y="344"/>
                    <a:pt x="695" y="351"/>
                  </a:cubicBezTo>
                  <a:cubicBezTo>
                    <a:pt x="691" y="445"/>
                    <a:pt x="681" y="536"/>
                    <a:pt x="638" y="603"/>
                  </a:cubicBezTo>
                  <a:cubicBezTo>
                    <a:pt x="596" y="671"/>
                    <a:pt x="522" y="715"/>
                    <a:pt x="389" y="715"/>
                  </a:cubicBezTo>
                  <a:cubicBezTo>
                    <a:pt x="376" y="715"/>
                    <a:pt x="363" y="714"/>
                    <a:pt x="348" y="713"/>
                  </a:cubicBezTo>
                  <a:cubicBezTo>
                    <a:pt x="207" y="705"/>
                    <a:pt x="121" y="673"/>
                    <a:pt x="70" y="622"/>
                  </a:cubicBezTo>
                  <a:cubicBezTo>
                    <a:pt x="19" y="571"/>
                    <a:pt x="3" y="502"/>
                    <a:pt x="3" y="417"/>
                  </a:cubicBezTo>
                  <a:cubicBezTo>
                    <a:pt x="3" y="397"/>
                    <a:pt x="4" y="375"/>
                    <a:pt x="5" y="353"/>
                  </a:cubicBezTo>
                  <a:cubicBezTo>
                    <a:pt x="4" y="353"/>
                    <a:pt x="4" y="353"/>
                    <a:pt x="4" y="353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9" name="ïšḷiḍe">
              <a:extLst>
                <a:ext uri="{FF2B5EF4-FFF2-40B4-BE49-F238E27FC236}">
                  <a16:creationId xmlns:a16="http://schemas.microsoft.com/office/drawing/2014/main" id="{A134D201-53AA-B521-A5E7-905B9E26DC1E}"/>
                </a:ext>
              </a:extLst>
            </p:cNvPr>
            <p:cNvSpPr/>
            <p:nvPr/>
          </p:nvSpPr>
          <p:spPr bwMode="auto">
            <a:xfrm>
              <a:off x="6270626" y="1736725"/>
              <a:ext cx="1157288" cy="506413"/>
            </a:xfrm>
            <a:custGeom>
              <a:avLst/>
              <a:gdLst>
                <a:gd name="T0" fmla="*/ 414 w 604"/>
                <a:gd name="T1" fmla="*/ 90 h 265"/>
                <a:gd name="T2" fmla="*/ 160 w 604"/>
                <a:gd name="T3" fmla="*/ 23 h 265"/>
                <a:gd name="T4" fmla="*/ 40 w 604"/>
                <a:gd name="T5" fmla="*/ 16 h 265"/>
                <a:gd name="T6" fmla="*/ 7 w 604"/>
                <a:gd name="T7" fmla="*/ 94 h 265"/>
                <a:gd name="T8" fmla="*/ 157 w 604"/>
                <a:gd name="T9" fmla="*/ 207 h 265"/>
                <a:gd name="T10" fmla="*/ 393 w 604"/>
                <a:gd name="T11" fmla="*/ 252 h 265"/>
                <a:gd name="T12" fmla="*/ 604 w 604"/>
                <a:gd name="T13" fmla="*/ 258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4" h="265">
                  <a:moveTo>
                    <a:pt x="414" y="90"/>
                  </a:moveTo>
                  <a:cubicBezTo>
                    <a:pt x="328" y="66"/>
                    <a:pt x="200" y="33"/>
                    <a:pt x="160" y="23"/>
                  </a:cubicBezTo>
                  <a:cubicBezTo>
                    <a:pt x="123" y="14"/>
                    <a:pt x="76" y="0"/>
                    <a:pt x="40" y="16"/>
                  </a:cubicBezTo>
                  <a:cubicBezTo>
                    <a:pt x="7" y="31"/>
                    <a:pt x="0" y="61"/>
                    <a:pt x="7" y="94"/>
                  </a:cubicBezTo>
                  <a:cubicBezTo>
                    <a:pt x="19" y="145"/>
                    <a:pt x="94" y="185"/>
                    <a:pt x="157" y="207"/>
                  </a:cubicBezTo>
                  <a:cubicBezTo>
                    <a:pt x="228" y="232"/>
                    <a:pt x="316" y="248"/>
                    <a:pt x="393" y="252"/>
                  </a:cubicBezTo>
                  <a:cubicBezTo>
                    <a:pt x="467" y="257"/>
                    <a:pt x="529" y="265"/>
                    <a:pt x="604" y="258"/>
                  </a:cubicBezTo>
                </a:path>
              </a:pathLst>
            </a:custGeom>
            <a:solidFill>
              <a:srgbClr val="AB9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0" name="ïŝlidè">
              <a:extLst>
                <a:ext uri="{FF2B5EF4-FFF2-40B4-BE49-F238E27FC236}">
                  <a16:creationId xmlns:a16="http://schemas.microsoft.com/office/drawing/2014/main" id="{1CD041D7-0747-85AC-E8E6-F2F843725375}"/>
                </a:ext>
              </a:extLst>
            </p:cNvPr>
            <p:cNvSpPr/>
            <p:nvPr/>
          </p:nvSpPr>
          <p:spPr bwMode="auto">
            <a:xfrm>
              <a:off x="6270626" y="1736725"/>
              <a:ext cx="1157288" cy="506413"/>
            </a:xfrm>
            <a:custGeom>
              <a:avLst/>
              <a:gdLst>
                <a:gd name="T0" fmla="*/ 431 w 604"/>
                <a:gd name="T1" fmla="*/ 96 h 265"/>
                <a:gd name="T2" fmla="*/ 160 w 604"/>
                <a:gd name="T3" fmla="*/ 23 h 265"/>
                <a:gd name="T4" fmla="*/ 40 w 604"/>
                <a:gd name="T5" fmla="*/ 16 h 265"/>
                <a:gd name="T6" fmla="*/ 7 w 604"/>
                <a:gd name="T7" fmla="*/ 94 h 265"/>
                <a:gd name="T8" fmla="*/ 157 w 604"/>
                <a:gd name="T9" fmla="*/ 207 h 265"/>
                <a:gd name="T10" fmla="*/ 393 w 604"/>
                <a:gd name="T11" fmla="*/ 252 h 265"/>
                <a:gd name="T12" fmla="*/ 604 w 604"/>
                <a:gd name="T13" fmla="*/ 258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4" h="265">
                  <a:moveTo>
                    <a:pt x="431" y="96"/>
                  </a:moveTo>
                  <a:cubicBezTo>
                    <a:pt x="345" y="73"/>
                    <a:pt x="200" y="33"/>
                    <a:pt x="160" y="23"/>
                  </a:cubicBezTo>
                  <a:cubicBezTo>
                    <a:pt x="123" y="14"/>
                    <a:pt x="76" y="0"/>
                    <a:pt x="40" y="16"/>
                  </a:cubicBezTo>
                  <a:cubicBezTo>
                    <a:pt x="7" y="31"/>
                    <a:pt x="0" y="61"/>
                    <a:pt x="7" y="94"/>
                  </a:cubicBezTo>
                  <a:cubicBezTo>
                    <a:pt x="19" y="145"/>
                    <a:pt x="94" y="185"/>
                    <a:pt x="157" y="207"/>
                  </a:cubicBezTo>
                  <a:cubicBezTo>
                    <a:pt x="228" y="232"/>
                    <a:pt x="316" y="248"/>
                    <a:pt x="393" y="252"/>
                  </a:cubicBezTo>
                  <a:cubicBezTo>
                    <a:pt x="467" y="257"/>
                    <a:pt x="529" y="265"/>
                    <a:pt x="604" y="258"/>
                  </a:cubicBezTo>
                </a:path>
              </a:pathLst>
            </a:custGeom>
            <a:solidFill>
              <a:srgbClr val="3E0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1" name="iśľîḓé">
              <a:extLst>
                <a:ext uri="{FF2B5EF4-FFF2-40B4-BE49-F238E27FC236}">
                  <a16:creationId xmlns:a16="http://schemas.microsoft.com/office/drawing/2014/main" id="{AE20304A-84C6-9DAD-7995-E79A4ADF7D74}"/>
                </a:ext>
              </a:extLst>
            </p:cNvPr>
            <p:cNvSpPr/>
            <p:nvPr/>
          </p:nvSpPr>
          <p:spPr bwMode="auto">
            <a:xfrm>
              <a:off x="6270626" y="1736725"/>
              <a:ext cx="546100" cy="457200"/>
            </a:xfrm>
            <a:custGeom>
              <a:avLst/>
              <a:gdLst>
                <a:gd name="T0" fmla="*/ 285 w 285"/>
                <a:gd name="T1" fmla="*/ 239 h 239"/>
                <a:gd name="T2" fmla="*/ 157 w 285"/>
                <a:gd name="T3" fmla="*/ 207 h 239"/>
                <a:gd name="T4" fmla="*/ 7 w 285"/>
                <a:gd name="T5" fmla="*/ 94 h 239"/>
                <a:gd name="T6" fmla="*/ 40 w 285"/>
                <a:gd name="T7" fmla="*/ 16 h 239"/>
                <a:gd name="T8" fmla="*/ 160 w 285"/>
                <a:gd name="T9" fmla="*/ 23 h 239"/>
                <a:gd name="T10" fmla="*/ 243 w 285"/>
                <a:gd name="T11" fmla="*/ 45 h 239"/>
                <a:gd name="T12" fmla="*/ 251 w 285"/>
                <a:gd name="T13" fmla="*/ 51 h 239"/>
                <a:gd name="T14" fmla="*/ 99 w 285"/>
                <a:gd name="T15" fmla="*/ 125 h 239"/>
                <a:gd name="T16" fmla="*/ 285 w 285"/>
                <a:gd name="T17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39">
                  <a:moveTo>
                    <a:pt x="285" y="239"/>
                  </a:moveTo>
                  <a:cubicBezTo>
                    <a:pt x="240" y="231"/>
                    <a:pt x="196" y="220"/>
                    <a:pt x="157" y="207"/>
                  </a:cubicBezTo>
                  <a:cubicBezTo>
                    <a:pt x="94" y="185"/>
                    <a:pt x="19" y="145"/>
                    <a:pt x="7" y="94"/>
                  </a:cubicBezTo>
                  <a:cubicBezTo>
                    <a:pt x="0" y="61"/>
                    <a:pt x="7" y="31"/>
                    <a:pt x="40" y="16"/>
                  </a:cubicBezTo>
                  <a:cubicBezTo>
                    <a:pt x="76" y="0"/>
                    <a:pt x="123" y="14"/>
                    <a:pt x="160" y="23"/>
                  </a:cubicBezTo>
                  <a:cubicBezTo>
                    <a:pt x="176" y="27"/>
                    <a:pt x="206" y="35"/>
                    <a:pt x="243" y="45"/>
                  </a:cubicBezTo>
                  <a:cubicBezTo>
                    <a:pt x="251" y="51"/>
                    <a:pt x="251" y="51"/>
                    <a:pt x="251" y="51"/>
                  </a:cubicBezTo>
                  <a:cubicBezTo>
                    <a:pt x="251" y="51"/>
                    <a:pt x="6" y="8"/>
                    <a:pt x="99" y="125"/>
                  </a:cubicBezTo>
                  <a:cubicBezTo>
                    <a:pt x="99" y="125"/>
                    <a:pt x="172" y="199"/>
                    <a:pt x="285" y="239"/>
                  </a:cubicBezTo>
                  <a:close/>
                </a:path>
              </a:pathLst>
            </a:custGeom>
            <a:solidFill>
              <a:srgbClr val="703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2" name="iš1ide">
              <a:extLst>
                <a:ext uri="{FF2B5EF4-FFF2-40B4-BE49-F238E27FC236}">
                  <a16:creationId xmlns:a16="http://schemas.microsoft.com/office/drawing/2014/main" id="{29D3C6C8-DEE3-C3F3-86B7-C1E62FB0A9C5}"/>
                </a:ext>
              </a:extLst>
            </p:cNvPr>
            <p:cNvSpPr/>
            <p:nvPr/>
          </p:nvSpPr>
          <p:spPr bwMode="auto">
            <a:xfrm>
              <a:off x="6278563" y="1749425"/>
              <a:ext cx="1154113" cy="488950"/>
            </a:xfrm>
            <a:custGeom>
              <a:avLst/>
              <a:gdLst>
                <a:gd name="T0" fmla="*/ 427 w 602"/>
                <a:gd name="T1" fmla="*/ 88 h 255"/>
                <a:gd name="T2" fmla="*/ 157 w 602"/>
                <a:gd name="T3" fmla="*/ 15 h 255"/>
                <a:gd name="T4" fmla="*/ 75 w 602"/>
                <a:gd name="T5" fmla="*/ 0 h 255"/>
                <a:gd name="T6" fmla="*/ 35 w 602"/>
                <a:gd name="T7" fmla="*/ 8 h 255"/>
                <a:gd name="T8" fmla="*/ 0 w 602"/>
                <a:gd name="T9" fmla="*/ 64 h 255"/>
                <a:gd name="T10" fmla="*/ 2 w 602"/>
                <a:gd name="T11" fmla="*/ 87 h 255"/>
                <a:gd name="T12" fmla="*/ 58 w 602"/>
                <a:gd name="T13" fmla="*/ 155 h 255"/>
                <a:gd name="T14" fmla="*/ 152 w 602"/>
                <a:gd name="T15" fmla="*/ 201 h 255"/>
                <a:gd name="T16" fmla="*/ 389 w 602"/>
                <a:gd name="T17" fmla="*/ 247 h 255"/>
                <a:gd name="T18" fmla="*/ 541 w 602"/>
                <a:gd name="T19" fmla="*/ 255 h 255"/>
                <a:gd name="T20" fmla="*/ 601 w 602"/>
                <a:gd name="T21" fmla="*/ 253 h 255"/>
                <a:gd name="T22" fmla="*/ 602 w 602"/>
                <a:gd name="T23" fmla="*/ 251 h 255"/>
                <a:gd name="T24" fmla="*/ 600 w 602"/>
                <a:gd name="T25" fmla="*/ 250 h 255"/>
                <a:gd name="T26" fmla="*/ 541 w 602"/>
                <a:gd name="T27" fmla="*/ 253 h 255"/>
                <a:gd name="T28" fmla="*/ 389 w 602"/>
                <a:gd name="T29" fmla="*/ 244 h 255"/>
                <a:gd name="T30" fmla="*/ 153 w 602"/>
                <a:gd name="T31" fmla="*/ 199 h 255"/>
                <a:gd name="T32" fmla="*/ 60 w 602"/>
                <a:gd name="T33" fmla="*/ 153 h 255"/>
                <a:gd name="T34" fmla="*/ 5 w 602"/>
                <a:gd name="T35" fmla="*/ 87 h 255"/>
                <a:gd name="T36" fmla="*/ 2 w 602"/>
                <a:gd name="T37" fmla="*/ 64 h 255"/>
                <a:gd name="T38" fmla="*/ 36 w 602"/>
                <a:gd name="T39" fmla="*/ 10 h 255"/>
                <a:gd name="T40" fmla="*/ 75 w 602"/>
                <a:gd name="T41" fmla="*/ 3 h 255"/>
                <a:gd name="T42" fmla="*/ 156 w 602"/>
                <a:gd name="T43" fmla="*/ 17 h 255"/>
                <a:gd name="T44" fmla="*/ 427 w 602"/>
                <a:gd name="T45" fmla="*/ 90 h 255"/>
                <a:gd name="T46" fmla="*/ 428 w 602"/>
                <a:gd name="T47" fmla="*/ 90 h 255"/>
                <a:gd name="T48" fmla="*/ 427 w 602"/>
                <a:gd name="T49" fmla="*/ 8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02" h="255">
                  <a:moveTo>
                    <a:pt x="427" y="88"/>
                  </a:moveTo>
                  <a:cubicBezTo>
                    <a:pt x="341" y="64"/>
                    <a:pt x="196" y="25"/>
                    <a:pt x="157" y="15"/>
                  </a:cubicBezTo>
                  <a:cubicBezTo>
                    <a:pt x="132" y="9"/>
                    <a:pt x="103" y="0"/>
                    <a:pt x="75" y="0"/>
                  </a:cubicBezTo>
                  <a:cubicBezTo>
                    <a:pt x="61" y="0"/>
                    <a:pt x="48" y="2"/>
                    <a:pt x="35" y="8"/>
                  </a:cubicBezTo>
                  <a:cubicBezTo>
                    <a:pt x="10" y="20"/>
                    <a:pt x="0" y="40"/>
                    <a:pt x="0" y="64"/>
                  </a:cubicBezTo>
                  <a:cubicBezTo>
                    <a:pt x="0" y="72"/>
                    <a:pt x="1" y="79"/>
                    <a:pt x="2" y="87"/>
                  </a:cubicBezTo>
                  <a:cubicBezTo>
                    <a:pt x="8" y="113"/>
                    <a:pt x="30" y="136"/>
                    <a:pt x="58" y="155"/>
                  </a:cubicBezTo>
                  <a:cubicBezTo>
                    <a:pt x="86" y="174"/>
                    <a:pt x="121" y="190"/>
                    <a:pt x="152" y="201"/>
                  </a:cubicBezTo>
                  <a:cubicBezTo>
                    <a:pt x="224" y="226"/>
                    <a:pt x="312" y="242"/>
                    <a:pt x="389" y="247"/>
                  </a:cubicBezTo>
                  <a:cubicBezTo>
                    <a:pt x="443" y="250"/>
                    <a:pt x="490" y="255"/>
                    <a:pt x="541" y="255"/>
                  </a:cubicBezTo>
                  <a:cubicBezTo>
                    <a:pt x="560" y="255"/>
                    <a:pt x="580" y="255"/>
                    <a:pt x="601" y="253"/>
                  </a:cubicBezTo>
                  <a:cubicBezTo>
                    <a:pt x="601" y="253"/>
                    <a:pt x="602" y="252"/>
                    <a:pt x="602" y="251"/>
                  </a:cubicBezTo>
                  <a:cubicBezTo>
                    <a:pt x="602" y="251"/>
                    <a:pt x="601" y="250"/>
                    <a:pt x="600" y="250"/>
                  </a:cubicBezTo>
                  <a:cubicBezTo>
                    <a:pt x="580" y="252"/>
                    <a:pt x="560" y="253"/>
                    <a:pt x="541" y="253"/>
                  </a:cubicBezTo>
                  <a:cubicBezTo>
                    <a:pt x="490" y="253"/>
                    <a:pt x="443" y="248"/>
                    <a:pt x="389" y="244"/>
                  </a:cubicBezTo>
                  <a:cubicBezTo>
                    <a:pt x="313" y="239"/>
                    <a:pt x="225" y="224"/>
                    <a:pt x="153" y="199"/>
                  </a:cubicBezTo>
                  <a:cubicBezTo>
                    <a:pt x="122" y="188"/>
                    <a:pt x="88" y="172"/>
                    <a:pt x="60" y="153"/>
                  </a:cubicBezTo>
                  <a:cubicBezTo>
                    <a:pt x="32" y="134"/>
                    <a:pt x="10" y="112"/>
                    <a:pt x="5" y="87"/>
                  </a:cubicBezTo>
                  <a:cubicBezTo>
                    <a:pt x="3" y="79"/>
                    <a:pt x="2" y="71"/>
                    <a:pt x="2" y="64"/>
                  </a:cubicBezTo>
                  <a:cubicBezTo>
                    <a:pt x="2" y="41"/>
                    <a:pt x="12" y="21"/>
                    <a:pt x="36" y="10"/>
                  </a:cubicBezTo>
                  <a:cubicBezTo>
                    <a:pt x="48" y="5"/>
                    <a:pt x="61" y="3"/>
                    <a:pt x="75" y="3"/>
                  </a:cubicBezTo>
                  <a:cubicBezTo>
                    <a:pt x="102" y="3"/>
                    <a:pt x="131" y="11"/>
                    <a:pt x="156" y="17"/>
                  </a:cubicBezTo>
                  <a:cubicBezTo>
                    <a:pt x="196" y="27"/>
                    <a:pt x="341" y="67"/>
                    <a:pt x="427" y="90"/>
                  </a:cubicBezTo>
                  <a:cubicBezTo>
                    <a:pt x="427" y="91"/>
                    <a:pt x="428" y="90"/>
                    <a:pt x="428" y="90"/>
                  </a:cubicBezTo>
                  <a:cubicBezTo>
                    <a:pt x="428" y="89"/>
                    <a:pt x="428" y="88"/>
                    <a:pt x="427" y="88"/>
                  </a:cubicBez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3" name="iṣḻidè">
              <a:extLst>
                <a:ext uri="{FF2B5EF4-FFF2-40B4-BE49-F238E27FC236}">
                  <a16:creationId xmlns:a16="http://schemas.microsoft.com/office/drawing/2014/main" id="{0D39EC52-0F42-B647-3C71-8EC669AF4045}"/>
                </a:ext>
              </a:extLst>
            </p:cNvPr>
            <p:cNvSpPr/>
            <p:nvPr/>
          </p:nvSpPr>
          <p:spPr bwMode="auto">
            <a:xfrm>
              <a:off x="7173913" y="2466975"/>
              <a:ext cx="196850" cy="114300"/>
            </a:xfrm>
            <a:custGeom>
              <a:avLst/>
              <a:gdLst>
                <a:gd name="T0" fmla="*/ 100 w 103"/>
                <a:gd name="T1" fmla="*/ 41 h 59"/>
                <a:gd name="T2" fmla="*/ 78 w 103"/>
                <a:gd name="T3" fmla="*/ 57 h 59"/>
                <a:gd name="T4" fmla="*/ 17 w 103"/>
                <a:gd name="T5" fmla="*/ 46 h 59"/>
                <a:gd name="T6" fmla="*/ 2 w 103"/>
                <a:gd name="T7" fmla="*/ 25 h 59"/>
                <a:gd name="T8" fmla="*/ 3 w 103"/>
                <a:gd name="T9" fmla="*/ 17 h 59"/>
                <a:gd name="T10" fmla="*/ 25 w 103"/>
                <a:gd name="T11" fmla="*/ 2 h 59"/>
                <a:gd name="T12" fmla="*/ 86 w 103"/>
                <a:gd name="T13" fmla="*/ 12 h 59"/>
                <a:gd name="T14" fmla="*/ 102 w 103"/>
                <a:gd name="T15" fmla="*/ 34 h 59"/>
                <a:gd name="T16" fmla="*/ 100 w 103"/>
                <a:gd name="T17" fmla="*/ 4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100" y="41"/>
                  </a:moveTo>
                  <a:cubicBezTo>
                    <a:pt x="98" y="52"/>
                    <a:pt x="89" y="59"/>
                    <a:pt x="78" y="5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7" y="45"/>
                    <a:pt x="0" y="35"/>
                    <a:pt x="2" y="2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5" y="7"/>
                    <a:pt x="14" y="0"/>
                    <a:pt x="25" y="2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96" y="14"/>
                    <a:pt x="103" y="24"/>
                    <a:pt x="102" y="34"/>
                  </a:cubicBezTo>
                  <a:lnTo>
                    <a:pt x="100" y="41"/>
                  </a:lnTo>
                  <a:close/>
                </a:path>
              </a:pathLst>
            </a:custGeom>
            <a:solidFill>
              <a:srgbClr val="503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4" name="îSḻïdè">
              <a:extLst>
                <a:ext uri="{FF2B5EF4-FFF2-40B4-BE49-F238E27FC236}">
                  <a16:creationId xmlns:a16="http://schemas.microsoft.com/office/drawing/2014/main" id="{38D0D695-D006-F66A-4FCC-CEBEB331ABA0}"/>
                </a:ext>
              </a:extLst>
            </p:cNvPr>
            <p:cNvSpPr/>
            <p:nvPr/>
          </p:nvSpPr>
          <p:spPr bwMode="auto">
            <a:xfrm>
              <a:off x="7173913" y="2466975"/>
              <a:ext cx="185738" cy="111125"/>
            </a:xfrm>
            <a:custGeom>
              <a:avLst/>
              <a:gdLst>
                <a:gd name="T0" fmla="*/ 25 w 97"/>
                <a:gd name="T1" fmla="*/ 2 h 58"/>
                <a:gd name="T2" fmla="*/ 27 w 97"/>
                <a:gd name="T3" fmla="*/ 2 h 58"/>
                <a:gd name="T4" fmla="*/ 24 w 97"/>
                <a:gd name="T5" fmla="*/ 10 h 58"/>
                <a:gd name="T6" fmla="*/ 23 w 97"/>
                <a:gd name="T7" fmla="*/ 17 h 58"/>
                <a:gd name="T8" fmla="*/ 38 w 97"/>
                <a:gd name="T9" fmla="*/ 39 h 58"/>
                <a:gd name="T10" fmla="*/ 97 w 97"/>
                <a:gd name="T11" fmla="*/ 49 h 58"/>
                <a:gd name="T12" fmla="*/ 78 w 97"/>
                <a:gd name="T13" fmla="*/ 57 h 58"/>
                <a:gd name="T14" fmla="*/ 17 w 97"/>
                <a:gd name="T15" fmla="*/ 46 h 58"/>
                <a:gd name="T16" fmla="*/ 2 w 97"/>
                <a:gd name="T17" fmla="*/ 25 h 58"/>
                <a:gd name="T18" fmla="*/ 3 w 97"/>
                <a:gd name="T19" fmla="*/ 17 h 58"/>
                <a:gd name="T20" fmla="*/ 25 w 97"/>
                <a:gd name="T21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58">
                  <a:moveTo>
                    <a:pt x="25" y="2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26" y="4"/>
                    <a:pt x="25" y="7"/>
                    <a:pt x="24" y="10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1" y="27"/>
                    <a:pt x="28" y="37"/>
                    <a:pt x="38" y="3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3" y="55"/>
                    <a:pt x="86" y="58"/>
                    <a:pt x="78" y="5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7" y="45"/>
                    <a:pt x="0" y="35"/>
                    <a:pt x="2" y="2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5" y="7"/>
                    <a:pt x="14" y="0"/>
                    <a:pt x="25" y="2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5" name="îśľîḑé">
              <a:extLst>
                <a:ext uri="{FF2B5EF4-FFF2-40B4-BE49-F238E27FC236}">
                  <a16:creationId xmlns:a16="http://schemas.microsoft.com/office/drawing/2014/main" id="{6D72A560-D8BB-1D19-AD7E-ABA10337A9B8}"/>
                </a:ext>
              </a:extLst>
            </p:cNvPr>
            <p:cNvSpPr/>
            <p:nvPr/>
          </p:nvSpPr>
          <p:spPr bwMode="auto">
            <a:xfrm>
              <a:off x="6381751" y="2417763"/>
              <a:ext cx="192088" cy="88900"/>
            </a:xfrm>
            <a:custGeom>
              <a:avLst/>
              <a:gdLst>
                <a:gd name="T0" fmla="*/ 100 w 100"/>
                <a:gd name="T1" fmla="*/ 27 h 46"/>
                <a:gd name="T2" fmla="*/ 81 w 100"/>
                <a:gd name="T3" fmla="*/ 46 h 46"/>
                <a:gd name="T4" fmla="*/ 19 w 100"/>
                <a:gd name="T5" fmla="*/ 45 h 46"/>
                <a:gd name="T6" fmla="*/ 0 w 100"/>
                <a:gd name="T7" fmla="*/ 27 h 46"/>
                <a:gd name="T8" fmla="*/ 0 w 100"/>
                <a:gd name="T9" fmla="*/ 19 h 46"/>
                <a:gd name="T10" fmla="*/ 19 w 100"/>
                <a:gd name="T11" fmla="*/ 0 h 46"/>
                <a:gd name="T12" fmla="*/ 82 w 100"/>
                <a:gd name="T13" fmla="*/ 0 h 46"/>
                <a:gd name="T14" fmla="*/ 100 w 100"/>
                <a:gd name="T15" fmla="*/ 19 h 46"/>
                <a:gd name="T16" fmla="*/ 100 w 10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46">
                  <a:moveTo>
                    <a:pt x="100" y="27"/>
                  </a:moveTo>
                  <a:cubicBezTo>
                    <a:pt x="100" y="37"/>
                    <a:pt x="92" y="46"/>
                    <a:pt x="81" y="46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9" y="45"/>
                    <a:pt x="0" y="37"/>
                    <a:pt x="0" y="2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92" y="0"/>
                    <a:pt x="100" y="9"/>
                    <a:pt x="100" y="19"/>
                  </a:cubicBezTo>
                  <a:lnTo>
                    <a:pt x="100" y="27"/>
                  </a:lnTo>
                  <a:close/>
                </a:path>
              </a:pathLst>
            </a:custGeom>
            <a:solidFill>
              <a:srgbClr val="503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6" name="ïsḷíḑê">
              <a:extLst>
                <a:ext uri="{FF2B5EF4-FFF2-40B4-BE49-F238E27FC236}">
                  <a16:creationId xmlns:a16="http://schemas.microsoft.com/office/drawing/2014/main" id="{312DC507-1091-057F-780B-925F07303457}"/>
                </a:ext>
              </a:extLst>
            </p:cNvPr>
            <p:cNvSpPr/>
            <p:nvPr/>
          </p:nvSpPr>
          <p:spPr bwMode="auto">
            <a:xfrm>
              <a:off x="6381751" y="2417763"/>
              <a:ext cx="188913" cy="88900"/>
            </a:xfrm>
            <a:custGeom>
              <a:avLst/>
              <a:gdLst>
                <a:gd name="T0" fmla="*/ 19 w 99"/>
                <a:gd name="T1" fmla="*/ 0 h 46"/>
                <a:gd name="T2" fmla="*/ 22 w 99"/>
                <a:gd name="T3" fmla="*/ 0 h 46"/>
                <a:gd name="T4" fmla="*/ 20 w 99"/>
                <a:gd name="T5" fmla="*/ 8 h 46"/>
                <a:gd name="T6" fmla="*/ 20 w 99"/>
                <a:gd name="T7" fmla="*/ 16 h 46"/>
                <a:gd name="T8" fmla="*/ 39 w 99"/>
                <a:gd name="T9" fmla="*/ 35 h 46"/>
                <a:gd name="T10" fmla="*/ 99 w 99"/>
                <a:gd name="T11" fmla="*/ 35 h 46"/>
                <a:gd name="T12" fmla="*/ 81 w 99"/>
                <a:gd name="T13" fmla="*/ 46 h 46"/>
                <a:gd name="T14" fmla="*/ 19 w 99"/>
                <a:gd name="T15" fmla="*/ 45 h 46"/>
                <a:gd name="T16" fmla="*/ 0 w 99"/>
                <a:gd name="T17" fmla="*/ 27 h 46"/>
                <a:gd name="T18" fmla="*/ 0 w 99"/>
                <a:gd name="T19" fmla="*/ 19 h 46"/>
                <a:gd name="T20" fmla="*/ 19 w 99"/>
                <a:gd name="T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46">
                  <a:moveTo>
                    <a:pt x="1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1" y="3"/>
                    <a:pt x="20" y="5"/>
                    <a:pt x="20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26"/>
                    <a:pt x="29" y="35"/>
                    <a:pt x="39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6" y="41"/>
                    <a:pt x="89" y="46"/>
                    <a:pt x="81" y="46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9" y="45"/>
                    <a:pt x="0" y="37"/>
                    <a:pt x="0" y="2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7" name="ï$ľiḍê">
              <a:extLst>
                <a:ext uri="{FF2B5EF4-FFF2-40B4-BE49-F238E27FC236}">
                  <a16:creationId xmlns:a16="http://schemas.microsoft.com/office/drawing/2014/main" id="{90A628E8-0C0F-B900-8268-DBC7122AE2EF}"/>
                </a:ext>
              </a:extLst>
            </p:cNvPr>
            <p:cNvSpPr/>
            <p:nvPr/>
          </p:nvSpPr>
          <p:spPr bwMode="auto">
            <a:xfrm>
              <a:off x="6696076" y="2652713"/>
              <a:ext cx="295275" cy="79375"/>
            </a:xfrm>
            <a:custGeom>
              <a:avLst/>
              <a:gdLst>
                <a:gd name="T0" fmla="*/ 12 w 154"/>
                <a:gd name="T1" fmla="*/ 30 h 41"/>
                <a:gd name="T2" fmla="*/ 11 w 154"/>
                <a:gd name="T3" fmla="*/ 28 h 41"/>
                <a:gd name="T4" fmla="*/ 12 w 154"/>
                <a:gd name="T5" fmla="*/ 30 h 41"/>
                <a:gd name="T6" fmla="*/ 12 w 154"/>
                <a:gd name="T7" fmla="*/ 30 h 41"/>
                <a:gd name="T8" fmla="*/ 11 w 154"/>
                <a:gd name="T9" fmla="*/ 28 h 41"/>
                <a:gd name="T10" fmla="*/ 12 w 154"/>
                <a:gd name="T11" fmla="*/ 30 h 41"/>
                <a:gd name="T12" fmla="*/ 29 w 154"/>
                <a:gd name="T13" fmla="*/ 22 h 41"/>
                <a:gd name="T14" fmla="*/ 71 w 154"/>
                <a:gd name="T15" fmla="*/ 15 h 41"/>
                <a:gd name="T16" fmla="*/ 142 w 154"/>
                <a:gd name="T17" fmla="*/ 39 h 41"/>
                <a:gd name="T18" fmla="*/ 152 w 154"/>
                <a:gd name="T19" fmla="*/ 37 h 41"/>
                <a:gd name="T20" fmla="*/ 150 w 154"/>
                <a:gd name="T21" fmla="*/ 27 h 41"/>
                <a:gd name="T22" fmla="*/ 71 w 154"/>
                <a:gd name="T23" fmla="*/ 0 h 41"/>
                <a:gd name="T24" fmla="*/ 23 w 154"/>
                <a:gd name="T25" fmla="*/ 9 h 41"/>
                <a:gd name="T26" fmla="*/ 4 w 154"/>
                <a:gd name="T27" fmla="*/ 18 h 41"/>
                <a:gd name="T28" fmla="*/ 2 w 154"/>
                <a:gd name="T29" fmla="*/ 28 h 41"/>
                <a:gd name="T30" fmla="*/ 12 w 154"/>
                <a:gd name="T31" fmla="*/ 3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4" h="41">
                  <a:moveTo>
                    <a:pt x="12" y="30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0"/>
                    <a:pt x="18" y="26"/>
                    <a:pt x="29" y="22"/>
                  </a:cubicBezTo>
                  <a:cubicBezTo>
                    <a:pt x="39" y="18"/>
                    <a:pt x="54" y="15"/>
                    <a:pt x="71" y="15"/>
                  </a:cubicBezTo>
                  <a:cubicBezTo>
                    <a:pt x="92" y="15"/>
                    <a:pt x="116" y="20"/>
                    <a:pt x="142" y="39"/>
                  </a:cubicBezTo>
                  <a:cubicBezTo>
                    <a:pt x="145" y="41"/>
                    <a:pt x="150" y="40"/>
                    <a:pt x="152" y="37"/>
                  </a:cubicBezTo>
                  <a:cubicBezTo>
                    <a:pt x="154" y="34"/>
                    <a:pt x="154" y="29"/>
                    <a:pt x="150" y="27"/>
                  </a:cubicBezTo>
                  <a:cubicBezTo>
                    <a:pt x="122" y="7"/>
                    <a:pt x="94" y="0"/>
                    <a:pt x="71" y="0"/>
                  </a:cubicBezTo>
                  <a:cubicBezTo>
                    <a:pt x="51" y="0"/>
                    <a:pt x="35" y="5"/>
                    <a:pt x="23" y="9"/>
                  </a:cubicBezTo>
                  <a:cubicBezTo>
                    <a:pt x="11" y="13"/>
                    <a:pt x="5" y="18"/>
                    <a:pt x="4" y="18"/>
                  </a:cubicBezTo>
                  <a:cubicBezTo>
                    <a:pt x="1" y="20"/>
                    <a:pt x="0" y="24"/>
                    <a:pt x="2" y="28"/>
                  </a:cubicBezTo>
                  <a:cubicBezTo>
                    <a:pt x="4" y="31"/>
                    <a:pt x="9" y="32"/>
                    <a:pt x="12" y="30"/>
                  </a:cubicBez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8" name="ïšḷîďê">
              <a:extLst>
                <a:ext uri="{FF2B5EF4-FFF2-40B4-BE49-F238E27FC236}">
                  <a16:creationId xmlns:a16="http://schemas.microsoft.com/office/drawing/2014/main" id="{3796FFD7-4AC7-2B11-DC2B-430EE8285CB1}"/>
                </a:ext>
              </a:extLst>
            </p:cNvPr>
            <p:cNvSpPr/>
            <p:nvPr/>
          </p:nvSpPr>
          <p:spPr bwMode="auto">
            <a:xfrm>
              <a:off x="7383463" y="3143250"/>
              <a:ext cx="1195388" cy="746125"/>
            </a:xfrm>
            <a:custGeom>
              <a:avLst/>
              <a:gdLst>
                <a:gd name="T0" fmla="*/ 349 w 623"/>
                <a:gd name="T1" fmla="*/ 88 h 389"/>
                <a:gd name="T2" fmla="*/ 575 w 623"/>
                <a:gd name="T3" fmla="*/ 275 h 389"/>
                <a:gd name="T4" fmla="*/ 603 w 623"/>
                <a:gd name="T5" fmla="*/ 338 h 389"/>
                <a:gd name="T6" fmla="*/ 558 w 623"/>
                <a:gd name="T7" fmla="*/ 361 h 389"/>
                <a:gd name="T8" fmla="*/ 284 w 623"/>
                <a:gd name="T9" fmla="*/ 234 h 389"/>
                <a:gd name="T10" fmla="*/ 188 w 623"/>
                <a:gd name="T11" fmla="*/ 207 h 389"/>
                <a:gd name="T12" fmla="*/ 18 w 623"/>
                <a:gd name="T13" fmla="*/ 84 h 389"/>
                <a:gd name="T14" fmla="*/ 349 w 623"/>
                <a:gd name="T15" fmla="*/ 88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3" h="389">
                  <a:moveTo>
                    <a:pt x="349" y="88"/>
                  </a:moveTo>
                  <a:cubicBezTo>
                    <a:pt x="535" y="157"/>
                    <a:pt x="575" y="275"/>
                    <a:pt x="575" y="275"/>
                  </a:cubicBezTo>
                  <a:cubicBezTo>
                    <a:pt x="623" y="323"/>
                    <a:pt x="612" y="324"/>
                    <a:pt x="603" y="338"/>
                  </a:cubicBezTo>
                  <a:cubicBezTo>
                    <a:pt x="595" y="350"/>
                    <a:pt x="614" y="389"/>
                    <a:pt x="558" y="361"/>
                  </a:cubicBezTo>
                  <a:cubicBezTo>
                    <a:pt x="558" y="361"/>
                    <a:pt x="337" y="254"/>
                    <a:pt x="284" y="234"/>
                  </a:cubicBezTo>
                  <a:cubicBezTo>
                    <a:pt x="284" y="234"/>
                    <a:pt x="208" y="212"/>
                    <a:pt x="188" y="207"/>
                  </a:cubicBezTo>
                  <a:cubicBezTo>
                    <a:pt x="23" y="163"/>
                    <a:pt x="0" y="128"/>
                    <a:pt x="18" y="84"/>
                  </a:cubicBezTo>
                  <a:cubicBezTo>
                    <a:pt x="51" y="0"/>
                    <a:pt x="299" y="70"/>
                    <a:pt x="349" y="88"/>
                  </a:cubicBezTo>
                  <a:close/>
                </a:path>
              </a:pathLst>
            </a:custGeom>
            <a:solidFill>
              <a:srgbClr val="D7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9" name="iṧḷïḑe">
              <a:extLst>
                <a:ext uri="{FF2B5EF4-FFF2-40B4-BE49-F238E27FC236}">
                  <a16:creationId xmlns:a16="http://schemas.microsoft.com/office/drawing/2014/main" id="{2BD05FFE-12FE-7488-969C-1ED9EA926972}"/>
                </a:ext>
              </a:extLst>
            </p:cNvPr>
            <p:cNvSpPr/>
            <p:nvPr/>
          </p:nvSpPr>
          <p:spPr bwMode="auto">
            <a:xfrm>
              <a:off x="7432676" y="3155950"/>
              <a:ext cx="1146175" cy="698500"/>
            </a:xfrm>
            <a:custGeom>
              <a:avLst/>
              <a:gdLst>
                <a:gd name="T0" fmla="*/ 578 w 598"/>
                <a:gd name="T1" fmla="*/ 332 h 365"/>
                <a:gd name="T2" fmla="*/ 550 w 598"/>
                <a:gd name="T3" fmla="*/ 269 h 365"/>
                <a:gd name="T4" fmla="*/ 324 w 598"/>
                <a:gd name="T5" fmla="*/ 82 h 365"/>
                <a:gd name="T6" fmla="*/ 0 w 598"/>
                <a:gd name="T7" fmla="*/ 66 h 365"/>
                <a:gd name="T8" fmla="*/ 280 w 598"/>
                <a:gd name="T9" fmla="*/ 184 h 365"/>
                <a:gd name="T10" fmla="*/ 540 w 598"/>
                <a:gd name="T11" fmla="*/ 352 h 365"/>
                <a:gd name="T12" fmla="*/ 577 w 598"/>
                <a:gd name="T13" fmla="*/ 335 h 365"/>
                <a:gd name="T14" fmla="*/ 578 w 598"/>
                <a:gd name="T15" fmla="*/ 33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8" h="365">
                  <a:moveTo>
                    <a:pt x="578" y="332"/>
                  </a:moveTo>
                  <a:cubicBezTo>
                    <a:pt x="587" y="318"/>
                    <a:pt x="598" y="317"/>
                    <a:pt x="550" y="269"/>
                  </a:cubicBezTo>
                  <a:cubicBezTo>
                    <a:pt x="550" y="269"/>
                    <a:pt x="502" y="151"/>
                    <a:pt x="324" y="82"/>
                  </a:cubicBezTo>
                  <a:cubicBezTo>
                    <a:pt x="277" y="64"/>
                    <a:pt x="50" y="0"/>
                    <a:pt x="0" y="66"/>
                  </a:cubicBezTo>
                  <a:cubicBezTo>
                    <a:pt x="17" y="128"/>
                    <a:pt x="159" y="132"/>
                    <a:pt x="280" y="184"/>
                  </a:cubicBezTo>
                  <a:cubicBezTo>
                    <a:pt x="280" y="184"/>
                    <a:pt x="468" y="244"/>
                    <a:pt x="540" y="352"/>
                  </a:cubicBezTo>
                  <a:cubicBezTo>
                    <a:pt x="549" y="365"/>
                    <a:pt x="571" y="325"/>
                    <a:pt x="577" y="335"/>
                  </a:cubicBezTo>
                  <a:cubicBezTo>
                    <a:pt x="577" y="334"/>
                    <a:pt x="578" y="333"/>
                    <a:pt x="578" y="332"/>
                  </a:cubicBezTo>
                  <a:close/>
                </a:path>
              </a:pathLst>
            </a:custGeom>
            <a:solidFill>
              <a:srgbClr val="D7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0" name="îṡliďè">
              <a:extLst>
                <a:ext uri="{FF2B5EF4-FFF2-40B4-BE49-F238E27FC236}">
                  <a16:creationId xmlns:a16="http://schemas.microsoft.com/office/drawing/2014/main" id="{20A3207E-5E8E-2AEB-B7DA-2544870DE42F}"/>
                </a:ext>
              </a:extLst>
            </p:cNvPr>
            <p:cNvSpPr/>
            <p:nvPr/>
          </p:nvSpPr>
          <p:spPr bwMode="auto">
            <a:xfrm>
              <a:off x="7407276" y="3225800"/>
              <a:ext cx="1149350" cy="630238"/>
            </a:xfrm>
            <a:custGeom>
              <a:avLst/>
              <a:gdLst>
                <a:gd name="T0" fmla="*/ 337 w 600"/>
                <a:gd name="T1" fmla="*/ 45 h 329"/>
                <a:gd name="T2" fmla="*/ 336 w 600"/>
                <a:gd name="T3" fmla="*/ 47 h 329"/>
                <a:gd name="T4" fmla="*/ 519 w 600"/>
                <a:gd name="T5" fmla="*/ 165 h 329"/>
                <a:gd name="T6" fmla="*/ 553 w 600"/>
                <a:gd name="T7" fmla="*/ 213 h 329"/>
                <a:gd name="T8" fmla="*/ 560 w 600"/>
                <a:gd name="T9" fmla="*/ 227 h 329"/>
                <a:gd name="T10" fmla="*/ 562 w 600"/>
                <a:gd name="T11" fmla="*/ 231 h 329"/>
                <a:gd name="T12" fmla="*/ 562 w 600"/>
                <a:gd name="T13" fmla="*/ 232 h 329"/>
                <a:gd name="T14" fmla="*/ 563 w 600"/>
                <a:gd name="T15" fmla="*/ 232 h 329"/>
                <a:gd name="T16" fmla="*/ 591 w 600"/>
                <a:gd name="T17" fmla="*/ 264 h 329"/>
                <a:gd name="T18" fmla="*/ 598 w 600"/>
                <a:gd name="T19" fmla="*/ 280 h 329"/>
                <a:gd name="T20" fmla="*/ 596 w 600"/>
                <a:gd name="T21" fmla="*/ 287 h 329"/>
                <a:gd name="T22" fmla="*/ 590 w 600"/>
                <a:gd name="T23" fmla="*/ 294 h 329"/>
                <a:gd name="T24" fmla="*/ 588 w 600"/>
                <a:gd name="T25" fmla="*/ 304 h 329"/>
                <a:gd name="T26" fmla="*/ 586 w 600"/>
                <a:gd name="T27" fmla="*/ 319 h 329"/>
                <a:gd name="T28" fmla="*/ 583 w 600"/>
                <a:gd name="T29" fmla="*/ 325 h 329"/>
                <a:gd name="T30" fmla="*/ 576 w 600"/>
                <a:gd name="T31" fmla="*/ 327 h 329"/>
                <a:gd name="T32" fmla="*/ 547 w 600"/>
                <a:gd name="T33" fmla="*/ 317 h 329"/>
                <a:gd name="T34" fmla="*/ 547 w 600"/>
                <a:gd name="T35" fmla="*/ 317 h 329"/>
                <a:gd name="T36" fmla="*/ 538 w 600"/>
                <a:gd name="T37" fmla="*/ 313 h 329"/>
                <a:gd name="T38" fmla="*/ 273 w 600"/>
                <a:gd name="T39" fmla="*/ 190 h 329"/>
                <a:gd name="T40" fmla="*/ 273 w 600"/>
                <a:gd name="T41" fmla="*/ 190 h 329"/>
                <a:gd name="T42" fmla="*/ 177 w 600"/>
                <a:gd name="T43" fmla="*/ 163 h 329"/>
                <a:gd name="T44" fmla="*/ 38 w 600"/>
                <a:gd name="T45" fmla="*/ 112 h 329"/>
                <a:gd name="T46" fmla="*/ 10 w 600"/>
                <a:gd name="T47" fmla="*/ 88 h 329"/>
                <a:gd name="T48" fmla="*/ 2 w 600"/>
                <a:gd name="T49" fmla="*/ 64 h 329"/>
                <a:gd name="T50" fmla="*/ 7 w 600"/>
                <a:gd name="T51" fmla="*/ 42 h 329"/>
                <a:gd name="T52" fmla="*/ 43 w 600"/>
                <a:gd name="T53" fmla="*/ 11 h 329"/>
                <a:gd name="T54" fmla="*/ 106 w 600"/>
                <a:gd name="T55" fmla="*/ 2 h 329"/>
                <a:gd name="T56" fmla="*/ 336 w 600"/>
                <a:gd name="T57" fmla="*/ 47 h 329"/>
                <a:gd name="T58" fmla="*/ 337 w 600"/>
                <a:gd name="T59" fmla="*/ 45 h 329"/>
                <a:gd name="T60" fmla="*/ 337 w 600"/>
                <a:gd name="T61" fmla="*/ 44 h 329"/>
                <a:gd name="T62" fmla="*/ 106 w 600"/>
                <a:gd name="T63" fmla="*/ 0 h 329"/>
                <a:gd name="T64" fmla="*/ 42 w 600"/>
                <a:gd name="T65" fmla="*/ 9 h 329"/>
                <a:gd name="T66" fmla="*/ 5 w 600"/>
                <a:gd name="T67" fmla="*/ 41 h 329"/>
                <a:gd name="T68" fmla="*/ 0 w 600"/>
                <a:gd name="T69" fmla="*/ 64 h 329"/>
                <a:gd name="T70" fmla="*/ 8 w 600"/>
                <a:gd name="T71" fmla="*/ 89 h 329"/>
                <a:gd name="T72" fmla="*/ 61 w 600"/>
                <a:gd name="T73" fmla="*/ 126 h 329"/>
                <a:gd name="T74" fmla="*/ 176 w 600"/>
                <a:gd name="T75" fmla="*/ 165 h 329"/>
                <a:gd name="T76" fmla="*/ 231 w 600"/>
                <a:gd name="T77" fmla="*/ 181 h 329"/>
                <a:gd name="T78" fmla="*/ 260 w 600"/>
                <a:gd name="T79" fmla="*/ 189 h 329"/>
                <a:gd name="T80" fmla="*/ 272 w 600"/>
                <a:gd name="T81" fmla="*/ 192 h 329"/>
                <a:gd name="T82" fmla="*/ 272 w 600"/>
                <a:gd name="T83" fmla="*/ 191 h 329"/>
                <a:gd name="T84" fmla="*/ 272 w 600"/>
                <a:gd name="T85" fmla="*/ 192 h 329"/>
                <a:gd name="T86" fmla="*/ 546 w 600"/>
                <a:gd name="T87" fmla="*/ 319 h 329"/>
                <a:gd name="T88" fmla="*/ 546 w 600"/>
                <a:gd name="T89" fmla="*/ 318 h 329"/>
                <a:gd name="T90" fmla="*/ 546 w 600"/>
                <a:gd name="T91" fmla="*/ 319 h 329"/>
                <a:gd name="T92" fmla="*/ 576 w 600"/>
                <a:gd name="T93" fmla="*/ 329 h 329"/>
                <a:gd name="T94" fmla="*/ 586 w 600"/>
                <a:gd name="T95" fmla="*/ 325 h 329"/>
                <a:gd name="T96" fmla="*/ 590 w 600"/>
                <a:gd name="T97" fmla="*/ 309 h 329"/>
                <a:gd name="T98" fmla="*/ 592 w 600"/>
                <a:gd name="T99" fmla="*/ 295 h 329"/>
                <a:gd name="T100" fmla="*/ 598 w 600"/>
                <a:gd name="T101" fmla="*/ 288 h 329"/>
                <a:gd name="T102" fmla="*/ 600 w 600"/>
                <a:gd name="T103" fmla="*/ 280 h 329"/>
                <a:gd name="T104" fmla="*/ 593 w 600"/>
                <a:gd name="T105" fmla="*/ 263 h 329"/>
                <a:gd name="T106" fmla="*/ 564 w 600"/>
                <a:gd name="T107" fmla="*/ 231 h 329"/>
                <a:gd name="T108" fmla="*/ 563 w 600"/>
                <a:gd name="T109" fmla="*/ 232 h 329"/>
                <a:gd name="T110" fmla="*/ 565 w 600"/>
                <a:gd name="T111" fmla="*/ 231 h 329"/>
                <a:gd name="T112" fmla="*/ 337 w 600"/>
                <a:gd name="T113" fmla="*/ 44 h 329"/>
                <a:gd name="T114" fmla="*/ 337 w 600"/>
                <a:gd name="T115" fmla="*/ 4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00" h="329">
                  <a:moveTo>
                    <a:pt x="337" y="45"/>
                  </a:moveTo>
                  <a:cubicBezTo>
                    <a:pt x="336" y="47"/>
                    <a:pt x="336" y="47"/>
                    <a:pt x="336" y="47"/>
                  </a:cubicBezTo>
                  <a:cubicBezTo>
                    <a:pt x="429" y="81"/>
                    <a:pt x="486" y="127"/>
                    <a:pt x="519" y="165"/>
                  </a:cubicBezTo>
                  <a:cubicBezTo>
                    <a:pt x="536" y="184"/>
                    <a:pt x="546" y="201"/>
                    <a:pt x="553" y="213"/>
                  </a:cubicBezTo>
                  <a:cubicBezTo>
                    <a:pt x="556" y="219"/>
                    <a:pt x="559" y="224"/>
                    <a:pt x="560" y="227"/>
                  </a:cubicBezTo>
                  <a:cubicBezTo>
                    <a:pt x="561" y="229"/>
                    <a:pt x="561" y="230"/>
                    <a:pt x="562" y="231"/>
                  </a:cubicBezTo>
                  <a:cubicBezTo>
                    <a:pt x="562" y="232"/>
                    <a:pt x="562" y="232"/>
                    <a:pt x="562" y="232"/>
                  </a:cubicBezTo>
                  <a:cubicBezTo>
                    <a:pt x="563" y="232"/>
                    <a:pt x="563" y="232"/>
                    <a:pt x="563" y="232"/>
                  </a:cubicBezTo>
                  <a:cubicBezTo>
                    <a:pt x="576" y="247"/>
                    <a:pt x="585" y="257"/>
                    <a:pt x="591" y="264"/>
                  </a:cubicBezTo>
                  <a:cubicBezTo>
                    <a:pt x="596" y="272"/>
                    <a:pt x="598" y="276"/>
                    <a:pt x="598" y="280"/>
                  </a:cubicBezTo>
                  <a:cubicBezTo>
                    <a:pt x="598" y="282"/>
                    <a:pt x="597" y="284"/>
                    <a:pt x="596" y="287"/>
                  </a:cubicBezTo>
                  <a:cubicBezTo>
                    <a:pt x="594" y="289"/>
                    <a:pt x="592" y="291"/>
                    <a:pt x="590" y="294"/>
                  </a:cubicBezTo>
                  <a:cubicBezTo>
                    <a:pt x="589" y="297"/>
                    <a:pt x="588" y="300"/>
                    <a:pt x="588" y="304"/>
                  </a:cubicBezTo>
                  <a:cubicBezTo>
                    <a:pt x="587" y="309"/>
                    <a:pt x="587" y="315"/>
                    <a:pt x="586" y="319"/>
                  </a:cubicBezTo>
                  <a:cubicBezTo>
                    <a:pt x="585" y="322"/>
                    <a:pt x="584" y="323"/>
                    <a:pt x="583" y="325"/>
                  </a:cubicBezTo>
                  <a:cubicBezTo>
                    <a:pt x="581" y="326"/>
                    <a:pt x="579" y="327"/>
                    <a:pt x="576" y="327"/>
                  </a:cubicBezTo>
                  <a:cubicBezTo>
                    <a:pt x="570" y="327"/>
                    <a:pt x="561" y="324"/>
                    <a:pt x="547" y="317"/>
                  </a:cubicBezTo>
                  <a:cubicBezTo>
                    <a:pt x="547" y="317"/>
                    <a:pt x="547" y="317"/>
                    <a:pt x="547" y="317"/>
                  </a:cubicBezTo>
                  <a:cubicBezTo>
                    <a:pt x="547" y="317"/>
                    <a:pt x="544" y="315"/>
                    <a:pt x="538" y="313"/>
                  </a:cubicBezTo>
                  <a:cubicBezTo>
                    <a:pt x="500" y="296"/>
                    <a:pt x="344" y="225"/>
                    <a:pt x="273" y="190"/>
                  </a:cubicBezTo>
                  <a:cubicBezTo>
                    <a:pt x="273" y="190"/>
                    <a:pt x="273" y="190"/>
                    <a:pt x="273" y="190"/>
                  </a:cubicBezTo>
                  <a:cubicBezTo>
                    <a:pt x="273" y="190"/>
                    <a:pt x="197" y="168"/>
                    <a:pt x="177" y="163"/>
                  </a:cubicBezTo>
                  <a:cubicBezTo>
                    <a:pt x="109" y="145"/>
                    <a:pt x="65" y="128"/>
                    <a:pt x="38" y="112"/>
                  </a:cubicBezTo>
                  <a:cubicBezTo>
                    <a:pt x="25" y="104"/>
                    <a:pt x="16" y="96"/>
                    <a:pt x="10" y="88"/>
                  </a:cubicBezTo>
                  <a:cubicBezTo>
                    <a:pt x="4" y="80"/>
                    <a:pt x="2" y="72"/>
                    <a:pt x="2" y="64"/>
                  </a:cubicBezTo>
                  <a:cubicBezTo>
                    <a:pt x="2" y="57"/>
                    <a:pt x="4" y="49"/>
                    <a:pt x="7" y="42"/>
                  </a:cubicBezTo>
                  <a:cubicBezTo>
                    <a:pt x="13" y="27"/>
                    <a:pt x="25" y="17"/>
                    <a:pt x="43" y="11"/>
                  </a:cubicBezTo>
                  <a:cubicBezTo>
                    <a:pt x="60" y="5"/>
                    <a:pt x="82" y="2"/>
                    <a:pt x="106" y="2"/>
                  </a:cubicBezTo>
                  <a:cubicBezTo>
                    <a:pt x="192" y="2"/>
                    <a:pt x="305" y="35"/>
                    <a:pt x="336" y="47"/>
                  </a:cubicBezTo>
                  <a:cubicBezTo>
                    <a:pt x="337" y="45"/>
                    <a:pt x="337" y="45"/>
                    <a:pt x="337" y="45"/>
                  </a:cubicBezTo>
                  <a:cubicBezTo>
                    <a:pt x="337" y="44"/>
                    <a:pt x="337" y="44"/>
                    <a:pt x="337" y="44"/>
                  </a:cubicBezTo>
                  <a:cubicBezTo>
                    <a:pt x="305" y="33"/>
                    <a:pt x="192" y="0"/>
                    <a:pt x="106" y="0"/>
                  </a:cubicBezTo>
                  <a:cubicBezTo>
                    <a:pt x="82" y="0"/>
                    <a:pt x="59" y="2"/>
                    <a:pt x="42" y="9"/>
                  </a:cubicBezTo>
                  <a:cubicBezTo>
                    <a:pt x="24" y="15"/>
                    <a:pt x="11" y="26"/>
                    <a:pt x="5" y="41"/>
                  </a:cubicBezTo>
                  <a:cubicBezTo>
                    <a:pt x="1" y="49"/>
                    <a:pt x="0" y="56"/>
                    <a:pt x="0" y="64"/>
                  </a:cubicBezTo>
                  <a:cubicBezTo>
                    <a:pt x="0" y="72"/>
                    <a:pt x="2" y="81"/>
                    <a:pt x="8" y="89"/>
                  </a:cubicBezTo>
                  <a:cubicBezTo>
                    <a:pt x="17" y="102"/>
                    <a:pt x="34" y="114"/>
                    <a:pt x="61" y="126"/>
                  </a:cubicBezTo>
                  <a:cubicBezTo>
                    <a:pt x="87" y="139"/>
                    <a:pt x="125" y="152"/>
                    <a:pt x="176" y="165"/>
                  </a:cubicBezTo>
                  <a:cubicBezTo>
                    <a:pt x="186" y="168"/>
                    <a:pt x="210" y="175"/>
                    <a:pt x="231" y="181"/>
                  </a:cubicBezTo>
                  <a:cubicBezTo>
                    <a:pt x="242" y="184"/>
                    <a:pt x="252" y="187"/>
                    <a:pt x="260" y="189"/>
                  </a:cubicBezTo>
                  <a:cubicBezTo>
                    <a:pt x="267" y="191"/>
                    <a:pt x="272" y="192"/>
                    <a:pt x="272" y="192"/>
                  </a:cubicBezTo>
                  <a:cubicBezTo>
                    <a:pt x="272" y="191"/>
                    <a:pt x="272" y="191"/>
                    <a:pt x="272" y="191"/>
                  </a:cubicBezTo>
                  <a:cubicBezTo>
                    <a:pt x="272" y="192"/>
                    <a:pt x="272" y="192"/>
                    <a:pt x="272" y="192"/>
                  </a:cubicBezTo>
                  <a:cubicBezTo>
                    <a:pt x="354" y="232"/>
                    <a:pt x="546" y="319"/>
                    <a:pt x="546" y="319"/>
                  </a:cubicBezTo>
                  <a:cubicBezTo>
                    <a:pt x="546" y="318"/>
                    <a:pt x="546" y="318"/>
                    <a:pt x="546" y="318"/>
                  </a:cubicBezTo>
                  <a:cubicBezTo>
                    <a:pt x="546" y="319"/>
                    <a:pt x="546" y="319"/>
                    <a:pt x="546" y="319"/>
                  </a:cubicBezTo>
                  <a:cubicBezTo>
                    <a:pt x="560" y="326"/>
                    <a:pt x="569" y="329"/>
                    <a:pt x="576" y="329"/>
                  </a:cubicBezTo>
                  <a:cubicBezTo>
                    <a:pt x="581" y="329"/>
                    <a:pt x="584" y="327"/>
                    <a:pt x="586" y="325"/>
                  </a:cubicBezTo>
                  <a:cubicBezTo>
                    <a:pt x="589" y="321"/>
                    <a:pt x="589" y="315"/>
                    <a:pt x="590" y="309"/>
                  </a:cubicBezTo>
                  <a:cubicBezTo>
                    <a:pt x="590" y="304"/>
                    <a:pt x="590" y="298"/>
                    <a:pt x="592" y="295"/>
                  </a:cubicBezTo>
                  <a:cubicBezTo>
                    <a:pt x="594" y="293"/>
                    <a:pt x="596" y="290"/>
                    <a:pt x="598" y="288"/>
                  </a:cubicBezTo>
                  <a:cubicBezTo>
                    <a:pt x="599" y="285"/>
                    <a:pt x="600" y="283"/>
                    <a:pt x="600" y="280"/>
                  </a:cubicBezTo>
                  <a:cubicBezTo>
                    <a:pt x="600" y="275"/>
                    <a:pt x="598" y="270"/>
                    <a:pt x="593" y="263"/>
                  </a:cubicBezTo>
                  <a:cubicBezTo>
                    <a:pt x="587" y="255"/>
                    <a:pt x="578" y="245"/>
                    <a:pt x="564" y="231"/>
                  </a:cubicBezTo>
                  <a:cubicBezTo>
                    <a:pt x="563" y="232"/>
                    <a:pt x="563" y="232"/>
                    <a:pt x="563" y="232"/>
                  </a:cubicBezTo>
                  <a:cubicBezTo>
                    <a:pt x="565" y="231"/>
                    <a:pt x="565" y="231"/>
                    <a:pt x="565" y="231"/>
                  </a:cubicBezTo>
                  <a:cubicBezTo>
                    <a:pt x="564" y="231"/>
                    <a:pt x="523" y="113"/>
                    <a:pt x="337" y="44"/>
                  </a:cubicBezTo>
                  <a:lnTo>
                    <a:pt x="337" y="45"/>
                  </a:ln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1" name="iṩlîḋê">
              <a:extLst>
                <a:ext uri="{FF2B5EF4-FFF2-40B4-BE49-F238E27FC236}">
                  <a16:creationId xmlns:a16="http://schemas.microsoft.com/office/drawing/2014/main" id="{8A37B84F-BFE1-699C-CA41-E1352F8EA813}"/>
                </a:ext>
              </a:extLst>
            </p:cNvPr>
            <p:cNvSpPr/>
            <p:nvPr/>
          </p:nvSpPr>
          <p:spPr bwMode="auto">
            <a:xfrm>
              <a:off x="7567613" y="3263900"/>
              <a:ext cx="153988" cy="153988"/>
            </a:xfrm>
            <a:custGeom>
              <a:avLst/>
              <a:gdLst>
                <a:gd name="T0" fmla="*/ 51 w 80"/>
                <a:gd name="T1" fmla="*/ 6 h 80"/>
                <a:gd name="T2" fmla="*/ 74 w 80"/>
                <a:gd name="T3" fmla="*/ 51 h 80"/>
                <a:gd name="T4" fmla="*/ 29 w 80"/>
                <a:gd name="T5" fmla="*/ 74 h 80"/>
                <a:gd name="T6" fmla="*/ 6 w 80"/>
                <a:gd name="T7" fmla="*/ 29 h 80"/>
                <a:gd name="T8" fmla="*/ 51 w 80"/>
                <a:gd name="T9" fmla="*/ 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51" y="6"/>
                  </a:moveTo>
                  <a:cubicBezTo>
                    <a:pt x="69" y="12"/>
                    <a:pt x="80" y="32"/>
                    <a:pt x="74" y="51"/>
                  </a:cubicBezTo>
                  <a:cubicBezTo>
                    <a:pt x="68" y="70"/>
                    <a:pt x="48" y="80"/>
                    <a:pt x="29" y="74"/>
                  </a:cubicBezTo>
                  <a:cubicBezTo>
                    <a:pt x="10" y="68"/>
                    <a:pt x="0" y="48"/>
                    <a:pt x="6" y="29"/>
                  </a:cubicBezTo>
                  <a:cubicBezTo>
                    <a:pt x="12" y="11"/>
                    <a:pt x="32" y="0"/>
                    <a:pt x="51" y="6"/>
                  </a:cubicBezTo>
                  <a:close/>
                </a:path>
              </a:pathLst>
            </a:custGeom>
            <a:solidFill>
              <a:srgbClr val="F4E6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2" name="îš1idê">
              <a:extLst>
                <a:ext uri="{FF2B5EF4-FFF2-40B4-BE49-F238E27FC236}">
                  <a16:creationId xmlns:a16="http://schemas.microsoft.com/office/drawing/2014/main" id="{190ED53E-811A-036F-95F6-6A168E34DCBF}"/>
                </a:ext>
              </a:extLst>
            </p:cNvPr>
            <p:cNvSpPr/>
            <p:nvPr/>
          </p:nvSpPr>
          <p:spPr bwMode="auto">
            <a:xfrm>
              <a:off x="7570788" y="3267075"/>
              <a:ext cx="149225" cy="149225"/>
            </a:xfrm>
            <a:custGeom>
              <a:avLst/>
              <a:gdLst>
                <a:gd name="T0" fmla="*/ 50 w 78"/>
                <a:gd name="T1" fmla="*/ 5 h 78"/>
                <a:gd name="T2" fmla="*/ 48 w 78"/>
                <a:gd name="T3" fmla="*/ 8 h 78"/>
                <a:gd name="T4" fmla="*/ 71 w 78"/>
                <a:gd name="T5" fmla="*/ 39 h 78"/>
                <a:gd name="T6" fmla="*/ 70 w 78"/>
                <a:gd name="T7" fmla="*/ 49 h 78"/>
                <a:gd name="T8" fmla="*/ 39 w 78"/>
                <a:gd name="T9" fmla="*/ 71 h 78"/>
                <a:gd name="T10" fmla="*/ 29 w 78"/>
                <a:gd name="T11" fmla="*/ 70 h 78"/>
                <a:gd name="T12" fmla="*/ 7 w 78"/>
                <a:gd name="T13" fmla="*/ 39 h 78"/>
                <a:gd name="T14" fmla="*/ 8 w 78"/>
                <a:gd name="T15" fmla="*/ 29 h 78"/>
                <a:gd name="T16" fmla="*/ 39 w 78"/>
                <a:gd name="T17" fmla="*/ 7 h 78"/>
                <a:gd name="T18" fmla="*/ 48 w 78"/>
                <a:gd name="T19" fmla="*/ 8 h 78"/>
                <a:gd name="T20" fmla="*/ 50 w 78"/>
                <a:gd name="T21" fmla="*/ 5 h 78"/>
                <a:gd name="T22" fmla="*/ 51 w 78"/>
                <a:gd name="T23" fmla="*/ 1 h 78"/>
                <a:gd name="T24" fmla="*/ 39 w 78"/>
                <a:gd name="T25" fmla="*/ 0 h 78"/>
                <a:gd name="T26" fmla="*/ 1 w 78"/>
                <a:gd name="T27" fmla="*/ 27 h 78"/>
                <a:gd name="T28" fmla="*/ 0 w 78"/>
                <a:gd name="T29" fmla="*/ 39 h 78"/>
                <a:gd name="T30" fmla="*/ 27 w 78"/>
                <a:gd name="T31" fmla="*/ 77 h 78"/>
                <a:gd name="T32" fmla="*/ 39 w 78"/>
                <a:gd name="T33" fmla="*/ 78 h 78"/>
                <a:gd name="T34" fmla="*/ 76 w 78"/>
                <a:gd name="T35" fmla="*/ 51 h 78"/>
                <a:gd name="T36" fmla="*/ 78 w 78"/>
                <a:gd name="T37" fmla="*/ 39 h 78"/>
                <a:gd name="T38" fmla="*/ 51 w 78"/>
                <a:gd name="T39" fmla="*/ 1 h 78"/>
                <a:gd name="T40" fmla="*/ 50 w 78"/>
                <a:gd name="T41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8">
                  <a:moveTo>
                    <a:pt x="50" y="5"/>
                  </a:moveTo>
                  <a:cubicBezTo>
                    <a:pt x="48" y="8"/>
                    <a:pt x="48" y="8"/>
                    <a:pt x="48" y="8"/>
                  </a:cubicBezTo>
                  <a:cubicBezTo>
                    <a:pt x="62" y="13"/>
                    <a:pt x="71" y="25"/>
                    <a:pt x="71" y="39"/>
                  </a:cubicBezTo>
                  <a:cubicBezTo>
                    <a:pt x="71" y="42"/>
                    <a:pt x="71" y="45"/>
                    <a:pt x="70" y="49"/>
                  </a:cubicBezTo>
                  <a:cubicBezTo>
                    <a:pt x="65" y="62"/>
                    <a:pt x="53" y="71"/>
                    <a:pt x="39" y="71"/>
                  </a:cubicBezTo>
                  <a:cubicBezTo>
                    <a:pt x="36" y="71"/>
                    <a:pt x="32" y="71"/>
                    <a:pt x="29" y="70"/>
                  </a:cubicBezTo>
                  <a:cubicBezTo>
                    <a:pt x="15" y="65"/>
                    <a:pt x="7" y="53"/>
                    <a:pt x="7" y="39"/>
                  </a:cubicBezTo>
                  <a:cubicBezTo>
                    <a:pt x="7" y="36"/>
                    <a:pt x="7" y="33"/>
                    <a:pt x="8" y="29"/>
                  </a:cubicBezTo>
                  <a:cubicBezTo>
                    <a:pt x="12" y="16"/>
                    <a:pt x="25" y="7"/>
                    <a:pt x="39" y="7"/>
                  </a:cubicBezTo>
                  <a:cubicBezTo>
                    <a:pt x="42" y="7"/>
                    <a:pt x="45" y="7"/>
                    <a:pt x="48" y="8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3" y="0"/>
                    <a:pt x="39" y="0"/>
                  </a:cubicBezTo>
                  <a:cubicBezTo>
                    <a:pt x="22" y="0"/>
                    <a:pt x="7" y="10"/>
                    <a:pt x="1" y="27"/>
                  </a:cubicBezTo>
                  <a:cubicBezTo>
                    <a:pt x="0" y="31"/>
                    <a:pt x="0" y="35"/>
                    <a:pt x="0" y="39"/>
                  </a:cubicBezTo>
                  <a:cubicBezTo>
                    <a:pt x="0" y="56"/>
                    <a:pt x="10" y="71"/>
                    <a:pt x="27" y="77"/>
                  </a:cubicBezTo>
                  <a:cubicBezTo>
                    <a:pt x="31" y="78"/>
                    <a:pt x="35" y="78"/>
                    <a:pt x="39" y="78"/>
                  </a:cubicBezTo>
                  <a:cubicBezTo>
                    <a:pt x="56" y="78"/>
                    <a:pt x="71" y="68"/>
                    <a:pt x="76" y="51"/>
                  </a:cubicBezTo>
                  <a:cubicBezTo>
                    <a:pt x="78" y="47"/>
                    <a:pt x="78" y="43"/>
                    <a:pt x="78" y="39"/>
                  </a:cubicBezTo>
                  <a:cubicBezTo>
                    <a:pt x="78" y="22"/>
                    <a:pt x="67" y="7"/>
                    <a:pt x="51" y="1"/>
                  </a:cubicBezTo>
                  <a:lnTo>
                    <a:pt x="50" y="5"/>
                  </a:lnTo>
                  <a:close/>
                </a:path>
              </a:pathLst>
            </a:custGeom>
            <a:solidFill>
              <a:srgbClr val="78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3" name="iṡļiďe">
              <a:extLst>
                <a:ext uri="{FF2B5EF4-FFF2-40B4-BE49-F238E27FC236}">
                  <a16:creationId xmlns:a16="http://schemas.microsoft.com/office/drawing/2014/main" id="{2133B142-B8E8-D186-34E9-859A9C1E9D00}"/>
                </a:ext>
              </a:extLst>
            </p:cNvPr>
            <p:cNvSpPr/>
            <p:nvPr/>
          </p:nvSpPr>
          <p:spPr bwMode="auto">
            <a:xfrm>
              <a:off x="7054851" y="2655888"/>
              <a:ext cx="306388" cy="152400"/>
            </a:xfrm>
            <a:custGeom>
              <a:avLst/>
              <a:gdLst>
                <a:gd name="T0" fmla="*/ 160 w 160"/>
                <a:gd name="T1" fmla="*/ 80 h 80"/>
                <a:gd name="T2" fmla="*/ 81 w 160"/>
                <a:gd name="T3" fmla="*/ 1 h 80"/>
                <a:gd name="T4" fmla="*/ 0 w 160"/>
                <a:gd name="T5" fmla="*/ 76 h 80"/>
                <a:gd name="T6" fmla="*/ 83 w 160"/>
                <a:gd name="T7" fmla="*/ 29 h 80"/>
                <a:gd name="T8" fmla="*/ 160 w 160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80">
                  <a:moveTo>
                    <a:pt x="160" y="80"/>
                  </a:moveTo>
                  <a:cubicBezTo>
                    <a:pt x="160" y="80"/>
                    <a:pt x="141" y="2"/>
                    <a:pt x="81" y="1"/>
                  </a:cubicBezTo>
                  <a:cubicBezTo>
                    <a:pt x="21" y="0"/>
                    <a:pt x="0" y="76"/>
                    <a:pt x="0" y="76"/>
                  </a:cubicBezTo>
                  <a:cubicBezTo>
                    <a:pt x="0" y="76"/>
                    <a:pt x="31" y="27"/>
                    <a:pt x="83" y="29"/>
                  </a:cubicBezTo>
                  <a:cubicBezTo>
                    <a:pt x="131" y="30"/>
                    <a:pt x="160" y="80"/>
                    <a:pt x="160" y="80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4" name="î$ľîḍé">
              <a:extLst>
                <a:ext uri="{FF2B5EF4-FFF2-40B4-BE49-F238E27FC236}">
                  <a16:creationId xmlns:a16="http://schemas.microsoft.com/office/drawing/2014/main" id="{C36944E4-AC77-505F-C352-6741FC30274E}"/>
                </a:ext>
              </a:extLst>
            </p:cNvPr>
            <p:cNvSpPr/>
            <p:nvPr/>
          </p:nvSpPr>
          <p:spPr bwMode="auto">
            <a:xfrm>
              <a:off x="7054851" y="2593975"/>
              <a:ext cx="176213" cy="206375"/>
            </a:xfrm>
            <a:custGeom>
              <a:avLst/>
              <a:gdLst>
                <a:gd name="T0" fmla="*/ 0 w 92"/>
                <a:gd name="T1" fmla="*/ 108 h 108"/>
                <a:gd name="T2" fmla="*/ 92 w 92"/>
                <a:gd name="T3" fmla="*/ 23 h 108"/>
                <a:gd name="T4" fmla="*/ 0 w 92"/>
                <a:gd name="T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" h="108">
                  <a:moveTo>
                    <a:pt x="0" y="108"/>
                  </a:moveTo>
                  <a:cubicBezTo>
                    <a:pt x="0" y="108"/>
                    <a:pt x="6" y="22"/>
                    <a:pt x="92" y="23"/>
                  </a:cubicBezTo>
                  <a:cubicBezTo>
                    <a:pt x="92" y="23"/>
                    <a:pt x="0" y="0"/>
                    <a:pt x="0" y="108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5" name="ïSļîḓe">
              <a:extLst>
                <a:ext uri="{FF2B5EF4-FFF2-40B4-BE49-F238E27FC236}">
                  <a16:creationId xmlns:a16="http://schemas.microsoft.com/office/drawing/2014/main" id="{4D1BC00D-EE96-A5D6-4F05-B74B8D9778EF}"/>
                </a:ext>
              </a:extLst>
            </p:cNvPr>
            <p:cNvSpPr/>
            <p:nvPr/>
          </p:nvSpPr>
          <p:spPr bwMode="auto">
            <a:xfrm>
              <a:off x="6327776" y="2568575"/>
              <a:ext cx="303213" cy="200025"/>
            </a:xfrm>
            <a:custGeom>
              <a:avLst/>
              <a:gdLst>
                <a:gd name="T0" fmla="*/ 0 w 158"/>
                <a:gd name="T1" fmla="*/ 72 h 104"/>
                <a:gd name="T2" fmla="*/ 95 w 158"/>
                <a:gd name="T3" fmla="*/ 13 h 104"/>
                <a:gd name="T4" fmla="*/ 158 w 158"/>
                <a:gd name="T5" fmla="*/ 104 h 104"/>
                <a:gd name="T6" fmla="*/ 87 w 158"/>
                <a:gd name="T7" fmla="*/ 39 h 104"/>
                <a:gd name="T8" fmla="*/ 0 w 158"/>
                <a:gd name="T9" fmla="*/ 7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04">
                  <a:moveTo>
                    <a:pt x="0" y="72"/>
                  </a:moveTo>
                  <a:cubicBezTo>
                    <a:pt x="0" y="72"/>
                    <a:pt x="37" y="0"/>
                    <a:pt x="95" y="13"/>
                  </a:cubicBezTo>
                  <a:cubicBezTo>
                    <a:pt x="154" y="25"/>
                    <a:pt x="158" y="104"/>
                    <a:pt x="158" y="104"/>
                  </a:cubicBezTo>
                  <a:cubicBezTo>
                    <a:pt x="158" y="104"/>
                    <a:pt x="138" y="49"/>
                    <a:pt x="87" y="39"/>
                  </a:cubicBezTo>
                  <a:cubicBezTo>
                    <a:pt x="40" y="30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6" name="îšlidê">
              <a:extLst>
                <a:ext uri="{FF2B5EF4-FFF2-40B4-BE49-F238E27FC236}">
                  <a16:creationId xmlns:a16="http://schemas.microsoft.com/office/drawing/2014/main" id="{A448A648-CEFF-A487-ED9A-BF0279C309EA}"/>
                </a:ext>
              </a:extLst>
            </p:cNvPr>
            <p:cNvSpPr/>
            <p:nvPr/>
          </p:nvSpPr>
          <p:spPr bwMode="auto">
            <a:xfrm>
              <a:off x="6492876" y="2566988"/>
              <a:ext cx="182563" cy="201613"/>
            </a:xfrm>
            <a:custGeom>
              <a:avLst/>
              <a:gdLst>
                <a:gd name="T0" fmla="*/ 72 w 95"/>
                <a:gd name="T1" fmla="*/ 105 h 105"/>
                <a:gd name="T2" fmla="*/ 0 w 95"/>
                <a:gd name="T3" fmla="*/ 1 h 105"/>
                <a:gd name="T4" fmla="*/ 72 w 95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" h="105">
                  <a:moveTo>
                    <a:pt x="72" y="105"/>
                  </a:moveTo>
                  <a:cubicBezTo>
                    <a:pt x="72" y="105"/>
                    <a:pt x="85" y="19"/>
                    <a:pt x="0" y="1"/>
                  </a:cubicBezTo>
                  <a:cubicBezTo>
                    <a:pt x="0" y="1"/>
                    <a:pt x="95" y="0"/>
                    <a:pt x="72" y="105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7" name="îṡļïďe">
              <a:extLst>
                <a:ext uri="{FF2B5EF4-FFF2-40B4-BE49-F238E27FC236}">
                  <a16:creationId xmlns:a16="http://schemas.microsoft.com/office/drawing/2014/main" id="{48F7F7D0-D1B5-6748-BA90-3B7676FC6633}"/>
                </a:ext>
              </a:extLst>
            </p:cNvPr>
            <p:cNvSpPr/>
            <p:nvPr/>
          </p:nvSpPr>
          <p:spPr bwMode="auto">
            <a:xfrm>
              <a:off x="6480176" y="3036888"/>
              <a:ext cx="595313" cy="354013"/>
            </a:xfrm>
            <a:custGeom>
              <a:avLst/>
              <a:gdLst>
                <a:gd name="T0" fmla="*/ 296 w 311"/>
                <a:gd name="T1" fmla="*/ 44 h 185"/>
                <a:gd name="T2" fmla="*/ 34 w 311"/>
                <a:gd name="T3" fmla="*/ 0 h 185"/>
                <a:gd name="T4" fmla="*/ 28 w 311"/>
                <a:gd name="T5" fmla="*/ 138 h 185"/>
                <a:gd name="T6" fmla="*/ 275 w 311"/>
                <a:gd name="T7" fmla="*/ 161 h 185"/>
                <a:gd name="T8" fmla="*/ 296 w 311"/>
                <a:gd name="T9" fmla="*/ 4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1" h="185">
                  <a:moveTo>
                    <a:pt x="296" y="44"/>
                  </a:moveTo>
                  <a:cubicBezTo>
                    <a:pt x="296" y="44"/>
                    <a:pt x="196" y="7"/>
                    <a:pt x="34" y="0"/>
                  </a:cubicBezTo>
                  <a:cubicBezTo>
                    <a:pt x="34" y="0"/>
                    <a:pt x="0" y="79"/>
                    <a:pt x="28" y="138"/>
                  </a:cubicBezTo>
                  <a:cubicBezTo>
                    <a:pt x="28" y="138"/>
                    <a:pt x="132" y="185"/>
                    <a:pt x="275" y="161"/>
                  </a:cubicBezTo>
                  <a:cubicBezTo>
                    <a:pt x="275" y="161"/>
                    <a:pt x="311" y="120"/>
                    <a:pt x="296" y="44"/>
                  </a:cubicBezTo>
                </a:path>
              </a:pathLst>
            </a:custGeom>
            <a:solidFill>
              <a:srgbClr val="831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8" name="îsḷïḓe">
              <a:extLst>
                <a:ext uri="{FF2B5EF4-FFF2-40B4-BE49-F238E27FC236}">
                  <a16:creationId xmlns:a16="http://schemas.microsoft.com/office/drawing/2014/main" id="{ADCBE438-E1EB-075B-B4D6-54A00DA29A7E}"/>
                </a:ext>
              </a:extLst>
            </p:cNvPr>
            <p:cNvSpPr/>
            <p:nvPr/>
          </p:nvSpPr>
          <p:spPr bwMode="auto">
            <a:xfrm>
              <a:off x="6505576" y="3035300"/>
              <a:ext cx="554038" cy="331788"/>
            </a:xfrm>
            <a:custGeom>
              <a:avLst/>
              <a:gdLst>
                <a:gd name="T0" fmla="*/ 282 w 289"/>
                <a:gd name="T1" fmla="*/ 46 h 174"/>
                <a:gd name="T2" fmla="*/ 196 w 289"/>
                <a:gd name="T3" fmla="*/ 23 h 174"/>
                <a:gd name="T4" fmla="*/ 96 w 289"/>
                <a:gd name="T5" fmla="*/ 7 h 174"/>
                <a:gd name="T6" fmla="*/ 34 w 289"/>
                <a:gd name="T7" fmla="*/ 3 h 174"/>
                <a:gd name="T8" fmla="*/ 21 w 289"/>
                <a:gd name="T9" fmla="*/ 3 h 174"/>
                <a:gd name="T10" fmla="*/ 18 w 289"/>
                <a:gd name="T11" fmla="*/ 10 h 174"/>
                <a:gd name="T12" fmla="*/ 4 w 289"/>
                <a:gd name="T13" fmla="*/ 75 h 174"/>
                <a:gd name="T14" fmla="*/ 8 w 289"/>
                <a:gd name="T15" fmla="*/ 118 h 174"/>
                <a:gd name="T16" fmla="*/ 11 w 289"/>
                <a:gd name="T17" fmla="*/ 129 h 174"/>
                <a:gd name="T18" fmla="*/ 14 w 289"/>
                <a:gd name="T19" fmla="*/ 138 h 174"/>
                <a:gd name="T20" fmla="*/ 16 w 289"/>
                <a:gd name="T21" fmla="*/ 139 h 174"/>
                <a:gd name="T22" fmla="*/ 151 w 289"/>
                <a:gd name="T23" fmla="*/ 167 h 174"/>
                <a:gd name="T24" fmla="*/ 228 w 289"/>
                <a:gd name="T25" fmla="*/ 165 h 174"/>
                <a:gd name="T26" fmla="*/ 249 w 289"/>
                <a:gd name="T27" fmla="*/ 163 h 174"/>
                <a:gd name="T28" fmla="*/ 260 w 289"/>
                <a:gd name="T29" fmla="*/ 161 h 174"/>
                <a:gd name="T30" fmla="*/ 265 w 289"/>
                <a:gd name="T31" fmla="*/ 154 h 174"/>
                <a:gd name="T32" fmla="*/ 281 w 289"/>
                <a:gd name="T33" fmla="*/ 44 h 174"/>
                <a:gd name="T34" fmla="*/ 283 w 289"/>
                <a:gd name="T35" fmla="*/ 46 h 174"/>
                <a:gd name="T36" fmla="*/ 275 w 289"/>
                <a:gd name="T37" fmla="*/ 141 h 174"/>
                <a:gd name="T38" fmla="*/ 264 w 289"/>
                <a:gd name="T39" fmla="*/ 161 h 174"/>
                <a:gd name="T40" fmla="*/ 262 w 289"/>
                <a:gd name="T41" fmla="*/ 163 h 174"/>
                <a:gd name="T42" fmla="*/ 248 w 289"/>
                <a:gd name="T43" fmla="*/ 165 h 174"/>
                <a:gd name="T44" fmla="*/ 230 w 289"/>
                <a:gd name="T45" fmla="*/ 167 h 174"/>
                <a:gd name="T46" fmla="*/ 44 w 289"/>
                <a:gd name="T47" fmla="*/ 150 h 174"/>
                <a:gd name="T48" fmla="*/ 16 w 289"/>
                <a:gd name="T49" fmla="*/ 140 h 174"/>
                <a:gd name="T50" fmla="*/ 10 w 289"/>
                <a:gd name="T51" fmla="*/ 130 h 174"/>
                <a:gd name="T52" fmla="*/ 2 w 289"/>
                <a:gd name="T53" fmla="*/ 94 h 174"/>
                <a:gd name="T54" fmla="*/ 19 w 289"/>
                <a:gd name="T55" fmla="*/ 0 h 174"/>
                <a:gd name="T56" fmla="*/ 19 w 289"/>
                <a:gd name="T57" fmla="*/ 0 h 174"/>
                <a:gd name="T58" fmla="*/ 212 w 289"/>
                <a:gd name="T59" fmla="*/ 25 h 174"/>
                <a:gd name="T60" fmla="*/ 281 w 289"/>
                <a:gd name="T61" fmla="*/ 44 h 174"/>
                <a:gd name="T62" fmla="*/ 282 w 289"/>
                <a:gd name="T63" fmla="*/ 4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9" h="174">
                  <a:moveTo>
                    <a:pt x="282" y="46"/>
                  </a:moveTo>
                  <a:cubicBezTo>
                    <a:pt x="255" y="35"/>
                    <a:pt x="225" y="29"/>
                    <a:pt x="196" y="23"/>
                  </a:cubicBezTo>
                  <a:cubicBezTo>
                    <a:pt x="163" y="16"/>
                    <a:pt x="130" y="11"/>
                    <a:pt x="96" y="7"/>
                  </a:cubicBezTo>
                  <a:cubicBezTo>
                    <a:pt x="76" y="5"/>
                    <a:pt x="55" y="4"/>
                    <a:pt x="34" y="3"/>
                  </a:cubicBezTo>
                  <a:cubicBezTo>
                    <a:pt x="31" y="2"/>
                    <a:pt x="22" y="0"/>
                    <a:pt x="21" y="3"/>
                  </a:cubicBezTo>
                  <a:cubicBezTo>
                    <a:pt x="20" y="5"/>
                    <a:pt x="19" y="8"/>
                    <a:pt x="18" y="10"/>
                  </a:cubicBezTo>
                  <a:cubicBezTo>
                    <a:pt x="11" y="31"/>
                    <a:pt x="6" y="53"/>
                    <a:pt x="4" y="75"/>
                  </a:cubicBezTo>
                  <a:cubicBezTo>
                    <a:pt x="4" y="90"/>
                    <a:pt x="5" y="104"/>
                    <a:pt x="8" y="118"/>
                  </a:cubicBezTo>
                  <a:cubicBezTo>
                    <a:pt x="9" y="122"/>
                    <a:pt x="10" y="126"/>
                    <a:pt x="11" y="129"/>
                  </a:cubicBezTo>
                  <a:cubicBezTo>
                    <a:pt x="12" y="131"/>
                    <a:pt x="14" y="138"/>
                    <a:pt x="14" y="138"/>
                  </a:cubicBezTo>
                  <a:cubicBezTo>
                    <a:pt x="15" y="138"/>
                    <a:pt x="16" y="139"/>
                    <a:pt x="16" y="139"/>
                  </a:cubicBezTo>
                  <a:cubicBezTo>
                    <a:pt x="59" y="156"/>
                    <a:pt x="105" y="164"/>
                    <a:pt x="151" y="167"/>
                  </a:cubicBezTo>
                  <a:cubicBezTo>
                    <a:pt x="177" y="169"/>
                    <a:pt x="203" y="168"/>
                    <a:pt x="228" y="165"/>
                  </a:cubicBezTo>
                  <a:cubicBezTo>
                    <a:pt x="235" y="165"/>
                    <a:pt x="242" y="164"/>
                    <a:pt x="249" y="163"/>
                  </a:cubicBezTo>
                  <a:cubicBezTo>
                    <a:pt x="251" y="163"/>
                    <a:pt x="258" y="163"/>
                    <a:pt x="260" y="161"/>
                  </a:cubicBezTo>
                  <a:cubicBezTo>
                    <a:pt x="262" y="159"/>
                    <a:pt x="263" y="156"/>
                    <a:pt x="265" y="154"/>
                  </a:cubicBezTo>
                  <a:cubicBezTo>
                    <a:pt x="285" y="122"/>
                    <a:pt x="288" y="81"/>
                    <a:pt x="281" y="44"/>
                  </a:cubicBezTo>
                  <a:cubicBezTo>
                    <a:pt x="281" y="44"/>
                    <a:pt x="283" y="45"/>
                    <a:pt x="283" y="46"/>
                  </a:cubicBezTo>
                  <a:cubicBezTo>
                    <a:pt x="289" y="78"/>
                    <a:pt x="288" y="111"/>
                    <a:pt x="275" y="141"/>
                  </a:cubicBezTo>
                  <a:cubicBezTo>
                    <a:pt x="272" y="148"/>
                    <a:pt x="268" y="154"/>
                    <a:pt x="264" y="161"/>
                  </a:cubicBezTo>
                  <a:cubicBezTo>
                    <a:pt x="263" y="161"/>
                    <a:pt x="262" y="162"/>
                    <a:pt x="262" y="163"/>
                  </a:cubicBezTo>
                  <a:cubicBezTo>
                    <a:pt x="260" y="165"/>
                    <a:pt x="251" y="165"/>
                    <a:pt x="248" y="165"/>
                  </a:cubicBezTo>
                  <a:cubicBezTo>
                    <a:pt x="242" y="166"/>
                    <a:pt x="236" y="167"/>
                    <a:pt x="230" y="167"/>
                  </a:cubicBezTo>
                  <a:cubicBezTo>
                    <a:pt x="168" y="174"/>
                    <a:pt x="104" y="168"/>
                    <a:pt x="44" y="150"/>
                  </a:cubicBezTo>
                  <a:cubicBezTo>
                    <a:pt x="35" y="147"/>
                    <a:pt x="25" y="144"/>
                    <a:pt x="16" y="140"/>
                  </a:cubicBezTo>
                  <a:cubicBezTo>
                    <a:pt x="12" y="138"/>
                    <a:pt x="11" y="134"/>
                    <a:pt x="10" y="130"/>
                  </a:cubicBezTo>
                  <a:cubicBezTo>
                    <a:pt x="5" y="119"/>
                    <a:pt x="3" y="106"/>
                    <a:pt x="2" y="94"/>
                  </a:cubicBezTo>
                  <a:cubicBezTo>
                    <a:pt x="0" y="63"/>
                    <a:pt x="7" y="29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84" y="3"/>
                    <a:pt x="149" y="11"/>
                    <a:pt x="212" y="25"/>
                  </a:cubicBezTo>
                  <a:cubicBezTo>
                    <a:pt x="235" y="30"/>
                    <a:pt x="259" y="36"/>
                    <a:pt x="281" y="44"/>
                  </a:cubicBezTo>
                  <a:cubicBezTo>
                    <a:pt x="282" y="45"/>
                    <a:pt x="284" y="46"/>
                    <a:pt x="282" y="46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9" name="îṩľiḍê">
              <a:extLst>
                <a:ext uri="{FF2B5EF4-FFF2-40B4-BE49-F238E27FC236}">
                  <a16:creationId xmlns:a16="http://schemas.microsoft.com/office/drawing/2014/main" id="{44D3ED98-E931-FD1D-B35E-88ED7227D3A6}"/>
                </a:ext>
              </a:extLst>
            </p:cNvPr>
            <p:cNvSpPr/>
            <p:nvPr/>
          </p:nvSpPr>
          <p:spPr bwMode="auto">
            <a:xfrm>
              <a:off x="6465888" y="3076575"/>
              <a:ext cx="611188" cy="414338"/>
            </a:xfrm>
            <a:custGeom>
              <a:avLst/>
              <a:gdLst>
                <a:gd name="T0" fmla="*/ 301 w 319"/>
                <a:gd name="T1" fmla="*/ 141 h 216"/>
                <a:gd name="T2" fmla="*/ 168 w 319"/>
                <a:gd name="T3" fmla="*/ 19 h 216"/>
                <a:gd name="T4" fmla="*/ 7 w 319"/>
                <a:gd name="T5" fmla="*/ 121 h 216"/>
                <a:gd name="T6" fmla="*/ 301 w 319"/>
                <a:gd name="T7" fmla="*/ 14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9" h="216">
                  <a:moveTo>
                    <a:pt x="301" y="141"/>
                  </a:moveTo>
                  <a:cubicBezTo>
                    <a:pt x="301" y="141"/>
                    <a:pt x="319" y="36"/>
                    <a:pt x="168" y="19"/>
                  </a:cubicBezTo>
                  <a:cubicBezTo>
                    <a:pt x="1" y="0"/>
                    <a:pt x="0" y="99"/>
                    <a:pt x="7" y="121"/>
                  </a:cubicBezTo>
                  <a:cubicBezTo>
                    <a:pt x="7" y="121"/>
                    <a:pt x="141" y="216"/>
                    <a:pt x="301" y="141"/>
                  </a:cubicBezTo>
                </a:path>
              </a:pathLst>
            </a:custGeom>
            <a:solidFill>
              <a:srgbClr val="E89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0" name="ïŝ1îḑè">
              <a:extLst>
                <a:ext uri="{FF2B5EF4-FFF2-40B4-BE49-F238E27FC236}">
                  <a16:creationId xmlns:a16="http://schemas.microsoft.com/office/drawing/2014/main" id="{05EA63EB-465F-2D06-3EA6-FE8B8C7363C8}"/>
                </a:ext>
              </a:extLst>
            </p:cNvPr>
            <p:cNvSpPr/>
            <p:nvPr/>
          </p:nvSpPr>
          <p:spPr bwMode="auto">
            <a:xfrm>
              <a:off x="6511926" y="3106738"/>
              <a:ext cx="527050" cy="200025"/>
            </a:xfrm>
            <a:custGeom>
              <a:avLst/>
              <a:gdLst>
                <a:gd name="T0" fmla="*/ 105 w 275"/>
                <a:gd name="T1" fmla="*/ 0 h 104"/>
                <a:gd name="T2" fmla="*/ 2 w 275"/>
                <a:gd name="T3" fmla="*/ 34 h 104"/>
                <a:gd name="T4" fmla="*/ 0 w 275"/>
                <a:gd name="T5" fmla="*/ 36 h 104"/>
                <a:gd name="T6" fmla="*/ 1 w 275"/>
                <a:gd name="T7" fmla="*/ 65 h 104"/>
                <a:gd name="T8" fmla="*/ 91 w 275"/>
                <a:gd name="T9" fmla="*/ 38 h 104"/>
                <a:gd name="T10" fmla="*/ 136 w 275"/>
                <a:gd name="T11" fmla="*/ 41 h 104"/>
                <a:gd name="T12" fmla="*/ 270 w 275"/>
                <a:gd name="T13" fmla="*/ 104 h 104"/>
                <a:gd name="T14" fmla="*/ 275 w 275"/>
                <a:gd name="T15" fmla="*/ 91 h 104"/>
                <a:gd name="T16" fmla="*/ 274 w 275"/>
                <a:gd name="T17" fmla="*/ 89 h 104"/>
                <a:gd name="T18" fmla="*/ 144 w 275"/>
                <a:gd name="T19" fmla="*/ 3 h 104"/>
                <a:gd name="T20" fmla="*/ 105 w 275"/>
                <a:gd name="T2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5" h="104">
                  <a:moveTo>
                    <a:pt x="105" y="0"/>
                  </a:moveTo>
                  <a:cubicBezTo>
                    <a:pt x="51" y="0"/>
                    <a:pt x="19" y="15"/>
                    <a:pt x="2" y="34"/>
                  </a:cubicBezTo>
                  <a:cubicBezTo>
                    <a:pt x="1" y="35"/>
                    <a:pt x="1" y="35"/>
                    <a:pt x="0" y="36"/>
                  </a:cubicBezTo>
                  <a:cubicBezTo>
                    <a:pt x="0" y="45"/>
                    <a:pt x="0" y="55"/>
                    <a:pt x="1" y="65"/>
                  </a:cubicBezTo>
                  <a:cubicBezTo>
                    <a:pt x="16" y="51"/>
                    <a:pt x="43" y="38"/>
                    <a:pt x="91" y="38"/>
                  </a:cubicBezTo>
                  <a:cubicBezTo>
                    <a:pt x="105" y="38"/>
                    <a:pt x="119" y="39"/>
                    <a:pt x="136" y="41"/>
                  </a:cubicBezTo>
                  <a:cubicBezTo>
                    <a:pt x="217" y="51"/>
                    <a:pt x="252" y="68"/>
                    <a:pt x="270" y="104"/>
                  </a:cubicBezTo>
                  <a:cubicBezTo>
                    <a:pt x="272" y="100"/>
                    <a:pt x="273" y="96"/>
                    <a:pt x="275" y="91"/>
                  </a:cubicBezTo>
                  <a:cubicBezTo>
                    <a:pt x="275" y="90"/>
                    <a:pt x="275" y="89"/>
                    <a:pt x="274" y="89"/>
                  </a:cubicBezTo>
                  <a:cubicBezTo>
                    <a:pt x="266" y="56"/>
                    <a:pt x="236" y="13"/>
                    <a:pt x="144" y="3"/>
                  </a:cubicBezTo>
                  <a:cubicBezTo>
                    <a:pt x="130" y="1"/>
                    <a:pt x="117" y="0"/>
                    <a:pt x="105" y="0"/>
                  </a:cubicBezTo>
                </a:path>
              </a:pathLst>
            </a:custGeom>
            <a:solidFill>
              <a:srgbClr val="DF7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1" name="íş1ïḍè">
              <a:extLst>
                <a:ext uri="{FF2B5EF4-FFF2-40B4-BE49-F238E27FC236}">
                  <a16:creationId xmlns:a16="http://schemas.microsoft.com/office/drawing/2014/main" id="{F6668AEC-829A-C681-1536-403CB02520B5}"/>
                </a:ext>
              </a:extLst>
            </p:cNvPr>
            <p:cNvSpPr/>
            <p:nvPr/>
          </p:nvSpPr>
          <p:spPr bwMode="auto">
            <a:xfrm>
              <a:off x="6535738" y="3008313"/>
              <a:ext cx="519113" cy="180975"/>
            </a:xfrm>
            <a:custGeom>
              <a:avLst/>
              <a:gdLst>
                <a:gd name="T0" fmla="*/ 271 w 271"/>
                <a:gd name="T1" fmla="*/ 50 h 95"/>
                <a:gd name="T2" fmla="*/ 244 w 271"/>
                <a:gd name="T3" fmla="*/ 86 h 95"/>
                <a:gd name="T4" fmla="*/ 22 w 271"/>
                <a:gd name="T5" fmla="*/ 45 h 95"/>
                <a:gd name="T6" fmla="*/ 0 w 271"/>
                <a:gd name="T7" fmla="*/ 0 h 95"/>
                <a:gd name="T8" fmla="*/ 271 w 271"/>
                <a:gd name="T9" fmla="*/ 5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95">
                  <a:moveTo>
                    <a:pt x="271" y="50"/>
                  </a:moveTo>
                  <a:cubicBezTo>
                    <a:pt x="271" y="50"/>
                    <a:pt x="259" y="80"/>
                    <a:pt x="244" y="86"/>
                  </a:cubicBezTo>
                  <a:cubicBezTo>
                    <a:pt x="214" y="95"/>
                    <a:pt x="127" y="71"/>
                    <a:pt x="22" y="45"/>
                  </a:cubicBezTo>
                  <a:cubicBezTo>
                    <a:pt x="22" y="45"/>
                    <a:pt x="5" y="38"/>
                    <a:pt x="0" y="0"/>
                  </a:cubicBezTo>
                  <a:cubicBezTo>
                    <a:pt x="0" y="0"/>
                    <a:pt x="247" y="49"/>
                    <a:pt x="271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2" name="îSľîḍé">
              <a:extLst>
                <a:ext uri="{FF2B5EF4-FFF2-40B4-BE49-F238E27FC236}">
                  <a16:creationId xmlns:a16="http://schemas.microsoft.com/office/drawing/2014/main" id="{9691F787-82C2-1C8C-E804-BC4E8F3D6673}"/>
                </a:ext>
              </a:extLst>
            </p:cNvPr>
            <p:cNvSpPr/>
            <p:nvPr/>
          </p:nvSpPr>
          <p:spPr bwMode="auto">
            <a:xfrm>
              <a:off x="6532563" y="3003550"/>
              <a:ext cx="525463" cy="177800"/>
            </a:xfrm>
            <a:custGeom>
              <a:avLst/>
              <a:gdLst>
                <a:gd name="T0" fmla="*/ 274 w 274"/>
                <a:gd name="T1" fmla="*/ 53 h 93"/>
                <a:gd name="T2" fmla="*/ 238 w 274"/>
                <a:gd name="T3" fmla="*/ 90 h 93"/>
                <a:gd name="T4" fmla="*/ 170 w 274"/>
                <a:gd name="T5" fmla="*/ 83 h 93"/>
                <a:gd name="T6" fmla="*/ 61 w 274"/>
                <a:gd name="T7" fmla="*/ 58 h 93"/>
                <a:gd name="T8" fmla="*/ 31 w 274"/>
                <a:gd name="T9" fmla="*/ 50 h 93"/>
                <a:gd name="T10" fmla="*/ 21 w 274"/>
                <a:gd name="T11" fmla="*/ 47 h 93"/>
                <a:gd name="T12" fmla="*/ 7 w 274"/>
                <a:gd name="T13" fmla="*/ 28 h 93"/>
                <a:gd name="T14" fmla="*/ 0 w 274"/>
                <a:gd name="T15" fmla="*/ 1 h 93"/>
                <a:gd name="T16" fmla="*/ 1 w 274"/>
                <a:gd name="T17" fmla="*/ 1 h 93"/>
                <a:gd name="T18" fmla="*/ 208 w 274"/>
                <a:gd name="T19" fmla="*/ 40 h 93"/>
                <a:gd name="T20" fmla="*/ 272 w 274"/>
                <a:gd name="T21" fmla="*/ 51 h 93"/>
                <a:gd name="T22" fmla="*/ 273 w 274"/>
                <a:gd name="T23" fmla="*/ 53 h 93"/>
                <a:gd name="T24" fmla="*/ 242 w 274"/>
                <a:gd name="T25" fmla="*/ 49 h 93"/>
                <a:gd name="T26" fmla="*/ 184 w 274"/>
                <a:gd name="T27" fmla="*/ 38 h 93"/>
                <a:gd name="T28" fmla="*/ 52 w 274"/>
                <a:gd name="T29" fmla="*/ 13 h 93"/>
                <a:gd name="T30" fmla="*/ 10 w 274"/>
                <a:gd name="T31" fmla="*/ 4 h 93"/>
                <a:gd name="T32" fmla="*/ 2 w 274"/>
                <a:gd name="T33" fmla="*/ 3 h 93"/>
                <a:gd name="T34" fmla="*/ 6 w 274"/>
                <a:gd name="T35" fmla="*/ 20 h 93"/>
                <a:gd name="T36" fmla="*/ 16 w 274"/>
                <a:gd name="T37" fmla="*/ 40 h 93"/>
                <a:gd name="T38" fmla="*/ 43 w 274"/>
                <a:gd name="T39" fmla="*/ 51 h 93"/>
                <a:gd name="T40" fmla="*/ 104 w 274"/>
                <a:gd name="T41" fmla="*/ 66 h 93"/>
                <a:gd name="T42" fmla="*/ 200 w 274"/>
                <a:gd name="T43" fmla="*/ 86 h 93"/>
                <a:gd name="T44" fmla="*/ 244 w 274"/>
                <a:gd name="T45" fmla="*/ 87 h 93"/>
                <a:gd name="T46" fmla="*/ 263 w 274"/>
                <a:gd name="T47" fmla="*/ 67 h 93"/>
                <a:gd name="T48" fmla="*/ 271 w 274"/>
                <a:gd name="T49" fmla="*/ 52 h 93"/>
                <a:gd name="T50" fmla="*/ 274 w 274"/>
                <a:gd name="T51" fmla="*/ 5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74" h="93">
                  <a:moveTo>
                    <a:pt x="274" y="53"/>
                  </a:moveTo>
                  <a:cubicBezTo>
                    <a:pt x="267" y="68"/>
                    <a:pt x="257" y="88"/>
                    <a:pt x="238" y="90"/>
                  </a:cubicBezTo>
                  <a:cubicBezTo>
                    <a:pt x="216" y="93"/>
                    <a:pt x="192" y="87"/>
                    <a:pt x="170" y="83"/>
                  </a:cubicBezTo>
                  <a:cubicBezTo>
                    <a:pt x="133" y="76"/>
                    <a:pt x="97" y="66"/>
                    <a:pt x="61" y="58"/>
                  </a:cubicBezTo>
                  <a:cubicBezTo>
                    <a:pt x="51" y="55"/>
                    <a:pt x="41" y="53"/>
                    <a:pt x="31" y="50"/>
                  </a:cubicBezTo>
                  <a:cubicBezTo>
                    <a:pt x="27" y="49"/>
                    <a:pt x="24" y="49"/>
                    <a:pt x="21" y="47"/>
                  </a:cubicBezTo>
                  <a:cubicBezTo>
                    <a:pt x="14" y="43"/>
                    <a:pt x="10" y="35"/>
                    <a:pt x="7" y="28"/>
                  </a:cubicBezTo>
                  <a:cubicBezTo>
                    <a:pt x="3" y="20"/>
                    <a:pt x="1" y="10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70" y="14"/>
                    <a:pt x="139" y="28"/>
                    <a:pt x="208" y="40"/>
                  </a:cubicBezTo>
                  <a:cubicBezTo>
                    <a:pt x="229" y="44"/>
                    <a:pt x="251" y="50"/>
                    <a:pt x="272" y="51"/>
                  </a:cubicBezTo>
                  <a:cubicBezTo>
                    <a:pt x="273" y="51"/>
                    <a:pt x="274" y="53"/>
                    <a:pt x="273" y="53"/>
                  </a:cubicBezTo>
                  <a:cubicBezTo>
                    <a:pt x="262" y="53"/>
                    <a:pt x="252" y="50"/>
                    <a:pt x="242" y="49"/>
                  </a:cubicBezTo>
                  <a:cubicBezTo>
                    <a:pt x="222" y="45"/>
                    <a:pt x="203" y="42"/>
                    <a:pt x="184" y="38"/>
                  </a:cubicBezTo>
                  <a:cubicBezTo>
                    <a:pt x="140" y="30"/>
                    <a:pt x="96" y="21"/>
                    <a:pt x="52" y="13"/>
                  </a:cubicBezTo>
                  <a:cubicBezTo>
                    <a:pt x="38" y="10"/>
                    <a:pt x="24" y="7"/>
                    <a:pt x="10" y="4"/>
                  </a:cubicBezTo>
                  <a:cubicBezTo>
                    <a:pt x="7" y="4"/>
                    <a:pt x="4" y="3"/>
                    <a:pt x="2" y="3"/>
                  </a:cubicBezTo>
                  <a:cubicBezTo>
                    <a:pt x="4" y="3"/>
                    <a:pt x="5" y="16"/>
                    <a:pt x="6" y="20"/>
                  </a:cubicBezTo>
                  <a:cubicBezTo>
                    <a:pt x="8" y="27"/>
                    <a:pt x="11" y="34"/>
                    <a:pt x="16" y="40"/>
                  </a:cubicBezTo>
                  <a:cubicBezTo>
                    <a:pt x="23" y="49"/>
                    <a:pt x="33" y="49"/>
                    <a:pt x="43" y="51"/>
                  </a:cubicBezTo>
                  <a:cubicBezTo>
                    <a:pt x="63" y="56"/>
                    <a:pt x="83" y="61"/>
                    <a:pt x="104" y="66"/>
                  </a:cubicBezTo>
                  <a:cubicBezTo>
                    <a:pt x="135" y="74"/>
                    <a:pt x="168" y="81"/>
                    <a:pt x="200" y="86"/>
                  </a:cubicBezTo>
                  <a:cubicBezTo>
                    <a:pt x="214" y="88"/>
                    <a:pt x="230" y="90"/>
                    <a:pt x="244" y="87"/>
                  </a:cubicBezTo>
                  <a:cubicBezTo>
                    <a:pt x="252" y="85"/>
                    <a:pt x="259" y="74"/>
                    <a:pt x="263" y="67"/>
                  </a:cubicBezTo>
                  <a:cubicBezTo>
                    <a:pt x="266" y="62"/>
                    <a:pt x="269" y="57"/>
                    <a:pt x="271" y="52"/>
                  </a:cubicBezTo>
                  <a:cubicBezTo>
                    <a:pt x="272" y="50"/>
                    <a:pt x="274" y="52"/>
                    <a:pt x="274" y="53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3" name="îšlíḓè">
              <a:extLst>
                <a:ext uri="{FF2B5EF4-FFF2-40B4-BE49-F238E27FC236}">
                  <a16:creationId xmlns:a16="http://schemas.microsoft.com/office/drawing/2014/main" id="{247C6357-6D86-075C-5718-1250A2A243B3}"/>
                </a:ext>
              </a:extLst>
            </p:cNvPr>
            <p:cNvSpPr/>
            <p:nvPr/>
          </p:nvSpPr>
          <p:spPr bwMode="auto">
            <a:xfrm>
              <a:off x="7323138" y="2927350"/>
              <a:ext cx="165100" cy="111125"/>
            </a:xfrm>
            <a:custGeom>
              <a:avLst/>
              <a:gdLst>
                <a:gd name="T0" fmla="*/ 0 w 86"/>
                <a:gd name="T1" fmla="*/ 29 h 58"/>
                <a:gd name="T2" fmla="*/ 43 w 86"/>
                <a:gd name="T3" fmla="*/ 58 h 58"/>
                <a:gd name="T4" fmla="*/ 86 w 86"/>
                <a:gd name="T5" fmla="*/ 29 h 58"/>
                <a:gd name="T6" fmla="*/ 43 w 86"/>
                <a:gd name="T7" fmla="*/ 0 h 58"/>
                <a:gd name="T8" fmla="*/ 0 w 86"/>
                <a:gd name="T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8">
                  <a:moveTo>
                    <a:pt x="0" y="29"/>
                  </a:moveTo>
                  <a:cubicBezTo>
                    <a:pt x="0" y="44"/>
                    <a:pt x="19" y="57"/>
                    <a:pt x="43" y="58"/>
                  </a:cubicBezTo>
                  <a:cubicBezTo>
                    <a:pt x="67" y="58"/>
                    <a:pt x="86" y="45"/>
                    <a:pt x="86" y="29"/>
                  </a:cubicBezTo>
                  <a:cubicBezTo>
                    <a:pt x="86" y="13"/>
                    <a:pt x="67" y="0"/>
                    <a:pt x="43" y="0"/>
                  </a:cubicBezTo>
                  <a:cubicBezTo>
                    <a:pt x="19" y="0"/>
                    <a:pt x="0" y="13"/>
                    <a:pt x="0" y="29"/>
                  </a:cubicBezTo>
                  <a:close/>
                </a:path>
              </a:pathLst>
            </a:custGeom>
            <a:solidFill>
              <a:srgbClr val="E58A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4" name="iSlídè">
              <a:extLst>
                <a:ext uri="{FF2B5EF4-FFF2-40B4-BE49-F238E27FC236}">
                  <a16:creationId xmlns:a16="http://schemas.microsoft.com/office/drawing/2014/main" id="{89ED0C67-E31D-5FFC-B161-8726EFDB6AAF}"/>
                </a:ext>
              </a:extLst>
            </p:cNvPr>
            <p:cNvSpPr/>
            <p:nvPr/>
          </p:nvSpPr>
          <p:spPr bwMode="auto">
            <a:xfrm>
              <a:off x="7437438" y="2959100"/>
              <a:ext cx="38100" cy="33338"/>
            </a:xfrm>
            <a:custGeom>
              <a:avLst/>
              <a:gdLst>
                <a:gd name="T0" fmla="*/ 0 w 20"/>
                <a:gd name="T1" fmla="*/ 7 h 17"/>
                <a:gd name="T2" fmla="*/ 9 w 20"/>
                <a:gd name="T3" fmla="*/ 16 h 17"/>
                <a:gd name="T4" fmla="*/ 19 w 20"/>
                <a:gd name="T5" fmla="*/ 10 h 17"/>
                <a:gd name="T6" fmla="*/ 11 w 20"/>
                <a:gd name="T7" fmla="*/ 1 h 17"/>
                <a:gd name="T8" fmla="*/ 0 w 20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7">
                  <a:moveTo>
                    <a:pt x="0" y="7"/>
                  </a:moveTo>
                  <a:cubicBezTo>
                    <a:pt x="0" y="12"/>
                    <a:pt x="3" y="16"/>
                    <a:pt x="9" y="16"/>
                  </a:cubicBezTo>
                  <a:cubicBezTo>
                    <a:pt x="14" y="17"/>
                    <a:pt x="19" y="14"/>
                    <a:pt x="19" y="10"/>
                  </a:cubicBezTo>
                  <a:cubicBezTo>
                    <a:pt x="20" y="5"/>
                    <a:pt x="16" y="1"/>
                    <a:pt x="11" y="1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5" name="ïṣľídè">
              <a:extLst>
                <a:ext uri="{FF2B5EF4-FFF2-40B4-BE49-F238E27FC236}">
                  <a16:creationId xmlns:a16="http://schemas.microsoft.com/office/drawing/2014/main" id="{CD6796D5-33AB-3773-2BA0-4624C2DA6239}"/>
                </a:ext>
              </a:extLst>
            </p:cNvPr>
            <p:cNvSpPr/>
            <p:nvPr/>
          </p:nvSpPr>
          <p:spPr bwMode="auto">
            <a:xfrm>
              <a:off x="6226176" y="2827338"/>
              <a:ext cx="166688" cy="111125"/>
            </a:xfrm>
            <a:custGeom>
              <a:avLst/>
              <a:gdLst>
                <a:gd name="T0" fmla="*/ 86 w 87"/>
                <a:gd name="T1" fmla="*/ 30 h 58"/>
                <a:gd name="T2" fmla="*/ 43 w 87"/>
                <a:gd name="T3" fmla="*/ 58 h 58"/>
                <a:gd name="T4" fmla="*/ 0 w 87"/>
                <a:gd name="T5" fmla="*/ 28 h 58"/>
                <a:gd name="T6" fmla="*/ 44 w 87"/>
                <a:gd name="T7" fmla="*/ 0 h 58"/>
                <a:gd name="T8" fmla="*/ 86 w 87"/>
                <a:gd name="T9" fmla="*/ 3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8">
                  <a:moveTo>
                    <a:pt x="86" y="30"/>
                  </a:moveTo>
                  <a:cubicBezTo>
                    <a:pt x="86" y="46"/>
                    <a:pt x="67" y="58"/>
                    <a:pt x="43" y="58"/>
                  </a:cubicBezTo>
                  <a:cubicBezTo>
                    <a:pt x="19" y="57"/>
                    <a:pt x="0" y="44"/>
                    <a:pt x="0" y="28"/>
                  </a:cubicBezTo>
                  <a:cubicBezTo>
                    <a:pt x="1" y="12"/>
                    <a:pt x="20" y="0"/>
                    <a:pt x="44" y="0"/>
                  </a:cubicBezTo>
                  <a:cubicBezTo>
                    <a:pt x="68" y="1"/>
                    <a:pt x="87" y="14"/>
                    <a:pt x="86" y="30"/>
                  </a:cubicBezTo>
                  <a:close/>
                </a:path>
              </a:pathLst>
            </a:custGeom>
            <a:solidFill>
              <a:srgbClr val="E58A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6" name="ïşḷíḍê">
              <a:extLst>
                <a:ext uri="{FF2B5EF4-FFF2-40B4-BE49-F238E27FC236}">
                  <a16:creationId xmlns:a16="http://schemas.microsoft.com/office/drawing/2014/main" id="{4534EE47-6CC3-AE56-5A9D-C0B85F1CAFBC}"/>
                </a:ext>
              </a:extLst>
            </p:cNvPr>
            <p:cNvSpPr/>
            <p:nvPr/>
          </p:nvSpPr>
          <p:spPr bwMode="auto">
            <a:xfrm>
              <a:off x="6240463" y="2860675"/>
              <a:ext cx="38100" cy="30163"/>
            </a:xfrm>
            <a:custGeom>
              <a:avLst/>
              <a:gdLst>
                <a:gd name="T0" fmla="*/ 19 w 20"/>
                <a:gd name="T1" fmla="*/ 7 h 16"/>
                <a:gd name="T2" fmla="*/ 10 w 20"/>
                <a:gd name="T3" fmla="*/ 16 h 16"/>
                <a:gd name="T4" fmla="*/ 0 w 20"/>
                <a:gd name="T5" fmla="*/ 9 h 16"/>
                <a:gd name="T6" fmla="*/ 9 w 20"/>
                <a:gd name="T7" fmla="*/ 0 h 16"/>
                <a:gd name="T8" fmla="*/ 19 w 20"/>
                <a:gd name="T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9" y="7"/>
                  </a:moveTo>
                  <a:cubicBezTo>
                    <a:pt x="20" y="11"/>
                    <a:pt x="16" y="15"/>
                    <a:pt x="10" y="16"/>
                  </a:cubicBezTo>
                  <a:cubicBezTo>
                    <a:pt x="5" y="16"/>
                    <a:pt x="0" y="13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9" y="3"/>
                    <a:pt x="1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7" name="ïṧḷíḋé">
              <a:extLst>
                <a:ext uri="{FF2B5EF4-FFF2-40B4-BE49-F238E27FC236}">
                  <a16:creationId xmlns:a16="http://schemas.microsoft.com/office/drawing/2014/main" id="{F428026C-444E-0E7A-C33D-D26B7150ACE3}"/>
                </a:ext>
              </a:extLst>
            </p:cNvPr>
            <p:cNvSpPr/>
            <p:nvPr/>
          </p:nvSpPr>
          <p:spPr bwMode="auto">
            <a:xfrm>
              <a:off x="6075363" y="2341563"/>
              <a:ext cx="650875" cy="652463"/>
            </a:xfrm>
            <a:custGeom>
              <a:avLst/>
              <a:gdLst>
                <a:gd name="T0" fmla="*/ 332 w 340"/>
                <a:gd name="T1" fmla="*/ 183 h 341"/>
                <a:gd name="T2" fmla="*/ 325 w 340"/>
                <a:gd name="T3" fmla="*/ 183 h 341"/>
                <a:gd name="T4" fmla="*/ 170 w 340"/>
                <a:gd name="T5" fmla="*/ 326 h 341"/>
                <a:gd name="T6" fmla="*/ 157 w 340"/>
                <a:gd name="T7" fmla="*/ 326 h 341"/>
                <a:gd name="T8" fmla="*/ 14 w 340"/>
                <a:gd name="T9" fmla="*/ 170 h 341"/>
                <a:gd name="T10" fmla="*/ 14 w 340"/>
                <a:gd name="T11" fmla="*/ 158 h 341"/>
                <a:gd name="T12" fmla="*/ 170 w 340"/>
                <a:gd name="T13" fmla="*/ 14 h 341"/>
                <a:gd name="T14" fmla="*/ 182 w 340"/>
                <a:gd name="T15" fmla="*/ 15 h 341"/>
                <a:gd name="T16" fmla="*/ 326 w 340"/>
                <a:gd name="T17" fmla="*/ 170 h 341"/>
                <a:gd name="T18" fmla="*/ 325 w 340"/>
                <a:gd name="T19" fmla="*/ 183 h 341"/>
                <a:gd name="T20" fmla="*/ 332 w 340"/>
                <a:gd name="T21" fmla="*/ 183 h 341"/>
                <a:gd name="T22" fmla="*/ 339 w 340"/>
                <a:gd name="T23" fmla="*/ 184 h 341"/>
                <a:gd name="T24" fmla="*/ 340 w 340"/>
                <a:gd name="T25" fmla="*/ 170 h 341"/>
                <a:gd name="T26" fmla="*/ 183 w 340"/>
                <a:gd name="T27" fmla="*/ 1 h 341"/>
                <a:gd name="T28" fmla="*/ 170 w 340"/>
                <a:gd name="T29" fmla="*/ 0 h 341"/>
                <a:gd name="T30" fmla="*/ 0 w 340"/>
                <a:gd name="T31" fmla="*/ 157 h 341"/>
                <a:gd name="T32" fmla="*/ 0 w 340"/>
                <a:gd name="T33" fmla="*/ 170 h 341"/>
                <a:gd name="T34" fmla="*/ 156 w 340"/>
                <a:gd name="T35" fmla="*/ 340 h 341"/>
                <a:gd name="T36" fmla="*/ 170 w 340"/>
                <a:gd name="T37" fmla="*/ 341 h 341"/>
                <a:gd name="T38" fmla="*/ 339 w 340"/>
                <a:gd name="T39" fmla="*/ 184 h 341"/>
                <a:gd name="T40" fmla="*/ 332 w 340"/>
                <a:gd name="T41" fmla="*/ 183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0" h="341">
                  <a:moveTo>
                    <a:pt x="332" y="183"/>
                  </a:moveTo>
                  <a:cubicBezTo>
                    <a:pt x="325" y="183"/>
                    <a:pt x="325" y="183"/>
                    <a:pt x="325" y="183"/>
                  </a:cubicBezTo>
                  <a:cubicBezTo>
                    <a:pt x="319" y="264"/>
                    <a:pt x="250" y="326"/>
                    <a:pt x="170" y="326"/>
                  </a:cubicBezTo>
                  <a:cubicBezTo>
                    <a:pt x="166" y="326"/>
                    <a:pt x="162" y="326"/>
                    <a:pt x="157" y="326"/>
                  </a:cubicBezTo>
                  <a:cubicBezTo>
                    <a:pt x="76" y="319"/>
                    <a:pt x="14" y="251"/>
                    <a:pt x="14" y="170"/>
                  </a:cubicBezTo>
                  <a:cubicBezTo>
                    <a:pt x="14" y="166"/>
                    <a:pt x="14" y="162"/>
                    <a:pt x="14" y="158"/>
                  </a:cubicBezTo>
                  <a:cubicBezTo>
                    <a:pt x="21" y="76"/>
                    <a:pt x="89" y="14"/>
                    <a:pt x="170" y="14"/>
                  </a:cubicBezTo>
                  <a:cubicBezTo>
                    <a:pt x="174" y="14"/>
                    <a:pt x="178" y="15"/>
                    <a:pt x="182" y="15"/>
                  </a:cubicBezTo>
                  <a:cubicBezTo>
                    <a:pt x="264" y="21"/>
                    <a:pt x="326" y="90"/>
                    <a:pt x="326" y="170"/>
                  </a:cubicBezTo>
                  <a:cubicBezTo>
                    <a:pt x="326" y="174"/>
                    <a:pt x="326" y="179"/>
                    <a:pt x="325" y="183"/>
                  </a:cubicBezTo>
                  <a:cubicBezTo>
                    <a:pt x="332" y="183"/>
                    <a:pt x="332" y="183"/>
                    <a:pt x="332" y="183"/>
                  </a:cubicBezTo>
                  <a:cubicBezTo>
                    <a:pt x="339" y="184"/>
                    <a:pt x="339" y="184"/>
                    <a:pt x="339" y="184"/>
                  </a:cubicBezTo>
                  <a:cubicBezTo>
                    <a:pt x="340" y="179"/>
                    <a:pt x="340" y="175"/>
                    <a:pt x="340" y="170"/>
                  </a:cubicBezTo>
                  <a:cubicBezTo>
                    <a:pt x="340" y="82"/>
                    <a:pt x="273" y="8"/>
                    <a:pt x="183" y="1"/>
                  </a:cubicBezTo>
                  <a:cubicBezTo>
                    <a:pt x="179" y="0"/>
                    <a:pt x="174" y="0"/>
                    <a:pt x="170" y="0"/>
                  </a:cubicBezTo>
                  <a:cubicBezTo>
                    <a:pt x="82" y="0"/>
                    <a:pt x="7" y="68"/>
                    <a:pt x="0" y="157"/>
                  </a:cubicBezTo>
                  <a:cubicBezTo>
                    <a:pt x="0" y="161"/>
                    <a:pt x="0" y="166"/>
                    <a:pt x="0" y="170"/>
                  </a:cubicBezTo>
                  <a:cubicBezTo>
                    <a:pt x="0" y="258"/>
                    <a:pt x="67" y="333"/>
                    <a:pt x="156" y="340"/>
                  </a:cubicBezTo>
                  <a:cubicBezTo>
                    <a:pt x="161" y="340"/>
                    <a:pt x="165" y="341"/>
                    <a:pt x="170" y="341"/>
                  </a:cubicBezTo>
                  <a:cubicBezTo>
                    <a:pt x="258" y="341"/>
                    <a:pt x="332" y="273"/>
                    <a:pt x="339" y="184"/>
                  </a:cubicBezTo>
                  <a:cubicBezTo>
                    <a:pt x="332" y="183"/>
                    <a:pt x="332" y="183"/>
                    <a:pt x="332" y="183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8" name="ïş1ïḑé">
              <a:extLst>
                <a:ext uri="{FF2B5EF4-FFF2-40B4-BE49-F238E27FC236}">
                  <a16:creationId xmlns:a16="http://schemas.microsoft.com/office/drawing/2014/main" id="{67688732-A173-7756-D791-7044F4B30DD5}"/>
                </a:ext>
              </a:extLst>
            </p:cNvPr>
            <p:cNvSpPr/>
            <p:nvPr/>
          </p:nvSpPr>
          <p:spPr bwMode="auto">
            <a:xfrm>
              <a:off x="6962776" y="2405063"/>
              <a:ext cx="650875" cy="650875"/>
            </a:xfrm>
            <a:custGeom>
              <a:avLst/>
              <a:gdLst>
                <a:gd name="T0" fmla="*/ 333 w 340"/>
                <a:gd name="T1" fmla="*/ 183 h 340"/>
                <a:gd name="T2" fmla="*/ 326 w 340"/>
                <a:gd name="T3" fmla="*/ 182 h 340"/>
                <a:gd name="T4" fmla="*/ 170 w 340"/>
                <a:gd name="T5" fmla="*/ 326 h 340"/>
                <a:gd name="T6" fmla="*/ 158 w 340"/>
                <a:gd name="T7" fmla="*/ 325 h 340"/>
                <a:gd name="T8" fmla="*/ 14 w 340"/>
                <a:gd name="T9" fmla="*/ 170 h 340"/>
                <a:gd name="T10" fmla="*/ 15 w 340"/>
                <a:gd name="T11" fmla="*/ 157 h 340"/>
                <a:gd name="T12" fmla="*/ 170 w 340"/>
                <a:gd name="T13" fmla="*/ 14 h 340"/>
                <a:gd name="T14" fmla="*/ 183 w 340"/>
                <a:gd name="T15" fmla="*/ 14 h 340"/>
                <a:gd name="T16" fmla="*/ 326 w 340"/>
                <a:gd name="T17" fmla="*/ 170 h 340"/>
                <a:gd name="T18" fmla="*/ 326 w 340"/>
                <a:gd name="T19" fmla="*/ 182 h 340"/>
                <a:gd name="T20" fmla="*/ 333 w 340"/>
                <a:gd name="T21" fmla="*/ 183 h 340"/>
                <a:gd name="T22" fmla="*/ 340 w 340"/>
                <a:gd name="T23" fmla="*/ 184 h 340"/>
                <a:gd name="T24" fmla="*/ 340 w 340"/>
                <a:gd name="T25" fmla="*/ 170 h 340"/>
                <a:gd name="T26" fmla="*/ 184 w 340"/>
                <a:gd name="T27" fmla="*/ 0 h 340"/>
                <a:gd name="T28" fmla="*/ 170 w 340"/>
                <a:gd name="T29" fmla="*/ 0 h 340"/>
                <a:gd name="T30" fmla="*/ 1 w 340"/>
                <a:gd name="T31" fmla="*/ 156 h 340"/>
                <a:gd name="T32" fmla="*/ 0 w 340"/>
                <a:gd name="T33" fmla="*/ 170 h 340"/>
                <a:gd name="T34" fmla="*/ 157 w 340"/>
                <a:gd name="T35" fmla="*/ 340 h 340"/>
                <a:gd name="T36" fmla="*/ 170 w 340"/>
                <a:gd name="T37" fmla="*/ 340 h 340"/>
                <a:gd name="T38" fmla="*/ 340 w 340"/>
                <a:gd name="T39" fmla="*/ 184 h 340"/>
                <a:gd name="T40" fmla="*/ 333 w 340"/>
                <a:gd name="T41" fmla="*/ 183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0" h="340">
                  <a:moveTo>
                    <a:pt x="333" y="183"/>
                  </a:moveTo>
                  <a:cubicBezTo>
                    <a:pt x="326" y="182"/>
                    <a:pt x="326" y="182"/>
                    <a:pt x="326" y="182"/>
                  </a:cubicBezTo>
                  <a:cubicBezTo>
                    <a:pt x="319" y="264"/>
                    <a:pt x="251" y="326"/>
                    <a:pt x="170" y="326"/>
                  </a:cubicBezTo>
                  <a:cubicBezTo>
                    <a:pt x="166" y="326"/>
                    <a:pt x="162" y="326"/>
                    <a:pt x="158" y="325"/>
                  </a:cubicBezTo>
                  <a:cubicBezTo>
                    <a:pt x="76" y="319"/>
                    <a:pt x="14" y="250"/>
                    <a:pt x="14" y="170"/>
                  </a:cubicBezTo>
                  <a:cubicBezTo>
                    <a:pt x="14" y="166"/>
                    <a:pt x="14" y="162"/>
                    <a:pt x="15" y="157"/>
                  </a:cubicBezTo>
                  <a:cubicBezTo>
                    <a:pt x="21" y="76"/>
                    <a:pt x="90" y="14"/>
                    <a:pt x="170" y="14"/>
                  </a:cubicBezTo>
                  <a:cubicBezTo>
                    <a:pt x="174" y="14"/>
                    <a:pt x="178" y="14"/>
                    <a:pt x="183" y="14"/>
                  </a:cubicBezTo>
                  <a:cubicBezTo>
                    <a:pt x="264" y="21"/>
                    <a:pt x="326" y="89"/>
                    <a:pt x="326" y="170"/>
                  </a:cubicBezTo>
                  <a:cubicBezTo>
                    <a:pt x="326" y="174"/>
                    <a:pt x="326" y="178"/>
                    <a:pt x="326" y="182"/>
                  </a:cubicBezTo>
                  <a:cubicBezTo>
                    <a:pt x="333" y="183"/>
                    <a:pt x="333" y="183"/>
                    <a:pt x="333" y="183"/>
                  </a:cubicBezTo>
                  <a:cubicBezTo>
                    <a:pt x="340" y="184"/>
                    <a:pt x="340" y="184"/>
                    <a:pt x="340" y="184"/>
                  </a:cubicBezTo>
                  <a:cubicBezTo>
                    <a:pt x="340" y="179"/>
                    <a:pt x="340" y="174"/>
                    <a:pt x="340" y="170"/>
                  </a:cubicBezTo>
                  <a:cubicBezTo>
                    <a:pt x="340" y="82"/>
                    <a:pt x="273" y="7"/>
                    <a:pt x="184" y="0"/>
                  </a:cubicBezTo>
                  <a:cubicBezTo>
                    <a:pt x="179" y="0"/>
                    <a:pt x="175" y="0"/>
                    <a:pt x="170" y="0"/>
                  </a:cubicBezTo>
                  <a:cubicBezTo>
                    <a:pt x="82" y="0"/>
                    <a:pt x="8" y="67"/>
                    <a:pt x="1" y="156"/>
                  </a:cubicBezTo>
                  <a:cubicBezTo>
                    <a:pt x="0" y="161"/>
                    <a:pt x="0" y="165"/>
                    <a:pt x="0" y="170"/>
                  </a:cubicBezTo>
                  <a:cubicBezTo>
                    <a:pt x="0" y="258"/>
                    <a:pt x="67" y="332"/>
                    <a:pt x="157" y="340"/>
                  </a:cubicBezTo>
                  <a:cubicBezTo>
                    <a:pt x="161" y="340"/>
                    <a:pt x="166" y="340"/>
                    <a:pt x="170" y="340"/>
                  </a:cubicBezTo>
                  <a:cubicBezTo>
                    <a:pt x="258" y="340"/>
                    <a:pt x="333" y="273"/>
                    <a:pt x="340" y="184"/>
                  </a:cubicBezTo>
                  <a:lnTo>
                    <a:pt x="333" y="183"/>
                  </a:ln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9" name="íṣḻîḍé">
              <a:extLst>
                <a:ext uri="{FF2B5EF4-FFF2-40B4-BE49-F238E27FC236}">
                  <a16:creationId xmlns:a16="http://schemas.microsoft.com/office/drawing/2014/main" id="{28BE3A90-4565-351C-3D0C-B362AAD1D470}"/>
                </a:ext>
              </a:extLst>
            </p:cNvPr>
            <p:cNvSpPr/>
            <p:nvPr/>
          </p:nvSpPr>
          <p:spPr bwMode="auto">
            <a:xfrm>
              <a:off x="6751638" y="2855913"/>
              <a:ext cx="153988" cy="109538"/>
            </a:xfrm>
            <a:custGeom>
              <a:avLst/>
              <a:gdLst>
                <a:gd name="T0" fmla="*/ 29 w 80"/>
                <a:gd name="T1" fmla="*/ 0 h 57"/>
                <a:gd name="T2" fmla="*/ 7 w 80"/>
                <a:gd name="T3" fmla="*/ 11 h 57"/>
                <a:gd name="T4" fmla="*/ 28 w 80"/>
                <a:gd name="T5" fmla="*/ 51 h 57"/>
                <a:gd name="T6" fmla="*/ 52 w 80"/>
                <a:gd name="T7" fmla="*/ 57 h 57"/>
                <a:gd name="T8" fmla="*/ 74 w 80"/>
                <a:gd name="T9" fmla="*/ 46 h 57"/>
                <a:gd name="T10" fmla="*/ 52 w 80"/>
                <a:gd name="T11" fmla="*/ 6 h 57"/>
                <a:gd name="T12" fmla="*/ 29 w 80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57">
                  <a:moveTo>
                    <a:pt x="29" y="0"/>
                  </a:moveTo>
                  <a:cubicBezTo>
                    <a:pt x="19" y="0"/>
                    <a:pt x="11" y="4"/>
                    <a:pt x="7" y="11"/>
                  </a:cubicBezTo>
                  <a:cubicBezTo>
                    <a:pt x="0" y="23"/>
                    <a:pt x="10" y="41"/>
                    <a:pt x="28" y="51"/>
                  </a:cubicBezTo>
                  <a:cubicBezTo>
                    <a:pt x="36" y="55"/>
                    <a:pt x="44" y="57"/>
                    <a:pt x="52" y="57"/>
                  </a:cubicBezTo>
                  <a:cubicBezTo>
                    <a:pt x="62" y="57"/>
                    <a:pt x="70" y="53"/>
                    <a:pt x="74" y="46"/>
                  </a:cubicBezTo>
                  <a:cubicBezTo>
                    <a:pt x="80" y="34"/>
                    <a:pt x="70" y="16"/>
                    <a:pt x="52" y="6"/>
                  </a:cubicBezTo>
                  <a:cubicBezTo>
                    <a:pt x="44" y="2"/>
                    <a:pt x="36" y="0"/>
                    <a:pt x="29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0" name="išḻïḋê">
              <a:extLst>
                <a:ext uri="{FF2B5EF4-FFF2-40B4-BE49-F238E27FC236}">
                  <a16:creationId xmlns:a16="http://schemas.microsoft.com/office/drawing/2014/main" id="{66708EBA-6ED9-B088-1FDD-D807817B31A0}"/>
                </a:ext>
              </a:extLst>
            </p:cNvPr>
            <p:cNvSpPr/>
            <p:nvPr/>
          </p:nvSpPr>
          <p:spPr bwMode="auto">
            <a:xfrm>
              <a:off x="6797676" y="2878138"/>
              <a:ext cx="44450" cy="26988"/>
            </a:xfrm>
            <a:custGeom>
              <a:avLst/>
              <a:gdLst>
                <a:gd name="T0" fmla="*/ 23 w 23"/>
                <a:gd name="T1" fmla="*/ 9 h 14"/>
                <a:gd name="T2" fmla="*/ 10 w 23"/>
                <a:gd name="T3" fmla="*/ 12 h 14"/>
                <a:gd name="T4" fmla="*/ 0 w 23"/>
                <a:gd name="T5" fmla="*/ 4 h 14"/>
                <a:gd name="T6" fmla="*/ 13 w 23"/>
                <a:gd name="T7" fmla="*/ 1 h 14"/>
                <a:gd name="T8" fmla="*/ 23 w 23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4">
                  <a:moveTo>
                    <a:pt x="23" y="9"/>
                  </a:moveTo>
                  <a:cubicBezTo>
                    <a:pt x="22" y="12"/>
                    <a:pt x="16" y="14"/>
                    <a:pt x="10" y="12"/>
                  </a:cubicBezTo>
                  <a:cubicBezTo>
                    <a:pt x="4" y="11"/>
                    <a:pt x="0" y="7"/>
                    <a:pt x="0" y="4"/>
                  </a:cubicBezTo>
                  <a:cubicBezTo>
                    <a:pt x="1" y="1"/>
                    <a:pt x="7" y="0"/>
                    <a:pt x="13" y="1"/>
                  </a:cubicBezTo>
                  <a:cubicBezTo>
                    <a:pt x="19" y="3"/>
                    <a:pt x="23" y="6"/>
                    <a:pt x="23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1" name="ï$ḻiḑé">
              <a:extLst>
                <a:ext uri="{FF2B5EF4-FFF2-40B4-BE49-F238E27FC236}">
                  <a16:creationId xmlns:a16="http://schemas.microsoft.com/office/drawing/2014/main" id="{B22846CF-747A-8DB9-B693-C03049A2255D}"/>
                </a:ext>
              </a:extLst>
            </p:cNvPr>
            <p:cNvSpPr/>
            <p:nvPr/>
          </p:nvSpPr>
          <p:spPr bwMode="auto">
            <a:xfrm>
              <a:off x="6772276" y="2859088"/>
              <a:ext cx="106363" cy="46038"/>
            </a:xfrm>
            <a:custGeom>
              <a:avLst/>
              <a:gdLst>
                <a:gd name="T0" fmla="*/ 3 w 55"/>
                <a:gd name="T1" fmla="*/ 19 h 24"/>
                <a:gd name="T2" fmla="*/ 52 w 55"/>
                <a:gd name="T3" fmla="*/ 23 h 24"/>
                <a:gd name="T4" fmla="*/ 54 w 55"/>
                <a:gd name="T5" fmla="*/ 22 h 24"/>
                <a:gd name="T6" fmla="*/ 0 w 55"/>
                <a:gd name="T7" fmla="*/ 18 h 24"/>
                <a:gd name="T8" fmla="*/ 2 w 55"/>
                <a:gd name="T9" fmla="*/ 18 h 24"/>
                <a:gd name="T10" fmla="*/ 3 w 55"/>
                <a:gd name="T11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24">
                  <a:moveTo>
                    <a:pt x="3" y="19"/>
                  </a:moveTo>
                  <a:cubicBezTo>
                    <a:pt x="17" y="2"/>
                    <a:pt x="39" y="9"/>
                    <a:pt x="52" y="23"/>
                  </a:cubicBezTo>
                  <a:cubicBezTo>
                    <a:pt x="53" y="24"/>
                    <a:pt x="55" y="22"/>
                    <a:pt x="54" y="22"/>
                  </a:cubicBezTo>
                  <a:cubicBezTo>
                    <a:pt x="40" y="7"/>
                    <a:pt x="15" y="0"/>
                    <a:pt x="0" y="18"/>
                  </a:cubicBezTo>
                  <a:cubicBezTo>
                    <a:pt x="0" y="19"/>
                    <a:pt x="2" y="19"/>
                    <a:pt x="2" y="18"/>
                  </a:cubicBezTo>
                  <a:lnTo>
                    <a:pt x="3" y="19"/>
                  </a:lnTo>
                  <a:close/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2" name="ï$ľíḍe">
              <a:extLst>
                <a:ext uri="{FF2B5EF4-FFF2-40B4-BE49-F238E27FC236}">
                  <a16:creationId xmlns:a16="http://schemas.microsoft.com/office/drawing/2014/main" id="{B8AE1690-206A-F292-84C2-80B75980B28B}"/>
                </a:ext>
              </a:extLst>
            </p:cNvPr>
            <p:cNvSpPr/>
            <p:nvPr/>
          </p:nvSpPr>
          <p:spPr bwMode="auto">
            <a:xfrm>
              <a:off x="5938838" y="2790825"/>
              <a:ext cx="257175" cy="288925"/>
            </a:xfrm>
            <a:custGeom>
              <a:avLst/>
              <a:gdLst>
                <a:gd name="T0" fmla="*/ 111 w 134"/>
                <a:gd name="T1" fmla="*/ 88 h 151"/>
                <a:gd name="T2" fmla="*/ 28 w 134"/>
                <a:gd name="T3" fmla="*/ 142 h 151"/>
                <a:gd name="T4" fmla="*/ 6 w 134"/>
                <a:gd name="T5" fmla="*/ 69 h 151"/>
                <a:gd name="T6" fmla="*/ 74 w 134"/>
                <a:gd name="T7" fmla="*/ 1 h 151"/>
                <a:gd name="T8" fmla="*/ 111 w 134"/>
                <a:gd name="T9" fmla="*/ 8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51">
                  <a:moveTo>
                    <a:pt x="111" y="88"/>
                  </a:moveTo>
                  <a:cubicBezTo>
                    <a:pt x="81" y="140"/>
                    <a:pt x="48" y="151"/>
                    <a:pt x="28" y="142"/>
                  </a:cubicBezTo>
                  <a:cubicBezTo>
                    <a:pt x="5" y="132"/>
                    <a:pt x="0" y="106"/>
                    <a:pt x="6" y="69"/>
                  </a:cubicBezTo>
                  <a:cubicBezTo>
                    <a:pt x="13" y="29"/>
                    <a:pt x="40" y="0"/>
                    <a:pt x="74" y="1"/>
                  </a:cubicBezTo>
                  <a:cubicBezTo>
                    <a:pt x="119" y="5"/>
                    <a:pt x="134" y="49"/>
                    <a:pt x="111" y="88"/>
                  </a:cubicBezTo>
                </a:path>
              </a:pathLst>
            </a:custGeom>
            <a:solidFill>
              <a:srgbClr val="FBE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3" name="îŝḷîḑe">
              <a:extLst>
                <a:ext uri="{FF2B5EF4-FFF2-40B4-BE49-F238E27FC236}">
                  <a16:creationId xmlns:a16="http://schemas.microsoft.com/office/drawing/2014/main" id="{46FBC9A8-031F-1F3B-095E-C1CBAD8D6F27}"/>
                </a:ext>
              </a:extLst>
            </p:cNvPr>
            <p:cNvSpPr/>
            <p:nvPr/>
          </p:nvSpPr>
          <p:spPr bwMode="auto">
            <a:xfrm>
              <a:off x="5932488" y="2771775"/>
              <a:ext cx="252413" cy="311150"/>
            </a:xfrm>
            <a:custGeom>
              <a:avLst/>
              <a:gdLst>
                <a:gd name="T0" fmla="*/ 113 w 131"/>
                <a:gd name="T1" fmla="*/ 97 h 162"/>
                <a:gd name="T2" fmla="*/ 41 w 131"/>
                <a:gd name="T3" fmla="*/ 153 h 162"/>
                <a:gd name="T4" fmla="*/ 14 w 131"/>
                <a:gd name="T5" fmla="*/ 65 h 162"/>
                <a:gd name="T6" fmla="*/ 96 w 131"/>
                <a:gd name="T7" fmla="*/ 17 h 162"/>
                <a:gd name="T8" fmla="*/ 113 w 131"/>
                <a:gd name="T9" fmla="*/ 97 h 162"/>
                <a:gd name="T10" fmla="*/ 115 w 131"/>
                <a:gd name="T11" fmla="*/ 98 h 162"/>
                <a:gd name="T12" fmla="*/ 106 w 131"/>
                <a:gd name="T13" fmla="*/ 20 h 162"/>
                <a:gd name="T14" fmla="*/ 26 w 131"/>
                <a:gd name="T15" fmla="*/ 36 h 162"/>
                <a:gd name="T16" fmla="*/ 7 w 131"/>
                <a:gd name="T17" fmla="*/ 86 h 162"/>
                <a:gd name="T18" fmla="*/ 14 w 131"/>
                <a:gd name="T19" fmla="*/ 140 h 162"/>
                <a:gd name="T20" fmla="*/ 75 w 131"/>
                <a:gd name="T21" fmla="*/ 145 h 162"/>
                <a:gd name="T22" fmla="*/ 115 w 131"/>
                <a:gd name="T23" fmla="*/ 98 h 162"/>
                <a:gd name="T24" fmla="*/ 113 w 131"/>
                <a:gd name="T25" fmla="*/ 97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62">
                  <a:moveTo>
                    <a:pt x="113" y="97"/>
                  </a:moveTo>
                  <a:cubicBezTo>
                    <a:pt x="99" y="122"/>
                    <a:pt x="74" y="157"/>
                    <a:pt x="41" y="153"/>
                  </a:cubicBezTo>
                  <a:cubicBezTo>
                    <a:pt x="0" y="149"/>
                    <a:pt x="6" y="92"/>
                    <a:pt x="14" y="65"/>
                  </a:cubicBezTo>
                  <a:cubicBezTo>
                    <a:pt x="25" y="30"/>
                    <a:pt x="59" y="1"/>
                    <a:pt x="96" y="17"/>
                  </a:cubicBezTo>
                  <a:cubicBezTo>
                    <a:pt x="128" y="31"/>
                    <a:pt x="128" y="71"/>
                    <a:pt x="113" y="97"/>
                  </a:cubicBezTo>
                  <a:cubicBezTo>
                    <a:pt x="112" y="99"/>
                    <a:pt x="114" y="99"/>
                    <a:pt x="115" y="98"/>
                  </a:cubicBezTo>
                  <a:cubicBezTo>
                    <a:pt x="130" y="73"/>
                    <a:pt x="131" y="39"/>
                    <a:pt x="106" y="20"/>
                  </a:cubicBezTo>
                  <a:cubicBezTo>
                    <a:pt x="80" y="0"/>
                    <a:pt x="44" y="12"/>
                    <a:pt x="26" y="36"/>
                  </a:cubicBezTo>
                  <a:cubicBezTo>
                    <a:pt x="15" y="50"/>
                    <a:pt x="9" y="68"/>
                    <a:pt x="7" y="86"/>
                  </a:cubicBezTo>
                  <a:cubicBezTo>
                    <a:pt x="5" y="104"/>
                    <a:pt x="4" y="124"/>
                    <a:pt x="14" y="140"/>
                  </a:cubicBezTo>
                  <a:cubicBezTo>
                    <a:pt x="27" y="162"/>
                    <a:pt x="56" y="158"/>
                    <a:pt x="75" y="145"/>
                  </a:cubicBezTo>
                  <a:cubicBezTo>
                    <a:pt x="92" y="134"/>
                    <a:pt x="105" y="116"/>
                    <a:pt x="115" y="98"/>
                  </a:cubicBezTo>
                  <a:cubicBezTo>
                    <a:pt x="116" y="96"/>
                    <a:pt x="114" y="96"/>
                    <a:pt x="113" y="97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4" name="íş1ïďè">
              <a:extLst>
                <a:ext uri="{FF2B5EF4-FFF2-40B4-BE49-F238E27FC236}">
                  <a16:creationId xmlns:a16="http://schemas.microsoft.com/office/drawing/2014/main" id="{88D7F1E6-D9DC-2B35-8B2D-98FCADA8FBD7}"/>
                </a:ext>
              </a:extLst>
            </p:cNvPr>
            <p:cNvSpPr/>
            <p:nvPr/>
          </p:nvSpPr>
          <p:spPr bwMode="auto">
            <a:xfrm>
              <a:off x="5994401" y="2854325"/>
              <a:ext cx="157163" cy="157163"/>
            </a:xfrm>
            <a:custGeom>
              <a:avLst/>
              <a:gdLst>
                <a:gd name="T0" fmla="*/ 51 w 82"/>
                <a:gd name="T1" fmla="*/ 0 h 82"/>
                <a:gd name="T2" fmla="*/ 35 w 82"/>
                <a:gd name="T3" fmla="*/ 2 h 82"/>
                <a:gd name="T4" fmla="*/ 31 w 82"/>
                <a:gd name="T5" fmla="*/ 15 h 82"/>
                <a:gd name="T6" fmla="*/ 36 w 82"/>
                <a:gd name="T7" fmla="*/ 14 h 82"/>
                <a:gd name="T8" fmla="*/ 52 w 82"/>
                <a:gd name="T9" fmla="*/ 11 h 82"/>
                <a:gd name="T10" fmla="*/ 76 w 82"/>
                <a:gd name="T11" fmla="*/ 23 h 82"/>
                <a:gd name="T12" fmla="*/ 74 w 82"/>
                <a:gd name="T13" fmla="*/ 25 h 82"/>
                <a:gd name="T14" fmla="*/ 74 w 82"/>
                <a:gd name="T15" fmla="*/ 25 h 82"/>
                <a:gd name="T16" fmla="*/ 51 w 82"/>
                <a:gd name="T17" fmla="*/ 14 h 82"/>
                <a:gd name="T18" fmla="*/ 45 w 82"/>
                <a:gd name="T19" fmla="*/ 14 h 82"/>
                <a:gd name="T20" fmla="*/ 47 w 82"/>
                <a:gd name="T21" fmla="*/ 54 h 82"/>
                <a:gd name="T22" fmla="*/ 9 w 82"/>
                <a:gd name="T23" fmla="*/ 71 h 82"/>
                <a:gd name="T24" fmla="*/ 6 w 82"/>
                <a:gd name="T25" fmla="*/ 70 h 82"/>
                <a:gd name="T26" fmla="*/ 0 w 82"/>
                <a:gd name="T27" fmla="*/ 81 h 82"/>
                <a:gd name="T28" fmla="*/ 12 w 82"/>
                <a:gd name="T29" fmla="*/ 82 h 82"/>
                <a:gd name="T30" fmla="*/ 40 w 82"/>
                <a:gd name="T31" fmla="*/ 76 h 82"/>
                <a:gd name="T32" fmla="*/ 61 w 82"/>
                <a:gd name="T33" fmla="*/ 27 h 82"/>
                <a:gd name="T34" fmla="*/ 65 w 82"/>
                <a:gd name="T35" fmla="*/ 27 h 82"/>
                <a:gd name="T36" fmla="*/ 81 w 82"/>
                <a:gd name="T37" fmla="*/ 36 h 82"/>
                <a:gd name="T38" fmla="*/ 51 w 82"/>
                <a:gd name="T3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2" h="82">
                  <a:moveTo>
                    <a:pt x="51" y="0"/>
                  </a:moveTo>
                  <a:cubicBezTo>
                    <a:pt x="46" y="0"/>
                    <a:pt x="41" y="1"/>
                    <a:pt x="35" y="2"/>
                  </a:cubicBezTo>
                  <a:cubicBezTo>
                    <a:pt x="34" y="6"/>
                    <a:pt x="32" y="11"/>
                    <a:pt x="31" y="15"/>
                  </a:cubicBezTo>
                  <a:cubicBezTo>
                    <a:pt x="33" y="15"/>
                    <a:pt x="35" y="14"/>
                    <a:pt x="36" y="14"/>
                  </a:cubicBezTo>
                  <a:cubicBezTo>
                    <a:pt x="41" y="12"/>
                    <a:pt x="47" y="11"/>
                    <a:pt x="52" y="11"/>
                  </a:cubicBezTo>
                  <a:cubicBezTo>
                    <a:pt x="62" y="11"/>
                    <a:pt x="71" y="14"/>
                    <a:pt x="76" y="23"/>
                  </a:cubicBezTo>
                  <a:cubicBezTo>
                    <a:pt x="77" y="24"/>
                    <a:pt x="75" y="25"/>
                    <a:pt x="74" y="25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16"/>
                    <a:pt x="60" y="14"/>
                    <a:pt x="51" y="14"/>
                  </a:cubicBezTo>
                  <a:cubicBezTo>
                    <a:pt x="49" y="14"/>
                    <a:pt x="47" y="14"/>
                    <a:pt x="45" y="14"/>
                  </a:cubicBezTo>
                  <a:cubicBezTo>
                    <a:pt x="59" y="22"/>
                    <a:pt x="57" y="43"/>
                    <a:pt x="47" y="54"/>
                  </a:cubicBezTo>
                  <a:cubicBezTo>
                    <a:pt x="38" y="64"/>
                    <a:pt x="23" y="71"/>
                    <a:pt x="9" y="71"/>
                  </a:cubicBezTo>
                  <a:cubicBezTo>
                    <a:pt x="8" y="71"/>
                    <a:pt x="7" y="70"/>
                    <a:pt x="6" y="70"/>
                  </a:cubicBezTo>
                  <a:cubicBezTo>
                    <a:pt x="4" y="74"/>
                    <a:pt x="2" y="78"/>
                    <a:pt x="0" y="81"/>
                  </a:cubicBezTo>
                  <a:cubicBezTo>
                    <a:pt x="4" y="82"/>
                    <a:pt x="8" y="82"/>
                    <a:pt x="12" y="82"/>
                  </a:cubicBezTo>
                  <a:cubicBezTo>
                    <a:pt x="24" y="82"/>
                    <a:pt x="33" y="79"/>
                    <a:pt x="40" y="76"/>
                  </a:cubicBezTo>
                  <a:cubicBezTo>
                    <a:pt x="69" y="63"/>
                    <a:pt x="61" y="27"/>
                    <a:pt x="61" y="27"/>
                  </a:cubicBezTo>
                  <a:cubicBezTo>
                    <a:pt x="62" y="27"/>
                    <a:pt x="63" y="27"/>
                    <a:pt x="65" y="27"/>
                  </a:cubicBezTo>
                  <a:cubicBezTo>
                    <a:pt x="74" y="27"/>
                    <a:pt x="81" y="36"/>
                    <a:pt x="81" y="36"/>
                  </a:cubicBezTo>
                  <a:cubicBezTo>
                    <a:pt x="82" y="9"/>
                    <a:pt x="69" y="0"/>
                    <a:pt x="51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5" name="íśľiḍé">
              <a:extLst>
                <a:ext uri="{FF2B5EF4-FFF2-40B4-BE49-F238E27FC236}">
                  <a16:creationId xmlns:a16="http://schemas.microsoft.com/office/drawing/2014/main" id="{9FBE52CA-AAA1-6B7C-AFF5-C2AE38D9F5C4}"/>
                </a:ext>
              </a:extLst>
            </p:cNvPr>
            <p:cNvSpPr/>
            <p:nvPr/>
          </p:nvSpPr>
          <p:spPr bwMode="auto">
            <a:xfrm>
              <a:off x="6010276" y="2882900"/>
              <a:ext cx="88900" cy="101600"/>
            </a:xfrm>
            <a:custGeom>
              <a:avLst/>
              <a:gdLst>
                <a:gd name="T0" fmla="*/ 32 w 47"/>
                <a:gd name="T1" fmla="*/ 0 h 53"/>
                <a:gd name="T2" fmla="*/ 29 w 47"/>
                <a:gd name="T3" fmla="*/ 1 h 53"/>
                <a:gd name="T4" fmla="*/ 22 w 47"/>
                <a:gd name="T5" fmla="*/ 3 h 53"/>
                <a:gd name="T6" fmla="*/ 0 w 47"/>
                <a:gd name="T7" fmla="*/ 53 h 53"/>
                <a:gd name="T8" fmla="*/ 3 w 47"/>
                <a:gd name="T9" fmla="*/ 53 h 53"/>
                <a:gd name="T10" fmla="*/ 36 w 47"/>
                <a:gd name="T11" fmla="*/ 40 h 53"/>
                <a:gd name="T12" fmla="*/ 44 w 47"/>
                <a:gd name="T13" fmla="*/ 15 h 53"/>
                <a:gd name="T14" fmla="*/ 32 w 47"/>
                <a:gd name="T1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53">
                  <a:moveTo>
                    <a:pt x="32" y="0"/>
                  </a:moveTo>
                  <a:cubicBezTo>
                    <a:pt x="31" y="0"/>
                    <a:pt x="30" y="0"/>
                    <a:pt x="29" y="1"/>
                  </a:cubicBezTo>
                  <a:cubicBezTo>
                    <a:pt x="27" y="1"/>
                    <a:pt x="25" y="2"/>
                    <a:pt x="22" y="3"/>
                  </a:cubicBezTo>
                  <a:cubicBezTo>
                    <a:pt x="16" y="20"/>
                    <a:pt x="8" y="37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15" y="53"/>
                    <a:pt x="28" y="49"/>
                    <a:pt x="36" y="40"/>
                  </a:cubicBezTo>
                  <a:cubicBezTo>
                    <a:pt x="42" y="33"/>
                    <a:pt x="47" y="24"/>
                    <a:pt x="44" y="15"/>
                  </a:cubicBezTo>
                  <a:cubicBezTo>
                    <a:pt x="42" y="9"/>
                    <a:pt x="39" y="2"/>
                    <a:pt x="32" y="0"/>
                  </a:cubicBezTo>
                </a:path>
              </a:pathLst>
            </a:custGeom>
            <a:solidFill>
              <a:srgbClr val="E59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6" name="i$ļïḑe">
              <a:extLst>
                <a:ext uri="{FF2B5EF4-FFF2-40B4-BE49-F238E27FC236}">
                  <a16:creationId xmlns:a16="http://schemas.microsoft.com/office/drawing/2014/main" id="{D5CE8ECE-FB0C-8D37-711A-A4A43EF3651A}"/>
                </a:ext>
              </a:extLst>
            </p:cNvPr>
            <p:cNvSpPr/>
            <p:nvPr/>
          </p:nvSpPr>
          <p:spPr bwMode="auto">
            <a:xfrm>
              <a:off x="5994401" y="2871788"/>
              <a:ext cx="147638" cy="61913"/>
            </a:xfrm>
            <a:custGeom>
              <a:avLst/>
              <a:gdLst>
                <a:gd name="T0" fmla="*/ 3 w 77"/>
                <a:gd name="T1" fmla="*/ 30 h 32"/>
                <a:gd name="T2" fmla="*/ 37 w 77"/>
                <a:gd name="T3" fmla="*/ 7 h 32"/>
                <a:gd name="T4" fmla="*/ 74 w 77"/>
                <a:gd name="T5" fmla="*/ 16 h 32"/>
                <a:gd name="T6" fmla="*/ 76 w 77"/>
                <a:gd name="T7" fmla="*/ 14 h 32"/>
                <a:gd name="T8" fmla="*/ 36 w 77"/>
                <a:gd name="T9" fmla="*/ 5 h 32"/>
                <a:gd name="T10" fmla="*/ 1 w 77"/>
                <a:gd name="T11" fmla="*/ 31 h 32"/>
                <a:gd name="T12" fmla="*/ 3 w 77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32">
                  <a:moveTo>
                    <a:pt x="3" y="30"/>
                  </a:moveTo>
                  <a:cubicBezTo>
                    <a:pt x="7" y="16"/>
                    <a:pt x="25" y="10"/>
                    <a:pt x="37" y="7"/>
                  </a:cubicBezTo>
                  <a:cubicBezTo>
                    <a:pt x="49" y="4"/>
                    <a:pt x="67" y="3"/>
                    <a:pt x="74" y="16"/>
                  </a:cubicBezTo>
                  <a:cubicBezTo>
                    <a:pt x="74" y="17"/>
                    <a:pt x="77" y="15"/>
                    <a:pt x="76" y="14"/>
                  </a:cubicBezTo>
                  <a:cubicBezTo>
                    <a:pt x="69" y="0"/>
                    <a:pt x="49" y="1"/>
                    <a:pt x="36" y="5"/>
                  </a:cubicBezTo>
                  <a:cubicBezTo>
                    <a:pt x="23" y="8"/>
                    <a:pt x="5" y="16"/>
                    <a:pt x="1" y="31"/>
                  </a:cubicBezTo>
                  <a:cubicBezTo>
                    <a:pt x="0" y="32"/>
                    <a:pt x="3" y="31"/>
                    <a:pt x="3" y="30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7" name="îṧlîďè">
              <a:extLst>
                <a:ext uri="{FF2B5EF4-FFF2-40B4-BE49-F238E27FC236}">
                  <a16:creationId xmlns:a16="http://schemas.microsoft.com/office/drawing/2014/main" id="{E22ADCB7-0DB5-1609-89C8-3EAE83A19656}"/>
                </a:ext>
              </a:extLst>
            </p:cNvPr>
            <p:cNvSpPr/>
            <p:nvPr/>
          </p:nvSpPr>
          <p:spPr bwMode="auto">
            <a:xfrm>
              <a:off x="5986463" y="2878138"/>
              <a:ext cx="122238" cy="117475"/>
            </a:xfrm>
            <a:custGeom>
              <a:avLst/>
              <a:gdLst>
                <a:gd name="T0" fmla="*/ 2 w 64"/>
                <a:gd name="T1" fmla="*/ 57 h 62"/>
                <a:gd name="T2" fmla="*/ 51 w 64"/>
                <a:gd name="T3" fmla="*/ 42 h 62"/>
                <a:gd name="T4" fmla="*/ 46 w 64"/>
                <a:gd name="T5" fmla="*/ 1 h 62"/>
                <a:gd name="T6" fmla="*/ 44 w 64"/>
                <a:gd name="T7" fmla="*/ 3 h 62"/>
                <a:gd name="T8" fmla="*/ 56 w 64"/>
                <a:gd name="T9" fmla="*/ 18 h 62"/>
                <a:gd name="T10" fmla="*/ 48 w 64"/>
                <a:gd name="T11" fmla="*/ 43 h 62"/>
                <a:gd name="T12" fmla="*/ 3 w 64"/>
                <a:gd name="T13" fmla="*/ 55 h 62"/>
                <a:gd name="T14" fmla="*/ 2 w 64"/>
                <a:gd name="T15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62">
                  <a:moveTo>
                    <a:pt x="2" y="57"/>
                  </a:moveTo>
                  <a:cubicBezTo>
                    <a:pt x="19" y="62"/>
                    <a:pt x="39" y="55"/>
                    <a:pt x="51" y="42"/>
                  </a:cubicBezTo>
                  <a:cubicBezTo>
                    <a:pt x="61" y="30"/>
                    <a:pt x="64" y="7"/>
                    <a:pt x="46" y="1"/>
                  </a:cubicBezTo>
                  <a:cubicBezTo>
                    <a:pt x="45" y="0"/>
                    <a:pt x="43" y="2"/>
                    <a:pt x="44" y="3"/>
                  </a:cubicBezTo>
                  <a:cubicBezTo>
                    <a:pt x="51" y="5"/>
                    <a:pt x="54" y="12"/>
                    <a:pt x="56" y="18"/>
                  </a:cubicBezTo>
                  <a:cubicBezTo>
                    <a:pt x="59" y="27"/>
                    <a:pt x="54" y="36"/>
                    <a:pt x="48" y="43"/>
                  </a:cubicBezTo>
                  <a:cubicBezTo>
                    <a:pt x="37" y="55"/>
                    <a:pt x="18" y="59"/>
                    <a:pt x="3" y="55"/>
                  </a:cubicBezTo>
                  <a:cubicBezTo>
                    <a:pt x="2" y="54"/>
                    <a:pt x="0" y="57"/>
                    <a:pt x="2" y="57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8" name="i$lïdê">
              <a:extLst>
                <a:ext uri="{FF2B5EF4-FFF2-40B4-BE49-F238E27FC236}">
                  <a16:creationId xmlns:a16="http://schemas.microsoft.com/office/drawing/2014/main" id="{96932299-0CA2-A658-C6D3-D2C5A3332A13}"/>
                </a:ext>
              </a:extLst>
            </p:cNvPr>
            <p:cNvSpPr/>
            <p:nvPr/>
          </p:nvSpPr>
          <p:spPr bwMode="auto">
            <a:xfrm>
              <a:off x="5238751" y="3235325"/>
              <a:ext cx="1125538" cy="563563"/>
            </a:xfrm>
            <a:custGeom>
              <a:avLst/>
              <a:gdLst>
                <a:gd name="T0" fmla="*/ 233 w 587"/>
                <a:gd name="T1" fmla="*/ 220 h 294"/>
                <a:gd name="T2" fmla="*/ 496 w 587"/>
                <a:gd name="T3" fmla="*/ 175 h 294"/>
                <a:gd name="T4" fmla="*/ 551 w 587"/>
                <a:gd name="T5" fmla="*/ 150 h 294"/>
                <a:gd name="T6" fmla="*/ 535 w 587"/>
                <a:gd name="T7" fmla="*/ 109 h 294"/>
                <a:gd name="T8" fmla="*/ 268 w 587"/>
                <a:gd name="T9" fmla="*/ 85 h 294"/>
                <a:gd name="T10" fmla="*/ 205 w 587"/>
                <a:gd name="T11" fmla="*/ 59 h 294"/>
                <a:gd name="T12" fmla="*/ 23 w 587"/>
                <a:gd name="T13" fmla="*/ 51 h 294"/>
                <a:gd name="T14" fmla="*/ 233 w 587"/>
                <a:gd name="T15" fmla="*/ 22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7" h="294">
                  <a:moveTo>
                    <a:pt x="233" y="220"/>
                  </a:moveTo>
                  <a:cubicBezTo>
                    <a:pt x="412" y="294"/>
                    <a:pt x="496" y="175"/>
                    <a:pt x="496" y="175"/>
                  </a:cubicBezTo>
                  <a:cubicBezTo>
                    <a:pt x="555" y="171"/>
                    <a:pt x="548" y="165"/>
                    <a:pt x="551" y="150"/>
                  </a:cubicBezTo>
                  <a:cubicBezTo>
                    <a:pt x="553" y="137"/>
                    <a:pt x="587" y="123"/>
                    <a:pt x="535" y="109"/>
                  </a:cubicBezTo>
                  <a:cubicBezTo>
                    <a:pt x="535" y="109"/>
                    <a:pt x="377" y="99"/>
                    <a:pt x="268" y="85"/>
                  </a:cubicBezTo>
                  <a:cubicBezTo>
                    <a:pt x="268" y="85"/>
                    <a:pt x="222" y="66"/>
                    <a:pt x="205" y="59"/>
                  </a:cubicBezTo>
                  <a:cubicBezTo>
                    <a:pt x="69" y="0"/>
                    <a:pt x="34" y="12"/>
                    <a:pt x="23" y="51"/>
                  </a:cubicBezTo>
                  <a:cubicBezTo>
                    <a:pt x="0" y="127"/>
                    <a:pt x="191" y="202"/>
                    <a:pt x="233" y="220"/>
                  </a:cubicBezTo>
                </a:path>
              </a:pathLst>
            </a:custGeom>
            <a:solidFill>
              <a:srgbClr val="A5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9" name="ïṩlîḑe">
              <a:extLst>
                <a:ext uri="{FF2B5EF4-FFF2-40B4-BE49-F238E27FC236}">
                  <a16:creationId xmlns:a16="http://schemas.microsoft.com/office/drawing/2014/main" id="{A67D9B32-6E02-0EA9-3EBF-FB753A046B9D}"/>
                </a:ext>
              </a:extLst>
            </p:cNvPr>
            <p:cNvSpPr/>
            <p:nvPr/>
          </p:nvSpPr>
          <p:spPr bwMode="auto">
            <a:xfrm>
              <a:off x="5291138" y="3246438"/>
              <a:ext cx="955675" cy="447675"/>
            </a:xfrm>
            <a:custGeom>
              <a:avLst/>
              <a:gdLst>
                <a:gd name="T0" fmla="*/ 0 w 499"/>
                <a:gd name="T1" fmla="*/ 34 h 233"/>
                <a:gd name="T2" fmla="*/ 223 w 499"/>
                <a:gd name="T3" fmla="*/ 181 h 233"/>
                <a:gd name="T4" fmla="*/ 456 w 499"/>
                <a:gd name="T5" fmla="*/ 120 h 233"/>
                <a:gd name="T6" fmla="*/ 499 w 499"/>
                <a:gd name="T7" fmla="*/ 103 h 233"/>
                <a:gd name="T8" fmla="*/ 241 w 499"/>
                <a:gd name="T9" fmla="*/ 79 h 233"/>
                <a:gd name="T10" fmla="*/ 178 w 499"/>
                <a:gd name="T11" fmla="*/ 53 h 233"/>
                <a:gd name="T12" fmla="*/ 0 w 499"/>
                <a:gd name="T13" fmla="*/ 3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9" h="233">
                  <a:moveTo>
                    <a:pt x="0" y="34"/>
                  </a:moveTo>
                  <a:cubicBezTo>
                    <a:pt x="19" y="32"/>
                    <a:pt x="23" y="113"/>
                    <a:pt x="223" y="181"/>
                  </a:cubicBezTo>
                  <a:cubicBezTo>
                    <a:pt x="223" y="181"/>
                    <a:pt x="450" y="233"/>
                    <a:pt x="456" y="120"/>
                  </a:cubicBezTo>
                  <a:cubicBezTo>
                    <a:pt x="457" y="102"/>
                    <a:pt x="488" y="109"/>
                    <a:pt x="499" y="103"/>
                  </a:cubicBezTo>
                  <a:cubicBezTo>
                    <a:pt x="468" y="102"/>
                    <a:pt x="348" y="94"/>
                    <a:pt x="241" y="79"/>
                  </a:cubicBezTo>
                  <a:cubicBezTo>
                    <a:pt x="241" y="79"/>
                    <a:pt x="195" y="60"/>
                    <a:pt x="178" y="53"/>
                  </a:cubicBezTo>
                  <a:cubicBezTo>
                    <a:pt x="56" y="0"/>
                    <a:pt x="15" y="4"/>
                    <a:pt x="0" y="34"/>
                  </a:cubicBezTo>
                </a:path>
              </a:pathLst>
            </a:custGeom>
            <a:solidFill>
              <a:srgbClr val="D7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0" name="îšlîḓè">
              <a:extLst>
                <a:ext uri="{FF2B5EF4-FFF2-40B4-BE49-F238E27FC236}">
                  <a16:creationId xmlns:a16="http://schemas.microsoft.com/office/drawing/2014/main" id="{D7D00DBC-47F6-7D96-0826-296D25C76F3C}"/>
                </a:ext>
              </a:extLst>
            </p:cNvPr>
            <p:cNvSpPr/>
            <p:nvPr/>
          </p:nvSpPr>
          <p:spPr bwMode="auto">
            <a:xfrm>
              <a:off x="5816601" y="3452813"/>
              <a:ext cx="169863" cy="69850"/>
            </a:xfrm>
            <a:custGeom>
              <a:avLst/>
              <a:gdLst>
                <a:gd name="T0" fmla="*/ 1 w 89"/>
                <a:gd name="T1" fmla="*/ 0 h 37"/>
                <a:gd name="T2" fmla="*/ 0 w 89"/>
                <a:gd name="T3" fmla="*/ 5 h 37"/>
                <a:gd name="T4" fmla="*/ 16 w 89"/>
                <a:gd name="T5" fmla="*/ 28 h 37"/>
                <a:gd name="T6" fmla="*/ 82 w 89"/>
                <a:gd name="T7" fmla="*/ 37 h 37"/>
                <a:gd name="T8" fmla="*/ 84 w 89"/>
                <a:gd name="T9" fmla="*/ 37 h 37"/>
                <a:gd name="T10" fmla="*/ 89 w 89"/>
                <a:gd name="T11" fmla="*/ 5 h 37"/>
                <a:gd name="T12" fmla="*/ 76 w 89"/>
                <a:gd name="T13" fmla="*/ 6 h 37"/>
                <a:gd name="T14" fmla="*/ 1 w 89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37">
                  <a:moveTo>
                    <a:pt x="1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6" y="12"/>
                    <a:pt x="11" y="20"/>
                    <a:pt x="16" y="28"/>
                  </a:cubicBezTo>
                  <a:cubicBezTo>
                    <a:pt x="36" y="33"/>
                    <a:pt x="60" y="37"/>
                    <a:pt x="82" y="37"/>
                  </a:cubicBezTo>
                  <a:cubicBezTo>
                    <a:pt x="83" y="37"/>
                    <a:pt x="83" y="37"/>
                    <a:pt x="84" y="37"/>
                  </a:cubicBezTo>
                  <a:cubicBezTo>
                    <a:pt x="89" y="5"/>
                    <a:pt x="89" y="5"/>
                    <a:pt x="89" y="5"/>
                  </a:cubicBezTo>
                  <a:cubicBezTo>
                    <a:pt x="89" y="5"/>
                    <a:pt x="84" y="6"/>
                    <a:pt x="76" y="6"/>
                  </a:cubicBezTo>
                  <a:cubicBezTo>
                    <a:pt x="61" y="6"/>
                    <a:pt x="34" y="5"/>
                    <a:pt x="1" y="0"/>
                  </a:cubicBezTo>
                </a:path>
              </a:pathLst>
            </a:custGeom>
            <a:solidFill>
              <a:srgbClr val="F2C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1" name="iŝḻïde">
              <a:extLst>
                <a:ext uri="{FF2B5EF4-FFF2-40B4-BE49-F238E27FC236}">
                  <a16:creationId xmlns:a16="http://schemas.microsoft.com/office/drawing/2014/main" id="{7F5525CD-FFF7-DD52-DD25-E7E2907D40BD}"/>
                </a:ext>
              </a:extLst>
            </p:cNvPr>
            <p:cNvSpPr/>
            <p:nvPr/>
          </p:nvSpPr>
          <p:spPr bwMode="auto">
            <a:xfrm>
              <a:off x="6049963" y="3432175"/>
              <a:ext cx="314325" cy="201613"/>
            </a:xfrm>
            <a:custGeom>
              <a:avLst/>
              <a:gdLst>
                <a:gd name="T0" fmla="*/ 128 w 164"/>
                <a:gd name="T1" fmla="*/ 47 h 105"/>
                <a:gd name="T2" fmla="*/ 73 w 164"/>
                <a:gd name="T3" fmla="*/ 72 h 105"/>
                <a:gd name="T4" fmla="*/ 37 w 164"/>
                <a:gd name="T5" fmla="*/ 105 h 105"/>
                <a:gd name="T6" fmla="*/ 7 w 164"/>
                <a:gd name="T7" fmla="*/ 0 h 105"/>
                <a:gd name="T8" fmla="*/ 112 w 164"/>
                <a:gd name="T9" fmla="*/ 6 h 105"/>
                <a:gd name="T10" fmla="*/ 128 w 164"/>
                <a:gd name="T11" fmla="*/ 47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05">
                  <a:moveTo>
                    <a:pt x="128" y="47"/>
                  </a:moveTo>
                  <a:cubicBezTo>
                    <a:pt x="125" y="62"/>
                    <a:pt x="132" y="68"/>
                    <a:pt x="73" y="72"/>
                  </a:cubicBezTo>
                  <a:cubicBezTo>
                    <a:pt x="73" y="72"/>
                    <a:pt x="60" y="88"/>
                    <a:pt x="37" y="105"/>
                  </a:cubicBezTo>
                  <a:cubicBezTo>
                    <a:pt x="0" y="47"/>
                    <a:pt x="2" y="15"/>
                    <a:pt x="7" y="0"/>
                  </a:cubicBezTo>
                  <a:cubicBezTo>
                    <a:pt x="63" y="5"/>
                    <a:pt x="112" y="6"/>
                    <a:pt x="112" y="6"/>
                  </a:cubicBezTo>
                  <a:cubicBezTo>
                    <a:pt x="164" y="20"/>
                    <a:pt x="130" y="34"/>
                    <a:pt x="128" y="47"/>
                  </a:cubicBezTo>
                  <a:close/>
                </a:path>
              </a:pathLst>
            </a:custGeom>
            <a:solidFill>
              <a:srgbClr val="A5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2" name="íṧlïḓê">
              <a:extLst>
                <a:ext uri="{FF2B5EF4-FFF2-40B4-BE49-F238E27FC236}">
                  <a16:creationId xmlns:a16="http://schemas.microsoft.com/office/drawing/2014/main" id="{67724A8A-3FC1-28BE-0F54-CFB7597DE3FD}"/>
                </a:ext>
              </a:extLst>
            </p:cNvPr>
            <p:cNvSpPr/>
            <p:nvPr/>
          </p:nvSpPr>
          <p:spPr bwMode="auto">
            <a:xfrm>
              <a:off x="5276851" y="3268663"/>
              <a:ext cx="1046163" cy="431800"/>
            </a:xfrm>
            <a:custGeom>
              <a:avLst/>
              <a:gdLst>
                <a:gd name="T0" fmla="*/ 213 w 545"/>
                <a:gd name="T1" fmla="*/ 203 h 226"/>
                <a:gd name="T2" fmla="*/ 213 w 545"/>
                <a:gd name="T3" fmla="*/ 204 h 226"/>
                <a:gd name="T4" fmla="*/ 330 w 545"/>
                <a:gd name="T5" fmla="*/ 226 h 226"/>
                <a:gd name="T6" fmla="*/ 477 w 545"/>
                <a:gd name="T7" fmla="*/ 159 h 226"/>
                <a:gd name="T8" fmla="*/ 476 w 545"/>
                <a:gd name="T9" fmla="*/ 158 h 226"/>
                <a:gd name="T10" fmla="*/ 476 w 545"/>
                <a:gd name="T11" fmla="*/ 159 h 226"/>
                <a:gd name="T12" fmla="*/ 525 w 545"/>
                <a:gd name="T13" fmla="*/ 151 h 226"/>
                <a:gd name="T14" fmla="*/ 531 w 545"/>
                <a:gd name="T15" fmla="*/ 143 h 226"/>
                <a:gd name="T16" fmla="*/ 532 w 545"/>
                <a:gd name="T17" fmla="*/ 133 h 226"/>
                <a:gd name="T18" fmla="*/ 539 w 545"/>
                <a:gd name="T19" fmla="*/ 123 h 226"/>
                <a:gd name="T20" fmla="*/ 545 w 545"/>
                <a:gd name="T21" fmla="*/ 110 h 226"/>
                <a:gd name="T22" fmla="*/ 538 w 545"/>
                <a:gd name="T23" fmla="*/ 100 h 226"/>
                <a:gd name="T24" fmla="*/ 515 w 545"/>
                <a:gd name="T25" fmla="*/ 91 h 226"/>
                <a:gd name="T26" fmla="*/ 515 w 545"/>
                <a:gd name="T27" fmla="*/ 91 h 226"/>
                <a:gd name="T28" fmla="*/ 508 w 545"/>
                <a:gd name="T29" fmla="*/ 90 h 226"/>
                <a:gd name="T30" fmla="*/ 248 w 545"/>
                <a:gd name="T31" fmla="*/ 67 h 226"/>
                <a:gd name="T32" fmla="*/ 248 w 545"/>
                <a:gd name="T33" fmla="*/ 68 h 226"/>
                <a:gd name="T34" fmla="*/ 248 w 545"/>
                <a:gd name="T35" fmla="*/ 67 h 226"/>
                <a:gd name="T36" fmla="*/ 241 w 545"/>
                <a:gd name="T37" fmla="*/ 64 h 226"/>
                <a:gd name="T38" fmla="*/ 186 w 545"/>
                <a:gd name="T39" fmla="*/ 41 h 226"/>
                <a:gd name="T40" fmla="*/ 49 w 545"/>
                <a:gd name="T41" fmla="*/ 0 h 226"/>
                <a:gd name="T42" fmla="*/ 17 w 545"/>
                <a:gd name="T43" fmla="*/ 9 h 226"/>
                <a:gd name="T44" fmla="*/ 2 w 545"/>
                <a:gd name="T45" fmla="*/ 34 h 226"/>
                <a:gd name="T46" fmla="*/ 0 w 545"/>
                <a:gd name="T47" fmla="*/ 47 h 226"/>
                <a:gd name="T48" fmla="*/ 27 w 545"/>
                <a:gd name="T49" fmla="*/ 100 h 226"/>
                <a:gd name="T50" fmla="*/ 213 w 545"/>
                <a:gd name="T51" fmla="*/ 204 h 226"/>
                <a:gd name="T52" fmla="*/ 213 w 545"/>
                <a:gd name="T53" fmla="*/ 203 h 226"/>
                <a:gd name="T54" fmla="*/ 213 w 545"/>
                <a:gd name="T55" fmla="*/ 202 h 226"/>
                <a:gd name="T56" fmla="*/ 92 w 545"/>
                <a:gd name="T57" fmla="*/ 145 h 226"/>
                <a:gd name="T58" fmla="*/ 29 w 545"/>
                <a:gd name="T59" fmla="*/ 98 h 226"/>
                <a:gd name="T60" fmla="*/ 2 w 545"/>
                <a:gd name="T61" fmla="*/ 47 h 226"/>
                <a:gd name="T62" fmla="*/ 4 w 545"/>
                <a:gd name="T63" fmla="*/ 34 h 226"/>
                <a:gd name="T64" fmla="*/ 18 w 545"/>
                <a:gd name="T65" fmla="*/ 11 h 226"/>
                <a:gd name="T66" fmla="*/ 49 w 545"/>
                <a:gd name="T67" fmla="*/ 3 h 226"/>
                <a:gd name="T68" fmla="*/ 185 w 545"/>
                <a:gd name="T69" fmla="*/ 43 h 226"/>
                <a:gd name="T70" fmla="*/ 247 w 545"/>
                <a:gd name="T71" fmla="*/ 69 h 226"/>
                <a:gd name="T72" fmla="*/ 247 w 545"/>
                <a:gd name="T73" fmla="*/ 70 h 226"/>
                <a:gd name="T74" fmla="*/ 515 w 545"/>
                <a:gd name="T75" fmla="*/ 93 h 226"/>
                <a:gd name="T76" fmla="*/ 515 w 545"/>
                <a:gd name="T77" fmla="*/ 92 h 226"/>
                <a:gd name="T78" fmla="*/ 514 w 545"/>
                <a:gd name="T79" fmla="*/ 93 h 226"/>
                <a:gd name="T80" fmla="*/ 537 w 545"/>
                <a:gd name="T81" fmla="*/ 102 h 226"/>
                <a:gd name="T82" fmla="*/ 542 w 545"/>
                <a:gd name="T83" fmla="*/ 110 h 226"/>
                <a:gd name="T84" fmla="*/ 537 w 545"/>
                <a:gd name="T85" fmla="*/ 121 h 226"/>
                <a:gd name="T86" fmla="*/ 530 w 545"/>
                <a:gd name="T87" fmla="*/ 133 h 226"/>
                <a:gd name="T88" fmla="*/ 528 w 545"/>
                <a:gd name="T89" fmla="*/ 142 h 226"/>
                <a:gd name="T90" fmla="*/ 526 w 545"/>
                <a:gd name="T91" fmla="*/ 147 h 226"/>
                <a:gd name="T92" fmla="*/ 512 w 545"/>
                <a:gd name="T93" fmla="*/ 153 h 226"/>
                <a:gd name="T94" fmla="*/ 476 w 545"/>
                <a:gd name="T95" fmla="*/ 157 h 226"/>
                <a:gd name="T96" fmla="*/ 475 w 545"/>
                <a:gd name="T97" fmla="*/ 158 h 226"/>
                <a:gd name="T98" fmla="*/ 474 w 545"/>
                <a:gd name="T99" fmla="*/ 158 h 226"/>
                <a:gd name="T100" fmla="*/ 330 w 545"/>
                <a:gd name="T101" fmla="*/ 223 h 226"/>
                <a:gd name="T102" fmla="*/ 213 w 545"/>
                <a:gd name="T103" fmla="*/ 202 h 226"/>
                <a:gd name="T104" fmla="*/ 213 w 545"/>
                <a:gd name="T105" fmla="*/ 20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5" h="226">
                  <a:moveTo>
                    <a:pt x="213" y="203"/>
                  </a:moveTo>
                  <a:cubicBezTo>
                    <a:pt x="213" y="204"/>
                    <a:pt x="213" y="204"/>
                    <a:pt x="213" y="204"/>
                  </a:cubicBezTo>
                  <a:cubicBezTo>
                    <a:pt x="258" y="220"/>
                    <a:pt x="297" y="226"/>
                    <a:pt x="330" y="226"/>
                  </a:cubicBezTo>
                  <a:cubicBezTo>
                    <a:pt x="438" y="226"/>
                    <a:pt x="477" y="159"/>
                    <a:pt x="477" y="159"/>
                  </a:cubicBezTo>
                  <a:cubicBezTo>
                    <a:pt x="476" y="158"/>
                    <a:pt x="476" y="158"/>
                    <a:pt x="476" y="158"/>
                  </a:cubicBezTo>
                  <a:cubicBezTo>
                    <a:pt x="476" y="159"/>
                    <a:pt x="476" y="159"/>
                    <a:pt x="476" y="159"/>
                  </a:cubicBezTo>
                  <a:cubicBezTo>
                    <a:pt x="506" y="157"/>
                    <a:pt x="519" y="155"/>
                    <a:pt x="525" y="151"/>
                  </a:cubicBezTo>
                  <a:cubicBezTo>
                    <a:pt x="529" y="148"/>
                    <a:pt x="530" y="146"/>
                    <a:pt x="531" y="143"/>
                  </a:cubicBezTo>
                  <a:cubicBezTo>
                    <a:pt x="531" y="140"/>
                    <a:pt x="531" y="137"/>
                    <a:pt x="532" y="133"/>
                  </a:cubicBezTo>
                  <a:cubicBezTo>
                    <a:pt x="532" y="130"/>
                    <a:pt x="535" y="126"/>
                    <a:pt x="539" y="123"/>
                  </a:cubicBezTo>
                  <a:cubicBezTo>
                    <a:pt x="542" y="119"/>
                    <a:pt x="545" y="115"/>
                    <a:pt x="545" y="110"/>
                  </a:cubicBezTo>
                  <a:cubicBezTo>
                    <a:pt x="545" y="107"/>
                    <a:pt x="543" y="103"/>
                    <a:pt x="538" y="100"/>
                  </a:cubicBezTo>
                  <a:cubicBezTo>
                    <a:pt x="534" y="97"/>
                    <a:pt x="526" y="94"/>
                    <a:pt x="515" y="91"/>
                  </a:cubicBezTo>
                  <a:cubicBezTo>
                    <a:pt x="515" y="91"/>
                    <a:pt x="515" y="91"/>
                    <a:pt x="515" y="91"/>
                  </a:cubicBezTo>
                  <a:cubicBezTo>
                    <a:pt x="515" y="91"/>
                    <a:pt x="512" y="91"/>
                    <a:pt x="508" y="90"/>
                  </a:cubicBezTo>
                  <a:cubicBezTo>
                    <a:pt x="475" y="88"/>
                    <a:pt x="340" y="78"/>
                    <a:pt x="248" y="67"/>
                  </a:cubicBezTo>
                  <a:cubicBezTo>
                    <a:pt x="248" y="68"/>
                    <a:pt x="248" y="68"/>
                    <a:pt x="248" y="68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5" y="66"/>
                    <a:pt x="241" y="64"/>
                  </a:cubicBezTo>
                  <a:cubicBezTo>
                    <a:pt x="227" y="59"/>
                    <a:pt x="198" y="46"/>
                    <a:pt x="186" y="41"/>
                  </a:cubicBezTo>
                  <a:cubicBezTo>
                    <a:pt x="119" y="12"/>
                    <a:pt x="76" y="0"/>
                    <a:pt x="49" y="0"/>
                  </a:cubicBezTo>
                  <a:cubicBezTo>
                    <a:pt x="35" y="0"/>
                    <a:pt x="24" y="3"/>
                    <a:pt x="17" y="9"/>
                  </a:cubicBezTo>
                  <a:cubicBezTo>
                    <a:pt x="9" y="15"/>
                    <a:pt x="5" y="24"/>
                    <a:pt x="2" y="34"/>
                  </a:cubicBezTo>
                  <a:cubicBezTo>
                    <a:pt x="0" y="38"/>
                    <a:pt x="0" y="42"/>
                    <a:pt x="0" y="47"/>
                  </a:cubicBezTo>
                  <a:cubicBezTo>
                    <a:pt x="0" y="65"/>
                    <a:pt x="11" y="83"/>
                    <a:pt x="27" y="100"/>
                  </a:cubicBezTo>
                  <a:cubicBezTo>
                    <a:pt x="78" y="151"/>
                    <a:pt x="182" y="193"/>
                    <a:pt x="213" y="204"/>
                  </a:cubicBezTo>
                  <a:cubicBezTo>
                    <a:pt x="213" y="203"/>
                    <a:pt x="213" y="203"/>
                    <a:pt x="213" y="203"/>
                  </a:cubicBezTo>
                  <a:cubicBezTo>
                    <a:pt x="213" y="202"/>
                    <a:pt x="213" y="202"/>
                    <a:pt x="213" y="202"/>
                  </a:cubicBezTo>
                  <a:cubicBezTo>
                    <a:pt x="193" y="195"/>
                    <a:pt x="140" y="174"/>
                    <a:pt x="92" y="145"/>
                  </a:cubicBezTo>
                  <a:cubicBezTo>
                    <a:pt x="68" y="131"/>
                    <a:pt x="46" y="115"/>
                    <a:pt x="29" y="98"/>
                  </a:cubicBezTo>
                  <a:cubicBezTo>
                    <a:pt x="13" y="82"/>
                    <a:pt x="2" y="64"/>
                    <a:pt x="2" y="47"/>
                  </a:cubicBezTo>
                  <a:cubicBezTo>
                    <a:pt x="2" y="43"/>
                    <a:pt x="3" y="38"/>
                    <a:pt x="4" y="34"/>
                  </a:cubicBezTo>
                  <a:cubicBezTo>
                    <a:pt x="7" y="25"/>
                    <a:pt x="11" y="17"/>
                    <a:pt x="18" y="11"/>
                  </a:cubicBezTo>
                  <a:cubicBezTo>
                    <a:pt x="25" y="6"/>
                    <a:pt x="35" y="3"/>
                    <a:pt x="49" y="3"/>
                  </a:cubicBezTo>
                  <a:cubicBezTo>
                    <a:pt x="76" y="3"/>
                    <a:pt x="118" y="14"/>
                    <a:pt x="185" y="43"/>
                  </a:cubicBezTo>
                  <a:cubicBezTo>
                    <a:pt x="202" y="50"/>
                    <a:pt x="247" y="69"/>
                    <a:pt x="247" y="69"/>
                  </a:cubicBezTo>
                  <a:cubicBezTo>
                    <a:pt x="247" y="70"/>
                    <a:pt x="247" y="70"/>
                    <a:pt x="247" y="70"/>
                  </a:cubicBezTo>
                  <a:cubicBezTo>
                    <a:pt x="353" y="82"/>
                    <a:pt x="515" y="93"/>
                    <a:pt x="515" y="93"/>
                  </a:cubicBezTo>
                  <a:cubicBezTo>
                    <a:pt x="515" y="92"/>
                    <a:pt x="515" y="92"/>
                    <a:pt x="515" y="92"/>
                  </a:cubicBezTo>
                  <a:cubicBezTo>
                    <a:pt x="514" y="93"/>
                    <a:pt x="514" y="93"/>
                    <a:pt x="514" y="93"/>
                  </a:cubicBezTo>
                  <a:cubicBezTo>
                    <a:pt x="526" y="96"/>
                    <a:pt x="533" y="99"/>
                    <a:pt x="537" y="102"/>
                  </a:cubicBezTo>
                  <a:cubicBezTo>
                    <a:pt x="541" y="105"/>
                    <a:pt x="542" y="108"/>
                    <a:pt x="542" y="110"/>
                  </a:cubicBezTo>
                  <a:cubicBezTo>
                    <a:pt x="542" y="113"/>
                    <a:pt x="540" y="117"/>
                    <a:pt x="537" y="121"/>
                  </a:cubicBezTo>
                  <a:cubicBezTo>
                    <a:pt x="534" y="125"/>
                    <a:pt x="530" y="129"/>
                    <a:pt x="530" y="133"/>
                  </a:cubicBezTo>
                  <a:cubicBezTo>
                    <a:pt x="529" y="137"/>
                    <a:pt x="529" y="140"/>
                    <a:pt x="528" y="142"/>
                  </a:cubicBezTo>
                  <a:cubicBezTo>
                    <a:pt x="528" y="144"/>
                    <a:pt x="527" y="146"/>
                    <a:pt x="526" y="147"/>
                  </a:cubicBezTo>
                  <a:cubicBezTo>
                    <a:pt x="524" y="149"/>
                    <a:pt x="519" y="151"/>
                    <a:pt x="512" y="153"/>
                  </a:cubicBezTo>
                  <a:cubicBezTo>
                    <a:pt x="504" y="154"/>
                    <a:pt x="492" y="156"/>
                    <a:pt x="476" y="157"/>
                  </a:cubicBezTo>
                  <a:cubicBezTo>
                    <a:pt x="475" y="157"/>
                    <a:pt x="475" y="157"/>
                    <a:pt x="475" y="158"/>
                  </a:cubicBezTo>
                  <a:cubicBezTo>
                    <a:pt x="475" y="158"/>
                    <a:pt x="475" y="158"/>
                    <a:pt x="474" y="158"/>
                  </a:cubicBezTo>
                  <a:cubicBezTo>
                    <a:pt x="470" y="165"/>
                    <a:pt x="430" y="223"/>
                    <a:pt x="330" y="223"/>
                  </a:cubicBezTo>
                  <a:cubicBezTo>
                    <a:pt x="297" y="223"/>
                    <a:pt x="259" y="217"/>
                    <a:pt x="213" y="202"/>
                  </a:cubicBezTo>
                  <a:cubicBezTo>
                    <a:pt x="213" y="203"/>
                    <a:pt x="213" y="203"/>
                    <a:pt x="213" y="203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3" name="ïŝ1ïďê">
              <a:extLst>
                <a:ext uri="{FF2B5EF4-FFF2-40B4-BE49-F238E27FC236}">
                  <a16:creationId xmlns:a16="http://schemas.microsoft.com/office/drawing/2014/main" id="{F9CB6970-18B7-C5F3-752E-58E6F40F9120}"/>
                </a:ext>
              </a:extLst>
            </p:cNvPr>
            <p:cNvSpPr/>
            <p:nvPr/>
          </p:nvSpPr>
          <p:spPr bwMode="auto">
            <a:xfrm>
              <a:off x="6129338" y="3382963"/>
              <a:ext cx="219075" cy="220663"/>
            </a:xfrm>
            <a:custGeom>
              <a:avLst/>
              <a:gdLst>
                <a:gd name="T0" fmla="*/ 11 w 115"/>
                <a:gd name="T1" fmla="*/ 38 h 115"/>
                <a:gd name="T2" fmla="*/ 37 w 115"/>
                <a:gd name="T3" fmla="*/ 104 h 115"/>
                <a:gd name="T4" fmla="*/ 104 w 115"/>
                <a:gd name="T5" fmla="*/ 77 h 115"/>
                <a:gd name="T6" fmla="*/ 77 w 115"/>
                <a:gd name="T7" fmla="*/ 11 h 115"/>
                <a:gd name="T8" fmla="*/ 11 w 115"/>
                <a:gd name="T9" fmla="*/ 3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15">
                  <a:moveTo>
                    <a:pt x="11" y="38"/>
                  </a:moveTo>
                  <a:cubicBezTo>
                    <a:pt x="0" y="63"/>
                    <a:pt x="12" y="93"/>
                    <a:pt x="37" y="104"/>
                  </a:cubicBezTo>
                  <a:cubicBezTo>
                    <a:pt x="63" y="115"/>
                    <a:pt x="93" y="103"/>
                    <a:pt x="104" y="77"/>
                  </a:cubicBezTo>
                  <a:cubicBezTo>
                    <a:pt x="115" y="51"/>
                    <a:pt x="103" y="22"/>
                    <a:pt x="77" y="11"/>
                  </a:cubicBezTo>
                  <a:cubicBezTo>
                    <a:pt x="51" y="0"/>
                    <a:pt x="22" y="12"/>
                    <a:pt x="11" y="38"/>
                  </a:cubicBezTo>
                  <a:close/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4" name="iṩlîḍê">
              <a:extLst>
                <a:ext uri="{FF2B5EF4-FFF2-40B4-BE49-F238E27FC236}">
                  <a16:creationId xmlns:a16="http://schemas.microsoft.com/office/drawing/2014/main" id="{758AFC16-C08D-A72B-D222-6C0CB3FC6F64}"/>
                </a:ext>
              </a:extLst>
            </p:cNvPr>
            <p:cNvSpPr/>
            <p:nvPr/>
          </p:nvSpPr>
          <p:spPr bwMode="auto">
            <a:xfrm>
              <a:off x="6129338" y="3389313"/>
              <a:ext cx="160338" cy="204788"/>
            </a:xfrm>
            <a:custGeom>
              <a:avLst/>
              <a:gdLst>
                <a:gd name="T0" fmla="*/ 11 w 84"/>
                <a:gd name="T1" fmla="*/ 35 h 107"/>
                <a:gd name="T2" fmla="*/ 69 w 84"/>
                <a:gd name="T3" fmla="*/ 5 h 107"/>
                <a:gd name="T4" fmla="*/ 49 w 84"/>
                <a:gd name="T5" fmla="*/ 28 h 107"/>
                <a:gd name="T6" fmla="*/ 76 w 84"/>
                <a:gd name="T7" fmla="*/ 95 h 107"/>
                <a:gd name="T8" fmla="*/ 84 w 84"/>
                <a:gd name="T9" fmla="*/ 97 h 107"/>
                <a:gd name="T10" fmla="*/ 37 w 84"/>
                <a:gd name="T11" fmla="*/ 101 h 107"/>
                <a:gd name="T12" fmla="*/ 11 w 84"/>
                <a:gd name="T13" fmla="*/ 3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07">
                  <a:moveTo>
                    <a:pt x="11" y="35"/>
                  </a:moveTo>
                  <a:cubicBezTo>
                    <a:pt x="20" y="12"/>
                    <a:pt x="45" y="0"/>
                    <a:pt x="69" y="5"/>
                  </a:cubicBezTo>
                  <a:cubicBezTo>
                    <a:pt x="60" y="10"/>
                    <a:pt x="53" y="18"/>
                    <a:pt x="49" y="28"/>
                  </a:cubicBezTo>
                  <a:cubicBezTo>
                    <a:pt x="38" y="54"/>
                    <a:pt x="50" y="84"/>
                    <a:pt x="76" y="95"/>
                  </a:cubicBezTo>
                  <a:cubicBezTo>
                    <a:pt x="78" y="96"/>
                    <a:pt x="81" y="97"/>
                    <a:pt x="84" y="97"/>
                  </a:cubicBezTo>
                  <a:cubicBezTo>
                    <a:pt x="70" y="105"/>
                    <a:pt x="53" y="107"/>
                    <a:pt x="37" y="101"/>
                  </a:cubicBezTo>
                  <a:cubicBezTo>
                    <a:pt x="12" y="90"/>
                    <a:pt x="0" y="60"/>
                    <a:pt x="11" y="35"/>
                  </a:cubicBezTo>
                  <a:close/>
                </a:path>
              </a:pathLst>
            </a:custGeom>
            <a:solidFill>
              <a:srgbClr val="F0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5" name="íṩļíḋé">
              <a:extLst>
                <a:ext uri="{FF2B5EF4-FFF2-40B4-BE49-F238E27FC236}">
                  <a16:creationId xmlns:a16="http://schemas.microsoft.com/office/drawing/2014/main" id="{51951711-6ED4-EDF1-C329-E61A047DE3FA}"/>
                </a:ext>
              </a:extLst>
            </p:cNvPr>
            <p:cNvSpPr/>
            <p:nvPr/>
          </p:nvSpPr>
          <p:spPr bwMode="auto">
            <a:xfrm>
              <a:off x="6138863" y="3394075"/>
              <a:ext cx="198438" cy="198438"/>
            </a:xfrm>
            <a:custGeom>
              <a:avLst/>
              <a:gdLst>
                <a:gd name="T0" fmla="*/ 6 w 104"/>
                <a:gd name="T1" fmla="*/ 32 h 103"/>
                <a:gd name="T2" fmla="*/ 5 w 104"/>
                <a:gd name="T3" fmla="*/ 31 h 103"/>
                <a:gd name="T4" fmla="*/ 0 w 104"/>
                <a:gd name="T5" fmla="*/ 51 h 103"/>
                <a:gd name="T6" fmla="*/ 32 w 104"/>
                <a:gd name="T7" fmla="*/ 99 h 103"/>
                <a:gd name="T8" fmla="*/ 52 w 104"/>
                <a:gd name="T9" fmla="*/ 103 h 103"/>
                <a:gd name="T10" fmla="*/ 100 w 104"/>
                <a:gd name="T11" fmla="*/ 71 h 103"/>
                <a:gd name="T12" fmla="*/ 104 w 104"/>
                <a:gd name="T13" fmla="*/ 51 h 103"/>
                <a:gd name="T14" fmla="*/ 72 w 104"/>
                <a:gd name="T15" fmla="*/ 4 h 103"/>
                <a:gd name="T16" fmla="*/ 52 w 104"/>
                <a:gd name="T17" fmla="*/ 0 h 103"/>
                <a:gd name="T18" fmla="*/ 5 w 104"/>
                <a:gd name="T19" fmla="*/ 31 h 103"/>
                <a:gd name="T20" fmla="*/ 6 w 104"/>
                <a:gd name="T21" fmla="*/ 32 h 103"/>
                <a:gd name="T22" fmla="*/ 7 w 104"/>
                <a:gd name="T23" fmla="*/ 32 h 103"/>
                <a:gd name="T24" fmla="*/ 52 w 104"/>
                <a:gd name="T25" fmla="*/ 2 h 103"/>
                <a:gd name="T26" fmla="*/ 71 w 104"/>
                <a:gd name="T27" fmla="*/ 6 h 103"/>
                <a:gd name="T28" fmla="*/ 101 w 104"/>
                <a:gd name="T29" fmla="*/ 51 h 103"/>
                <a:gd name="T30" fmla="*/ 98 w 104"/>
                <a:gd name="T31" fmla="*/ 70 h 103"/>
                <a:gd name="T32" fmla="*/ 52 w 104"/>
                <a:gd name="T33" fmla="*/ 101 h 103"/>
                <a:gd name="T34" fmla="*/ 33 w 104"/>
                <a:gd name="T35" fmla="*/ 97 h 103"/>
                <a:gd name="T36" fmla="*/ 3 w 104"/>
                <a:gd name="T37" fmla="*/ 51 h 103"/>
                <a:gd name="T38" fmla="*/ 7 w 104"/>
                <a:gd name="T39" fmla="*/ 32 h 103"/>
                <a:gd name="T40" fmla="*/ 6 w 104"/>
                <a:gd name="T41" fmla="*/ 3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4" h="103">
                  <a:moveTo>
                    <a:pt x="6" y="32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2" y="38"/>
                    <a:pt x="0" y="45"/>
                    <a:pt x="0" y="51"/>
                  </a:cubicBezTo>
                  <a:cubicBezTo>
                    <a:pt x="0" y="71"/>
                    <a:pt x="12" y="91"/>
                    <a:pt x="32" y="99"/>
                  </a:cubicBezTo>
                  <a:cubicBezTo>
                    <a:pt x="39" y="102"/>
                    <a:pt x="45" y="103"/>
                    <a:pt x="52" y="103"/>
                  </a:cubicBezTo>
                  <a:cubicBezTo>
                    <a:pt x="72" y="103"/>
                    <a:pt x="91" y="91"/>
                    <a:pt x="100" y="71"/>
                  </a:cubicBezTo>
                  <a:cubicBezTo>
                    <a:pt x="103" y="65"/>
                    <a:pt x="104" y="58"/>
                    <a:pt x="104" y="51"/>
                  </a:cubicBezTo>
                  <a:cubicBezTo>
                    <a:pt x="104" y="31"/>
                    <a:pt x="92" y="12"/>
                    <a:pt x="72" y="4"/>
                  </a:cubicBezTo>
                  <a:cubicBezTo>
                    <a:pt x="66" y="1"/>
                    <a:pt x="59" y="0"/>
                    <a:pt x="52" y="0"/>
                  </a:cubicBezTo>
                  <a:cubicBezTo>
                    <a:pt x="32" y="0"/>
                    <a:pt x="13" y="11"/>
                    <a:pt x="5" y="31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15" y="13"/>
                    <a:pt x="33" y="2"/>
                    <a:pt x="52" y="2"/>
                  </a:cubicBezTo>
                  <a:cubicBezTo>
                    <a:pt x="59" y="2"/>
                    <a:pt x="65" y="3"/>
                    <a:pt x="71" y="6"/>
                  </a:cubicBezTo>
                  <a:cubicBezTo>
                    <a:pt x="90" y="14"/>
                    <a:pt x="101" y="32"/>
                    <a:pt x="101" y="51"/>
                  </a:cubicBezTo>
                  <a:cubicBezTo>
                    <a:pt x="101" y="58"/>
                    <a:pt x="100" y="64"/>
                    <a:pt x="98" y="70"/>
                  </a:cubicBezTo>
                  <a:cubicBezTo>
                    <a:pt x="90" y="89"/>
                    <a:pt x="71" y="101"/>
                    <a:pt x="52" y="101"/>
                  </a:cubicBezTo>
                  <a:cubicBezTo>
                    <a:pt x="46" y="101"/>
                    <a:pt x="39" y="99"/>
                    <a:pt x="33" y="97"/>
                  </a:cubicBezTo>
                  <a:cubicBezTo>
                    <a:pt x="14" y="89"/>
                    <a:pt x="3" y="70"/>
                    <a:pt x="3" y="51"/>
                  </a:cubicBezTo>
                  <a:cubicBezTo>
                    <a:pt x="3" y="45"/>
                    <a:pt x="4" y="38"/>
                    <a:pt x="7" y="32"/>
                  </a:cubicBezTo>
                  <a:lnTo>
                    <a:pt x="6" y="32"/>
                  </a:ln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6" name="îs1ïḍè">
              <a:extLst>
                <a:ext uri="{FF2B5EF4-FFF2-40B4-BE49-F238E27FC236}">
                  <a16:creationId xmlns:a16="http://schemas.microsoft.com/office/drawing/2014/main" id="{8557B02E-8F9C-E1BD-0120-03C125FBD283}"/>
                </a:ext>
              </a:extLst>
            </p:cNvPr>
            <p:cNvSpPr/>
            <p:nvPr/>
          </p:nvSpPr>
          <p:spPr bwMode="auto">
            <a:xfrm>
              <a:off x="4554538" y="3013075"/>
              <a:ext cx="868363" cy="793750"/>
            </a:xfrm>
            <a:custGeom>
              <a:avLst/>
              <a:gdLst>
                <a:gd name="T0" fmla="*/ 452 w 453"/>
                <a:gd name="T1" fmla="*/ 276 h 414"/>
                <a:gd name="T2" fmla="*/ 439 w 453"/>
                <a:gd name="T3" fmla="*/ 161 h 414"/>
                <a:gd name="T4" fmla="*/ 327 w 453"/>
                <a:gd name="T5" fmla="*/ 22 h 414"/>
                <a:gd name="T6" fmla="*/ 246 w 453"/>
                <a:gd name="T7" fmla="*/ 0 h 414"/>
                <a:gd name="T8" fmla="*/ 74 w 453"/>
                <a:gd name="T9" fmla="*/ 139 h 414"/>
                <a:gd name="T10" fmla="*/ 0 w 453"/>
                <a:gd name="T11" fmla="*/ 266 h 414"/>
                <a:gd name="T12" fmla="*/ 256 w 453"/>
                <a:gd name="T13" fmla="*/ 405 h 414"/>
                <a:gd name="T14" fmla="*/ 427 w 453"/>
                <a:gd name="T15" fmla="*/ 399 h 414"/>
                <a:gd name="T16" fmla="*/ 452 w 453"/>
                <a:gd name="T17" fmla="*/ 276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3" h="414">
                  <a:moveTo>
                    <a:pt x="452" y="276"/>
                  </a:moveTo>
                  <a:cubicBezTo>
                    <a:pt x="452" y="216"/>
                    <a:pt x="438" y="172"/>
                    <a:pt x="439" y="161"/>
                  </a:cubicBezTo>
                  <a:cubicBezTo>
                    <a:pt x="453" y="53"/>
                    <a:pt x="371" y="52"/>
                    <a:pt x="327" y="22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6" y="0"/>
                    <a:pt x="148" y="34"/>
                    <a:pt x="74" y="139"/>
                  </a:cubicBezTo>
                  <a:cubicBezTo>
                    <a:pt x="48" y="177"/>
                    <a:pt x="34" y="189"/>
                    <a:pt x="0" y="266"/>
                  </a:cubicBezTo>
                  <a:cubicBezTo>
                    <a:pt x="151" y="362"/>
                    <a:pt x="196" y="394"/>
                    <a:pt x="256" y="405"/>
                  </a:cubicBezTo>
                  <a:cubicBezTo>
                    <a:pt x="307" y="414"/>
                    <a:pt x="409" y="410"/>
                    <a:pt x="427" y="399"/>
                  </a:cubicBezTo>
                  <a:cubicBezTo>
                    <a:pt x="427" y="399"/>
                    <a:pt x="448" y="345"/>
                    <a:pt x="452" y="276"/>
                  </a:cubicBezTo>
                </a:path>
              </a:pathLst>
            </a:custGeom>
            <a:solidFill>
              <a:srgbClr val="A5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7" name="í$1iḍè">
              <a:extLst>
                <a:ext uri="{FF2B5EF4-FFF2-40B4-BE49-F238E27FC236}">
                  <a16:creationId xmlns:a16="http://schemas.microsoft.com/office/drawing/2014/main" id="{3B85DC6D-8C3A-0EF7-31D4-39B6E02602FD}"/>
                </a:ext>
              </a:extLst>
            </p:cNvPr>
            <p:cNvSpPr/>
            <p:nvPr/>
          </p:nvSpPr>
          <p:spPr bwMode="auto">
            <a:xfrm>
              <a:off x="4554538" y="3013075"/>
              <a:ext cx="838200" cy="700088"/>
            </a:xfrm>
            <a:custGeom>
              <a:avLst/>
              <a:gdLst>
                <a:gd name="T0" fmla="*/ 0 w 437"/>
                <a:gd name="T1" fmla="*/ 266 h 365"/>
                <a:gd name="T2" fmla="*/ 74 w 437"/>
                <a:gd name="T3" fmla="*/ 139 h 365"/>
                <a:gd name="T4" fmla="*/ 246 w 437"/>
                <a:gd name="T5" fmla="*/ 0 h 365"/>
                <a:gd name="T6" fmla="*/ 327 w 437"/>
                <a:gd name="T7" fmla="*/ 22 h 365"/>
                <a:gd name="T8" fmla="*/ 330 w 437"/>
                <a:gd name="T9" fmla="*/ 25 h 365"/>
                <a:gd name="T10" fmla="*/ 279 w 437"/>
                <a:gd name="T11" fmla="*/ 115 h 365"/>
                <a:gd name="T12" fmla="*/ 159 w 437"/>
                <a:gd name="T13" fmla="*/ 365 h 365"/>
                <a:gd name="T14" fmla="*/ 0 w 437"/>
                <a:gd name="T15" fmla="*/ 266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7" h="365">
                  <a:moveTo>
                    <a:pt x="0" y="266"/>
                  </a:moveTo>
                  <a:cubicBezTo>
                    <a:pt x="34" y="189"/>
                    <a:pt x="48" y="177"/>
                    <a:pt x="74" y="139"/>
                  </a:cubicBezTo>
                  <a:cubicBezTo>
                    <a:pt x="148" y="34"/>
                    <a:pt x="246" y="0"/>
                    <a:pt x="246" y="0"/>
                  </a:cubicBezTo>
                  <a:cubicBezTo>
                    <a:pt x="327" y="22"/>
                    <a:pt x="327" y="22"/>
                    <a:pt x="327" y="22"/>
                  </a:cubicBezTo>
                  <a:cubicBezTo>
                    <a:pt x="328" y="23"/>
                    <a:pt x="329" y="24"/>
                    <a:pt x="330" y="25"/>
                  </a:cubicBezTo>
                  <a:cubicBezTo>
                    <a:pt x="279" y="115"/>
                    <a:pt x="279" y="115"/>
                    <a:pt x="279" y="115"/>
                  </a:cubicBezTo>
                  <a:cubicBezTo>
                    <a:pt x="279" y="115"/>
                    <a:pt x="437" y="347"/>
                    <a:pt x="159" y="365"/>
                  </a:cubicBezTo>
                  <a:cubicBezTo>
                    <a:pt x="121" y="344"/>
                    <a:pt x="73" y="312"/>
                    <a:pt x="0" y="266"/>
                  </a:cubicBezTo>
                </a:path>
              </a:pathLst>
            </a:custGeom>
            <a:solidFill>
              <a:srgbClr val="D7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8" name="îSļíḓê">
              <a:extLst>
                <a:ext uri="{FF2B5EF4-FFF2-40B4-BE49-F238E27FC236}">
                  <a16:creationId xmlns:a16="http://schemas.microsoft.com/office/drawing/2014/main" id="{70D023FE-0E38-7F2B-8B63-490AC36CBC63}"/>
                </a:ext>
              </a:extLst>
            </p:cNvPr>
            <p:cNvSpPr/>
            <p:nvPr/>
          </p:nvSpPr>
          <p:spPr bwMode="auto">
            <a:xfrm>
              <a:off x="4551363" y="3011488"/>
              <a:ext cx="871538" cy="788988"/>
            </a:xfrm>
            <a:custGeom>
              <a:avLst/>
              <a:gdLst>
                <a:gd name="T0" fmla="*/ 455 w 455"/>
                <a:gd name="T1" fmla="*/ 277 h 412"/>
                <a:gd name="T2" fmla="*/ 449 w 455"/>
                <a:gd name="T3" fmla="*/ 204 h 412"/>
                <a:gd name="T4" fmla="*/ 443 w 455"/>
                <a:gd name="T5" fmla="*/ 162 h 412"/>
                <a:gd name="T6" fmla="*/ 444 w 455"/>
                <a:gd name="T7" fmla="*/ 139 h 412"/>
                <a:gd name="T8" fmla="*/ 383 w 455"/>
                <a:gd name="T9" fmla="*/ 49 h 412"/>
                <a:gd name="T10" fmla="*/ 329 w 455"/>
                <a:gd name="T11" fmla="*/ 22 h 412"/>
                <a:gd name="T12" fmla="*/ 247 w 455"/>
                <a:gd name="T13" fmla="*/ 0 h 412"/>
                <a:gd name="T14" fmla="*/ 1 w 455"/>
                <a:gd name="T15" fmla="*/ 266 h 412"/>
                <a:gd name="T16" fmla="*/ 164 w 455"/>
                <a:gd name="T17" fmla="*/ 369 h 412"/>
                <a:gd name="T18" fmla="*/ 332 w 455"/>
                <a:gd name="T19" fmla="*/ 412 h 412"/>
                <a:gd name="T20" fmla="*/ 416 w 455"/>
                <a:gd name="T21" fmla="*/ 406 h 412"/>
                <a:gd name="T22" fmla="*/ 431 w 455"/>
                <a:gd name="T23" fmla="*/ 400 h 412"/>
                <a:gd name="T24" fmla="*/ 455 w 455"/>
                <a:gd name="T25" fmla="*/ 277 h 412"/>
                <a:gd name="T26" fmla="*/ 452 w 455"/>
                <a:gd name="T27" fmla="*/ 277 h 412"/>
                <a:gd name="T28" fmla="*/ 432 w 455"/>
                <a:gd name="T29" fmla="*/ 390 h 412"/>
                <a:gd name="T30" fmla="*/ 428 w 455"/>
                <a:gd name="T31" fmla="*/ 399 h 412"/>
                <a:gd name="T32" fmla="*/ 429 w 455"/>
                <a:gd name="T33" fmla="*/ 399 h 412"/>
                <a:gd name="T34" fmla="*/ 332 w 455"/>
                <a:gd name="T35" fmla="*/ 410 h 412"/>
                <a:gd name="T36" fmla="*/ 165 w 455"/>
                <a:gd name="T37" fmla="*/ 367 h 412"/>
                <a:gd name="T38" fmla="*/ 2 w 455"/>
                <a:gd name="T39" fmla="*/ 267 h 412"/>
                <a:gd name="T40" fmla="*/ 77 w 455"/>
                <a:gd name="T41" fmla="*/ 141 h 412"/>
                <a:gd name="T42" fmla="*/ 232 w 455"/>
                <a:gd name="T43" fmla="*/ 9 h 412"/>
                <a:gd name="T44" fmla="*/ 247 w 455"/>
                <a:gd name="T45" fmla="*/ 3 h 412"/>
                <a:gd name="T46" fmla="*/ 248 w 455"/>
                <a:gd name="T47" fmla="*/ 1 h 412"/>
                <a:gd name="T48" fmla="*/ 328 w 455"/>
                <a:gd name="T49" fmla="*/ 24 h 412"/>
                <a:gd name="T50" fmla="*/ 328 w 455"/>
                <a:gd name="T51" fmla="*/ 24 h 412"/>
                <a:gd name="T52" fmla="*/ 430 w 455"/>
                <a:gd name="T53" fmla="*/ 90 h 412"/>
                <a:gd name="T54" fmla="*/ 440 w 455"/>
                <a:gd name="T55" fmla="*/ 162 h 412"/>
                <a:gd name="T56" fmla="*/ 440 w 455"/>
                <a:gd name="T57" fmla="*/ 162 h 412"/>
                <a:gd name="T58" fmla="*/ 446 w 455"/>
                <a:gd name="T59" fmla="*/ 204 h 412"/>
                <a:gd name="T60" fmla="*/ 452 w 455"/>
                <a:gd name="T61" fmla="*/ 277 h 412"/>
                <a:gd name="T62" fmla="*/ 452 w 455"/>
                <a:gd name="T63" fmla="*/ 27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55" h="412">
                  <a:moveTo>
                    <a:pt x="454" y="277"/>
                  </a:moveTo>
                  <a:cubicBezTo>
                    <a:pt x="455" y="277"/>
                    <a:pt x="455" y="277"/>
                    <a:pt x="455" y="277"/>
                  </a:cubicBezTo>
                  <a:cubicBezTo>
                    <a:pt x="455" y="276"/>
                    <a:pt x="455" y="276"/>
                    <a:pt x="455" y="276"/>
                  </a:cubicBezTo>
                  <a:cubicBezTo>
                    <a:pt x="455" y="248"/>
                    <a:pt x="452" y="223"/>
                    <a:pt x="449" y="204"/>
                  </a:cubicBezTo>
                  <a:cubicBezTo>
                    <a:pt x="446" y="184"/>
                    <a:pt x="442" y="170"/>
                    <a:pt x="442" y="164"/>
                  </a:cubicBezTo>
                  <a:cubicBezTo>
                    <a:pt x="442" y="163"/>
                    <a:pt x="443" y="162"/>
                    <a:pt x="443" y="162"/>
                  </a:cubicBezTo>
                  <a:cubicBezTo>
                    <a:pt x="443" y="162"/>
                    <a:pt x="443" y="162"/>
                    <a:pt x="443" y="162"/>
                  </a:cubicBezTo>
                  <a:cubicBezTo>
                    <a:pt x="444" y="154"/>
                    <a:pt x="444" y="146"/>
                    <a:pt x="444" y="139"/>
                  </a:cubicBezTo>
                  <a:cubicBezTo>
                    <a:pt x="444" y="117"/>
                    <a:pt x="440" y="101"/>
                    <a:pt x="432" y="88"/>
                  </a:cubicBezTo>
                  <a:cubicBezTo>
                    <a:pt x="421" y="69"/>
                    <a:pt x="402" y="58"/>
                    <a:pt x="383" y="49"/>
                  </a:cubicBezTo>
                  <a:cubicBezTo>
                    <a:pt x="364" y="40"/>
                    <a:pt x="345" y="33"/>
                    <a:pt x="329" y="22"/>
                  </a:cubicBezTo>
                  <a:cubicBezTo>
                    <a:pt x="329" y="22"/>
                    <a:pt x="329" y="22"/>
                    <a:pt x="329" y="22"/>
                  </a:cubicBezTo>
                  <a:cubicBezTo>
                    <a:pt x="248" y="0"/>
                    <a:pt x="248" y="0"/>
                    <a:pt x="248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47" y="0"/>
                    <a:pt x="149" y="34"/>
                    <a:pt x="75" y="140"/>
                  </a:cubicBezTo>
                  <a:cubicBezTo>
                    <a:pt x="49" y="178"/>
                    <a:pt x="35" y="189"/>
                    <a:pt x="1" y="266"/>
                  </a:cubicBezTo>
                  <a:cubicBezTo>
                    <a:pt x="0" y="267"/>
                    <a:pt x="1" y="268"/>
                    <a:pt x="1" y="268"/>
                  </a:cubicBezTo>
                  <a:cubicBezTo>
                    <a:pt x="77" y="316"/>
                    <a:pt x="126" y="348"/>
                    <a:pt x="164" y="369"/>
                  </a:cubicBezTo>
                  <a:cubicBezTo>
                    <a:pt x="201" y="391"/>
                    <a:pt x="228" y="401"/>
                    <a:pt x="258" y="407"/>
                  </a:cubicBezTo>
                  <a:cubicBezTo>
                    <a:pt x="278" y="410"/>
                    <a:pt x="305" y="412"/>
                    <a:pt x="332" y="412"/>
                  </a:cubicBezTo>
                  <a:cubicBezTo>
                    <a:pt x="354" y="412"/>
                    <a:pt x="375" y="411"/>
                    <a:pt x="393" y="409"/>
                  </a:cubicBezTo>
                  <a:cubicBezTo>
                    <a:pt x="402" y="408"/>
                    <a:pt x="409" y="407"/>
                    <a:pt x="416" y="406"/>
                  </a:cubicBezTo>
                  <a:cubicBezTo>
                    <a:pt x="422" y="404"/>
                    <a:pt x="427" y="403"/>
                    <a:pt x="430" y="401"/>
                  </a:cubicBezTo>
                  <a:cubicBezTo>
                    <a:pt x="431" y="400"/>
                    <a:pt x="431" y="400"/>
                    <a:pt x="431" y="400"/>
                  </a:cubicBezTo>
                  <a:cubicBezTo>
                    <a:pt x="431" y="400"/>
                    <a:pt x="451" y="346"/>
                    <a:pt x="455" y="277"/>
                  </a:cubicBezTo>
                  <a:cubicBezTo>
                    <a:pt x="455" y="277"/>
                    <a:pt x="455" y="277"/>
                    <a:pt x="455" y="277"/>
                  </a:cubicBezTo>
                  <a:cubicBezTo>
                    <a:pt x="454" y="277"/>
                    <a:pt x="454" y="277"/>
                    <a:pt x="454" y="277"/>
                  </a:cubicBezTo>
                  <a:cubicBezTo>
                    <a:pt x="452" y="277"/>
                    <a:pt x="452" y="277"/>
                    <a:pt x="452" y="277"/>
                  </a:cubicBezTo>
                  <a:cubicBezTo>
                    <a:pt x="451" y="311"/>
                    <a:pt x="445" y="342"/>
                    <a:pt x="439" y="364"/>
                  </a:cubicBezTo>
                  <a:cubicBezTo>
                    <a:pt x="436" y="375"/>
                    <a:pt x="434" y="384"/>
                    <a:pt x="432" y="390"/>
                  </a:cubicBezTo>
                  <a:cubicBezTo>
                    <a:pt x="431" y="393"/>
                    <a:pt x="430" y="395"/>
                    <a:pt x="429" y="397"/>
                  </a:cubicBezTo>
                  <a:cubicBezTo>
                    <a:pt x="429" y="399"/>
                    <a:pt x="428" y="399"/>
                    <a:pt x="428" y="399"/>
                  </a:cubicBezTo>
                  <a:cubicBezTo>
                    <a:pt x="429" y="400"/>
                    <a:pt x="429" y="400"/>
                    <a:pt x="429" y="400"/>
                  </a:cubicBezTo>
                  <a:cubicBezTo>
                    <a:pt x="429" y="399"/>
                    <a:pt x="429" y="399"/>
                    <a:pt x="429" y="399"/>
                  </a:cubicBezTo>
                  <a:cubicBezTo>
                    <a:pt x="426" y="400"/>
                    <a:pt x="421" y="402"/>
                    <a:pt x="415" y="403"/>
                  </a:cubicBezTo>
                  <a:cubicBezTo>
                    <a:pt x="397" y="407"/>
                    <a:pt x="365" y="410"/>
                    <a:pt x="332" y="410"/>
                  </a:cubicBezTo>
                  <a:cubicBezTo>
                    <a:pt x="305" y="410"/>
                    <a:pt x="278" y="408"/>
                    <a:pt x="258" y="404"/>
                  </a:cubicBezTo>
                  <a:cubicBezTo>
                    <a:pt x="229" y="399"/>
                    <a:pt x="202" y="389"/>
                    <a:pt x="165" y="367"/>
                  </a:cubicBezTo>
                  <a:cubicBezTo>
                    <a:pt x="127" y="346"/>
                    <a:pt x="78" y="314"/>
                    <a:pt x="2" y="266"/>
                  </a:cubicBezTo>
                  <a:cubicBezTo>
                    <a:pt x="2" y="267"/>
                    <a:pt x="2" y="267"/>
                    <a:pt x="2" y="267"/>
                  </a:cubicBezTo>
                  <a:cubicBezTo>
                    <a:pt x="3" y="267"/>
                    <a:pt x="3" y="267"/>
                    <a:pt x="3" y="267"/>
                  </a:cubicBezTo>
                  <a:cubicBezTo>
                    <a:pt x="37" y="190"/>
                    <a:pt x="51" y="179"/>
                    <a:pt x="77" y="141"/>
                  </a:cubicBezTo>
                  <a:cubicBezTo>
                    <a:pt x="114" y="88"/>
                    <a:pt x="157" y="54"/>
                    <a:pt x="190" y="32"/>
                  </a:cubicBezTo>
                  <a:cubicBezTo>
                    <a:pt x="207" y="22"/>
                    <a:pt x="221" y="14"/>
                    <a:pt x="232" y="9"/>
                  </a:cubicBezTo>
                  <a:cubicBezTo>
                    <a:pt x="237" y="7"/>
                    <a:pt x="241" y="5"/>
                    <a:pt x="244" y="4"/>
                  </a:cubicBezTo>
                  <a:cubicBezTo>
                    <a:pt x="245" y="3"/>
                    <a:pt x="246" y="3"/>
                    <a:pt x="247" y="3"/>
                  </a:cubicBezTo>
                  <a:cubicBezTo>
                    <a:pt x="248" y="3"/>
                    <a:pt x="248" y="2"/>
                    <a:pt x="248" y="2"/>
                  </a:cubicBezTo>
                  <a:cubicBezTo>
                    <a:pt x="248" y="1"/>
                    <a:pt x="248" y="1"/>
                    <a:pt x="248" y="1"/>
                  </a:cubicBezTo>
                  <a:cubicBezTo>
                    <a:pt x="247" y="2"/>
                    <a:pt x="247" y="2"/>
                    <a:pt x="247" y="2"/>
                  </a:cubicBezTo>
                  <a:cubicBezTo>
                    <a:pt x="328" y="24"/>
                    <a:pt x="328" y="24"/>
                    <a:pt x="328" y="24"/>
                  </a:cubicBezTo>
                  <a:cubicBezTo>
                    <a:pt x="329" y="23"/>
                    <a:pt x="329" y="23"/>
                    <a:pt x="329" y="23"/>
                  </a:cubicBezTo>
                  <a:cubicBezTo>
                    <a:pt x="328" y="24"/>
                    <a:pt x="328" y="24"/>
                    <a:pt x="328" y="24"/>
                  </a:cubicBezTo>
                  <a:cubicBezTo>
                    <a:pt x="349" y="38"/>
                    <a:pt x="377" y="46"/>
                    <a:pt x="401" y="61"/>
                  </a:cubicBezTo>
                  <a:cubicBezTo>
                    <a:pt x="412" y="68"/>
                    <a:pt x="423" y="77"/>
                    <a:pt x="430" y="90"/>
                  </a:cubicBezTo>
                  <a:cubicBezTo>
                    <a:pt x="437" y="102"/>
                    <a:pt x="442" y="118"/>
                    <a:pt x="442" y="139"/>
                  </a:cubicBezTo>
                  <a:cubicBezTo>
                    <a:pt x="442" y="146"/>
                    <a:pt x="441" y="153"/>
                    <a:pt x="440" y="162"/>
                  </a:cubicBezTo>
                  <a:cubicBezTo>
                    <a:pt x="441" y="162"/>
                    <a:pt x="441" y="162"/>
                    <a:pt x="441" y="162"/>
                  </a:cubicBezTo>
                  <a:cubicBezTo>
                    <a:pt x="440" y="162"/>
                    <a:pt x="440" y="162"/>
                    <a:pt x="440" y="162"/>
                  </a:cubicBezTo>
                  <a:cubicBezTo>
                    <a:pt x="440" y="162"/>
                    <a:pt x="440" y="163"/>
                    <a:pt x="440" y="164"/>
                  </a:cubicBezTo>
                  <a:cubicBezTo>
                    <a:pt x="440" y="171"/>
                    <a:pt x="443" y="185"/>
                    <a:pt x="446" y="204"/>
                  </a:cubicBezTo>
                  <a:cubicBezTo>
                    <a:pt x="449" y="223"/>
                    <a:pt x="452" y="248"/>
                    <a:pt x="452" y="276"/>
                  </a:cubicBezTo>
                  <a:cubicBezTo>
                    <a:pt x="452" y="277"/>
                    <a:pt x="452" y="277"/>
                    <a:pt x="452" y="277"/>
                  </a:cubicBezTo>
                  <a:cubicBezTo>
                    <a:pt x="454" y="277"/>
                    <a:pt x="454" y="277"/>
                    <a:pt x="454" y="277"/>
                  </a:cubicBezTo>
                  <a:cubicBezTo>
                    <a:pt x="452" y="277"/>
                    <a:pt x="452" y="277"/>
                    <a:pt x="452" y="277"/>
                  </a:cubicBezTo>
                  <a:cubicBezTo>
                    <a:pt x="454" y="277"/>
                    <a:pt x="454" y="277"/>
                    <a:pt x="454" y="277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9" name="işḻîḍe">
              <a:extLst>
                <a:ext uri="{FF2B5EF4-FFF2-40B4-BE49-F238E27FC236}">
                  <a16:creationId xmlns:a16="http://schemas.microsoft.com/office/drawing/2014/main" id="{C21617A1-BE0E-417A-A46F-12300DEA21A3}"/>
                </a:ext>
              </a:extLst>
            </p:cNvPr>
            <p:cNvSpPr/>
            <p:nvPr/>
          </p:nvSpPr>
          <p:spPr bwMode="auto">
            <a:xfrm>
              <a:off x="5218113" y="3235325"/>
              <a:ext cx="176213" cy="239713"/>
            </a:xfrm>
            <a:custGeom>
              <a:avLst/>
              <a:gdLst>
                <a:gd name="T0" fmla="*/ 23 w 111"/>
                <a:gd name="T1" fmla="*/ 98 h 151"/>
                <a:gd name="T2" fmla="*/ 0 w 111"/>
                <a:gd name="T3" fmla="*/ 126 h 151"/>
                <a:gd name="T4" fmla="*/ 24 w 111"/>
                <a:gd name="T5" fmla="*/ 151 h 151"/>
                <a:gd name="T6" fmla="*/ 111 w 111"/>
                <a:gd name="T7" fmla="*/ 46 h 151"/>
                <a:gd name="T8" fmla="*/ 104 w 111"/>
                <a:gd name="T9" fmla="*/ 0 h 151"/>
                <a:gd name="T10" fmla="*/ 23 w 111"/>
                <a:gd name="T11" fmla="*/ 9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51">
                  <a:moveTo>
                    <a:pt x="23" y="98"/>
                  </a:moveTo>
                  <a:lnTo>
                    <a:pt x="0" y="126"/>
                  </a:lnTo>
                  <a:lnTo>
                    <a:pt x="24" y="151"/>
                  </a:lnTo>
                  <a:lnTo>
                    <a:pt x="111" y="46"/>
                  </a:lnTo>
                  <a:lnTo>
                    <a:pt x="104" y="0"/>
                  </a:lnTo>
                  <a:lnTo>
                    <a:pt x="23" y="98"/>
                  </a:lnTo>
                  <a:close/>
                </a:path>
              </a:pathLst>
            </a:custGeom>
            <a:solidFill>
              <a:srgbClr val="9A80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0" name="iślïḑé">
              <a:extLst>
                <a:ext uri="{FF2B5EF4-FFF2-40B4-BE49-F238E27FC236}">
                  <a16:creationId xmlns:a16="http://schemas.microsoft.com/office/drawing/2014/main" id="{2A3FBE1B-1EA2-5CD7-6B1C-48A6170E258F}"/>
                </a:ext>
              </a:extLst>
            </p:cNvPr>
            <p:cNvSpPr/>
            <p:nvPr/>
          </p:nvSpPr>
          <p:spPr bwMode="auto">
            <a:xfrm>
              <a:off x="5218113" y="3235325"/>
              <a:ext cx="176213" cy="239713"/>
            </a:xfrm>
            <a:custGeom>
              <a:avLst/>
              <a:gdLst>
                <a:gd name="T0" fmla="*/ 23 w 111"/>
                <a:gd name="T1" fmla="*/ 98 h 151"/>
                <a:gd name="T2" fmla="*/ 0 w 111"/>
                <a:gd name="T3" fmla="*/ 126 h 151"/>
                <a:gd name="T4" fmla="*/ 24 w 111"/>
                <a:gd name="T5" fmla="*/ 151 h 151"/>
                <a:gd name="T6" fmla="*/ 111 w 111"/>
                <a:gd name="T7" fmla="*/ 46 h 151"/>
                <a:gd name="T8" fmla="*/ 104 w 111"/>
                <a:gd name="T9" fmla="*/ 0 h 151"/>
                <a:gd name="T10" fmla="*/ 23 w 111"/>
                <a:gd name="T11" fmla="*/ 9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51">
                  <a:moveTo>
                    <a:pt x="23" y="98"/>
                  </a:moveTo>
                  <a:lnTo>
                    <a:pt x="0" y="126"/>
                  </a:lnTo>
                  <a:lnTo>
                    <a:pt x="24" y="151"/>
                  </a:lnTo>
                  <a:lnTo>
                    <a:pt x="111" y="46"/>
                  </a:lnTo>
                  <a:lnTo>
                    <a:pt x="104" y="0"/>
                  </a:lnTo>
                  <a:lnTo>
                    <a:pt x="23" y="9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1" name="îSļîdé">
              <a:extLst>
                <a:ext uri="{FF2B5EF4-FFF2-40B4-BE49-F238E27FC236}">
                  <a16:creationId xmlns:a16="http://schemas.microsoft.com/office/drawing/2014/main" id="{4614A60D-F6F2-AE6B-5E24-4BCCC4FD2D3B}"/>
                </a:ext>
              </a:extLst>
            </p:cNvPr>
            <p:cNvSpPr/>
            <p:nvPr/>
          </p:nvSpPr>
          <p:spPr bwMode="auto">
            <a:xfrm>
              <a:off x="5214938" y="3232150"/>
              <a:ext cx="184150" cy="246063"/>
            </a:xfrm>
            <a:custGeom>
              <a:avLst/>
              <a:gdLst>
                <a:gd name="T0" fmla="*/ 21 w 96"/>
                <a:gd name="T1" fmla="*/ 83 h 129"/>
                <a:gd name="T2" fmla="*/ 20 w 96"/>
                <a:gd name="T3" fmla="*/ 81 h 129"/>
                <a:gd name="T4" fmla="*/ 1 w 96"/>
                <a:gd name="T5" fmla="*/ 105 h 129"/>
                <a:gd name="T6" fmla="*/ 1 w 96"/>
                <a:gd name="T7" fmla="*/ 108 h 129"/>
                <a:gd name="T8" fmla="*/ 20 w 96"/>
                <a:gd name="T9" fmla="*/ 128 h 129"/>
                <a:gd name="T10" fmla="*/ 22 w 96"/>
                <a:gd name="T11" fmla="*/ 129 h 129"/>
                <a:gd name="T12" fmla="*/ 24 w 96"/>
                <a:gd name="T13" fmla="*/ 128 h 129"/>
                <a:gd name="T14" fmla="*/ 96 w 96"/>
                <a:gd name="T15" fmla="*/ 42 h 129"/>
                <a:gd name="T16" fmla="*/ 96 w 96"/>
                <a:gd name="T17" fmla="*/ 40 h 129"/>
                <a:gd name="T18" fmla="*/ 91 w 96"/>
                <a:gd name="T19" fmla="*/ 2 h 129"/>
                <a:gd name="T20" fmla="*/ 89 w 96"/>
                <a:gd name="T21" fmla="*/ 0 h 129"/>
                <a:gd name="T22" fmla="*/ 86 w 96"/>
                <a:gd name="T23" fmla="*/ 1 h 129"/>
                <a:gd name="T24" fmla="*/ 20 w 96"/>
                <a:gd name="T25" fmla="*/ 81 h 129"/>
                <a:gd name="T26" fmla="*/ 20 w 96"/>
                <a:gd name="T27" fmla="*/ 81 h 129"/>
                <a:gd name="T28" fmla="*/ 21 w 96"/>
                <a:gd name="T29" fmla="*/ 83 h 129"/>
                <a:gd name="T30" fmla="*/ 23 w 96"/>
                <a:gd name="T31" fmla="*/ 84 h 129"/>
                <a:gd name="T32" fmla="*/ 87 w 96"/>
                <a:gd name="T33" fmla="*/ 8 h 129"/>
                <a:gd name="T34" fmla="*/ 91 w 96"/>
                <a:gd name="T35" fmla="*/ 40 h 129"/>
                <a:gd name="T36" fmla="*/ 22 w 96"/>
                <a:gd name="T37" fmla="*/ 123 h 129"/>
                <a:gd name="T38" fmla="*/ 6 w 96"/>
                <a:gd name="T39" fmla="*/ 106 h 129"/>
                <a:gd name="T40" fmla="*/ 23 w 96"/>
                <a:gd name="T41" fmla="*/ 84 h 129"/>
                <a:gd name="T42" fmla="*/ 23 w 96"/>
                <a:gd name="T43" fmla="*/ 84 h 129"/>
                <a:gd name="T44" fmla="*/ 21 w 96"/>
                <a:gd name="T45" fmla="*/ 8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129">
                  <a:moveTo>
                    <a:pt x="21" y="83"/>
                  </a:moveTo>
                  <a:cubicBezTo>
                    <a:pt x="20" y="81"/>
                    <a:pt x="20" y="81"/>
                    <a:pt x="20" y="81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0" y="106"/>
                    <a:pt x="0" y="107"/>
                    <a:pt x="1" y="10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1" y="129"/>
                    <a:pt x="21" y="129"/>
                    <a:pt x="22" y="129"/>
                  </a:cubicBezTo>
                  <a:cubicBezTo>
                    <a:pt x="23" y="129"/>
                    <a:pt x="23" y="129"/>
                    <a:pt x="24" y="128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6" y="41"/>
                    <a:pt x="96" y="41"/>
                    <a:pt x="96" y="40"/>
                  </a:cubicBezTo>
                  <a:cubicBezTo>
                    <a:pt x="91" y="2"/>
                    <a:pt x="91" y="2"/>
                    <a:pt x="91" y="2"/>
                  </a:cubicBezTo>
                  <a:cubicBezTo>
                    <a:pt x="91" y="1"/>
                    <a:pt x="90" y="0"/>
                    <a:pt x="89" y="0"/>
                  </a:cubicBezTo>
                  <a:cubicBezTo>
                    <a:pt x="88" y="0"/>
                    <a:pt x="87" y="0"/>
                    <a:pt x="86" y="1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1" y="83"/>
                    <a:pt x="21" y="83"/>
                    <a:pt x="21" y="83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22" y="123"/>
                    <a:pt x="22" y="123"/>
                    <a:pt x="22" y="123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1" y="83"/>
                    <a:pt x="21" y="83"/>
                    <a:pt x="21" y="83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2" name="ïşlîḋé">
              <a:extLst>
                <a:ext uri="{FF2B5EF4-FFF2-40B4-BE49-F238E27FC236}">
                  <a16:creationId xmlns:a16="http://schemas.microsoft.com/office/drawing/2014/main" id="{B948CC3F-1096-9C56-A045-0862F5F138E1}"/>
                </a:ext>
              </a:extLst>
            </p:cNvPr>
            <p:cNvSpPr/>
            <p:nvPr/>
          </p:nvSpPr>
          <p:spPr bwMode="auto">
            <a:xfrm>
              <a:off x="4941888" y="3059113"/>
              <a:ext cx="344488" cy="422275"/>
            </a:xfrm>
            <a:custGeom>
              <a:avLst/>
              <a:gdLst>
                <a:gd name="T0" fmla="*/ 27 w 180"/>
                <a:gd name="T1" fmla="*/ 60 h 220"/>
                <a:gd name="T2" fmla="*/ 162 w 180"/>
                <a:gd name="T3" fmla="*/ 220 h 220"/>
                <a:gd name="T4" fmla="*/ 180 w 180"/>
                <a:gd name="T5" fmla="*/ 201 h 220"/>
                <a:gd name="T6" fmla="*/ 24 w 180"/>
                <a:gd name="T7" fmla="*/ 0 h 220"/>
                <a:gd name="T8" fmla="*/ 27 w 180"/>
                <a:gd name="T9" fmla="*/ 6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20">
                  <a:moveTo>
                    <a:pt x="27" y="60"/>
                  </a:moveTo>
                  <a:cubicBezTo>
                    <a:pt x="27" y="60"/>
                    <a:pt x="144" y="207"/>
                    <a:pt x="162" y="220"/>
                  </a:cubicBezTo>
                  <a:cubicBezTo>
                    <a:pt x="180" y="201"/>
                    <a:pt x="180" y="201"/>
                    <a:pt x="180" y="20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0" y="21"/>
                    <a:pt x="27" y="60"/>
                  </a:cubicBezTo>
                </a:path>
              </a:pathLst>
            </a:custGeom>
            <a:solidFill>
              <a:srgbClr val="9A80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3" name="îsḻïdè">
              <a:extLst>
                <a:ext uri="{FF2B5EF4-FFF2-40B4-BE49-F238E27FC236}">
                  <a16:creationId xmlns:a16="http://schemas.microsoft.com/office/drawing/2014/main" id="{6D1481EE-B93A-339D-6BED-CDCB456DD818}"/>
                </a:ext>
              </a:extLst>
            </p:cNvPr>
            <p:cNvSpPr/>
            <p:nvPr/>
          </p:nvSpPr>
          <p:spPr bwMode="auto">
            <a:xfrm>
              <a:off x="4965701" y="3054350"/>
              <a:ext cx="325438" cy="431800"/>
            </a:xfrm>
            <a:custGeom>
              <a:avLst/>
              <a:gdLst>
                <a:gd name="T0" fmla="*/ 15 w 170"/>
                <a:gd name="T1" fmla="*/ 63 h 226"/>
                <a:gd name="T2" fmla="*/ 13 w 170"/>
                <a:gd name="T3" fmla="*/ 65 h 226"/>
                <a:gd name="T4" fmla="*/ 74 w 170"/>
                <a:gd name="T5" fmla="*/ 140 h 226"/>
                <a:gd name="T6" fmla="*/ 120 w 170"/>
                <a:gd name="T7" fmla="*/ 194 h 226"/>
                <a:gd name="T8" fmla="*/ 137 w 170"/>
                <a:gd name="T9" fmla="*/ 214 h 226"/>
                <a:gd name="T10" fmla="*/ 148 w 170"/>
                <a:gd name="T11" fmla="*/ 225 h 226"/>
                <a:gd name="T12" fmla="*/ 152 w 170"/>
                <a:gd name="T13" fmla="*/ 225 h 226"/>
                <a:gd name="T14" fmla="*/ 170 w 170"/>
                <a:gd name="T15" fmla="*/ 205 h 226"/>
                <a:gd name="T16" fmla="*/ 170 w 170"/>
                <a:gd name="T17" fmla="*/ 202 h 226"/>
                <a:gd name="T18" fmla="*/ 14 w 170"/>
                <a:gd name="T19" fmla="*/ 1 h 226"/>
                <a:gd name="T20" fmla="*/ 13 w 170"/>
                <a:gd name="T21" fmla="*/ 1 h 226"/>
                <a:gd name="T22" fmla="*/ 11 w 170"/>
                <a:gd name="T23" fmla="*/ 1 h 226"/>
                <a:gd name="T24" fmla="*/ 5 w 170"/>
                <a:gd name="T25" fmla="*/ 8 h 226"/>
                <a:gd name="T26" fmla="*/ 0 w 170"/>
                <a:gd name="T27" fmla="*/ 28 h 226"/>
                <a:gd name="T28" fmla="*/ 13 w 170"/>
                <a:gd name="T29" fmla="*/ 65 h 226"/>
                <a:gd name="T30" fmla="*/ 13 w 170"/>
                <a:gd name="T31" fmla="*/ 65 h 226"/>
                <a:gd name="T32" fmla="*/ 15 w 170"/>
                <a:gd name="T33" fmla="*/ 63 h 226"/>
                <a:gd name="T34" fmla="*/ 17 w 170"/>
                <a:gd name="T35" fmla="*/ 62 h 226"/>
                <a:gd name="T36" fmla="*/ 5 w 170"/>
                <a:gd name="T37" fmla="*/ 28 h 226"/>
                <a:gd name="T38" fmla="*/ 9 w 170"/>
                <a:gd name="T39" fmla="*/ 11 h 226"/>
                <a:gd name="T40" fmla="*/ 13 w 170"/>
                <a:gd name="T41" fmla="*/ 6 h 226"/>
                <a:gd name="T42" fmla="*/ 14 w 170"/>
                <a:gd name="T43" fmla="*/ 5 h 226"/>
                <a:gd name="T44" fmla="*/ 14 w 170"/>
                <a:gd name="T45" fmla="*/ 5 h 226"/>
                <a:gd name="T46" fmla="*/ 14 w 170"/>
                <a:gd name="T47" fmla="*/ 5 h 226"/>
                <a:gd name="T48" fmla="*/ 14 w 170"/>
                <a:gd name="T49" fmla="*/ 5 h 226"/>
                <a:gd name="T50" fmla="*/ 12 w 170"/>
                <a:gd name="T51" fmla="*/ 3 h 226"/>
                <a:gd name="T52" fmla="*/ 10 w 170"/>
                <a:gd name="T53" fmla="*/ 4 h 226"/>
                <a:gd name="T54" fmla="*/ 165 w 170"/>
                <a:gd name="T55" fmla="*/ 204 h 226"/>
                <a:gd name="T56" fmla="*/ 148 w 170"/>
                <a:gd name="T57" fmla="*/ 222 h 226"/>
                <a:gd name="T58" fmla="*/ 150 w 170"/>
                <a:gd name="T59" fmla="*/ 223 h 226"/>
                <a:gd name="T60" fmla="*/ 151 w 170"/>
                <a:gd name="T61" fmla="*/ 222 h 226"/>
                <a:gd name="T62" fmla="*/ 141 w 170"/>
                <a:gd name="T63" fmla="*/ 211 h 226"/>
                <a:gd name="T64" fmla="*/ 66 w 170"/>
                <a:gd name="T65" fmla="*/ 123 h 226"/>
                <a:gd name="T66" fmla="*/ 31 w 170"/>
                <a:gd name="T67" fmla="*/ 80 h 226"/>
                <a:gd name="T68" fmla="*/ 21 w 170"/>
                <a:gd name="T69" fmla="*/ 67 h 226"/>
                <a:gd name="T70" fmla="*/ 17 w 170"/>
                <a:gd name="T71" fmla="*/ 62 h 226"/>
                <a:gd name="T72" fmla="*/ 15 w 170"/>
                <a:gd name="T73" fmla="*/ 63 h 226"/>
                <a:gd name="T74" fmla="*/ 17 w 170"/>
                <a:gd name="T75" fmla="*/ 62 h 226"/>
                <a:gd name="T76" fmla="*/ 15 w 170"/>
                <a:gd name="T77" fmla="*/ 6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0" h="226">
                  <a:moveTo>
                    <a:pt x="15" y="63"/>
                  </a:moveTo>
                  <a:cubicBezTo>
                    <a:pt x="13" y="65"/>
                    <a:pt x="13" y="65"/>
                    <a:pt x="13" y="65"/>
                  </a:cubicBezTo>
                  <a:cubicBezTo>
                    <a:pt x="13" y="65"/>
                    <a:pt x="43" y="101"/>
                    <a:pt x="74" y="140"/>
                  </a:cubicBezTo>
                  <a:cubicBezTo>
                    <a:pt x="90" y="159"/>
                    <a:pt x="106" y="179"/>
                    <a:pt x="120" y="194"/>
                  </a:cubicBezTo>
                  <a:cubicBezTo>
                    <a:pt x="126" y="202"/>
                    <a:pt x="132" y="209"/>
                    <a:pt x="137" y="214"/>
                  </a:cubicBezTo>
                  <a:cubicBezTo>
                    <a:pt x="142" y="220"/>
                    <a:pt x="146" y="224"/>
                    <a:pt x="148" y="225"/>
                  </a:cubicBezTo>
                  <a:cubicBezTo>
                    <a:pt x="149" y="226"/>
                    <a:pt x="151" y="226"/>
                    <a:pt x="152" y="225"/>
                  </a:cubicBezTo>
                  <a:cubicBezTo>
                    <a:pt x="170" y="205"/>
                    <a:pt x="170" y="205"/>
                    <a:pt x="170" y="205"/>
                  </a:cubicBezTo>
                  <a:cubicBezTo>
                    <a:pt x="170" y="205"/>
                    <a:pt x="170" y="203"/>
                    <a:pt x="170" y="20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3" y="1"/>
                    <a:pt x="13" y="1"/>
                  </a:cubicBezTo>
                  <a:cubicBezTo>
                    <a:pt x="12" y="0"/>
                    <a:pt x="11" y="1"/>
                    <a:pt x="11" y="1"/>
                  </a:cubicBezTo>
                  <a:cubicBezTo>
                    <a:pt x="11" y="1"/>
                    <a:pt x="8" y="4"/>
                    <a:pt x="5" y="8"/>
                  </a:cubicBezTo>
                  <a:cubicBezTo>
                    <a:pt x="2" y="13"/>
                    <a:pt x="0" y="20"/>
                    <a:pt x="0" y="28"/>
                  </a:cubicBezTo>
                  <a:cubicBezTo>
                    <a:pt x="0" y="38"/>
                    <a:pt x="3" y="50"/>
                    <a:pt x="13" y="65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7" y="48"/>
                    <a:pt x="5" y="37"/>
                    <a:pt x="5" y="28"/>
                  </a:cubicBezTo>
                  <a:cubicBezTo>
                    <a:pt x="5" y="20"/>
                    <a:pt x="7" y="15"/>
                    <a:pt x="9" y="11"/>
                  </a:cubicBezTo>
                  <a:cubicBezTo>
                    <a:pt x="10" y="9"/>
                    <a:pt x="12" y="7"/>
                    <a:pt x="13" y="6"/>
                  </a:cubicBezTo>
                  <a:cubicBezTo>
                    <a:pt x="13" y="6"/>
                    <a:pt x="13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65" y="204"/>
                    <a:pt x="165" y="204"/>
                    <a:pt x="165" y="204"/>
                  </a:cubicBezTo>
                  <a:cubicBezTo>
                    <a:pt x="148" y="222"/>
                    <a:pt x="148" y="222"/>
                    <a:pt x="148" y="222"/>
                  </a:cubicBezTo>
                  <a:cubicBezTo>
                    <a:pt x="150" y="223"/>
                    <a:pt x="150" y="223"/>
                    <a:pt x="150" y="223"/>
                  </a:cubicBezTo>
                  <a:cubicBezTo>
                    <a:pt x="151" y="222"/>
                    <a:pt x="151" y="222"/>
                    <a:pt x="151" y="222"/>
                  </a:cubicBezTo>
                  <a:cubicBezTo>
                    <a:pt x="149" y="220"/>
                    <a:pt x="146" y="216"/>
                    <a:pt x="141" y="211"/>
                  </a:cubicBezTo>
                  <a:cubicBezTo>
                    <a:pt x="124" y="193"/>
                    <a:pt x="93" y="155"/>
                    <a:pt x="66" y="123"/>
                  </a:cubicBezTo>
                  <a:cubicBezTo>
                    <a:pt x="53" y="106"/>
                    <a:pt x="40" y="91"/>
                    <a:pt x="31" y="80"/>
                  </a:cubicBezTo>
                  <a:cubicBezTo>
                    <a:pt x="27" y="74"/>
                    <a:pt x="23" y="70"/>
                    <a:pt x="21" y="67"/>
                  </a:cubicBezTo>
                  <a:cubicBezTo>
                    <a:pt x="18" y="64"/>
                    <a:pt x="17" y="62"/>
                    <a:pt x="17" y="62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5" y="63"/>
                    <a:pt x="15" y="63"/>
                    <a:pt x="15" y="63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4" name="íSḷïḋe">
              <a:extLst>
                <a:ext uri="{FF2B5EF4-FFF2-40B4-BE49-F238E27FC236}">
                  <a16:creationId xmlns:a16="http://schemas.microsoft.com/office/drawing/2014/main" id="{B1462B40-9A94-AE33-1C5C-2BADF48037C9}"/>
                </a:ext>
              </a:extLst>
            </p:cNvPr>
            <p:cNvSpPr/>
            <p:nvPr/>
          </p:nvSpPr>
          <p:spPr bwMode="auto">
            <a:xfrm>
              <a:off x="5060951" y="3124200"/>
              <a:ext cx="330200" cy="284163"/>
            </a:xfrm>
            <a:custGeom>
              <a:avLst/>
              <a:gdLst>
                <a:gd name="T0" fmla="*/ 157 w 172"/>
                <a:gd name="T1" fmla="*/ 84 h 148"/>
                <a:gd name="T2" fmla="*/ 102 w 172"/>
                <a:gd name="T3" fmla="*/ 148 h 148"/>
                <a:gd name="T4" fmla="*/ 0 w 172"/>
                <a:gd name="T5" fmla="*/ 26 h 148"/>
                <a:gd name="T6" fmla="*/ 101 w 172"/>
                <a:gd name="T7" fmla="*/ 27 h 148"/>
                <a:gd name="T8" fmla="*/ 157 w 172"/>
                <a:gd name="T9" fmla="*/ 8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48">
                  <a:moveTo>
                    <a:pt x="157" y="84"/>
                  </a:moveTo>
                  <a:cubicBezTo>
                    <a:pt x="148" y="96"/>
                    <a:pt x="102" y="148"/>
                    <a:pt x="102" y="14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5" y="0"/>
                    <a:pt x="71" y="22"/>
                    <a:pt x="101" y="27"/>
                  </a:cubicBezTo>
                  <a:cubicBezTo>
                    <a:pt x="132" y="32"/>
                    <a:pt x="172" y="64"/>
                    <a:pt x="157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5" name="î$ḷïḓe">
              <a:extLst>
                <a:ext uri="{FF2B5EF4-FFF2-40B4-BE49-F238E27FC236}">
                  <a16:creationId xmlns:a16="http://schemas.microsoft.com/office/drawing/2014/main" id="{C462C5D6-D5B5-D522-0716-6E067E9CB692}"/>
                </a:ext>
              </a:extLst>
            </p:cNvPr>
            <p:cNvSpPr/>
            <p:nvPr/>
          </p:nvSpPr>
          <p:spPr bwMode="auto">
            <a:xfrm>
              <a:off x="5057776" y="3146425"/>
              <a:ext cx="314325" cy="265113"/>
            </a:xfrm>
            <a:custGeom>
              <a:avLst/>
              <a:gdLst>
                <a:gd name="T0" fmla="*/ 159 w 164"/>
                <a:gd name="T1" fmla="*/ 73 h 139"/>
                <a:gd name="T2" fmla="*/ 157 w 164"/>
                <a:gd name="T3" fmla="*/ 72 h 139"/>
                <a:gd name="T4" fmla="*/ 144 w 164"/>
                <a:gd name="T5" fmla="*/ 87 h 139"/>
                <a:gd name="T6" fmla="*/ 117 w 164"/>
                <a:gd name="T7" fmla="*/ 118 h 139"/>
                <a:gd name="T8" fmla="*/ 106 w 164"/>
                <a:gd name="T9" fmla="*/ 130 h 139"/>
                <a:gd name="T10" fmla="*/ 102 w 164"/>
                <a:gd name="T11" fmla="*/ 135 h 139"/>
                <a:gd name="T12" fmla="*/ 104 w 164"/>
                <a:gd name="T13" fmla="*/ 137 h 139"/>
                <a:gd name="T14" fmla="*/ 105 w 164"/>
                <a:gd name="T15" fmla="*/ 135 h 139"/>
                <a:gd name="T16" fmla="*/ 4 w 164"/>
                <a:gd name="T17" fmla="*/ 14 h 139"/>
                <a:gd name="T18" fmla="*/ 2 w 164"/>
                <a:gd name="T19" fmla="*/ 15 h 139"/>
                <a:gd name="T20" fmla="*/ 5 w 164"/>
                <a:gd name="T21" fmla="*/ 16 h 139"/>
                <a:gd name="T22" fmla="*/ 7 w 164"/>
                <a:gd name="T23" fmla="*/ 11 h 139"/>
                <a:gd name="T24" fmla="*/ 14 w 164"/>
                <a:gd name="T25" fmla="*/ 6 h 139"/>
                <a:gd name="T26" fmla="*/ 26 w 164"/>
                <a:gd name="T27" fmla="*/ 5 h 139"/>
                <a:gd name="T28" fmla="*/ 65 w 164"/>
                <a:gd name="T29" fmla="*/ 11 h 139"/>
                <a:gd name="T30" fmla="*/ 103 w 164"/>
                <a:gd name="T31" fmla="*/ 18 h 139"/>
                <a:gd name="T32" fmla="*/ 141 w 164"/>
                <a:gd name="T33" fmla="*/ 36 h 139"/>
                <a:gd name="T34" fmla="*/ 155 w 164"/>
                <a:gd name="T35" fmla="*/ 49 h 139"/>
                <a:gd name="T36" fmla="*/ 160 w 164"/>
                <a:gd name="T37" fmla="*/ 63 h 139"/>
                <a:gd name="T38" fmla="*/ 157 w 164"/>
                <a:gd name="T39" fmla="*/ 72 h 139"/>
                <a:gd name="T40" fmla="*/ 159 w 164"/>
                <a:gd name="T41" fmla="*/ 73 h 139"/>
                <a:gd name="T42" fmla="*/ 160 w 164"/>
                <a:gd name="T43" fmla="*/ 75 h 139"/>
                <a:gd name="T44" fmla="*/ 164 w 164"/>
                <a:gd name="T45" fmla="*/ 63 h 139"/>
                <a:gd name="T46" fmla="*/ 158 w 164"/>
                <a:gd name="T47" fmla="*/ 47 h 139"/>
                <a:gd name="T48" fmla="*/ 135 w 164"/>
                <a:gd name="T49" fmla="*/ 26 h 139"/>
                <a:gd name="T50" fmla="*/ 104 w 164"/>
                <a:gd name="T51" fmla="*/ 14 h 139"/>
                <a:gd name="T52" fmla="*/ 66 w 164"/>
                <a:gd name="T53" fmla="*/ 6 h 139"/>
                <a:gd name="T54" fmla="*/ 26 w 164"/>
                <a:gd name="T55" fmla="*/ 0 h 139"/>
                <a:gd name="T56" fmla="*/ 9 w 164"/>
                <a:gd name="T57" fmla="*/ 3 h 139"/>
                <a:gd name="T58" fmla="*/ 3 w 164"/>
                <a:gd name="T59" fmla="*/ 8 h 139"/>
                <a:gd name="T60" fmla="*/ 0 w 164"/>
                <a:gd name="T61" fmla="*/ 15 h 139"/>
                <a:gd name="T62" fmla="*/ 0 w 164"/>
                <a:gd name="T63" fmla="*/ 17 h 139"/>
                <a:gd name="T64" fmla="*/ 102 w 164"/>
                <a:gd name="T65" fmla="*/ 138 h 139"/>
                <a:gd name="T66" fmla="*/ 104 w 164"/>
                <a:gd name="T67" fmla="*/ 139 h 139"/>
                <a:gd name="T68" fmla="*/ 105 w 164"/>
                <a:gd name="T69" fmla="*/ 138 h 139"/>
                <a:gd name="T70" fmla="*/ 130 w 164"/>
                <a:gd name="T71" fmla="*/ 111 h 139"/>
                <a:gd name="T72" fmla="*/ 148 w 164"/>
                <a:gd name="T73" fmla="*/ 90 h 139"/>
                <a:gd name="T74" fmla="*/ 160 w 164"/>
                <a:gd name="T75" fmla="*/ 75 h 139"/>
                <a:gd name="T76" fmla="*/ 159 w 164"/>
                <a:gd name="T77" fmla="*/ 7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4" h="139">
                  <a:moveTo>
                    <a:pt x="159" y="73"/>
                  </a:moveTo>
                  <a:cubicBezTo>
                    <a:pt x="157" y="72"/>
                    <a:pt x="157" y="72"/>
                    <a:pt x="157" y="72"/>
                  </a:cubicBezTo>
                  <a:cubicBezTo>
                    <a:pt x="155" y="75"/>
                    <a:pt x="150" y="80"/>
                    <a:pt x="144" y="87"/>
                  </a:cubicBezTo>
                  <a:cubicBezTo>
                    <a:pt x="136" y="96"/>
                    <a:pt x="125" y="109"/>
                    <a:pt x="117" y="118"/>
                  </a:cubicBezTo>
                  <a:cubicBezTo>
                    <a:pt x="113" y="123"/>
                    <a:pt x="109" y="127"/>
                    <a:pt x="106" y="130"/>
                  </a:cubicBezTo>
                  <a:cubicBezTo>
                    <a:pt x="103" y="133"/>
                    <a:pt x="102" y="135"/>
                    <a:pt x="102" y="135"/>
                  </a:cubicBezTo>
                  <a:cubicBezTo>
                    <a:pt x="104" y="137"/>
                    <a:pt x="104" y="137"/>
                    <a:pt x="104" y="137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4"/>
                    <a:pt x="6" y="12"/>
                    <a:pt x="7" y="11"/>
                  </a:cubicBezTo>
                  <a:cubicBezTo>
                    <a:pt x="8" y="9"/>
                    <a:pt x="11" y="7"/>
                    <a:pt x="14" y="6"/>
                  </a:cubicBezTo>
                  <a:cubicBezTo>
                    <a:pt x="17" y="5"/>
                    <a:pt x="21" y="5"/>
                    <a:pt x="26" y="5"/>
                  </a:cubicBezTo>
                  <a:cubicBezTo>
                    <a:pt x="37" y="5"/>
                    <a:pt x="51" y="8"/>
                    <a:pt x="65" y="11"/>
                  </a:cubicBezTo>
                  <a:cubicBezTo>
                    <a:pt x="79" y="14"/>
                    <a:pt x="93" y="17"/>
                    <a:pt x="103" y="18"/>
                  </a:cubicBezTo>
                  <a:cubicBezTo>
                    <a:pt x="116" y="20"/>
                    <a:pt x="130" y="27"/>
                    <a:pt x="141" y="36"/>
                  </a:cubicBezTo>
                  <a:cubicBezTo>
                    <a:pt x="147" y="40"/>
                    <a:pt x="151" y="45"/>
                    <a:pt x="155" y="49"/>
                  </a:cubicBezTo>
                  <a:cubicBezTo>
                    <a:pt x="158" y="54"/>
                    <a:pt x="160" y="59"/>
                    <a:pt x="160" y="63"/>
                  </a:cubicBezTo>
                  <a:cubicBezTo>
                    <a:pt x="160" y="66"/>
                    <a:pt x="159" y="69"/>
                    <a:pt x="157" y="72"/>
                  </a:cubicBezTo>
                  <a:cubicBezTo>
                    <a:pt x="159" y="73"/>
                    <a:pt x="159" y="73"/>
                    <a:pt x="159" y="73"/>
                  </a:cubicBezTo>
                  <a:cubicBezTo>
                    <a:pt x="160" y="75"/>
                    <a:pt x="160" y="75"/>
                    <a:pt x="160" y="75"/>
                  </a:cubicBezTo>
                  <a:cubicBezTo>
                    <a:pt x="163" y="71"/>
                    <a:pt x="164" y="67"/>
                    <a:pt x="164" y="63"/>
                  </a:cubicBezTo>
                  <a:cubicBezTo>
                    <a:pt x="164" y="58"/>
                    <a:pt x="162" y="52"/>
                    <a:pt x="158" y="47"/>
                  </a:cubicBezTo>
                  <a:cubicBezTo>
                    <a:pt x="153" y="39"/>
                    <a:pt x="144" y="31"/>
                    <a:pt x="135" y="26"/>
                  </a:cubicBezTo>
                  <a:cubicBezTo>
                    <a:pt x="125" y="20"/>
                    <a:pt x="114" y="15"/>
                    <a:pt x="104" y="14"/>
                  </a:cubicBezTo>
                  <a:cubicBezTo>
                    <a:pt x="94" y="12"/>
                    <a:pt x="80" y="9"/>
                    <a:pt x="66" y="6"/>
                  </a:cubicBezTo>
                  <a:cubicBezTo>
                    <a:pt x="52" y="3"/>
                    <a:pt x="38" y="0"/>
                    <a:pt x="26" y="0"/>
                  </a:cubicBezTo>
                  <a:cubicBezTo>
                    <a:pt x="19" y="0"/>
                    <a:pt x="13" y="1"/>
                    <a:pt x="9" y="3"/>
                  </a:cubicBezTo>
                  <a:cubicBezTo>
                    <a:pt x="7" y="4"/>
                    <a:pt x="4" y="6"/>
                    <a:pt x="3" y="8"/>
                  </a:cubicBezTo>
                  <a:cubicBezTo>
                    <a:pt x="1" y="10"/>
                    <a:pt x="0" y="12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02" y="138"/>
                    <a:pt x="102" y="138"/>
                    <a:pt x="102" y="138"/>
                  </a:cubicBezTo>
                  <a:cubicBezTo>
                    <a:pt x="102" y="139"/>
                    <a:pt x="103" y="139"/>
                    <a:pt x="104" y="139"/>
                  </a:cubicBezTo>
                  <a:cubicBezTo>
                    <a:pt x="104" y="139"/>
                    <a:pt x="105" y="139"/>
                    <a:pt x="105" y="138"/>
                  </a:cubicBezTo>
                  <a:cubicBezTo>
                    <a:pt x="105" y="138"/>
                    <a:pt x="117" y="125"/>
                    <a:pt x="130" y="111"/>
                  </a:cubicBezTo>
                  <a:cubicBezTo>
                    <a:pt x="136" y="104"/>
                    <a:pt x="142" y="96"/>
                    <a:pt x="148" y="90"/>
                  </a:cubicBezTo>
                  <a:cubicBezTo>
                    <a:pt x="154" y="83"/>
                    <a:pt x="158" y="78"/>
                    <a:pt x="160" y="75"/>
                  </a:cubicBezTo>
                  <a:cubicBezTo>
                    <a:pt x="159" y="73"/>
                    <a:pt x="159" y="73"/>
                    <a:pt x="159" y="73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6" name="ïṥļíḍè">
              <a:extLst>
                <a:ext uri="{FF2B5EF4-FFF2-40B4-BE49-F238E27FC236}">
                  <a16:creationId xmlns:a16="http://schemas.microsoft.com/office/drawing/2014/main" id="{7DD3E0EE-93EF-7E5B-219F-0007C5C8B4AA}"/>
                </a:ext>
              </a:extLst>
            </p:cNvPr>
            <p:cNvSpPr/>
            <p:nvPr/>
          </p:nvSpPr>
          <p:spPr bwMode="auto">
            <a:xfrm>
              <a:off x="5137151" y="3119438"/>
              <a:ext cx="257175" cy="241300"/>
            </a:xfrm>
            <a:custGeom>
              <a:avLst/>
              <a:gdLst>
                <a:gd name="T0" fmla="*/ 119 w 134"/>
                <a:gd name="T1" fmla="*/ 63 h 126"/>
                <a:gd name="T2" fmla="*/ 64 w 134"/>
                <a:gd name="T3" fmla="*/ 126 h 126"/>
                <a:gd name="T4" fmla="*/ 0 w 134"/>
                <a:gd name="T5" fmla="*/ 44 h 126"/>
                <a:gd name="T6" fmla="*/ 64 w 134"/>
                <a:gd name="T7" fmla="*/ 5 h 126"/>
                <a:gd name="T8" fmla="*/ 119 w 134"/>
                <a:gd name="T9" fmla="*/ 6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26">
                  <a:moveTo>
                    <a:pt x="119" y="63"/>
                  </a:moveTo>
                  <a:cubicBezTo>
                    <a:pt x="110" y="74"/>
                    <a:pt x="64" y="126"/>
                    <a:pt x="64" y="12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4" y="18"/>
                    <a:pt x="33" y="0"/>
                    <a:pt x="64" y="5"/>
                  </a:cubicBezTo>
                  <a:cubicBezTo>
                    <a:pt x="95" y="10"/>
                    <a:pt x="134" y="42"/>
                    <a:pt x="119" y="63"/>
                  </a:cubicBezTo>
                  <a:close/>
                </a:path>
              </a:pathLst>
            </a:custGeom>
            <a:solidFill>
              <a:srgbClr val="F9C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7" name="îSḻïḑê">
              <a:extLst>
                <a:ext uri="{FF2B5EF4-FFF2-40B4-BE49-F238E27FC236}">
                  <a16:creationId xmlns:a16="http://schemas.microsoft.com/office/drawing/2014/main" id="{7EB9AE74-FE32-20AA-9BDD-E18F10D59F95}"/>
                </a:ext>
              </a:extLst>
            </p:cNvPr>
            <p:cNvSpPr/>
            <p:nvPr/>
          </p:nvSpPr>
          <p:spPr bwMode="auto">
            <a:xfrm>
              <a:off x="5133976" y="3122613"/>
              <a:ext cx="242888" cy="241300"/>
            </a:xfrm>
            <a:custGeom>
              <a:avLst/>
              <a:gdLst>
                <a:gd name="T0" fmla="*/ 121 w 127"/>
                <a:gd name="T1" fmla="*/ 61 h 126"/>
                <a:gd name="T2" fmla="*/ 119 w 127"/>
                <a:gd name="T3" fmla="*/ 59 h 126"/>
                <a:gd name="T4" fmla="*/ 107 w 127"/>
                <a:gd name="T5" fmla="*/ 74 h 126"/>
                <a:gd name="T6" fmla="*/ 79 w 127"/>
                <a:gd name="T7" fmla="*/ 105 h 126"/>
                <a:gd name="T8" fmla="*/ 69 w 127"/>
                <a:gd name="T9" fmla="*/ 117 h 126"/>
                <a:gd name="T10" fmla="*/ 64 w 127"/>
                <a:gd name="T11" fmla="*/ 122 h 126"/>
                <a:gd name="T12" fmla="*/ 66 w 127"/>
                <a:gd name="T13" fmla="*/ 124 h 126"/>
                <a:gd name="T14" fmla="*/ 68 w 127"/>
                <a:gd name="T15" fmla="*/ 122 h 126"/>
                <a:gd name="T16" fmla="*/ 4 w 127"/>
                <a:gd name="T17" fmla="*/ 41 h 126"/>
                <a:gd name="T18" fmla="*/ 2 w 127"/>
                <a:gd name="T19" fmla="*/ 42 h 126"/>
                <a:gd name="T20" fmla="*/ 5 w 127"/>
                <a:gd name="T21" fmla="*/ 43 h 126"/>
                <a:gd name="T22" fmla="*/ 22 w 127"/>
                <a:gd name="T23" fmla="*/ 16 h 126"/>
                <a:gd name="T24" fmla="*/ 56 w 127"/>
                <a:gd name="T25" fmla="*/ 5 h 126"/>
                <a:gd name="T26" fmla="*/ 66 w 127"/>
                <a:gd name="T27" fmla="*/ 6 h 126"/>
                <a:gd name="T28" fmla="*/ 104 w 127"/>
                <a:gd name="T29" fmla="*/ 23 h 126"/>
                <a:gd name="T30" fmla="*/ 117 w 127"/>
                <a:gd name="T31" fmla="*/ 37 h 126"/>
                <a:gd name="T32" fmla="*/ 122 w 127"/>
                <a:gd name="T33" fmla="*/ 50 h 126"/>
                <a:gd name="T34" fmla="*/ 119 w 127"/>
                <a:gd name="T35" fmla="*/ 59 h 126"/>
                <a:gd name="T36" fmla="*/ 121 w 127"/>
                <a:gd name="T37" fmla="*/ 61 h 126"/>
                <a:gd name="T38" fmla="*/ 123 w 127"/>
                <a:gd name="T39" fmla="*/ 62 h 126"/>
                <a:gd name="T40" fmla="*/ 127 w 127"/>
                <a:gd name="T41" fmla="*/ 50 h 126"/>
                <a:gd name="T42" fmla="*/ 121 w 127"/>
                <a:gd name="T43" fmla="*/ 34 h 126"/>
                <a:gd name="T44" fmla="*/ 97 w 127"/>
                <a:gd name="T45" fmla="*/ 13 h 126"/>
                <a:gd name="T46" fmla="*/ 66 w 127"/>
                <a:gd name="T47" fmla="*/ 1 h 126"/>
                <a:gd name="T48" fmla="*/ 56 w 127"/>
                <a:gd name="T49" fmla="*/ 0 h 126"/>
                <a:gd name="T50" fmla="*/ 19 w 127"/>
                <a:gd name="T51" fmla="*/ 12 h 126"/>
                <a:gd name="T52" fmla="*/ 0 w 127"/>
                <a:gd name="T53" fmla="*/ 42 h 126"/>
                <a:gd name="T54" fmla="*/ 0 w 127"/>
                <a:gd name="T55" fmla="*/ 44 h 126"/>
                <a:gd name="T56" fmla="*/ 64 w 127"/>
                <a:gd name="T57" fmla="*/ 125 h 126"/>
                <a:gd name="T58" fmla="*/ 66 w 127"/>
                <a:gd name="T59" fmla="*/ 126 h 126"/>
                <a:gd name="T60" fmla="*/ 68 w 127"/>
                <a:gd name="T61" fmla="*/ 125 h 126"/>
                <a:gd name="T62" fmla="*/ 92 w 127"/>
                <a:gd name="T63" fmla="*/ 98 h 126"/>
                <a:gd name="T64" fmla="*/ 110 w 127"/>
                <a:gd name="T65" fmla="*/ 77 h 126"/>
                <a:gd name="T66" fmla="*/ 123 w 127"/>
                <a:gd name="T67" fmla="*/ 62 h 126"/>
                <a:gd name="T68" fmla="*/ 121 w 127"/>
                <a:gd name="T69" fmla="*/ 6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" h="126">
                  <a:moveTo>
                    <a:pt x="121" y="61"/>
                  </a:moveTo>
                  <a:cubicBezTo>
                    <a:pt x="119" y="59"/>
                    <a:pt x="119" y="59"/>
                    <a:pt x="119" y="59"/>
                  </a:cubicBezTo>
                  <a:cubicBezTo>
                    <a:pt x="117" y="62"/>
                    <a:pt x="112" y="67"/>
                    <a:pt x="107" y="74"/>
                  </a:cubicBezTo>
                  <a:cubicBezTo>
                    <a:pt x="99" y="84"/>
                    <a:pt x="88" y="96"/>
                    <a:pt x="79" y="105"/>
                  </a:cubicBezTo>
                  <a:cubicBezTo>
                    <a:pt x="75" y="110"/>
                    <a:pt x="71" y="114"/>
                    <a:pt x="69" y="117"/>
                  </a:cubicBezTo>
                  <a:cubicBezTo>
                    <a:pt x="66" y="120"/>
                    <a:pt x="64" y="122"/>
                    <a:pt x="64" y="122"/>
                  </a:cubicBezTo>
                  <a:cubicBezTo>
                    <a:pt x="66" y="124"/>
                    <a:pt x="66" y="124"/>
                    <a:pt x="66" y="124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32"/>
                    <a:pt x="13" y="22"/>
                    <a:pt x="22" y="16"/>
                  </a:cubicBezTo>
                  <a:cubicBezTo>
                    <a:pt x="31" y="9"/>
                    <a:pt x="43" y="5"/>
                    <a:pt x="56" y="5"/>
                  </a:cubicBezTo>
                  <a:cubicBezTo>
                    <a:pt x="59" y="5"/>
                    <a:pt x="62" y="5"/>
                    <a:pt x="66" y="6"/>
                  </a:cubicBezTo>
                  <a:cubicBezTo>
                    <a:pt x="78" y="7"/>
                    <a:pt x="92" y="14"/>
                    <a:pt x="104" y="23"/>
                  </a:cubicBezTo>
                  <a:cubicBezTo>
                    <a:pt x="109" y="27"/>
                    <a:pt x="114" y="32"/>
                    <a:pt x="117" y="37"/>
                  </a:cubicBezTo>
                  <a:cubicBezTo>
                    <a:pt x="120" y="41"/>
                    <a:pt x="122" y="46"/>
                    <a:pt x="122" y="50"/>
                  </a:cubicBezTo>
                  <a:cubicBezTo>
                    <a:pt x="122" y="53"/>
                    <a:pt x="121" y="56"/>
                    <a:pt x="119" y="59"/>
                  </a:cubicBezTo>
                  <a:cubicBezTo>
                    <a:pt x="121" y="61"/>
                    <a:pt x="121" y="61"/>
                    <a:pt x="121" y="61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6" y="58"/>
                    <a:pt x="127" y="54"/>
                    <a:pt x="127" y="50"/>
                  </a:cubicBezTo>
                  <a:cubicBezTo>
                    <a:pt x="127" y="45"/>
                    <a:pt x="125" y="39"/>
                    <a:pt x="121" y="34"/>
                  </a:cubicBezTo>
                  <a:cubicBezTo>
                    <a:pt x="115" y="26"/>
                    <a:pt x="107" y="18"/>
                    <a:pt x="97" y="13"/>
                  </a:cubicBezTo>
                  <a:cubicBezTo>
                    <a:pt x="87" y="7"/>
                    <a:pt x="76" y="2"/>
                    <a:pt x="66" y="1"/>
                  </a:cubicBezTo>
                  <a:cubicBezTo>
                    <a:pt x="63" y="0"/>
                    <a:pt x="59" y="0"/>
                    <a:pt x="56" y="0"/>
                  </a:cubicBezTo>
                  <a:cubicBezTo>
                    <a:pt x="42" y="0"/>
                    <a:pt x="29" y="4"/>
                    <a:pt x="19" y="12"/>
                  </a:cubicBezTo>
                  <a:cubicBezTo>
                    <a:pt x="9" y="19"/>
                    <a:pt x="2" y="30"/>
                    <a:pt x="0" y="42"/>
                  </a:cubicBezTo>
                  <a:cubicBezTo>
                    <a:pt x="0" y="43"/>
                    <a:pt x="0" y="43"/>
                    <a:pt x="0" y="44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65" y="126"/>
                    <a:pt x="65" y="126"/>
                    <a:pt x="66" y="126"/>
                  </a:cubicBezTo>
                  <a:cubicBezTo>
                    <a:pt x="67" y="126"/>
                    <a:pt x="67" y="126"/>
                    <a:pt x="68" y="125"/>
                  </a:cubicBezTo>
                  <a:cubicBezTo>
                    <a:pt x="68" y="125"/>
                    <a:pt x="79" y="113"/>
                    <a:pt x="92" y="98"/>
                  </a:cubicBezTo>
                  <a:cubicBezTo>
                    <a:pt x="98" y="91"/>
                    <a:pt x="105" y="83"/>
                    <a:pt x="110" y="77"/>
                  </a:cubicBezTo>
                  <a:cubicBezTo>
                    <a:pt x="116" y="70"/>
                    <a:pt x="121" y="65"/>
                    <a:pt x="123" y="62"/>
                  </a:cubicBezTo>
                  <a:cubicBezTo>
                    <a:pt x="121" y="61"/>
                    <a:pt x="121" y="61"/>
                    <a:pt x="121" y="61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8" name="îṩļíḓè">
              <a:extLst>
                <a:ext uri="{FF2B5EF4-FFF2-40B4-BE49-F238E27FC236}">
                  <a16:creationId xmlns:a16="http://schemas.microsoft.com/office/drawing/2014/main" id="{94A12927-DDDB-708E-8E6C-8A638F681E95}"/>
                </a:ext>
              </a:extLst>
            </p:cNvPr>
            <p:cNvSpPr/>
            <p:nvPr/>
          </p:nvSpPr>
          <p:spPr bwMode="auto">
            <a:xfrm>
              <a:off x="4549776" y="1647825"/>
              <a:ext cx="657225" cy="712788"/>
            </a:xfrm>
            <a:custGeom>
              <a:avLst/>
              <a:gdLst>
                <a:gd name="T0" fmla="*/ 63 w 343"/>
                <a:gd name="T1" fmla="*/ 329 h 372"/>
                <a:gd name="T2" fmla="*/ 104 w 343"/>
                <a:gd name="T3" fmla="*/ 333 h 372"/>
                <a:gd name="T4" fmla="*/ 141 w 343"/>
                <a:gd name="T5" fmla="*/ 356 h 372"/>
                <a:gd name="T6" fmla="*/ 179 w 343"/>
                <a:gd name="T7" fmla="*/ 368 h 372"/>
                <a:gd name="T8" fmla="*/ 200 w 343"/>
                <a:gd name="T9" fmla="*/ 340 h 372"/>
                <a:gd name="T10" fmla="*/ 235 w 343"/>
                <a:gd name="T11" fmla="*/ 324 h 372"/>
                <a:gd name="T12" fmla="*/ 274 w 343"/>
                <a:gd name="T13" fmla="*/ 315 h 372"/>
                <a:gd name="T14" fmla="*/ 291 w 343"/>
                <a:gd name="T15" fmla="*/ 244 h 372"/>
                <a:gd name="T16" fmla="*/ 330 w 343"/>
                <a:gd name="T17" fmla="*/ 179 h 372"/>
                <a:gd name="T18" fmla="*/ 307 w 343"/>
                <a:gd name="T19" fmla="*/ 142 h 372"/>
                <a:gd name="T20" fmla="*/ 314 w 343"/>
                <a:gd name="T21" fmla="*/ 105 h 372"/>
                <a:gd name="T22" fmla="*/ 311 w 343"/>
                <a:gd name="T23" fmla="*/ 69 h 372"/>
                <a:gd name="T24" fmla="*/ 284 w 343"/>
                <a:gd name="T25" fmla="*/ 49 h 372"/>
                <a:gd name="T26" fmla="*/ 254 w 343"/>
                <a:gd name="T27" fmla="*/ 31 h 372"/>
                <a:gd name="T28" fmla="*/ 199 w 343"/>
                <a:gd name="T29" fmla="*/ 2 h 372"/>
                <a:gd name="T30" fmla="*/ 168 w 343"/>
                <a:gd name="T31" fmla="*/ 14 h 372"/>
                <a:gd name="T32" fmla="*/ 156 w 343"/>
                <a:gd name="T33" fmla="*/ 34 h 372"/>
                <a:gd name="T34" fmla="*/ 98 w 343"/>
                <a:gd name="T35" fmla="*/ 56 h 372"/>
                <a:gd name="T36" fmla="*/ 41 w 343"/>
                <a:gd name="T37" fmla="*/ 86 h 372"/>
                <a:gd name="T38" fmla="*/ 49 w 343"/>
                <a:gd name="T39" fmla="*/ 136 h 372"/>
                <a:gd name="T40" fmla="*/ 18 w 343"/>
                <a:gd name="T41" fmla="*/ 194 h 372"/>
                <a:gd name="T42" fmla="*/ 11 w 343"/>
                <a:gd name="T43" fmla="*/ 234 h 372"/>
                <a:gd name="T44" fmla="*/ 57 w 343"/>
                <a:gd name="T45" fmla="*/ 283 h 372"/>
                <a:gd name="T46" fmla="*/ 63 w 343"/>
                <a:gd name="T47" fmla="*/ 32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3" h="372">
                  <a:moveTo>
                    <a:pt x="63" y="329"/>
                  </a:moveTo>
                  <a:cubicBezTo>
                    <a:pt x="75" y="336"/>
                    <a:pt x="90" y="334"/>
                    <a:pt x="104" y="333"/>
                  </a:cubicBezTo>
                  <a:cubicBezTo>
                    <a:pt x="126" y="331"/>
                    <a:pt x="129" y="343"/>
                    <a:pt x="141" y="356"/>
                  </a:cubicBezTo>
                  <a:cubicBezTo>
                    <a:pt x="149" y="365"/>
                    <a:pt x="168" y="372"/>
                    <a:pt x="179" y="368"/>
                  </a:cubicBezTo>
                  <a:cubicBezTo>
                    <a:pt x="191" y="363"/>
                    <a:pt x="195" y="349"/>
                    <a:pt x="200" y="340"/>
                  </a:cubicBezTo>
                  <a:cubicBezTo>
                    <a:pt x="208" y="325"/>
                    <a:pt x="217" y="322"/>
                    <a:pt x="235" y="324"/>
                  </a:cubicBezTo>
                  <a:cubicBezTo>
                    <a:pt x="250" y="325"/>
                    <a:pt x="263" y="326"/>
                    <a:pt x="274" y="315"/>
                  </a:cubicBezTo>
                  <a:cubicBezTo>
                    <a:pt x="295" y="294"/>
                    <a:pt x="271" y="261"/>
                    <a:pt x="291" y="244"/>
                  </a:cubicBezTo>
                  <a:cubicBezTo>
                    <a:pt x="313" y="225"/>
                    <a:pt x="343" y="214"/>
                    <a:pt x="330" y="179"/>
                  </a:cubicBezTo>
                  <a:cubicBezTo>
                    <a:pt x="325" y="166"/>
                    <a:pt x="311" y="155"/>
                    <a:pt x="307" y="142"/>
                  </a:cubicBezTo>
                  <a:cubicBezTo>
                    <a:pt x="303" y="128"/>
                    <a:pt x="312" y="117"/>
                    <a:pt x="314" y="105"/>
                  </a:cubicBezTo>
                  <a:cubicBezTo>
                    <a:pt x="317" y="91"/>
                    <a:pt x="315" y="81"/>
                    <a:pt x="311" y="69"/>
                  </a:cubicBezTo>
                  <a:cubicBezTo>
                    <a:pt x="307" y="54"/>
                    <a:pt x="299" y="53"/>
                    <a:pt x="284" y="49"/>
                  </a:cubicBezTo>
                  <a:cubicBezTo>
                    <a:pt x="266" y="43"/>
                    <a:pt x="263" y="46"/>
                    <a:pt x="254" y="31"/>
                  </a:cubicBezTo>
                  <a:cubicBezTo>
                    <a:pt x="243" y="12"/>
                    <a:pt x="222" y="0"/>
                    <a:pt x="199" y="2"/>
                  </a:cubicBezTo>
                  <a:cubicBezTo>
                    <a:pt x="188" y="2"/>
                    <a:pt x="175" y="7"/>
                    <a:pt x="168" y="14"/>
                  </a:cubicBezTo>
                  <a:cubicBezTo>
                    <a:pt x="159" y="24"/>
                    <a:pt x="161" y="22"/>
                    <a:pt x="156" y="34"/>
                  </a:cubicBezTo>
                  <a:cubicBezTo>
                    <a:pt x="148" y="55"/>
                    <a:pt x="120" y="55"/>
                    <a:pt x="98" y="56"/>
                  </a:cubicBezTo>
                  <a:cubicBezTo>
                    <a:pt x="76" y="57"/>
                    <a:pt x="48" y="64"/>
                    <a:pt x="41" y="86"/>
                  </a:cubicBezTo>
                  <a:cubicBezTo>
                    <a:pt x="36" y="103"/>
                    <a:pt x="49" y="119"/>
                    <a:pt x="49" y="136"/>
                  </a:cubicBezTo>
                  <a:cubicBezTo>
                    <a:pt x="48" y="158"/>
                    <a:pt x="33" y="178"/>
                    <a:pt x="18" y="194"/>
                  </a:cubicBezTo>
                  <a:cubicBezTo>
                    <a:pt x="5" y="207"/>
                    <a:pt x="0" y="219"/>
                    <a:pt x="11" y="234"/>
                  </a:cubicBezTo>
                  <a:cubicBezTo>
                    <a:pt x="24" y="250"/>
                    <a:pt x="57" y="259"/>
                    <a:pt x="57" y="283"/>
                  </a:cubicBezTo>
                  <a:cubicBezTo>
                    <a:pt x="57" y="299"/>
                    <a:pt x="42" y="318"/>
                    <a:pt x="63" y="329"/>
                  </a:cubicBezTo>
                  <a:close/>
                </a:path>
              </a:pathLst>
            </a:custGeom>
            <a:solidFill>
              <a:srgbClr val="3E0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9" name="í$lïḓé">
              <a:extLst>
                <a:ext uri="{FF2B5EF4-FFF2-40B4-BE49-F238E27FC236}">
                  <a16:creationId xmlns:a16="http://schemas.microsoft.com/office/drawing/2014/main" id="{2BDF5AB4-2084-4CBE-908E-439D416DEBF8}"/>
                </a:ext>
              </a:extLst>
            </p:cNvPr>
            <p:cNvSpPr/>
            <p:nvPr/>
          </p:nvSpPr>
          <p:spPr bwMode="auto">
            <a:xfrm>
              <a:off x="4559301" y="1647825"/>
              <a:ext cx="647700" cy="712788"/>
            </a:xfrm>
            <a:custGeom>
              <a:avLst/>
              <a:gdLst>
                <a:gd name="T0" fmla="*/ 325 w 338"/>
                <a:gd name="T1" fmla="*/ 179 h 372"/>
                <a:gd name="T2" fmla="*/ 302 w 338"/>
                <a:gd name="T3" fmla="*/ 142 h 372"/>
                <a:gd name="T4" fmla="*/ 309 w 338"/>
                <a:gd name="T5" fmla="*/ 105 h 372"/>
                <a:gd name="T6" fmla="*/ 306 w 338"/>
                <a:gd name="T7" fmla="*/ 69 h 372"/>
                <a:gd name="T8" fmla="*/ 279 w 338"/>
                <a:gd name="T9" fmla="*/ 49 h 372"/>
                <a:gd name="T10" fmla="*/ 249 w 338"/>
                <a:gd name="T11" fmla="*/ 31 h 372"/>
                <a:gd name="T12" fmla="*/ 194 w 338"/>
                <a:gd name="T13" fmla="*/ 2 h 372"/>
                <a:gd name="T14" fmla="*/ 174 w 338"/>
                <a:gd name="T15" fmla="*/ 7 h 372"/>
                <a:gd name="T16" fmla="*/ 219 w 338"/>
                <a:gd name="T17" fmla="*/ 37 h 372"/>
                <a:gd name="T18" fmla="*/ 191 w 338"/>
                <a:gd name="T19" fmla="*/ 91 h 372"/>
                <a:gd name="T20" fmla="*/ 231 w 338"/>
                <a:gd name="T21" fmla="*/ 134 h 372"/>
                <a:gd name="T22" fmla="*/ 221 w 338"/>
                <a:gd name="T23" fmla="*/ 195 h 372"/>
                <a:gd name="T24" fmla="*/ 175 w 338"/>
                <a:gd name="T25" fmla="*/ 230 h 372"/>
                <a:gd name="T26" fmla="*/ 149 w 338"/>
                <a:gd name="T27" fmla="*/ 244 h 372"/>
                <a:gd name="T28" fmla="*/ 114 w 338"/>
                <a:gd name="T29" fmla="*/ 244 h 372"/>
                <a:gd name="T30" fmla="*/ 63 w 338"/>
                <a:gd name="T31" fmla="*/ 239 h 372"/>
                <a:gd name="T32" fmla="*/ 1 w 338"/>
                <a:gd name="T33" fmla="*/ 218 h 372"/>
                <a:gd name="T34" fmla="*/ 0 w 338"/>
                <a:gd name="T35" fmla="*/ 217 h 372"/>
                <a:gd name="T36" fmla="*/ 6 w 338"/>
                <a:gd name="T37" fmla="*/ 234 h 372"/>
                <a:gd name="T38" fmla="*/ 52 w 338"/>
                <a:gd name="T39" fmla="*/ 283 h 372"/>
                <a:gd name="T40" fmla="*/ 58 w 338"/>
                <a:gd name="T41" fmla="*/ 329 h 372"/>
                <a:gd name="T42" fmla="*/ 99 w 338"/>
                <a:gd name="T43" fmla="*/ 333 h 372"/>
                <a:gd name="T44" fmla="*/ 136 w 338"/>
                <a:gd name="T45" fmla="*/ 356 h 372"/>
                <a:gd name="T46" fmla="*/ 174 w 338"/>
                <a:gd name="T47" fmla="*/ 368 h 372"/>
                <a:gd name="T48" fmla="*/ 195 w 338"/>
                <a:gd name="T49" fmla="*/ 340 h 372"/>
                <a:gd name="T50" fmla="*/ 230 w 338"/>
                <a:gd name="T51" fmla="*/ 324 h 372"/>
                <a:gd name="T52" fmla="*/ 269 w 338"/>
                <a:gd name="T53" fmla="*/ 315 h 372"/>
                <a:gd name="T54" fmla="*/ 286 w 338"/>
                <a:gd name="T55" fmla="*/ 244 h 372"/>
                <a:gd name="T56" fmla="*/ 325 w 338"/>
                <a:gd name="T57" fmla="*/ 17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8" h="372">
                  <a:moveTo>
                    <a:pt x="325" y="179"/>
                  </a:moveTo>
                  <a:cubicBezTo>
                    <a:pt x="320" y="166"/>
                    <a:pt x="306" y="155"/>
                    <a:pt x="302" y="142"/>
                  </a:cubicBezTo>
                  <a:cubicBezTo>
                    <a:pt x="298" y="128"/>
                    <a:pt x="307" y="117"/>
                    <a:pt x="309" y="105"/>
                  </a:cubicBezTo>
                  <a:cubicBezTo>
                    <a:pt x="312" y="91"/>
                    <a:pt x="310" y="81"/>
                    <a:pt x="306" y="69"/>
                  </a:cubicBezTo>
                  <a:cubicBezTo>
                    <a:pt x="302" y="54"/>
                    <a:pt x="294" y="53"/>
                    <a:pt x="279" y="49"/>
                  </a:cubicBezTo>
                  <a:cubicBezTo>
                    <a:pt x="261" y="43"/>
                    <a:pt x="258" y="46"/>
                    <a:pt x="249" y="31"/>
                  </a:cubicBezTo>
                  <a:cubicBezTo>
                    <a:pt x="238" y="12"/>
                    <a:pt x="217" y="0"/>
                    <a:pt x="194" y="2"/>
                  </a:cubicBezTo>
                  <a:cubicBezTo>
                    <a:pt x="188" y="2"/>
                    <a:pt x="180" y="4"/>
                    <a:pt x="174" y="7"/>
                  </a:cubicBezTo>
                  <a:cubicBezTo>
                    <a:pt x="190" y="7"/>
                    <a:pt x="220" y="18"/>
                    <a:pt x="219" y="37"/>
                  </a:cubicBezTo>
                  <a:cubicBezTo>
                    <a:pt x="218" y="61"/>
                    <a:pt x="184" y="60"/>
                    <a:pt x="191" y="91"/>
                  </a:cubicBezTo>
                  <a:cubicBezTo>
                    <a:pt x="196" y="114"/>
                    <a:pt x="220" y="114"/>
                    <a:pt x="231" y="134"/>
                  </a:cubicBezTo>
                  <a:cubicBezTo>
                    <a:pt x="241" y="154"/>
                    <a:pt x="235" y="178"/>
                    <a:pt x="221" y="195"/>
                  </a:cubicBezTo>
                  <a:cubicBezTo>
                    <a:pt x="209" y="210"/>
                    <a:pt x="192" y="221"/>
                    <a:pt x="175" y="230"/>
                  </a:cubicBezTo>
                  <a:cubicBezTo>
                    <a:pt x="167" y="234"/>
                    <a:pt x="157" y="242"/>
                    <a:pt x="149" y="244"/>
                  </a:cubicBezTo>
                  <a:cubicBezTo>
                    <a:pt x="136" y="247"/>
                    <a:pt x="126" y="242"/>
                    <a:pt x="114" y="244"/>
                  </a:cubicBezTo>
                  <a:cubicBezTo>
                    <a:pt x="85" y="249"/>
                    <a:pt x="88" y="263"/>
                    <a:pt x="63" y="239"/>
                  </a:cubicBezTo>
                  <a:cubicBezTo>
                    <a:pt x="45" y="222"/>
                    <a:pt x="23" y="233"/>
                    <a:pt x="1" y="218"/>
                  </a:cubicBezTo>
                  <a:cubicBezTo>
                    <a:pt x="1" y="218"/>
                    <a:pt x="1" y="218"/>
                    <a:pt x="0" y="217"/>
                  </a:cubicBezTo>
                  <a:cubicBezTo>
                    <a:pt x="0" y="222"/>
                    <a:pt x="2" y="228"/>
                    <a:pt x="6" y="234"/>
                  </a:cubicBezTo>
                  <a:cubicBezTo>
                    <a:pt x="19" y="250"/>
                    <a:pt x="52" y="259"/>
                    <a:pt x="52" y="283"/>
                  </a:cubicBezTo>
                  <a:cubicBezTo>
                    <a:pt x="52" y="299"/>
                    <a:pt x="37" y="318"/>
                    <a:pt x="58" y="329"/>
                  </a:cubicBezTo>
                  <a:cubicBezTo>
                    <a:pt x="70" y="336"/>
                    <a:pt x="85" y="334"/>
                    <a:pt x="99" y="333"/>
                  </a:cubicBezTo>
                  <a:cubicBezTo>
                    <a:pt x="121" y="331"/>
                    <a:pt x="124" y="343"/>
                    <a:pt x="136" y="356"/>
                  </a:cubicBezTo>
                  <a:cubicBezTo>
                    <a:pt x="144" y="365"/>
                    <a:pt x="163" y="372"/>
                    <a:pt x="174" y="368"/>
                  </a:cubicBezTo>
                  <a:cubicBezTo>
                    <a:pt x="186" y="363"/>
                    <a:pt x="190" y="349"/>
                    <a:pt x="195" y="340"/>
                  </a:cubicBezTo>
                  <a:cubicBezTo>
                    <a:pt x="203" y="325"/>
                    <a:pt x="212" y="322"/>
                    <a:pt x="230" y="324"/>
                  </a:cubicBezTo>
                  <a:cubicBezTo>
                    <a:pt x="245" y="325"/>
                    <a:pt x="258" y="326"/>
                    <a:pt x="269" y="315"/>
                  </a:cubicBezTo>
                  <a:cubicBezTo>
                    <a:pt x="290" y="294"/>
                    <a:pt x="266" y="261"/>
                    <a:pt x="286" y="244"/>
                  </a:cubicBezTo>
                  <a:cubicBezTo>
                    <a:pt x="308" y="225"/>
                    <a:pt x="338" y="214"/>
                    <a:pt x="325" y="179"/>
                  </a:cubicBezTo>
                  <a:close/>
                </a:path>
              </a:pathLst>
            </a:custGeom>
            <a:solidFill>
              <a:srgbClr val="702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0" name="ïṧḻíďê">
              <a:extLst>
                <a:ext uri="{FF2B5EF4-FFF2-40B4-BE49-F238E27FC236}">
                  <a16:creationId xmlns:a16="http://schemas.microsoft.com/office/drawing/2014/main" id="{E8E9C369-AC1C-6693-F845-BFEFBA31C6FB}"/>
                </a:ext>
              </a:extLst>
            </p:cNvPr>
            <p:cNvSpPr/>
            <p:nvPr/>
          </p:nvSpPr>
          <p:spPr bwMode="auto">
            <a:xfrm>
              <a:off x="4556126" y="1647825"/>
              <a:ext cx="633413" cy="708025"/>
            </a:xfrm>
            <a:custGeom>
              <a:avLst/>
              <a:gdLst>
                <a:gd name="T0" fmla="*/ 59 w 330"/>
                <a:gd name="T1" fmla="*/ 330 h 370"/>
                <a:gd name="T2" fmla="*/ 100 w 330"/>
                <a:gd name="T3" fmla="*/ 334 h 370"/>
                <a:gd name="T4" fmla="*/ 122 w 330"/>
                <a:gd name="T5" fmla="*/ 341 h 370"/>
                <a:gd name="T6" fmla="*/ 167 w 330"/>
                <a:gd name="T7" fmla="*/ 370 h 370"/>
                <a:gd name="T8" fmla="*/ 189 w 330"/>
                <a:gd name="T9" fmla="*/ 356 h 370"/>
                <a:gd name="T10" fmla="*/ 208 w 330"/>
                <a:gd name="T11" fmla="*/ 328 h 370"/>
                <a:gd name="T12" fmla="*/ 231 w 330"/>
                <a:gd name="T13" fmla="*/ 325 h 370"/>
                <a:gd name="T14" fmla="*/ 271 w 330"/>
                <a:gd name="T15" fmla="*/ 316 h 370"/>
                <a:gd name="T16" fmla="*/ 279 w 330"/>
                <a:gd name="T17" fmla="*/ 267 h 370"/>
                <a:gd name="T18" fmla="*/ 316 w 330"/>
                <a:gd name="T19" fmla="*/ 223 h 370"/>
                <a:gd name="T20" fmla="*/ 327 w 330"/>
                <a:gd name="T21" fmla="*/ 179 h 370"/>
                <a:gd name="T22" fmla="*/ 304 w 330"/>
                <a:gd name="T23" fmla="*/ 142 h 370"/>
                <a:gd name="T24" fmla="*/ 312 w 330"/>
                <a:gd name="T25" fmla="*/ 105 h 370"/>
                <a:gd name="T26" fmla="*/ 308 w 330"/>
                <a:gd name="T27" fmla="*/ 69 h 370"/>
                <a:gd name="T28" fmla="*/ 281 w 330"/>
                <a:gd name="T29" fmla="*/ 47 h 370"/>
                <a:gd name="T30" fmla="*/ 251 w 330"/>
                <a:gd name="T31" fmla="*/ 31 h 370"/>
                <a:gd name="T32" fmla="*/ 195 w 330"/>
                <a:gd name="T33" fmla="*/ 0 h 370"/>
                <a:gd name="T34" fmla="*/ 155 w 330"/>
                <a:gd name="T35" fmla="*/ 23 h 370"/>
                <a:gd name="T36" fmla="*/ 128 w 330"/>
                <a:gd name="T37" fmla="*/ 52 h 370"/>
                <a:gd name="T38" fmla="*/ 59 w 330"/>
                <a:gd name="T39" fmla="*/ 62 h 370"/>
                <a:gd name="T40" fmla="*/ 35 w 330"/>
                <a:gd name="T41" fmla="*/ 94 h 370"/>
                <a:gd name="T42" fmla="*/ 43 w 330"/>
                <a:gd name="T43" fmla="*/ 135 h 370"/>
                <a:gd name="T44" fmla="*/ 13 w 330"/>
                <a:gd name="T45" fmla="*/ 193 h 370"/>
                <a:gd name="T46" fmla="*/ 6 w 330"/>
                <a:gd name="T47" fmla="*/ 234 h 370"/>
                <a:gd name="T48" fmla="*/ 46 w 330"/>
                <a:gd name="T49" fmla="*/ 268 h 370"/>
                <a:gd name="T50" fmla="*/ 52 w 330"/>
                <a:gd name="T51" fmla="*/ 283 h 370"/>
                <a:gd name="T52" fmla="*/ 52 w 330"/>
                <a:gd name="T53" fmla="*/ 283 h 370"/>
                <a:gd name="T54" fmla="*/ 49 w 330"/>
                <a:gd name="T55" fmla="*/ 322 h 370"/>
                <a:gd name="T56" fmla="*/ 59 w 330"/>
                <a:gd name="T57" fmla="*/ 329 h 370"/>
                <a:gd name="T58" fmla="*/ 51 w 330"/>
                <a:gd name="T59" fmla="*/ 321 h 370"/>
                <a:gd name="T60" fmla="*/ 54 w 330"/>
                <a:gd name="T61" fmla="*/ 283 h 370"/>
                <a:gd name="T62" fmla="*/ 54 w 330"/>
                <a:gd name="T63" fmla="*/ 283 h 370"/>
                <a:gd name="T64" fmla="*/ 28 w 330"/>
                <a:gd name="T65" fmla="*/ 249 h 370"/>
                <a:gd name="T66" fmla="*/ 2 w 330"/>
                <a:gd name="T67" fmla="*/ 218 h 370"/>
                <a:gd name="T68" fmla="*/ 46 w 330"/>
                <a:gd name="T69" fmla="*/ 136 h 370"/>
                <a:gd name="T70" fmla="*/ 41 w 330"/>
                <a:gd name="T71" fmla="*/ 114 h 370"/>
                <a:gd name="T72" fmla="*/ 38 w 330"/>
                <a:gd name="T73" fmla="*/ 87 h 370"/>
                <a:gd name="T74" fmla="*/ 94 w 330"/>
                <a:gd name="T75" fmla="*/ 57 h 370"/>
                <a:gd name="T76" fmla="*/ 153 w 330"/>
                <a:gd name="T77" fmla="*/ 35 h 370"/>
                <a:gd name="T78" fmla="*/ 165 w 330"/>
                <a:gd name="T79" fmla="*/ 15 h 370"/>
                <a:gd name="T80" fmla="*/ 198 w 330"/>
                <a:gd name="T81" fmla="*/ 3 h 370"/>
                <a:gd name="T82" fmla="*/ 261 w 330"/>
                <a:gd name="T83" fmla="*/ 44 h 370"/>
                <a:gd name="T84" fmla="*/ 297 w 330"/>
                <a:gd name="T85" fmla="*/ 56 h 370"/>
                <a:gd name="T86" fmla="*/ 311 w 330"/>
                <a:gd name="T87" fmla="*/ 93 h 370"/>
                <a:gd name="T88" fmla="*/ 301 w 330"/>
                <a:gd name="T89" fmla="*/ 135 h 370"/>
                <a:gd name="T90" fmla="*/ 313 w 330"/>
                <a:gd name="T91" fmla="*/ 161 h 370"/>
                <a:gd name="T92" fmla="*/ 328 w 330"/>
                <a:gd name="T93" fmla="*/ 194 h 370"/>
                <a:gd name="T94" fmla="*/ 286 w 330"/>
                <a:gd name="T95" fmla="*/ 243 h 370"/>
                <a:gd name="T96" fmla="*/ 278 w 330"/>
                <a:gd name="T97" fmla="*/ 289 h 370"/>
                <a:gd name="T98" fmla="*/ 243 w 330"/>
                <a:gd name="T99" fmla="*/ 323 h 370"/>
                <a:gd name="T100" fmla="*/ 223 w 330"/>
                <a:gd name="T101" fmla="*/ 322 h 370"/>
                <a:gd name="T102" fmla="*/ 195 w 330"/>
                <a:gd name="T103" fmla="*/ 340 h 370"/>
                <a:gd name="T104" fmla="*/ 175 w 330"/>
                <a:gd name="T105" fmla="*/ 367 h 370"/>
                <a:gd name="T106" fmla="*/ 138 w 330"/>
                <a:gd name="T107" fmla="*/ 356 h 370"/>
                <a:gd name="T108" fmla="*/ 104 w 330"/>
                <a:gd name="T109" fmla="*/ 332 h 370"/>
                <a:gd name="T110" fmla="*/ 82 w 330"/>
                <a:gd name="T111" fmla="*/ 333 h 370"/>
                <a:gd name="T112" fmla="*/ 59 w 330"/>
                <a:gd name="T113" fmla="*/ 329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0" h="370">
                  <a:moveTo>
                    <a:pt x="59" y="329"/>
                  </a:moveTo>
                  <a:cubicBezTo>
                    <a:pt x="59" y="330"/>
                    <a:pt x="59" y="330"/>
                    <a:pt x="59" y="330"/>
                  </a:cubicBezTo>
                  <a:cubicBezTo>
                    <a:pt x="66" y="334"/>
                    <a:pt x="74" y="335"/>
                    <a:pt x="82" y="335"/>
                  </a:cubicBezTo>
                  <a:cubicBezTo>
                    <a:pt x="88" y="335"/>
                    <a:pt x="94" y="335"/>
                    <a:pt x="100" y="334"/>
                  </a:cubicBezTo>
                  <a:cubicBezTo>
                    <a:pt x="101" y="334"/>
                    <a:pt x="103" y="334"/>
                    <a:pt x="104" y="334"/>
                  </a:cubicBezTo>
                  <a:cubicBezTo>
                    <a:pt x="113" y="334"/>
                    <a:pt x="118" y="337"/>
                    <a:pt x="122" y="341"/>
                  </a:cubicBezTo>
                  <a:cubicBezTo>
                    <a:pt x="126" y="345"/>
                    <a:pt x="130" y="351"/>
                    <a:pt x="136" y="357"/>
                  </a:cubicBezTo>
                  <a:cubicBezTo>
                    <a:pt x="142" y="364"/>
                    <a:pt x="156" y="370"/>
                    <a:pt x="167" y="370"/>
                  </a:cubicBezTo>
                  <a:cubicBezTo>
                    <a:pt x="170" y="370"/>
                    <a:pt x="173" y="370"/>
                    <a:pt x="176" y="369"/>
                  </a:cubicBezTo>
                  <a:cubicBezTo>
                    <a:pt x="182" y="367"/>
                    <a:pt x="186" y="362"/>
                    <a:pt x="189" y="356"/>
                  </a:cubicBezTo>
                  <a:cubicBezTo>
                    <a:pt x="192" y="351"/>
                    <a:pt x="194" y="345"/>
                    <a:pt x="197" y="341"/>
                  </a:cubicBezTo>
                  <a:cubicBezTo>
                    <a:pt x="200" y="335"/>
                    <a:pt x="204" y="331"/>
                    <a:pt x="208" y="328"/>
                  </a:cubicBezTo>
                  <a:cubicBezTo>
                    <a:pt x="212" y="326"/>
                    <a:pt x="217" y="325"/>
                    <a:pt x="223" y="325"/>
                  </a:cubicBezTo>
                  <a:cubicBezTo>
                    <a:pt x="225" y="325"/>
                    <a:pt x="228" y="325"/>
                    <a:pt x="231" y="325"/>
                  </a:cubicBezTo>
                  <a:cubicBezTo>
                    <a:pt x="235" y="326"/>
                    <a:pt x="239" y="326"/>
                    <a:pt x="243" y="326"/>
                  </a:cubicBezTo>
                  <a:cubicBezTo>
                    <a:pt x="253" y="326"/>
                    <a:pt x="263" y="324"/>
                    <a:pt x="271" y="316"/>
                  </a:cubicBezTo>
                  <a:cubicBezTo>
                    <a:pt x="279" y="308"/>
                    <a:pt x="280" y="299"/>
                    <a:pt x="280" y="289"/>
                  </a:cubicBezTo>
                  <a:cubicBezTo>
                    <a:pt x="280" y="282"/>
                    <a:pt x="279" y="274"/>
                    <a:pt x="279" y="267"/>
                  </a:cubicBezTo>
                  <a:cubicBezTo>
                    <a:pt x="279" y="259"/>
                    <a:pt x="281" y="251"/>
                    <a:pt x="287" y="245"/>
                  </a:cubicBezTo>
                  <a:cubicBezTo>
                    <a:pt x="297" y="237"/>
                    <a:pt x="307" y="231"/>
                    <a:pt x="316" y="223"/>
                  </a:cubicBezTo>
                  <a:cubicBezTo>
                    <a:pt x="324" y="215"/>
                    <a:pt x="330" y="206"/>
                    <a:pt x="330" y="194"/>
                  </a:cubicBezTo>
                  <a:cubicBezTo>
                    <a:pt x="330" y="190"/>
                    <a:pt x="329" y="184"/>
                    <a:pt x="327" y="179"/>
                  </a:cubicBezTo>
                  <a:cubicBezTo>
                    <a:pt x="325" y="172"/>
                    <a:pt x="320" y="166"/>
                    <a:pt x="315" y="160"/>
                  </a:cubicBezTo>
                  <a:cubicBezTo>
                    <a:pt x="310" y="154"/>
                    <a:pt x="306" y="148"/>
                    <a:pt x="304" y="142"/>
                  </a:cubicBezTo>
                  <a:cubicBezTo>
                    <a:pt x="303" y="139"/>
                    <a:pt x="303" y="137"/>
                    <a:pt x="303" y="135"/>
                  </a:cubicBezTo>
                  <a:cubicBezTo>
                    <a:pt x="303" y="124"/>
                    <a:pt x="309" y="115"/>
                    <a:pt x="312" y="105"/>
                  </a:cubicBezTo>
                  <a:cubicBezTo>
                    <a:pt x="313" y="101"/>
                    <a:pt x="313" y="97"/>
                    <a:pt x="313" y="93"/>
                  </a:cubicBezTo>
                  <a:cubicBezTo>
                    <a:pt x="313" y="85"/>
                    <a:pt x="311" y="77"/>
                    <a:pt x="308" y="69"/>
                  </a:cubicBezTo>
                  <a:cubicBezTo>
                    <a:pt x="306" y="61"/>
                    <a:pt x="303" y="56"/>
                    <a:pt x="298" y="54"/>
                  </a:cubicBezTo>
                  <a:cubicBezTo>
                    <a:pt x="293" y="51"/>
                    <a:pt x="288" y="50"/>
                    <a:pt x="281" y="47"/>
                  </a:cubicBezTo>
                  <a:cubicBezTo>
                    <a:pt x="272" y="45"/>
                    <a:pt x="266" y="44"/>
                    <a:pt x="262" y="42"/>
                  </a:cubicBezTo>
                  <a:cubicBezTo>
                    <a:pt x="259" y="41"/>
                    <a:pt x="256" y="38"/>
                    <a:pt x="251" y="31"/>
                  </a:cubicBezTo>
                  <a:cubicBezTo>
                    <a:pt x="241" y="12"/>
                    <a:pt x="221" y="0"/>
                    <a:pt x="198" y="0"/>
                  </a:cubicBezTo>
                  <a:cubicBezTo>
                    <a:pt x="197" y="0"/>
                    <a:pt x="196" y="0"/>
                    <a:pt x="195" y="0"/>
                  </a:cubicBezTo>
                  <a:cubicBezTo>
                    <a:pt x="184" y="1"/>
                    <a:pt x="170" y="6"/>
                    <a:pt x="163" y="13"/>
                  </a:cubicBezTo>
                  <a:cubicBezTo>
                    <a:pt x="158" y="18"/>
                    <a:pt x="157" y="20"/>
                    <a:pt x="155" y="23"/>
                  </a:cubicBezTo>
                  <a:cubicBezTo>
                    <a:pt x="154" y="25"/>
                    <a:pt x="153" y="28"/>
                    <a:pt x="151" y="34"/>
                  </a:cubicBezTo>
                  <a:cubicBezTo>
                    <a:pt x="147" y="44"/>
                    <a:pt x="139" y="49"/>
                    <a:pt x="128" y="52"/>
                  </a:cubicBezTo>
                  <a:cubicBezTo>
                    <a:pt x="117" y="54"/>
                    <a:pt x="105" y="55"/>
                    <a:pt x="94" y="55"/>
                  </a:cubicBezTo>
                  <a:cubicBezTo>
                    <a:pt x="83" y="55"/>
                    <a:pt x="70" y="57"/>
                    <a:pt x="59" y="62"/>
                  </a:cubicBezTo>
                  <a:cubicBezTo>
                    <a:pt x="48" y="67"/>
                    <a:pt x="39" y="74"/>
                    <a:pt x="36" y="86"/>
                  </a:cubicBezTo>
                  <a:cubicBezTo>
                    <a:pt x="35" y="89"/>
                    <a:pt x="35" y="91"/>
                    <a:pt x="35" y="94"/>
                  </a:cubicBezTo>
                  <a:cubicBezTo>
                    <a:pt x="35" y="101"/>
                    <a:pt x="37" y="108"/>
                    <a:pt x="39" y="115"/>
                  </a:cubicBezTo>
                  <a:cubicBezTo>
                    <a:pt x="41" y="122"/>
                    <a:pt x="43" y="128"/>
                    <a:pt x="43" y="135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3" y="157"/>
                    <a:pt x="28" y="177"/>
                    <a:pt x="13" y="193"/>
                  </a:cubicBezTo>
                  <a:cubicBezTo>
                    <a:pt x="5" y="201"/>
                    <a:pt x="0" y="209"/>
                    <a:pt x="0" y="218"/>
                  </a:cubicBezTo>
                  <a:cubicBezTo>
                    <a:pt x="0" y="223"/>
                    <a:pt x="2" y="229"/>
                    <a:pt x="6" y="234"/>
                  </a:cubicBezTo>
                  <a:cubicBezTo>
                    <a:pt x="13" y="243"/>
                    <a:pt x="24" y="249"/>
                    <a:pt x="34" y="256"/>
                  </a:cubicBezTo>
                  <a:cubicBezTo>
                    <a:pt x="39" y="260"/>
                    <a:pt x="43" y="264"/>
                    <a:pt x="46" y="268"/>
                  </a:cubicBezTo>
                  <a:cubicBezTo>
                    <a:pt x="50" y="272"/>
                    <a:pt x="52" y="277"/>
                    <a:pt x="52" y="283"/>
                  </a:cubicBezTo>
                  <a:cubicBezTo>
                    <a:pt x="52" y="283"/>
                    <a:pt x="52" y="283"/>
                    <a:pt x="52" y="283"/>
                  </a:cubicBezTo>
                  <a:cubicBezTo>
                    <a:pt x="53" y="283"/>
                    <a:pt x="53" y="283"/>
                    <a:pt x="53" y="283"/>
                  </a:cubicBezTo>
                  <a:cubicBezTo>
                    <a:pt x="52" y="283"/>
                    <a:pt x="52" y="283"/>
                    <a:pt x="52" y="283"/>
                  </a:cubicBezTo>
                  <a:cubicBezTo>
                    <a:pt x="52" y="292"/>
                    <a:pt x="47" y="302"/>
                    <a:pt x="47" y="312"/>
                  </a:cubicBezTo>
                  <a:cubicBezTo>
                    <a:pt x="47" y="316"/>
                    <a:pt x="47" y="319"/>
                    <a:pt x="49" y="322"/>
                  </a:cubicBezTo>
                  <a:cubicBezTo>
                    <a:pt x="51" y="325"/>
                    <a:pt x="54" y="328"/>
                    <a:pt x="59" y="330"/>
                  </a:cubicBezTo>
                  <a:cubicBezTo>
                    <a:pt x="59" y="329"/>
                    <a:pt x="59" y="329"/>
                    <a:pt x="59" y="329"/>
                  </a:cubicBezTo>
                  <a:cubicBezTo>
                    <a:pt x="60" y="328"/>
                    <a:pt x="60" y="328"/>
                    <a:pt x="60" y="328"/>
                  </a:cubicBezTo>
                  <a:cubicBezTo>
                    <a:pt x="55" y="326"/>
                    <a:pt x="53" y="324"/>
                    <a:pt x="51" y="321"/>
                  </a:cubicBezTo>
                  <a:cubicBezTo>
                    <a:pt x="50" y="318"/>
                    <a:pt x="49" y="315"/>
                    <a:pt x="49" y="312"/>
                  </a:cubicBezTo>
                  <a:cubicBezTo>
                    <a:pt x="49" y="303"/>
                    <a:pt x="54" y="293"/>
                    <a:pt x="54" y="283"/>
                  </a:cubicBezTo>
                  <a:cubicBezTo>
                    <a:pt x="54" y="283"/>
                    <a:pt x="54" y="283"/>
                    <a:pt x="54" y="283"/>
                  </a:cubicBezTo>
                  <a:cubicBezTo>
                    <a:pt x="54" y="283"/>
                    <a:pt x="54" y="283"/>
                    <a:pt x="54" y="283"/>
                  </a:cubicBezTo>
                  <a:cubicBezTo>
                    <a:pt x="54" y="276"/>
                    <a:pt x="52" y="271"/>
                    <a:pt x="48" y="267"/>
                  </a:cubicBezTo>
                  <a:cubicBezTo>
                    <a:pt x="43" y="260"/>
                    <a:pt x="35" y="254"/>
                    <a:pt x="28" y="249"/>
                  </a:cubicBezTo>
                  <a:cubicBezTo>
                    <a:pt x="20" y="244"/>
                    <a:pt x="13" y="239"/>
                    <a:pt x="8" y="233"/>
                  </a:cubicBezTo>
                  <a:cubicBezTo>
                    <a:pt x="4" y="227"/>
                    <a:pt x="2" y="223"/>
                    <a:pt x="2" y="218"/>
                  </a:cubicBezTo>
                  <a:cubicBezTo>
                    <a:pt x="2" y="210"/>
                    <a:pt x="7" y="202"/>
                    <a:pt x="15" y="194"/>
                  </a:cubicBezTo>
                  <a:cubicBezTo>
                    <a:pt x="30" y="179"/>
                    <a:pt x="45" y="159"/>
                    <a:pt x="46" y="136"/>
                  </a:cubicBezTo>
                  <a:cubicBezTo>
                    <a:pt x="46" y="136"/>
                    <a:pt x="46" y="136"/>
                    <a:pt x="46" y="135"/>
                  </a:cubicBezTo>
                  <a:cubicBezTo>
                    <a:pt x="46" y="128"/>
                    <a:pt x="44" y="121"/>
                    <a:pt x="41" y="114"/>
                  </a:cubicBezTo>
                  <a:cubicBezTo>
                    <a:pt x="39" y="107"/>
                    <a:pt x="37" y="101"/>
                    <a:pt x="37" y="94"/>
                  </a:cubicBezTo>
                  <a:cubicBezTo>
                    <a:pt x="37" y="92"/>
                    <a:pt x="37" y="89"/>
                    <a:pt x="38" y="87"/>
                  </a:cubicBezTo>
                  <a:cubicBezTo>
                    <a:pt x="41" y="76"/>
                    <a:pt x="50" y="69"/>
                    <a:pt x="60" y="64"/>
                  </a:cubicBezTo>
                  <a:cubicBezTo>
                    <a:pt x="71" y="60"/>
                    <a:pt x="83" y="58"/>
                    <a:pt x="94" y="57"/>
                  </a:cubicBezTo>
                  <a:cubicBezTo>
                    <a:pt x="105" y="57"/>
                    <a:pt x="118" y="57"/>
                    <a:pt x="129" y="54"/>
                  </a:cubicBezTo>
                  <a:cubicBezTo>
                    <a:pt x="140" y="51"/>
                    <a:pt x="149" y="46"/>
                    <a:pt x="153" y="35"/>
                  </a:cubicBezTo>
                  <a:cubicBezTo>
                    <a:pt x="156" y="29"/>
                    <a:pt x="156" y="26"/>
                    <a:pt x="157" y="24"/>
                  </a:cubicBezTo>
                  <a:cubicBezTo>
                    <a:pt x="158" y="22"/>
                    <a:pt x="160" y="20"/>
                    <a:pt x="165" y="15"/>
                  </a:cubicBezTo>
                  <a:cubicBezTo>
                    <a:pt x="171" y="8"/>
                    <a:pt x="185" y="3"/>
                    <a:pt x="195" y="3"/>
                  </a:cubicBezTo>
                  <a:cubicBezTo>
                    <a:pt x="196" y="3"/>
                    <a:pt x="197" y="3"/>
                    <a:pt x="198" y="3"/>
                  </a:cubicBezTo>
                  <a:cubicBezTo>
                    <a:pt x="220" y="3"/>
                    <a:pt x="239" y="14"/>
                    <a:pt x="249" y="32"/>
                  </a:cubicBezTo>
                  <a:cubicBezTo>
                    <a:pt x="254" y="39"/>
                    <a:pt x="257" y="43"/>
                    <a:pt x="261" y="44"/>
                  </a:cubicBezTo>
                  <a:cubicBezTo>
                    <a:pt x="266" y="46"/>
                    <a:pt x="271" y="47"/>
                    <a:pt x="280" y="50"/>
                  </a:cubicBezTo>
                  <a:cubicBezTo>
                    <a:pt x="287" y="52"/>
                    <a:pt x="293" y="53"/>
                    <a:pt x="297" y="56"/>
                  </a:cubicBezTo>
                  <a:cubicBezTo>
                    <a:pt x="301" y="58"/>
                    <a:pt x="304" y="62"/>
                    <a:pt x="306" y="69"/>
                  </a:cubicBezTo>
                  <a:cubicBezTo>
                    <a:pt x="309" y="78"/>
                    <a:pt x="311" y="85"/>
                    <a:pt x="311" y="93"/>
                  </a:cubicBezTo>
                  <a:cubicBezTo>
                    <a:pt x="311" y="97"/>
                    <a:pt x="310" y="100"/>
                    <a:pt x="309" y="105"/>
                  </a:cubicBezTo>
                  <a:cubicBezTo>
                    <a:pt x="307" y="114"/>
                    <a:pt x="301" y="123"/>
                    <a:pt x="301" y="135"/>
                  </a:cubicBezTo>
                  <a:cubicBezTo>
                    <a:pt x="301" y="137"/>
                    <a:pt x="301" y="140"/>
                    <a:pt x="302" y="143"/>
                  </a:cubicBezTo>
                  <a:cubicBezTo>
                    <a:pt x="304" y="149"/>
                    <a:pt x="308" y="155"/>
                    <a:pt x="313" y="161"/>
                  </a:cubicBezTo>
                  <a:cubicBezTo>
                    <a:pt x="318" y="167"/>
                    <a:pt x="323" y="173"/>
                    <a:pt x="325" y="180"/>
                  </a:cubicBezTo>
                  <a:cubicBezTo>
                    <a:pt x="327" y="185"/>
                    <a:pt x="328" y="190"/>
                    <a:pt x="328" y="194"/>
                  </a:cubicBezTo>
                  <a:cubicBezTo>
                    <a:pt x="328" y="206"/>
                    <a:pt x="322" y="214"/>
                    <a:pt x="314" y="221"/>
                  </a:cubicBezTo>
                  <a:cubicBezTo>
                    <a:pt x="306" y="229"/>
                    <a:pt x="295" y="235"/>
                    <a:pt x="286" y="243"/>
                  </a:cubicBezTo>
                  <a:cubicBezTo>
                    <a:pt x="278" y="250"/>
                    <a:pt x="277" y="258"/>
                    <a:pt x="277" y="267"/>
                  </a:cubicBezTo>
                  <a:cubicBezTo>
                    <a:pt x="277" y="274"/>
                    <a:pt x="278" y="282"/>
                    <a:pt x="278" y="289"/>
                  </a:cubicBezTo>
                  <a:cubicBezTo>
                    <a:pt x="278" y="298"/>
                    <a:pt x="276" y="307"/>
                    <a:pt x="269" y="314"/>
                  </a:cubicBezTo>
                  <a:cubicBezTo>
                    <a:pt x="261" y="321"/>
                    <a:pt x="253" y="323"/>
                    <a:pt x="243" y="323"/>
                  </a:cubicBezTo>
                  <a:cubicBezTo>
                    <a:pt x="240" y="323"/>
                    <a:pt x="236" y="323"/>
                    <a:pt x="231" y="323"/>
                  </a:cubicBezTo>
                  <a:cubicBezTo>
                    <a:pt x="228" y="322"/>
                    <a:pt x="225" y="322"/>
                    <a:pt x="223" y="322"/>
                  </a:cubicBezTo>
                  <a:cubicBezTo>
                    <a:pt x="216" y="322"/>
                    <a:pt x="211" y="323"/>
                    <a:pt x="207" y="326"/>
                  </a:cubicBezTo>
                  <a:cubicBezTo>
                    <a:pt x="202" y="329"/>
                    <a:pt x="198" y="333"/>
                    <a:pt x="195" y="340"/>
                  </a:cubicBezTo>
                  <a:cubicBezTo>
                    <a:pt x="192" y="344"/>
                    <a:pt x="190" y="350"/>
                    <a:pt x="187" y="355"/>
                  </a:cubicBezTo>
                  <a:cubicBezTo>
                    <a:pt x="184" y="360"/>
                    <a:pt x="180" y="365"/>
                    <a:pt x="175" y="367"/>
                  </a:cubicBezTo>
                  <a:cubicBezTo>
                    <a:pt x="173" y="368"/>
                    <a:pt x="170" y="368"/>
                    <a:pt x="167" y="368"/>
                  </a:cubicBezTo>
                  <a:cubicBezTo>
                    <a:pt x="157" y="368"/>
                    <a:pt x="143" y="362"/>
                    <a:pt x="138" y="356"/>
                  </a:cubicBezTo>
                  <a:cubicBezTo>
                    <a:pt x="132" y="350"/>
                    <a:pt x="128" y="344"/>
                    <a:pt x="124" y="339"/>
                  </a:cubicBezTo>
                  <a:cubicBezTo>
                    <a:pt x="119" y="335"/>
                    <a:pt x="113" y="332"/>
                    <a:pt x="104" y="332"/>
                  </a:cubicBezTo>
                  <a:cubicBezTo>
                    <a:pt x="103" y="332"/>
                    <a:pt x="101" y="332"/>
                    <a:pt x="100" y="332"/>
                  </a:cubicBezTo>
                  <a:cubicBezTo>
                    <a:pt x="94" y="332"/>
                    <a:pt x="88" y="333"/>
                    <a:pt x="82" y="333"/>
                  </a:cubicBezTo>
                  <a:cubicBezTo>
                    <a:pt x="74" y="333"/>
                    <a:pt x="66" y="332"/>
                    <a:pt x="60" y="328"/>
                  </a:cubicBezTo>
                  <a:lnTo>
                    <a:pt x="59" y="329"/>
                  </a:ln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1" name="ïş1iḓê">
              <a:extLst>
                <a:ext uri="{FF2B5EF4-FFF2-40B4-BE49-F238E27FC236}">
                  <a16:creationId xmlns:a16="http://schemas.microsoft.com/office/drawing/2014/main" id="{25439758-B13F-CAAE-0F15-9C824629206F}"/>
                </a:ext>
              </a:extLst>
            </p:cNvPr>
            <p:cNvSpPr/>
            <p:nvPr/>
          </p:nvSpPr>
          <p:spPr bwMode="auto">
            <a:xfrm>
              <a:off x="4675188" y="1746250"/>
              <a:ext cx="1485900" cy="1379538"/>
            </a:xfrm>
            <a:custGeom>
              <a:avLst/>
              <a:gdLst>
                <a:gd name="T0" fmla="*/ 12 w 775"/>
                <a:gd name="T1" fmla="*/ 337 h 721"/>
                <a:gd name="T2" fmla="*/ 366 w 775"/>
                <a:gd name="T3" fmla="*/ 708 h 721"/>
                <a:gd name="T4" fmla="*/ 763 w 775"/>
                <a:gd name="T5" fmla="*/ 383 h 721"/>
                <a:gd name="T6" fmla="*/ 409 w 775"/>
                <a:gd name="T7" fmla="*/ 12 h 721"/>
                <a:gd name="T8" fmla="*/ 12 w 775"/>
                <a:gd name="T9" fmla="*/ 337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5" h="721">
                  <a:moveTo>
                    <a:pt x="12" y="337"/>
                  </a:moveTo>
                  <a:cubicBezTo>
                    <a:pt x="0" y="530"/>
                    <a:pt x="159" y="696"/>
                    <a:pt x="366" y="708"/>
                  </a:cubicBezTo>
                  <a:cubicBezTo>
                    <a:pt x="573" y="721"/>
                    <a:pt x="751" y="576"/>
                    <a:pt x="763" y="383"/>
                  </a:cubicBezTo>
                  <a:cubicBezTo>
                    <a:pt x="775" y="191"/>
                    <a:pt x="616" y="25"/>
                    <a:pt x="409" y="12"/>
                  </a:cubicBezTo>
                  <a:cubicBezTo>
                    <a:pt x="202" y="0"/>
                    <a:pt x="24" y="145"/>
                    <a:pt x="12" y="337"/>
                  </a:cubicBezTo>
                </a:path>
              </a:pathLst>
            </a:custGeom>
            <a:solidFill>
              <a:srgbClr val="3E0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2" name="iṡḷîḋe">
              <a:extLst>
                <a:ext uri="{FF2B5EF4-FFF2-40B4-BE49-F238E27FC236}">
                  <a16:creationId xmlns:a16="http://schemas.microsoft.com/office/drawing/2014/main" id="{B928BEE2-4254-A406-8259-6BDEA28D50F2}"/>
                </a:ext>
              </a:extLst>
            </p:cNvPr>
            <p:cNvSpPr/>
            <p:nvPr/>
          </p:nvSpPr>
          <p:spPr bwMode="auto">
            <a:xfrm>
              <a:off x="4694238" y="1765300"/>
              <a:ext cx="1447800" cy="1339850"/>
            </a:xfrm>
            <a:custGeom>
              <a:avLst/>
              <a:gdLst>
                <a:gd name="T0" fmla="*/ 2 w 755"/>
                <a:gd name="T1" fmla="*/ 327 h 700"/>
                <a:gd name="T2" fmla="*/ 1 w 755"/>
                <a:gd name="T3" fmla="*/ 327 h 700"/>
                <a:gd name="T4" fmla="*/ 0 w 755"/>
                <a:gd name="T5" fmla="*/ 347 h 700"/>
                <a:gd name="T6" fmla="*/ 356 w 755"/>
                <a:gd name="T7" fmla="*/ 700 h 700"/>
                <a:gd name="T8" fmla="*/ 381 w 755"/>
                <a:gd name="T9" fmla="*/ 700 h 700"/>
                <a:gd name="T10" fmla="*/ 754 w 755"/>
                <a:gd name="T11" fmla="*/ 373 h 700"/>
                <a:gd name="T12" fmla="*/ 755 w 755"/>
                <a:gd name="T13" fmla="*/ 353 h 700"/>
                <a:gd name="T14" fmla="*/ 399 w 755"/>
                <a:gd name="T15" fmla="*/ 1 h 700"/>
                <a:gd name="T16" fmla="*/ 374 w 755"/>
                <a:gd name="T17" fmla="*/ 0 h 700"/>
                <a:gd name="T18" fmla="*/ 1 w 755"/>
                <a:gd name="T19" fmla="*/ 327 h 700"/>
                <a:gd name="T20" fmla="*/ 2 w 755"/>
                <a:gd name="T21" fmla="*/ 327 h 700"/>
                <a:gd name="T22" fmla="*/ 3 w 755"/>
                <a:gd name="T23" fmla="*/ 327 h 700"/>
                <a:gd name="T24" fmla="*/ 374 w 755"/>
                <a:gd name="T25" fmla="*/ 3 h 700"/>
                <a:gd name="T26" fmla="*/ 399 w 755"/>
                <a:gd name="T27" fmla="*/ 3 h 700"/>
                <a:gd name="T28" fmla="*/ 752 w 755"/>
                <a:gd name="T29" fmla="*/ 353 h 700"/>
                <a:gd name="T30" fmla="*/ 752 w 755"/>
                <a:gd name="T31" fmla="*/ 373 h 700"/>
                <a:gd name="T32" fmla="*/ 381 w 755"/>
                <a:gd name="T33" fmla="*/ 698 h 700"/>
                <a:gd name="T34" fmla="*/ 356 w 755"/>
                <a:gd name="T35" fmla="*/ 697 h 700"/>
                <a:gd name="T36" fmla="*/ 3 w 755"/>
                <a:gd name="T37" fmla="*/ 347 h 700"/>
                <a:gd name="T38" fmla="*/ 3 w 755"/>
                <a:gd name="T39" fmla="*/ 327 h 700"/>
                <a:gd name="T40" fmla="*/ 2 w 755"/>
                <a:gd name="T41" fmla="*/ 327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55" h="700">
                  <a:moveTo>
                    <a:pt x="2" y="327"/>
                  </a:moveTo>
                  <a:cubicBezTo>
                    <a:pt x="1" y="327"/>
                    <a:pt x="1" y="327"/>
                    <a:pt x="1" y="327"/>
                  </a:cubicBezTo>
                  <a:cubicBezTo>
                    <a:pt x="1" y="334"/>
                    <a:pt x="0" y="341"/>
                    <a:pt x="0" y="347"/>
                  </a:cubicBezTo>
                  <a:cubicBezTo>
                    <a:pt x="0" y="532"/>
                    <a:pt x="156" y="687"/>
                    <a:pt x="356" y="700"/>
                  </a:cubicBezTo>
                  <a:cubicBezTo>
                    <a:pt x="365" y="700"/>
                    <a:pt x="373" y="700"/>
                    <a:pt x="381" y="700"/>
                  </a:cubicBezTo>
                  <a:cubicBezTo>
                    <a:pt x="578" y="700"/>
                    <a:pt x="743" y="559"/>
                    <a:pt x="754" y="373"/>
                  </a:cubicBezTo>
                  <a:cubicBezTo>
                    <a:pt x="754" y="367"/>
                    <a:pt x="755" y="360"/>
                    <a:pt x="755" y="353"/>
                  </a:cubicBezTo>
                  <a:cubicBezTo>
                    <a:pt x="755" y="169"/>
                    <a:pt x="600" y="13"/>
                    <a:pt x="399" y="1"/>
                  </a:cubicBezTo>
                  <a:cubicBezTo>
                    <a:pt x="391" y="1"/>
                    <a:pt x="382" y="0"/>
                    <a:pt x="374" y="0"/>
                  </a:cubicBezTo>
                  <a:cubicBezTo>
                    <a:pt x="177" y="0"/>
                    <a:pt x="12" y="142"/>
                    <a:pt x="1" y="327"/>
                  </a:cubicBezTo>
                  <a:cubicBezTo>
                    <a:pt x="2" y="327"/>
                    <a:pt x="2" y="327"/>
                    <a:pt x="2" y="327"/>
                  </a:cubicBezTo>
                  <a:cubicBezTo>
                    <a:pt x="3" y="327"/>
                    <a:pt x="3" y="327"/>
                    <a:pt x="3" y="327"/>
                  </a:cubicBezTo>
                  <a:cubicBezTo>
                    <a:pt x="15" y="144"/>
                    <a:pt x="178" y="3"/>
                    <a:pt x="374" y="3"/>
                  </a:cubicBezTo>
                  <a:cubicBezTo>
                    <a:pt x="382" y="3"/>
                    <a:pt x="390" y="3"/>
                    <a:pt x="399" y="3"/>
                  </a:cubicBezTo>
                  <a:cubicBezTo>
                    <a:pt x="598" y="16"/>
                    <a:pt x="752" y="170"/>
                    <a:pt x="752" y="353"/>
                  </a:cubicBezTo>
                  <a:cubicBezTo>
                    <a:pt x="752" y="360"/>
                    <a:pt x="752" y="367"/>
                    <a:pt x="752" y="373"/>
                  </a:cubicBezTo>
                  <a:cubicBezTo>
                    <a:pt x="740" y="557"/>
                    <a:pt x="577" y="698"/>
                    <a:pt x="381" y="698"/>
                  </a:cubicBezTo>
                  <a:cubicBezTo>
                    <a:pt x="373" y="698"/>
                    <a:pt x="365" y="698"/>
                    <a:pt x="356" y="697"/>
                  </a:cubicBezTo>
                  <a:cubicBezTo>
                    <a:pt x="157" y="685"/>
                    <a:pt x="3" y="530"/>
                    <a:pt x="3" y="347"/>
                  </a:cubicBezTo>
                  <a:cubicBezTo>
                    <a:pt x="3" y="341"/>
                    <a:pt x="3" y="334"/>
                    <a:pt x="3" y="327"/>
                  </a:cubicBezTo>
                  <a:cubicBezTo>
                    <a:pt x="2" y="327"/>
                    <a:pt x="2" y="327"/>
                    <a:pt x="2" y="327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3" name="íśļïḋé">
              <a:extLst>
                <a:ext uri="{FF2B5EF4-FFF2-40B4-BE49-F238E27FC236}">
                  <a16:creationId xmlns:a16="http://schemas.microsoft.com/office/drawing/2014/main" id="{E283887E-367F-8E69-0189-9E5F83E89994}"/>
                </a:ext>
              </a:extLst>
            </p:cNvPr>
            <p:cNvSpPr/>
            <p:nvPr/>
          </p:nvSpPr>
          <p:spPr bwMode="auto">
            <a:xfrm>
              <a:off x="4706938" y="2043113"/>
              <a:ext cx="1398588" cy="1317625"/>
            </a:xfrm>
            <a:custGeom>
              <a:avLst/>
              <a:gdLst>
                <a:gd name="T0" fmla="*/ 114 w 730"/>
                <a:gd name="T1" fmla="*/ 73 h 688"/>
                <a:gd name="T2" fmla="*/ 267 w 730"/>
                <a:gd name="T3" fmla="*/ 96 h 688"/>
                <a:gd name="T4" fmla="*/ 480 w 730"/>
                <a:gd name="T5" fmla="*/ 5 h 688"/>
                <a:gd name="T6" fmla="*/ 520 w 730"/>
                <a:gd name="T7" fmla="*/ 2 h 688"/>
                <a:gd name="T8" fmla="*/ 721 w 730"/>
                <a:gd name="T9" fmla="*/ 344 h 688"/>
                <a:gd name="T10" fmla="*/ 345 w 730"/>
                <a:gd name="T11" fmla="*/ 676 h 688"/>
                <a:gd name="T12" fmla="*/ 12 w 730"/>
                <a:gd name="T13" fmla="*/ 300 h 688"/>
                <a:gd name="T14" fmla="*/ 114 w 730"/>
                <a:gd name="T15" fmla="*/ 73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0" h="688">
                  <a:moveTo>
                    <a:pt x="114" y="73"/>
                  </a:moveTo>
                  <a:cubicBezTo>
                    <a:pt x="167" y="88"/>
                    <a:pt x="219" y="95"/>
                    <a:pt x="267" y="96"/>
                  </a:cubicBezTo>
                  <a:cubicBezTo>
                    <a:pt x="354" y="98"/>
                    <a:pt x="423" y="24"/>
                    <a:pt x="480" y="5"/>
                  </a:cubicBezTo>
                  <a:cubicBezTo>
                    <a:pt x="494" y="0"/>
                    <a:pt x="508" y="0"/>
                    <a:pt x="520" y="2"/>
                  </a:cubicBezTo>
                  <a:cubicBezTo>
                    <a:pt x="646" y="62"/>
                    <a:pt x="730" y="195"/>
                    <a:pt x="721" y="344"/>
                  </a:cubicBezTo>
                  <a:cubicBezTo>
                    <a:pt x="709" y="539"/>
                    <a:pt x="540" y="688"/>
                    <a:pt x="345" y="676"/>
                  </a:cubicBezTo>
                  <a:cubicBezTo>
                    <a:pt x="149" y="664"/>
                    <a:pt x="0" y="496"/>
                    <a:pt x="12" y="300"/>
                  </a:cubicBezTo>
                  <a:cubicBezTo>
                    <a:pt x="17" y="211"/>
                    <a:pt x="56" y="131"/>
                    <a:pt x="114" y="73"/>
                  </a:cubicBezTo>
                </a:path>
              </a:pathLst>
            </a:custGeom>
            <a:solidFill>
              <a:srgbClr val="FBE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4" name="îṡľíḑé">
              <a:extLst>
                <a:ext uri="{FF2B5EF4-FFF2-40B4-BE49-F238E27FC236}">
                  <a16:creationId xmlns:a16="http://schemas.microsoft.com/office/drawing/2014/main" id="{0F340CC4-7920-B7F3-36D0-897F85D0F031}"/>
                </a:ext>
              </a:extLst>
            </p:cNvPr>
            <p:cNvSpPr/>
            <p:nvPr/>
          </p:nvSpPr>
          <p:spPr bwMode="auto">
            <a:xfrm>
              <a:off x="5534026" y="2046288"/>
              <a:ext cx="552450" cy="1258888"/>
            </a:xfrm>
            <a:custGeom>
              <a:avLst/>
              <a:gdLst>
                <a:gd name="T0" fmla="*/ 73 w 288"/>
                <a:gd name="T1" fmla="*/ 0 h 657"/>
                <a:gd name="T2" fmla="*/ 50 w 288"/>
                <a:gd name="T3" fmla="*/ 4 h 657"/>
                <a:gd name="T4" fmla="*/ 187 w 288"/>
                <a:gd name="T5" fmla="*/ 451 h 657"/>
                <a:gd name="T6" fmla="*/ 0 w 288"/>
                <a:gd name="T7" fmla="*/ 643 h 657"/>
                <a:gd name="T8" fmla="*/ 42 w 288"/>
                <a:gd name="T9" fmla="*/ 657 h 657"/>
                <a:gd name="T10" fmla="*/ 288 w 288"/>
                <a:gd name="T11" fmla="*/ 342 h 657"/>
                <a:gd name="T12" fmla="*/ 288 w 288"/>
                <a:gd name="T13" fmla="*/ 320 h 657"/>
                <a:gd name="T14" fmla="*/ 87 w 288"/>
                <a:gd name="T15" fmla="*/ 1 h 657"/>
                <a:gd name="T16" fmla="*/ 73 w 288"/>
                <a:gd name="T17" fmla="*/ 0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" h="657">
                  <a:moveTo>
                    <a:pt x="73" y="0"/>
                  </a:moveTo>
                  <a:cubicBezTo>
                    <a:pt x="66" y="0"/>
                    <a:pt x="58" y="1"/>
                    <a:pt x="50" y="4"/>
                  </a:cubicBezTo>
                  <a:cubicBezTo>
                    <a:pt x="93" y="40"/>
                    <a:pt x="285" y="216"/>
                    <a:pt x="187" y="451"/>
                  </a:cubicBezTo>
                  <a:cubicBezTo>
                    <a:pt x="187" y="451"/>
                    <a:pt x="135" y="583"/>
                    <a:pt x="0" y="643"/>
                  </a:cubicBezTo>
                  <a:cubicBezTo>
                    <a:pt x="13" y="646"/>
                    <a:pt x="27" y="651"/>
                    <a:pt x="42" y="657"/>
                  </a:cubicBezTo>
                  <a:cubicBezTo>
                    <a:pt x="177" y="614"/>
                    <a:pt x="278" y="492"/>
                    <a:pt x="288" y="342"/>
                  </a:cubicBezTo>
                  <a:cubicBezTo>
                    <a:pt x="288" y="334"/>
                    <a:pt x="288" y="327"/>
                    <a:pt x="288" y="320"/>
                  </a:cubicBezTo>
                  <a:cubicBezTo>
                    <a:pt x="288" y="181"/>
                    <a:pt x="207" y="58"/>
                    <a:pt x="87" y="1"/>
                  </a:cubicBezTo>
                  <a:cubicBezTo>
                    <a:pt x="83" y="0"/>
                    <a:pt x="78" y="0"/>
                    <a:pt x="73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5" name="ïSḷiḍé">
              <a:extLst>
                <a:ext uri="{FF2B5EF4-FFF2-40B4-BE49-F238E27FC236}">
                  <a16:creationId xmlns:a16="http://schemas.microsoft.com/office/drawing/2014/main" id="{9EF43811-6F48-A1BB-3BBB-F848774B5890}"/>
                </a:ext>
              </a:extLst>
            </p:cNvPr>
            <p:cNvSpPr/>
            <p:nvPr/>
          </p:nvSpPr>
          <p:spPr bwMode="auto">
            <a:xfrm>
              <a:off x="4725988" y="2039938"/>
              <a:ext cx="1366838" cy="1301750"/>
            </a:xfrm>
            <a:custGeom>
              <a:avLst/>
              <a:gdLst>
                <a:gd name="T0" fmla="*/ 104 w 713"/>
                <a:gd name="T1" fmla="*/ 74 h 679"/>
                <a:gd name="T2" fmla="*/ 104 w 713"/>
                <a:gd name="T3" fmla="*/ 75 h 679"/>
                <a:gd name="T4" fmla="*/ 257 w 713"/>
                <a:gd name="T5" fmla="*/ 98 h 679"/>
                <a:gd name="T6" fmla="*/ 260 w 713"/>
                <a:gd name="T7" fmla="*/ 98 h 679"/>
                <a:gd name="T8" fmla="*/ 377 w 713"/>
                <a:gd name="T9" fmla="*/ 60 h 679"/>
                <a:gd name="T10" fmla="*/ 471 w 713"/>
                <a:gd name="T11" fmla="*/ 7 h 679"/>
                <a:gd name="T12" fmla="*/ 471 w 713"/>
                <a:gd name="T13" fmla="*/ 7 h 679"/>
                <a:gd name="T14" fmla="*/ 495 w 713"/>
                <a:gd name="T15" fmla="*/ 3 h 679"/>
                <a:gd name="T16" fmla="*/ 510 w 713"/>
                <a:gd name="T17" fmla="*/ 4 h 679"/>
                <a:gd name="T18" fmla="*/ 510 w 713"/>
                <a:gd name="T19" fmla="*/ 3 h 679"/>
                <a:gd name="T20" fmla="*/ 509 w 713"/>
                <a:gd name="T21" fmla="*/ 4 h 679"/>
                <a:gd name="T22" fmla="*/ 710 w 713"/>
                <a:gd name="T23" fmla="*/ 323 h 679"/>
                <a:gd name="T24" fmla="*/ 710 w 713"/>
                <a:gd name="T25" fmla="*/ 345 h 679"/>
                <a:gd name="T26" fmla="*/ 357 w 713"/>
                <a:gd name="T27" fmla="*/ 677 h 679"/>
                <a:gd name="T28" fmla="*/ 335 w 713"/>
                <a:gd name="T29" fmla="*/ 676 h 679"/>
                <a:gd name="T30" fmla="*/ 3 w 713"/>
                <a:gd name="T31" fmla="*/ 323 h 679"/>
                <a:gd name="T32" fmla="*/ 3 w 713"/>
                <a:gd name="T33" fmla="*/ 301 h 679"/>
                <a:gd name="T34" fmla="*/ 105 w 713"/>
                <a:gd name="T35" fmla="*/ 74 h 679"/>
                <a:gd name="T36" fmla="*/ 104 w 713"/>
                <a:gd name="T37" fmla="*/ 74 h 679"/>
                <a:gd name="T38" fmla="*/ 104 w 713"/>
                <a:gd name="T39" fmla="*/ 75 h 679"/>
                <a:gd name="T40" fmla="*/ 104 w 713"/>
                <a:gd name="T41" fmla="*/ 74 h 679"/>
                <a:gd name="T42" fmla="*/ 103 w 713"/>
                <a:gd name="T43" fmla="*/ 73 h 679"/>
                <a:gd name="T44" fmla="*/ 1 w 713"/>
                <a:gd name="T45" fmla="*/ 301 h 679"/>
                <a:gd name="T46" fmla="*/ 0 w 713"/>
                <a:gd name="T47" fmla="*/ 323 h 679"/>
                <a:gd name="T48" fmla="*/ 335 w 713"/>
                <a:gd name="T49" fmla="*/ 679 h 679"/>
                <a:gd name="T50" fmla="*/ 357 w 713"/>
                <a:gd name="T51" fmla="*/ 679 h 679"/>
                <a:gd name="T52" fmla="*/ 712 w 713"/>
                <a:gd name="T53" fmla="*/ 345 h 679"/>
                <a:gd name="T54" fmla="*/ 713 w 713"/>
                <a:gd name="T55" fmla="*/ 323 h 679"/>
                <a:gd name="T56" fmla="*/ 510 w 713"/>
                <a:gd name="T57" fmla="*/ 2 h 679"/>
                <a:gd name="T58" fmla="*/ 510 w 713"/>
                <a:gd name="T59" fmla="*/ 2 h 679"/>
                <a:gd name="T60" fmla="*/ 495 w 713"/>
                <a:gd name="T61" fmla="*/ 0 h 679"/>
                <a:gd name="T62" fmla="*/ 470 w 713"/>
                <a:gd name="T63" fmla="*/ 5 h 679"/>
                <a:gd name="T64" fmla="*/ 470 w 713"/>
                <a:gd name="T65" fmla="*/ 6 h 679"/>
                <a:gd name="T66" fmla="*/ 470 w 713"/>
                <a:gd name="T67" fmla="*/ 5 h 679"/>
                <a:gd name="T68" fmla="*/ 376 w 713"/>
                <a:gd name="T69" fmla="*/ 58 h 679"/>
                <a:gd name="T70" fmla="*/ 260 w 713"/>
                <a:gd name="T71" fmla="*/ 96 h 679"/>
                <a:gd name="T72" fmla="*/ 257 w 713"/>
                <a:gd name="T73" fmla="*/ 96 h 679"/>
                <a:gd name="T74" fmla="*/ 104 w 713"/>
                <a:gd name="T75" fmla="*/ 72 h 679"/>
                <a:gd name="T76" fmla="*/ 103 w 713"/>
                <a:gd name="T77" fmla="*/ 73 h 679"/>
                <a:gd name="T78" fmla="*/ 104 w 713"/>
                <a:gd name="T79" fmla="*/ 74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13" h="679">
                  <a:moveTo>
                    <a:pt x="104" y="74"/>
                  </a:moveTo>
                  <a:cubicBezTo>
                    <a:pt x="104" y="75"/>
                    <a:pt x="104" y="75"/>
                    <a:pt x="104" y="75"/>
                  </a:cubicBezTo>
                  <a:cubicBezTo>
                    <a:pt x="157" y="90"/>
                    <a:pt x="209" y="97"/>
                    <a:pt x="257" y="98"/>
                  </a:cubicBezTo>
                  <a:cubicBezTo>
                    <a:pt x="258" y="98"/>
                    <a:pt x="259" y="98"/>
                    <a:pt x="260" y="98"/>
                  </a:cubicBezTo>
                  <a:cubicBezTo>
                    <a:pt x="303" y="98"/>
                    <a:pt x="342" y="80"/>
                    <a:pt x="377" y="60"/>
                  </a:cubicBezTo>
                  <a:cubicBezTo>
                    <a:pt x="412" y="39"/>
                    <a:pt x="443" y="16"/>
                    <a:pt x="471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9" y="4"/>
                    <a:pt x="487" y="3"/>
                    <a:pt x="495" y="3"/>
                  </a:cubicBezTo>
                  <a:cubicBezTo>
                    <a:pt x="500" y="3"/>
                    <a:pt x="505" y="3"/>
                    <a:pt x="510" y="4"/>
                  </a:cubicBezTo>
                  <a:cubicBezTo>
                    <a:pt x="510" y="3"/>
                    <a:pt x="510" y="3"/>
                    <a:pt x="510" y="3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629" y="61"/>
                    <a:pt x="710" y="184"/>
                    <a:pt x="710" y="323"/>
                  </a:cubicBezTo>
                  <a:cubicBezTo>
                    <a:pt x="710" y="330"/>
                    <a:pt x="710" y="337"/>
                    <a:pt x="710" y="345"/>
                  </a:cubicBezTo>
                  <a:cubicBezTo>
                    <a:pt x="698" y="532"/>
                    <a:pt x="542" y="677"/>
                    <a:pt x="357" y="677"/>
                  </a:cubicBezTo>
                  <a:cubicBezTo>
                    <a:pt x="349" y="677"/>
                    <a:pt x="342" y="677"/>
                    <a:pt x="335" y="676"/>
                  </a:cubicBezTo>
                  <a:cubicBezTo>
                    <a:pt x="147" y="665"/>
                    <a:pt x="3" y="509"/>
                    <a:pt x="3" y="323"/>
                  </a:cubicBezTo>
                  <a:cubicBezTo>
                    <a:pt x="3" y="316"/>
                    <a:pt x="3" y="309"/>
                    <a:pt x="3" y="301"/>
                  </a:cubicBezTo>
                  <a:cubicBezTo>
                    <a:pt x="9" y="212"/>
                    <a:pt x="47" y="133"/>
                    <a:pt x="105" y="74"/>
                  </a:cubicBezTo>
                  <a:cubicBezTo>
                    <a:pt x="104" y="74"/>
                    <a:pt x="104" y="74"/>
                    <a:pt x="104" y="74"/>
                  </a:cubicBezTo>
                  <a:cubicBezTo>
                    <a:pt x="104" y="75"/>
                    <a:pt x="104" y="75"/>
                    <a:pt x="104" y="75"/>
                  </a:cubicBezTo>
                  <a:cubicBezTo>
                    <a:pt x="104" y="74"/>
                    <a:pt x="104" y="74"/>
                    <a:pt x="104" y="74"/>
                  </a:cubicBezTo>
                  <a:cubicBezTo>
                    <a:pt x="103" y="73"/>
                    <a:pt x="103" y="73"/>
                    <a:pt x="103" y="73"/>
                  </a:cubicBezTo>
                  <a:cubicBezTo>
                    <a:pt x="45" y="132"/>
                    <a:pt x="6" y="212"/>
                    <a:pt x="1" y="301"/>
                  </a:cubicBezTo>
                  <a:cubicBezTo>
                    <a:pt x="0" y="309"/>
                    <a:pt x="0" y="316"/>
                    <a:pt x="0" y="323"/>
                  </a:cubicBezTo>
                  <a:cubicBezTo>
                    <a:pt x="0" y="510"/>
                    <a:pt x="146" y="667"/>
                    <a:pt x="335" y="679"/>
                  </a:cubicBezTo>
                  <a:cubicBezTo>
                    <a:pt x="342" y="679"/>
                    <a:pt x="349" y="679"/>
                    <a:pt x="357" y="679"/>
                  </a:cubicBezTo>
                  <a:cubicBezTo>
                    <a:pt x="544" y="679"/>
                    <a:pt x="700" y="534"/>
                    <a:pt x="712" y="345"/>
                  </a:cubicBezTo>
                  <a:cubicBezTo>
                    <a:pt x="712" y="337"/>
                    <a:pt x="713" y="330"/>
                    <a:pt x="713" y="323"/>
                  </a:cubicBezTo>
                  <a:cubicBezTo>
                    <a:pt x="713" y="183"/>
                    <a:pt x="631" y="60"/>
                    <a:pt x="510" y="2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505" y="1"/>
                    <a:pt x="500" y="0"/>
                    <a:pt x="495" y="0"/>
                  </a:cubicBezTo>
                  <a:cubicBezTo>
                    <a:pt x="487" y="0"/>
                    <a:pt x="479" y="2"/>
                    <a:pt x="470" y="5"/>
                  </a:cubicBezTo>
                  <a:cubicBezTo>
                    <a:pt x="470" y="6"/>
                    <a:pt x="470" y="6"/>
                    <a:pt x="470" y="6"/>
                  </a:cubicBezTo>
                  <a:cubicBezTo>
                    <a:pt x="470" y="5"/>
                    <a:pt x="470" y="5"/>
                    <a:pt x="470" y="5"/>
                  </a:cubicBezTo>
                  <a:cubicBezTo>
                    <a:pt x="442" y="14"/>
                    <a:pt x="410" y="37"/>
                    <a:pt x="376" y="58"/>
                  </a:cubicBezTo>
                  <a:cubicBezTo>
                    <a:pt x="341" y="78"/>
                    <a:pt x="303" y="96"/>
                    <a:pt x="260" y="96"/>
                  </a:cubicBezTo>
                  <a:cubicBezTo>
                    <a:pt x="259" y="96"/>
                    <a:pt x="258" y="96"/>
                    <a:pt x="257" y="96"/>
                  </a:cubicBezTo>
                  <a:cubicBezTo>
                    <a:pt x="209" y="95"/>
                    <a:pt x="157" y="88"/>
                    <a:pt x="104" y="72"/>
                  </a:cubicBezTo>
                  <a:cubicBezTo>
                    <a:pt x="104" y="72"/>
                    <a:pt x="103" y="72"/>
                    <a:pt x="103" y="73"/>
                  </a:cubicBezTo>
                  <a:cubicBezTo>
                    <a:pt x="104" y="74"/>
                    <a:pt x="104" y="74"/>
                    <a:pt x="104" y="74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6" name="îṡliďé">
              <a:extLst>
                <a:ext uri="{FF2B5EF4-FFF2-40B4-BE49-F238E27FC236}">
                  <a16:creationId xmlns:a16="http://schemas.microsoft.com/office/drawing/2014/main" id="{FB6FDBC2-D2FF-B259-70A5-B456914D0A0C}"/>
                </a:ext>
              </a:extLst>
            </p:cNvPr>
            <p:cNvSpPr/>
            <p:nvPr/>
          </p:nvSpPr>
          <p:spPr bwMode="auto">
            <a:xfrm>
              <a:off x="4941888" y="1852613"/>
              <a:ext cx="915988" cy="144463"/>
            </a:xfrm>
            <a:custGeom>
              <a:avLst/>
              <a:gdLst>
                <a:gd name="T0" fmla="*/ 418 w 478"/>
                <a:gd name="T1" fmla="*/ 3 h 75"/>
                <a:gd name="T2" fmla="*/ 72 w 478"/>
                <a:gd name="T3" fmla="*/ 0 h 75"/>
                <a:gd name="T4" fmla="*/ 0 w 478"/>
                <a:gd name="T5" fmla="*/ 53 h 75"/>
                <a:gd name="T6" fmla="*/ 317 w 478"/>
                <a:gd name="T7" fmla="*/ 67 h 75"/>
                <a:gd name="T8" fmla="*/ 330 w 478"/>
                <a:gd name="T9" fmla="*/ 66 h 75"/>
                <a:gd name="T10" fmla="*/ 478 w 478"/>
                <a:gd name="T11" fmla="*/ 43 h 75"/>
                <a:gd name="T12" fmla="*/ 418 w 478"/>
                <a:gd name="T13" fmla="*/ 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8" h="75">
                  <a:moveTo>
                    <a:pt x="418" y="3"/>
                  </a:moveTo>
                  <a:cubicBezTo>
                    <a:pt x="289" y="38"/>
                    <a:pt x="156" y="19"/>
                    <a:pt x="72" y="0"/>
                  </a:cubicBezTo>
                  <a:cubicBezTo>
                    <a:pt x="45" y="15"/>
                    <a:pt x="21" y="32"/>
                    <a:pt x="0" y="53"/>
                  </a:cubicBezTo>
                  <a:cubicBezTo>
                    <a:pt x="100" y="74"/>
                    <a:pt x="213" y="75"/>
                    <a:pt x="317" y="67"/>
                  </a:cubicBezTo>
                  <a:cubicBezTo>
                    <a:pt x="330" y="66"/>
                    <a:pt x="330" y="66"/>
                    <a:pt x="330" y="66"/>
                  </a:cubicBezTo>
                  <a:cubicBezTo>
                    <a:pt x="370" y="62"/>
                    <a:pt x="433" y="53"/>
                    <a:pt x="478" y="43"/>
                  </a:cubicBezTo>
                  <a:cubicBezTo>
                    <a:pt x="460" y="28"/>
                    <a:pt x="440" y="14"/>
                    <a:pt x="418" y="3"/>
                  </a:cubicBezTo>
                  <a:close/>
                </a:path>
              </a:pathLst>
            </a:custGeom>
            <a:solidFill>
              <a:srgbClr val="702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7" name="îṩḷïḋè">
              <a:extLst>
                <a:ext uri="{FF2B5EF4-FFF2-40B4-BE49-F238E27FC236}">
                  <a16:creationId xmlns:a16="http://schemas.microsoft.com/office/drawing/2014/main" id="{568156A4-3862-8768-72BC-4A1B25B0F204}"/>
                </a:ext>
              </a:extLst>
            </p:cNvPr>
            <p:cNvSpPr/>
            <p:nvPr/>
          </p:nvSpPr>
          <p:spPr bwMode="auto">
            <a:xfrm>
              <a:off x="5540376" y="1778000"/>
              <a:ext cx="152400" cy="258763"/>
            </a:xfrm>
            <a:custGeom>
              <a:avLst/>
              <a:gdLst>
                <a:gd name="T0" fmla="*/ 80 w 80"/>
                <a:gd name="T1" fmla="*/ 134 h 135"/>
                <a:gd name="T2" fmla="*/ 66 w 80"/>
                <a:gd name="T3" fmla="*/ 78 h 135"/>
                <a:gd name="T4" fmla="*/ 2 w 80"/>
                <a:gd name="T5" fmla="*/ 1 h 135"/>
                <a:gd name="T6" fmla="*/ 0 w 80"/>
                <a:gd name="T7" fmla="*/ 1 h 135"/>
                <a:gd name="T8" fmla="*/ 1 w 80"/>
                <a:gd name="T9" fmla="*/ 3 h 135"/>
                <a:gd name="T10" fmla="*/ 63 w 80"/>
                <a:gd name="T11" fmla="*/ 79 h 135"/>
                <a:gd name="T12" fmla="*/ 75 w 80"/>
                <a:gd name="T13" fmla="*/ 118 h 135"/>
                <a:gd name="T14" fmla="*/ 77 w 80"/>
                <a:gd name="T15" fmla="*/ 130 h 135"/>
                <a:gd name="T16" fmla="*/ 78 w 80"/>
                <a:gd name="T17" fmla="*/ 134 h 135"/>
                <a:gd name="T18" fmla="*/ 79 w 80"/>
                <a:gd name="T19" fmla="*/ 135 h 135"/>
                <a:gd name="T20" fmla="*/ 80 w 80"/>
                <a:gd name="T21" fmla="*/ 13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135">
                  <a:moveTo>
                    <a:pt x="80" y="134"/>
                  </a:moveTo>
                  <a:cubicBezTo>
                    <a:pt x="80" y="134"/>
                    <a:pt x="77" y="108"/>
                    <a:pt x="66" y="78"/>
                  </a:cubicBezTo>
                  <a:cubicBezTo>
                    <a:pt x="54" y="49"/>
                    <a:pt x="35" y="16"/>
                    <a:pt x="2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33" y="17"/>
                    <a:pt x="52" y="50"/>
                    <a:pt x="63" y="79"/>
                  </a:cubicBezTo>
                  <a:cubicBezTo>
                    <a:pt x="69" y="94"/>
                    <a:pt x="73" y="108"/>
                    <a:pt x="75" y="118"/>
                  </a:cubicBezTo>
                  <a:cubicBezTo>
                    <a:pt x="76" y="123"/>
                    <a:pt x="77" y="127"/>
                    <a:pt x="77" y="130"/>
                  </a:cubicBezTo>
                  <a:cubicBezTo>
                    <a:pt x="78" y="133"/>
                    <a:pt x="78" y="134"/>
                    <a:pt x="78" y="134"/>
                  </a:cubicBezTo>
                  <a:cubicBezTo>
                    <a:pt x="78" y="135"/>
                    <a:pt x="79" y="135"/>
                    <a:pt x="79" y="135"/>
                  </a:cubicBezTo>
                  <a:cubicBezTo>
                    <a:pt x="80" y="135"/>
                    <a:pt x="80" y="135"/>
                    <a:pt x="80" y="134"/>
                  </a:cubicBez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8" name="îŝ1iḑè">
              <a:extLst>
                <a:ext uri="{FF2B5EF4-FFF2-40B4-BE49-F238E27FC236}">
                  <a16:creationId xmlns:a16="http://schemas.microsoft.com/office/drawing/2014/main" id="{8F57EB13-AB61-BA50-7B22-B42FE6B61053}"/>
                </a:ext>
              </a:extLst>
            </p:cNvPr>
            <p:cNvSpPr/>
            <p:nvPr/>
          </p:nvSpPr>
          <p:spPr bwMode="auto">
            <a:xfrm>
              <a:off x="5256213" y="3463925"/>
              <a:ext cx="173038" cy="153988"/>
            </a:xfrm>
            <a:custGeom>
              <a:avLst/>
              <a:gdLst>
                <a:gd name="T0" fmla="*/ 3 w 90"/>
                <a:gd name="T1" fmla="*/ 26 h 81"/>
                <a:gd name="T2" fmla="*/ 90 w 90"/>
                <a:gd name="T3" fmla="*/ 20 h 81"/>
                <a:gd name="T4" fmla="*/ 74 w 90"/>
                <a:gd name="T5" fmla="*/ 77 h 81"/>
                <a:gd name="T6" fmla="*/ 0 w 90"/>
                <a:gd name="T7" fmla="*/ 44 h 81"/>
                <a:gd name="T8" fmla="*/ 3 w 90"/>
                <a:gd name="T9" fmla="*/ 2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1">
                  <a:moveTo>
                    <a:pt x="3" y="26"/>
                  </a:moveTo>
                  <a:cubicBezTo>
                    <a:pt x="3" y="26"/>
                    <a:pt x="35" y="0"/>
                    <a:pt x="90" y="20"/>
                  </a:cubicBezTo>
                  <a:cubicBezTo>
                    <a:pt x="90" y="20"/>
                    <a:pt x="80" y="57"/>
                    <a:pt x="74" y="77"/>
                  </a:cubicBezTo>
                  <a:cubicBezTo>
                    <a:pt x="74" y="77"/>
                    <a:pt x="26" y="81"/>
                    <a:pt x="0" y="44"/>
                  </a:cubicBezTo>
                  <a:cubicBezTo>
                    <a:pt x="3" y="26"/>
                    <a:pt x="3" y="26"/>
                    <a:pt x="3" y="26"/>
                  </a:cubicBezTo>
                </a:path>
              </a:pathLst>
            </a:custGeom>
            <a:solidFill>
              <a:srgbClr val="30B8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9" name="isļiḓè">
              <a:extLst>
                <a:ext uri="{FF2B5EF4-FFF2-40B4-BE49-F238E27FC236}">
                  <a16:creationId xmlns:a16="http://schemas.microsoft.com/office/drawing/2014/main" id="{2F247C02-F961-F127-1E08-6C332B9833C2}"/>
                </a:ext>
              </a:extLst>
            </p:cNvPr>
            <p:cNvSpPr/>
            <p:nvPr/>
          </p:nvSpPr>
          <p:spPr bwMode="auto">
            <a:xfrm>
              <a:off x="5251451" y="3482975"/>
              <a:ext cx="180975" cy="131763"/>
            </a:xfrm>
            <a:custGeom>
              <a:avLst/>
              <a:gdLst>
                <a:gd name="T0" fmla="*/ 6 w 95"/>
                <a:gd name="T1" fmla="*/ 16 h 69"/>
                <a:gd name="T2" fmla="*/ 8 w 95"/>
                <a:gd name="T3" fmla="*/ 17 h 69"/>
                <a:gd name="T4" fmla="*/ 8 w 95"/>
                <a:gd name="T5" fmla="*/ 17 h 69"/>
                <a:gd name="T6" fmla="*/ 52 w 95"/>
                <a:gd name="T7" fmla="*/ 5 h 69"/>
                <a:gd name="T8" fmla="*/ 92 w 95"/>
                <a:gd name="T9" fmla="*/ 13 h 69"/>
                <a:gd name="T10" fmla="*/ 93 w 95"/>
                <a:gd name="T11" fmla="*/ 10 h 69"/>
                <a:gd name="T12" fmla="*/ 90 w 95"/>
                <a:gd name="T13" fmla="*/ 10 h 69"/>
                <a:gd name="T14" fmla="*/ 89 w 95"/>
                <a:gd name="T15" fmla="*/ 16 h 69"/>
                <a:gd name="T16" fmla="*/ 75 w 95"/>
                <a:gd name="T17" fmla="*/ 66 h 69"/>
                <a:gd name="T18" fmla="*/ 77 w 95"/>
                <a:gd name="T19" fmla="*/ 67 h 69"/>
                <a:gd name="T20" fmla="*/ 77 w 95"/>
                <a:gd name="T21" fmla="*/ 64 h 69"/>
                <a:gd name="T22" fmla="*/ 77 w 95"/>
                <a:gd name="T23" fmla="*/ 64 h 69"/>
                <a:gd name="T24" fmla="*/ 73 w 95"/>
                <a:gd name="T25" fmla="*/ 65 h 69"/>
                <a:gd name="T26" fmla="*/ 42 w 95"/>
                <a:gd name="T27" fmla="*/ 60 h 69"/>
                <a:gd name="T28" fmla="*/ 5 w 95"/>
                <a:gd name="T29" fmla="*/ 33 h 69"/>
                <a:gd name="T30" fmla="*/ 3 w 95"/>
                <a:gd name="T31" fmla="*/ 34 h 69"/>
                <a:gd name="T32" fmla="*/ 5 w 95"/>
                <a:gd name="T33" fmla="*/ 35 h 69"/>
                <a:gd name="T34" fmla="*/ 8 w 95"/>
                <a:gd name="T35" fmla="*/ 16 h 69"/>
                <a:gd name="T36" fmla="*/ 6 w 95"/>
                <a:gd name="T37" fmla="*/ 16 h 69"/>
                <a:gd name="T38" fmla="*/ 8 w 95"/>
                <a:gd name="T39" fmla="*/ 17 h 69"/>
                <a:gd name="T40" fmla="*/ 6 w 95"/>
                <a:gd name="T41" fmla="*/ 16 h 69"/>
                <a:gd name="T42" fmla="*/ 4 w 95"/>
                <a:gd name="T43" fmla="*/ 15 h 69"/>
                <a:gd name="T44" fmla="*/ 0 w 95"/>
                <a:gd name="T45" fmla="*/ 34 h 69"/>
                <a:gd name="T46" fmla="*/ 1 w 95"/>
                <a:gd name="T47" fmla="*/ 36 h 69"/>
                <a:gd name="T48" fmla="*/ 41 w 95"/>
                <a:gd name="T49" fmla="*/ 64 h 69"/>
                <a:gd name="T50" fmla="*/ 73 w 95"/>
                <a:gd name="T51" fmla="*/ 69 h 69"/>
                <a:gd name="T52" fmla="*/ 77 w 95"/>
                <a:gd name="T53" fmla="*/ 69 h 69"/>
                <a:gd name="T54" fmla="*/ 79 w 95"/>
                <a:gd name="T55" fmla="*/ 67 h 69"/>
                <a:gd name="T56" fmla="*/ 95 w 95"/>
                <a:gd name="T57" fmla="*/ 11 h 69"/>
                <a:gd name="T58" fmla="*/ 93 w 95"/>
                <a:gd name="T59" fmla="*/ 8 h 69"/>
                <a:gd name="T60" fmla="*/ 52 w 95"/>
                <a:gd name="T61" fmla="*/ 0 h 69"/>
                <a:gd name="T62" fmla="*/ 5 w 95"/>
                <a:gd name="T63" fmla="*/ 14 h 69"/>
                <a:gd name="T64" fmla="*/ 4 w 95"/>
                <a:gd name="T65" fmla="*/ 15 h 69"/>
                <a:gd name="T66" fmla="*/ 6 w 95"/>
                <a:gd name="T67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5" h="69">
                  <a:moveTo>
                    <a:pt x="6" y="16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24" y="5"/>
                    <a:pt x="52" y="5"/>
                  </a:cubicBezTo>
                  <a:cubicBezTo>
                    <a:pt x="63" y="5"/>
                    <a:pt x="76" y="7"/>
                    <a:pt x="92" y="13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0" y="10"/>
                    <a:pt x="90" y="12"/>
                    <a:pt x="89" y="16"/>
                  </a:cubicBezTo>
                  <a:cubicBezTo>
                    <a:pt x="86" y="27"/>
                    <a:pt x="79" y="51"/>
                    <a:pt x="75" y="66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76" y="64"/>
                    <a:pt x="75" y="65"/>
                    <a:pt x="73" y="65"/>
                  </a:cubicBezTo>
                  <a:cubicBezTo>
                    <a:pt x="67" y="65"/>
                    <a:pt x="55" y="64"/>
                    <a:pt x="42" y="60"/>
                  </a:cubicBezTo>
                  <a:cubicBezTo>
                    <a:pt x="29" y="55"/>
                    <a:pt x="15" y="47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12" y="51"/>
                    <a:pt x="27" y="60"/>
                    <a:pt x="41" y="64"/>
                  </a:cubicBezTo>
                  <a:cubicBezTo>
                    <a:pt x="54" y="69"/>
                    <a:pt x="67" y="69"/>
                    <a:pt x="73" y="69"/>
                  </a:cubicBezTo>
                  <a:cubicBezTo>
                    <a:pt x="76" y="69"/>
                    <a:pt x="77" y="69"/>
                    <a:pt x="77" y="69"/>
                  </a:cubicBezTo>
                  <a:cubicBezTo>
                    <a:pt x="78" y="69"/>
                    <a:pt x="79" y="68"/>
                    <a:pt x="79" y="67"/>
                  </a:cubicBezTo>
                  <a:cubicBezTo>
                    <a:pt x="85" y="47"/>
                    <a:pt x="95" y="11"/>
                    <a:pt x="95" y="11"/>
                  </a:cubicBezTo>
                  <a:cubicBezTo>
                    <a:pt x="95" y="10"/>
                    <a:pt x="95" y="9"/>
                    <a:pt x="93" y="8"/>
                  </a:cubicBezTo>
                  <a:cubicBezTo>
                    <a:pt x="78" y="2"/>
                    <a:pt x="64" y="0"/>
                    <a:pt x="52" y="0"/>
                  </a:cubicBezTo>
                  <a:cubicBezTo>
                    <a:pt x="22" y="0"/>
                    <a:pt x="5" y="13"/>
                    <a:pt x="5" y="14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6" y="16"/>
                    <a:pt x="6" y="16"/>
                    <a:pt x="6" y="16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0" name="íṣľîdé">
              <a:extLst>
                <a:ext uri="{FF2B5EF4-FFF2-40B4-BE49-F238E27FC236}">
                  <a16:creationId xmlns:a16="http://schemas.microsoft.com/office/drawing/2014/main" id="{F5C1BD00-D5D4-A10E-FC9B-3A1D10113A76}"/>
                </a:ext>
              </a:extLst>
            </p:cNvPr>
            <p:cNvSpPr/>
            <p:nvPr/>
          </p:nvSpPr>
          <p:spPr bwMode="auto">
            <a:xfrm>
              <a:off x="5262563" y="3524250"/>
              <a:ext cx="92075" cy="26988"/>
            </a:xfrm>
            <a:custGeom>
              <a:avLst/>
              <a:gdLst>
                <a:gd name="T0" fmla="*/ 2 w 48"/>
                <a:gd name="T1" fmla="*/ 5 h 14"/>
                <a:gd name="T2" fmla="*/ 40 w 48"/>
                <a:gd name="T3" fmla="*/ 14 h 14"/>
                <a:gd name="T4" fmla="*/ 46 w 48"/>
                <a:gd name="T5" fmla="*/ 13 h 14"/>
                <a:gd name="T6" fmla="*/ 48 w 48"/>
                <a:gd name="T7" fmla="*/ 11 h 14"/>
                <a:gd name="T8" fmla="*/ 45 w 48"/>
                <a:gd name="T9" fmla="*/ 9 h 14"/>
                <a:gd name="T10" fmla="*/ 40 w 48"/>
                <a:gd name="T11" fmla="*/ 9 h 14"/>
                <a:gd name="T12" fmla="*/ 15 w 48"/>
                <a:gd name="T13" fmla="*/ 5 h 14"/>
                <a:gd name="T14" fmla="*/ 7 w 48"/>
                <a:gd name="T15" fmla="*/ 2 h 14"/>
                <a:gd name="T16" fmla="*/ 4 w 48"/>
                <a:gd name="T17" fmla="*/ 1 h 14"/>
                <a:gd name="T18" fmla="*/ 4 w 48"/>
                <a:gd name="T19" fmla="*/ 0 h 14"/>
                <a:gd name="T20" fmla="*/ 4 w 48"/>
                <a:gd name="T21" fmla="*/ 0 h 14"/>
                <a:gd name="T22" fmla="*/ 0 w 48"/>
                <a:gd name="T23" fmla="*/ 2 h 14"/>
                <a:gd name="T24" fmla="*/ 2 w 48"/>
                <a:gd name="T25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">
                  <a:moveTo>
                    <a:pt x="2" y="5"/>
                  </a:moveTo>
                  <a:cubicBezTo>
                    <a:pt x="2" y="5"/>
                    <a:pt x="20" y="14"/>
                    <a:pt x="40" y="14"/>
                  </a:cubicBezTo>
                  <a:cubicBezTo>
                    <a:pt x="42" y="14"/>
                    <a:pt x="44" y="14"/>
                    <a:pt x="46" y="13"/>
                  </a:cubicBezTo>
                  <a:cubicBezTo>
                    <a:pt x="47" y="13"/>
                    <a:pt x="48" y="12"/>
                    <a:pt x="48" y="11"/>
                  </a:cubicBezTo>
                  <a:cubicBezTo>
                    <a:pt x="48" y="9"/>
                    <a:pt x="47" y="8"/>
                    <a:pt x="45" y="9"/>
                  </a:cubicBezTo>
                  <a:cubicBezTo>
                    <a:pt x="44" y="9"/>
                    <a:pt x="42" y="9"/>
                    <a:pt x="40" y="9"/>
                  </a:cubicBezTo>
                  <a:cubicBezTo>
                    <a:pt x="31" y="9"/>
                    <a:pt x="22" y="7"/>
                    <a:pt x="15" y="5"/>
                  </a:cubicBezTo>
                  <a:cubicBezTo>
                    <a:pt x="12" y="4"/>
                    <a:pt x="9" y="2"/>
                    <a:pt x="7" y="2"/>
                  </a:cubicBezTo>
                  <a:cubicBezTo>
                    <a:pt x="6" y="1"/>
                    <a:pt x="5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1" y="0"/>
                    <a:pt x="0" y="2"/>
                  </a:cubicBezTo>
                  <a:cubicBezTo>
                    <a:pt x="0" y="3"/>
                    <a:pt x="0" y="4"/>
                    <a:pt x="2" y="5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1" name="ïşḻiďê">
              <a:extLst>
                <a:ext uri="{FF2B5EF4-FFF2-40B4-BE49-F238E27FC236}">
                  <a16:creationId xmlns:a16="http://schemas.microsoft.com/office/drawing/2014/main" id="{FB8A2E6E-8CA4-DED4-4463-F8D2CA2DB5B5}"/>
                </a:ext>
              </a:extLst>
            </p:cNvPr>
            <p:cNvSpPr/>
            <p:nvPr/>
          </p:nvSpPr>
          <p:spPr bwMode="auto">
            <a:xfrm>
              <a:off x="4779963" y="3471863"/>
              <a:ext cx="412750" cy="665163"/>
            </a:xfrm>
            <a:custGeom>
              <a:avLst/>
              <a:gdLst>
                <a:gd name="T0" fmla="*/ 216 w 216"/>
                <a:gd name="T1" fmla="*/ 9 h 348"/>
                <a:gd name="T2" fmla="*/ 68 w 216"/>
                <a:gd name="T3" fmla="*/ 206 h 348"/>
                <a:gd name="T4" fmla="*/ 0 w 216"/>
                <a:gd name="T5" fmla="*/ 328 h 348"/>
                <a:gd name="T6" fmla="*/ 38 w 216"/>
                <a:gd name="T7" fmla="*/ 348 h 348"/>
                <a:gd name="T8" fmla="*/ 104 w 216"/>
                <a:gd name="T9" fmla="*/ 215 h 348"/>
                <a:gd name="T10" fmla="*/ 206 w 216"/>
                <a:gd name="T11" fmla="*/ 31 h 348"/>
                <a:gd name="T12" fmla="*/ 216 w 216"/>
                <a:gd name="T13" fmla="*/ 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348">
                  <a:moveTo>
                    <a:pt x="216" y="9"/>
                  </a:moveTo>
                  <a:cubicBezTo>
                    <a:pt x="216" y="9"/>
                    <a:pt x="147" y="0"/>
                    <a:pt x="68" y="206"/>
                  </a:cubicBezTo>
                  <a:cubicBezTo>
                    <a:pt x="68" y="206"/>
                    <a:pt x="39" y="276"/>
                    <a:pt x="0" y="328"/>
                  </a:cubicBezTo>
                  <a:cubicBezTo>
                    <a:pt x="38" y="348"/>
                    <a:pt x="38" y="348"/>
                    <a:pt x="38" y="348"/>
                  </a:cubicBezTo>
                  <a:cubicBezTo>
                    <a:pt x="38" y="348"/>
                    <a:pt x="85" y="280"/>
                    <a:pt x="104" y="215"/>
                  </a:cubicBezTo>
                  <a:cubicBezTo>
                    <a:pt x="104" y="215"/>
                    <a:pt x="164" y="49"/>
                    <a:pt x="206" y="31"/>
                  </a:cubicBezTo>
                  <a:cubicBezTo>
                    <a:pt x="216" y="9"/>
                    <a:pt x="216" y="9"/>
                    <a:pt x="216" y="9"/>
                  </a:cubicBezTo>
                </a:path>
              </a:pathLst>
            </a:custGeom>
            <a:solidFill>
              <a:srgbClr val="30B8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2" name="ï$ľïdê">
              <a:extLst>
                <a:ext uri="{FF2B5EF4-FFF2-40B4-BE49-F238E27FC236}">
                  <a16:creationId xmlns:a16="http://schemas.microsoft.com/office/drawing/2014/main" id="{AA229E82-DA70-5C2C-4398-ED242BE770F5}"/>
                </a:ext>
              </a:extLst>
            </p:cNvPr>
            <p:cNvSpPr/>
            <p:nvPr/>
          </p:nvSpPr>
          <p:spPr bwMode="auto">
            <a:xfrm>
              <a:off x="4775201" y="3482975"/>
              <a:ext cx="422275" cy="660400"/>
            </a:xfrm>
            <a:custGeom>
              <a:avLst/>
              <a:gdLst>
                <a:gd name="T0" fmla="*/ 218 w 220"/>
                <a:gd name="T1" fmla="*/ 1 h 345"/>
                <a:gd name="T2" fmla="*/ 216 w 220"/>
                <a:gd name="T3" fmla="*/ 0 h 345"/>
                <a:gd name="T4" fmla="*/ 165 w 220"/>
                <a:gd name="T5" fmla="*/ 29 h 345"/>
                <a:gd name="T6" fmla="*/ 68 w 220"/>
                <a:gd name="T7" fmla="*/ 199 h 345"/>
                <a:gd name="T8" fmla="*/ 70 w 220"/>
                <a:gd name="T9" fmla="*/ 200 h 345"/>
                <a:gd name="T10" fmla="*/ 68 w 220"/>
                <a:gd name="T11" fmla="*/ 199 h 345"/>
                <a:gd name="T12" fmla="*/ 67 w 220"/>
                <a:gd name="T13" fmla="*/ 202 h 345"/>
                <a:gd name="T14" fmla="*/ 0 w 220"/>
                <a:gd name="T15" fmla="*/ 320 h 345"/>
                <a:gd name="T16" fmla="*/ 0 w 220"/>
                <a:gd name="T17" fmla="*/ 322 h 345"/>
                <a:gd name="T18" fmla="*/ 1 w 220"/>
                <a:gd name="T19" fmla="*/ 324 h 345"/>
                <a:gd name="T20" fmla="*/ 39 w 220"/>
                <a:gd name="T21" fmla="*/ 344 h 345"/>
                <a:gd name="T22" fmla="*/ 42 w 220"/>
                <a:gd name="T23" fmla="*/ 343 h 345"/>
                <a:gd name="T24" fmla="*/ 108 w 220"/>
                <a:gd name="T25" fmla="*/ 210 h 345"/>
                <a:gd name="T26" fmla="*/ 106 w 220"/>
                <a:gd name="T27" fmla="*/ 209 h 345"/>
                <a:gd name="T28" fmla="*/ 108 w 220"/>
                <a:gd name="T29" fmla="*/ 210 h 345"/>
                <a:gd name="T30" fmla="*/ 111 w 220"/>
                <a:gd name="T31" fmla="*/ 203 h 345"/>
                <a:gd name="T32" fmla="*/ 151 w 220"/>
                <a:gd name="T33" fmla="*/ 108 h 345"/>
                <a:gd name="T34" fmla="*/ 181 w 220"/>
                <a:gd name="T35" fmla="*/ 56 h 345"/>
                <a:gd name="T36" fmla="*/ 196 w 220"/>
                <a:gd name="T37" fmla="*/ 37 h 345"/>
                <a:gd name="T38" fmla="*/ 209 w 220"/>
                <a:gd name="T39" fmla="*/ 27 h 345"/>
                <a:gd name="T40" fmla="*/ 210 w 220"/>
                <a:gd name="T41" fmla="*/ 24 h 345"/>
                <a:gd name="T42" fmla="*/ 207 w 220"/>
                <a:gd name="T43" fmla="*/ 23 h 345"/>
                <a:gd name="T44" fmla="*/ 190 w 220"/>
                <a:gd name="T45" fmla="*/ 36 h 345"/>
                <a:gd name="T46" fmla="*/ 160 w 220"/>
                <a:gd name="T47" fmla="*/ 82 h 345"/>
                <a:gd name="T48" fmla="*/ 104 w 220"/>
                <a:gd name="T49" fmla="*/ 209 h 345"/>
                <a:gd name="T50" fmla="*/ 104 w 220"/>
                <a:gd name="T51" fmla="*/ 209 h 345"/>
                <a:gd name="T52" fmla="*/ 64 w 220"/>
                <a:gd name="T53" fmla="*/ 299 h 345"/>
                <a:gd name="T54" fmla="*/ 46 w 220"/>
                <a:gd name="T55" fmla="*/ 329 h 345"/>
                <a:gd name="T56" fmla="*/ 40 w 220"/>
                <a:gd name="T57" fmla="*/ 338 h 345"/>
                <a:gd name="T58" fmla="*/ 38 w 220"/>
                <a:gd name="T59" fmla="*/ 341 h 345"/>
                <a:gd name="T60" fmla="*/ 40 w 220"/>
                <a:gd name="T61" fmla="*/ 342 h 345"/>
                <a:gd name="T62" fmla="*/ 41 w 220"/>
                <a:gd name="T63" fmla="*/ 340 h 345"/>
                <a:gd name="T64" fmla="*/ 3 w 220"/>
                <a:gd name="T65" fmla="*/ 320 h 345"/>
                <a:gd name="T66" fmla="*/ 2 w 220"/>
                <a:gd name="T67" fmla="*/ 322 h 345"/>
                <a:gd name="T68" fmla="*/ 4 w 220"/>
                <a:gd name="T69" fmla="*/ 323 h 345"/>
                <a:gd name="T70" fmla="*/ 73 w 220"/>
                <a:gd name="T71" fmla="*/ 201 h 345"/>
                <a:gd name="T72" fmla="*/ 73 w 220"/>
                <a:gd name="T73" fmla="*/ 201 h 345"/>
                <a:gd name="T74" fmla="*/ 168 w 220"/>
                <a:gd name="T75" fmla="*/ 32 h 345"/>
                <a:gd name="T76" fmla="*/ 216 w 220"/>
                <a:gd name="T77" fmla="*/ 5 h 345"/>
                <a:gd name="T78" fmla="*/ 217 w 220"/>
                <a:gd name="T79" fmla="*/ 5 h 345"/>
                <a:gd name="T80" fmla="*/ 217 w 220"/>
                <a:gd name="T81" fmla="*/ 5 h 345"/>
                <a:gd name="T82" fmla="*/ 217 w 220"/>
                <a:gd name="T83" fmla="*/ 5 h 345"/>
                <a:gd name="T84" fmla="*/ 220 w 220"/>
                <a:gd name="T85" fmla="*/ 3 h 345"/>
                <a:gd name="T86" fmla="*/ 218 w 220"/>
                <a:gd name="T87" fmla="*/ 1 h 345"/>
                <a:gd name="T88" fmla="*/ 218 w 220"/>
                <a:gd name="T89" fmla="*/ 1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0" h="345">
                  <a:moveTo>
                    <a:pt x="218" y="1"/>
                  </a:moveTo>
                  <a:cubicBezTo>
                    <a:pt x="218" y="1"/>
                    <a:pt x="217" y="0"/>
                    <a:pt x="216" y="0"/>
                  </a:cubicBezTo>
                  <a:cubicBezTo>
                    <a:pt x="210" y="0"/>
                    <a:pt x="191" y="3"/>
                    <a:pt x="165" y="29"/>
                  </a:cubicBezTo>
                  <a:cubicBezTo>
                    <a:pt x="138" y="55"/>
                    <a:pt x="104" y="104"/>
                    <a:pt x="68" y="199"/>
                  </a:cubicBezTo>
                  <a:cubicBezTo>
                    <a:pt x="70" y="200"/>
                    <a:pt x="70" y="200"/>
                    <a:pt x="70" y="200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68" y="199"/>
                    <a:pt x="68" y="200"/>
                    <a:pt x="67" y="202"/>
                  </a:cubicBezTo>
                  <a:cubicBezTo>
                    <a:pt x="61" y="216"/>
                    <a:pt x="34" y="275"/>
                    <a:pt x="0" y="320"/>
                  </a:cubicBezTo>
                  <a:cubicBezTo>
                    <a:pt x="0" y="321"/>
                    <a:pt x="0" y="322"/>
                    <a:pt x="0" y="322"/>
                  </a:cubicBezTo>
                  <a:cubicBezTo>
                    <a:pt x="0" y="323"/>
                    <a:pt x="1" y="324"/>
                    <a:pt x="1" y="324"/>
                  </a:cubicBezTo>
                  <a:cubicBezTo>
                    <a:pt x="39" y="344"/>
                    <a:pt x="39" y="344"/>
                    <a:pt x="39" y="344"/>
                  </a:cubicBezTo>
                  <a:cubicBezTo>
                    <a:pt x="40" y="345"/>
                    <a:pt x="42" y="344"/>
                    <a:pt x="42" y="343"/>
                  </a:cubicBezTo>
                  <a:cubicBezTo>
                    <a:pt x="42" y="343"/>
                    <a:pt x="89" y="275"/>
                    <a:pt x="108" y="210"/>
                  </a:cubicBezTo>
                  <a:cubicBezTo>
                    <a:pt x="106" y="209"/>
                    <a:pt x="106" y="209"/>
                    <a:pt x="106" y="209"/>
                  </a:cubicBezTo>
                  <a:cubicBezTo>
                    <a:pt x="108" y="210"/>
                    <a:pt x="108" y="210"/>
                    <a:pt x="108" y="210"/>
                  </a:cubicBezTo>
                  <a:cubicBezTo>
                    <a:pt x="108" y="210"/>
                    <a:pt x="109" y="208"/>
                    <a:pt x="111" y="203"/>
                  </a:cubicBezTo>
                  <a:cubicBezTo>
                    <a:pt x="117" y="187"/>
                    <a:pt x="133" y="147"/>
                    <a:pt x="151" y="108"/>
                  </a:cubicBezTo>
                  <a:cubicBezTo>
                    <a:pt x="161" y="89"/>
                    <a:pt x="171" y="71"/>
                    <a:pt x="181" y="56"/>
                  </a:cubicBezTo>
                  <a:cubicBezTo>
                    <a:pt x="186" y="49"/>
                    <a:pt x="191" y="42"/>
                    <a:pt x="196" y="37"/>
                  </a:cubicBezTo>
                  <a:cubicBezTo>
                    <a:pt x="200" y="32"/>
                    <a:pt x="205" y="29"/>
                    <a:pt x="209" y="27"/>
                  </a:cubicBezTo>
                  <a:cubicBezTo>
                    <a:pt x="210" y="26"/>
                    <a:pt x="211" y="25"/>
                    <a:pt x="210" y="24"/>
                  </a:cubicBezTo>
                  <a:cubicBezTo>
                    <a:pt x="210" y="23"/>
                    <a:pt x="208" y="22"/>
                    <a:pt x="207" y="23"/>
                  </a:cubicBezTo>
                  <a:cubicBezTo>
                    <a:pt x="201" y="25"/>
                    <a:pt x="196" y="30"/>
                    <a:pt x="190" y="36"/>
                  </a:cubicBezTo>
                  <a:cubicBezTo>
                    <a:pt x="180" y="47"/>
                    <a:pt x="170" y="64"/>
                    <a:pt x="160" y="82"/>
                  </a:cubicBezTo>
                  <a:cubicBezTo>
                    <a:pt x="130" y="137"/>
                    <a:pt x="104" y="209"/>
                    <a:pt x="104" y="209"/>
                  </a:cubicBezTo>
                  <a:cubicBezTo>
                    <a:pt x="104" y="209"/>
                    <a:pt x="104" y="209"/>
                    <a:pt x="104" y="209"/>
                  </a:cubicBezTo>
                  <a:cubicBezTo>
                    <a:pt x="94" y="241"/>
                    <a:pt x="78" y="274"/>
                    <a:pt x="64" y="299"/>
                  </a:cubicBezTo>
                  <a:cubicBezTo>
                    <a:pt x="57" y="311"/>
                    <a:pt x="50" y="322"/>
                    <a:pt x="46" y="329"/>
                  </a:cubicBezTo>
                  <a:cubicBezTo>
                    <a:pt x="43" y="333"/>
                    <a:pt x="42" y="336"/>
                    <a:pt x="40" y="338"/>
                  </a:cubicBezTo>
                  <a:cubicBezTo>
                    <a:pt x="39" y="340"/>
                    <a:pt x="38" y="341"/>
                    <a:pt x="38" y="341"/>
                  </a:cubicBezTo>
                  <a:cubicBezTo>
                    <a:pt x="40" y="342"/>
                    <a:pt x="40" y="342"/>
                    <a:pt x="40" y="342"/>
                  </a:cubicBezTo>
                  <a:cubicBezTo>
                    <a:pt x="41" y="340"/>
                    <a:pt x="41" y="340"/>
                    <a:pt x="41" y="340"/>
                  </a:cubicBezTo>
                  <a:cubicBezTo>
                    <a:pt x="3" y="320"/>
                    <a:pt x="3" y="320"/>
                    <a:pt x="3" y="320"/>
                  </a:cubicBezTo>
                  <a:cubicBezTo>
                    <a:pt x="2" y="322"/>
                    <a:pt x="2" y="322"/>
                    <a:pt x="2" y="322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43" y="271"/>
                    <a:pt x="72" y="201"/>
                    <a:pt x="73" y="201"/>
                  </a:cubicBezTo>
                  <a:cubicBezTo>
                    <a:pt x="73" y="201"/>
                    <a:pt x="73" y="201"/>
                    <a:pt x="73" y="201"/>
                  </a:cubicBezTo>
                  <a:cubicBezTo>
                    <a:pt x="108" y="106"/>
                    <a:pt x="142" y="57"/>
                    <a:pt x="168" y="32"/>
                  </a:cubicBezTo>
                  <a:cubicBezTo>
                    <a:pt x="194" y="7"/>
                    <a:pt x="212" y="5"/>
                    <a:pt x="216" y="5"/>
                  </a:cubicBezTo>
                  <a:cubicBezTo>
                    <a:pt x="217" y="5"/>
                    <a:pt x="217" y="5"/>
                    <a:pt x="217" y="5"/>
                  </a:cubicBezTo>
                  <a:cubicBezTo>
                    <a:pt x="217" y="5"/>
                    <a:pt x="217" y="5"/>
                    <a:pt x="217" y="5"/>
                  </a:cubicBezTo>
                  <a:cubicBezTo>
                    <a:pt x="217" y="5"/>
                    <a:pt x="217" y="5"/>
                    <a:pt x="217" y="5"/>
                  </a:cubicBezTo>
                  <a:cubicBezTo>
                    <a:pt x="219" y="5"/>
                    <a:pt x="220" y="5"/>
                    <a:pt x="220" y="3"/>
                  </a:cubicBezTo>
                  <a:cubicBezTo>
                    <a:pt x="220" y="2"/>
                    <a:pt x="219" y="1"/>
                    <a:pt x="218" y="1"/>
                  </a:cubicBezTo>
                  <a:cubicBezTo>
                    <a:pt x="218" y="1"/>
                    <a:pt x="218" y="1"/>
                    <a:pt x="218" y="1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3" name="iŝlïďê">
              <a:extLst>
                <a:ext uri="{FF2B5EF4-FFF2-40B4-BE49-F238E27FC236}">
                  <a16:creationId xmlns:a16="http://schemas.microsoft.com/office/drawing/2014/main" id="{5877385F-F6A6-DAF3-3611-B75E13589D9F}"/>
                </a:ext>
              </a:extLst>
            </p:cNvPr>
            <p:cNvSpPr/>
            <p:nvPr/>
          </p:nvSpPr>
          <p:spPr bwMode="auto">
            <a:xfrm>
              <a:off x="4884738" y="3508375"/>
              <a:ext cx="304800" cy="696913"/>
            </a:xfrm>
            <a:custGeom>
              <a:avLst/>
              <a:gdLst>
                <a:gd name="T0" fmla="*/ 159 w 159"/>
                <a:gd name="T1" fmla="*/ 0 h 364"/>
                <a:gd name="T2" fmla="*/ 46 w 159"/>
                <a:gd name="T3" fmla="*/ 219 h 364"/>
                <a:gd name="T4" fmla="*/ 0 w 159"/>
                <a:gd name="T5" fmla="*/ 350 h 364"/>
                <a:gd name="T6" fmla="*/ 40 w 159"/>
                <a:gd name="T7" fmla="*/ 364 h 364"/>
                <a:gd name="T8" fmla="*/ 83 w 159"/>
                <a:gd name="T9" fmla="*/ 222 h 364"/>
                <a:gd name="T10" fmla="*/ 153 w 159"/>
                <a:gd name="T11" fmla="*/ 23 h 364"/>
                <a:gd name="T12" fmla="*/ 159 w 159"/>
                <a:gd name="T13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364">
                  <a:moveTo>
                    <a:pt x="159" y="0"/>
                  </a:moveTo>
                  <a:cubicBezTo>
                    <a:pt x="159" y="0"/>
                    <a:pt x="89" y="2"/>
                    <a:pt x="46" y="219"/>
                  </a:cubicBezTo>
                  <a:cubicBezTo>
                    <a:pt x="46" y="219"/>
                    <a:pt x="29" y="293"/>
                    <a:pt x="0" y="350"/>
                  </a:cubicBezTo>
                  <a:cubicBezTo>
                    <a:pt x="40" y="364"/>
                    <a:pt x="40" y="364"/>
                    <a:pt x="40" y="364"/>
                  </a:cubicBezTo>
                  <a:cubicBezTo>
                    <a:pt x="40" y="364"/>
                    <a:pt x="75" y="289"/>
                    <a:pt x="83" y="222"/>
                  </a:cubicBezTo>
                  <a:cubicBezTo>
                    <a:pt x="83" y="222"/>
                    <a:pt x="115" y="48"/>
                    <a:pt x="153" y="23"/>
                  </a:cubicBezTo>
                  <a:cubicBezTo>
                    <a:pt x="159" y="0"/>
                    <a:pt x="159" y="0"/>
                    <a:pt x="159" y="0"/>
                  </a:cubicBezTo>
                </a:path>
              </a:pathLst>
            </a:custGeom>
            <a:solidFill>
              <a:srgbClr val="30B8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4" name="íṧľídè">
              <a:extLst>
                <a:ext uri="{FF2B5EF4-FFF2-40B4-BE49-F238E27FC236}">
                  <a16:creationId xmlns:a16="http://schemas.microsoft.com/office/drawing/2014/main" id="{0B57FD9B-6AC3-CA10-E2A8-680DF8A9B7B5}"/>
                </a:ext>
              </a:extLst>
            </p:cNvPr>
            <p:cNvSpPr/>
            <p:nvPr/>
          </p:nvSpPr>
          <p:spPr bwMode="auto">
            <a:xfrm>
              <a:off x="4878388" y="3502025"/>
              <a:ext cx="314325" cy="706438"/>
            </a:xfrm>
            <a:custGeom>
              <a:avLst/>
              <a:gdLst>
                <a:gd name="T0" fmla="*/ 162 w 164"/>
                <a:gd name="T1" fmla="*/ 0 h 369"/>
                <a:gd name="T2" fmla="*/ 120 w 164"/>
                <a:gd name="T3" fmla="*/ 29 h 369"/>
                <a:gd name="T4" fmla="*/ 47 w 164"/>
                <a:gd name="T5" fmla="*/ 221 h 369"/>
                <a:gd name="T6" fmla="*/ 49 w 164"/>
                <a:gd name="T7" fmla="*/ 222 h 369"/>
                <a:gd name="T8" fmla="*/ 47 w 164"/>
                <a:gd name="T9" fmla="*/ 221 h 369"/>
                <a:gd name="T10" fmla="*/ 46 w 164"/>
                <a:gd name="T11" fmla="*/ 224 h 369"/>
                <a:gd name="T12" fmla="*/ 0 w 164"/>
                <a:gd name="T13" fmla="*/ 352 h 369"/>
                <a:gd name="T14" fmla="*/ 0 w 164"/>
                <a:gd name="T15" fmla="*/ 354 h 369"/>
                <a:gd name="T16" fmla="*/ 2 w 164"/>
                <a:gd name="T17" fmla="*/ 355 h 369"/>
                <a:gd name="T18" fmla="*/ 43 w 164"/>
                <a:gd name="T19" fmla="*/ 369 h 369"/>
                <a:gd name="T20" fmla="*/ 45 w 164"/>
                <a:gd name="T21" fmla="*/ 368 h 369"/>
                <a:gd name="T22" fmla="*/ 89 w 164"/>
                <a:gd name="T23" fmla="*/ 225 h 369"/>
                <a:gd name="T24" fmla="*/ 86 w 164"/>
                <a:gd name="T25" fmla="*/ 225 h 369"/>
                <a:gd name="T26" fmla="*/ 89 w 164"/>
                <a:gd name="T27" fmla="*/ 226 h 369"/>
                <a:gd name="T28" fmla="*/ 90 w 164"/>
                <a:gd name="T29" fmla="*/ 218 h 369"/>
                <a:gd name="T30" fmla="*/ 114 w 164"/>
                <a:gd name="T31" fmla="*/ 118 h 369"/>
                <a:gd name="T32" fmla="*/ 134 w 164"/>
                <a:gd name="T33" fmla="*/ 61 h 369"/>
                <a:gd name="T34" fmla="*/ 146 w 164"/>
                <a:gd name="T35" fmla="*/ 40 h 369"/>
                <a:gd name="T36" fmla="*/ 157 w 164"/>
                <a:gd name="T37" fmla="*/ 28 h 369"/>
                <a:gd name="T38" fmla="*/ 158 w 164"/>
                <a:gd name="T39" fmla="*/ 25 h 369"/>
                <a:gd name="T40" fmla="*/ 155 w 164"/>
                <a:gd name="T41" fmla="*/ 24 h 369"/>
                <a:gd name="T42" fmla="*/ 140 w 164"/>
                <a:gd name="T43" fmla="*/ 40 h 369"/>
                <a:gd name="T44" fmla="*/ 118 w 164"/>
                <a:gd name="T45" fmla="*/ 90 h 369"/>
                <a:gd name="T46" fmla="*/ 84 w 164"/>
                <a:gd name="T47" fmla="*/ 225 h 369"/>
                <a:gd name="T48" fmla="*/ 84 w 164"/>
                <a:gd name="T49" fmla="*/ 225 h 369"/>
                <a:gd name="T50" fmla="*/ 59 w 164"/>
                <a:gd name="T51" fmla="*/ 320 h 369"/>
                <a:gd name="T52" fmla="*/ 47 w 164"/>
                <a:gd name="T53" fmla="*/ 353 h 369"/>
                <a:gd name="T54" fmla="*/ 43 w 164"/>
                <a:gd name="T55" fmla="*/ 362 h 369"/>
                <a:gd name="T56" fmla="*/ 41 w 164"/>
                <a:gd name="T57" fmla="*/ 366 h 369"/>
                <a:gd name="T58" fmla="*/ 43 w 164"/>
                <a:gd name="T59" fmla="*/ 367 h 369"/>
                <a:gd name="T60" fmla="*/ 44 w 164"/>
                <a:gd name="T61" fmla="*/ 364 h 369"/>
                <a:gd name="T62" fmla="*/ 3 w 164"/>
                <a:gd name="T63" fmla="*/ 351 h 369"/>
                <a:gd name="T64" fmla="*/ 3 w 164"/>
                <a:gd name="T65" fmla="*/ 353 h 369"/>
                <a:gd name="T66" fmla="*/ 5 w 164"/>
                <a:gd name="T67" fmla="*/ 354 h 369"/>
                <a:gd name="T68" fmla="*/ 52 w 164"/>
                <a:gd name="T69" fmla="*/ 222 h 369"/>
                <a:gd name="T70" fmla="*/ 52 w 164"/>
                <a:gd name="T71" fmla="*/ 222 h 369"/>
                <a:gd name="T72" fmla="*/ 123 w 164"/>
                <a:gd name="T73" fmla="*/ 33 h 369"/>
                <a:gd name="T74" fmla="*/ 151 w 164"/>
                <a:gd name="T75" fmla="*/ 9 h 369"/>
                <a:gd name="T76" fmla="*/ 159 w 164"/>
                <a:gd name="T77" fmla="*/ 6 h 369"/>
                <a:gd name="T78" fmla="*/ 161 w 164"/>
                <a:gd name="T79" fmla="*/ 5 h 369"/>
                <a:gd name="T80" fmla="*/ 162 w 164"/>
                <a:gd name="T81" fmla="*/ 5 h 369"/>
                <a:gd name="T82" fmla="*/ 162 w 164"/>
                <a:gd name="T83" fmla="*/ 5 h 369"/>
                <a:gd name="T84" fmla="*/ 162 w 164"/>
                <a:gd name="T85" fmla="*/ 5 h 369"/>
                <a:gd name="T86" fmla="*/ 162 w 164"/>
                <a:gd name="T87" fmla="*/ 5 h 369"/>
                <a:gd name="T88" fmla="*/ 162 w 164"/>
                <a:gd name="T89" fmla="*/ 5 h 369"/>
                <a:gd name="T90" fmla="*/ 162 w 164"/>
                <a:gd name="T91" fmla="*/ 5 h 369"/>
                <a:gd name="T92" fmla="*/ 162 w 164"/>
                <a:gd name="T93" fmla="*/ 5 h 369"/>
                <a:gd name="T94" fmla="*/ 164 w 164"/>
                <a:gd name="T95" fmla="*/ 3 h 369"/>
                <a:gd name="T96" fmla="*/ 162 w 164"/>
                <a:gd name="T97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4" h="369">
                  <a:moveTo>
                    <a:pt x="162" y="0"/>
                  </a:moveTo>
                  <a:cubicBezTo>
                    <a:pt x="161" y="0"/>
                    <a:pt x="143" y="1"/>
                    <a:pt x="120" y="29"/>
                  </a:cubicBezTo>
                  <a:cubicBezTo>
                    <a:pt x="97" y="58"/>
                    <a:pt x="69" y="113"/>
                    <a:pt x="47" y="221"/>
                  </a:cubicBezTo>
                  <a:cubicBezTo>
                    <a:pt x="49" y="222"/>
                    <a:pt x="49" y="222"/>
                    <a:pt x="49" y="222"/>
                  </a:cubicBezTo>
                  <a:cubicBezTo>
                    <a:pt x="47" y="221"/>
                    <a:pt x="47" y="221"/>
                    <a:pt x="47" y="221"/>
                  </a:cubicBezTo>
                  <a:cubicBezTo>
                    <a:pt x="47" y="221"/>
                    <a:pt x="47" y="222"/>
                    <a:pt x="46" y="224"/>
                  </a:cubicBezTo>
                  <a:cubicBezTo>
                    <a:pt x="42" y="239"/>
                    <a:pt x="26" y="302"/>
                    <a:pt x="0" y="352"/>
                  </a:cubicBezTo>
                  <a:cubicBezTo>
                    <a:pt x="0" y="353"/>
                    <a:pt x="0" y="353"/>
                    <a:pt x="0" y="354"/>
                  </a:cubicBezTo>
                  <a:cubicBezTo>
                    <a:pt x="1" y="355"/>
                    <a:pt x="1" y="355"/>
                    <a:pt x="2" y="355"/>
                  </a:cubicBezTo>
                  <a:cubicBezTo>
                    <a:pt x="43" y="369"/>
                    <a:pt x="43" y="369"/>
                    <a:pt x="43" y="369"/>
                  </a:cubicBezTo>
                  <a:cubicBezTo>
                    <a:pt x="44" y="369"/>
                    <a:pt x="45" y="369"/>
                    <a:pt x="45" y="368"/>
                  </a:cubicBezTo>
                  <a:cubicBezTo>
                    <a:pt x="45" y="368"/>
                    <a:pt x="80" y="293"/>
                    <a:pt x="89" y="225"/>
                  </a:cubicBezTo>
                  <a:cubicBezTo>
                    <a:pt x="86" y="225"/>
                    <a:pt x="86" y="225"/>
                    <a:pt x="86" y="225"/>
                  </a:cubicBezTo>
                  <a:cubicBezTo>
                    <a:pt x="89" y="226"/>
                    <a:pt x="89" y="226"/>
                    <a:pt x="89" y="226"/>
                  </a:cubicBezTo>
                  <a:cubicBezTo>
                    <a:pt x="89" y="226"/>
                    <a:pt x="89" y="223"/>
                    <a:pt x="90" y="218"/>
                  </a:cubicBezTo>
                  <a:cubicBezTo>
                    <a:pt x="93" y="201"/>
                    <a:pt x="102" y="159"/>
                    <a:pt x="114" y="118"/>
                  </a:cubicBezTo>
                  <a:cubicBezTo>
                    <a:pt x="120" y="97"/>
                    <a:pt x="127" y="77"/>
                    <a:pt x="134" y="61"/>
                  </a:cubicBezTo>
                  <a:cubicBezTo>
                    <a:pt x="138" y="53"/>
                    <a:pt x="142" y="46"/>
                    <a:pt x="146" y="40"/>
                  </a:cubicBezTo>
                  <a:cubicBezTo>
                    <a:pt x="150" y="35"/>
                    <a:pt x="154" y="30"/>
                    <a:pt x="157" y="28"/>
                  </a:cubicBezTo>
                  <a:cubicBezTo>
                    <a:pt x="158" y="27"/>
                    <a:pt x="159" y="26"/>
                    <a:pt x="158" y="25"/>
                  </a:cubicBezTo>
                  <a:cubicBezTo>
                    <a:pt x="157" y="23"/>
                    <a:pt x="156" y="23"/>
                    <a:pt x="155" y="24"/>
                  </a:cubicBezTo>
                  <a:cubicBezTo>
                    <a:pt x="149" y="27"/>
                    <a:pt x="145" y="33"/>
                    <a:pt x="140" y="40"/>
                  </a:cubicBezTo>
                  <a:cubicBezTo>
                    <a:pt x="132" y="53"/>
                    <a:pt x="125" y="71"/>
                    <a:pt x="118" y="90"/>
                  </a:cubicBezTo>
                  <a:cubicBezTo>
                    <a:pt x="98" y="149"/>
                    <a:pt x="84" y="225"/>
                    <a:pt x="84" y="225"/>
                  </a:cubicBezTo>
                  <a:cubicBezTo>
                    <a:pt x="84" y="225"/>
                    <a:pt x="84" y="225"/>
                    <a:pt x="84" y="225"/>
                  </a:cubicBezTo>
                  <a:cubicBezTo>
                    <a:pt x="80" y="258"/>
                    <a:pt x="69" y="293"/>
                    <a:pt x="59" y="320"/>
                  </a:cubicBezTo>
                  <a:cubicBezTo>
                    <a:pt x="55" y="334"/>
                    <a:pt x="50" y="345"/>
                    <a:pt x="47" y="353"/>
                  </a:cubicBezTo>
                  <a:cubicBezTo>
                    <a:pt x="45" y="357"/>
                    <a:pt x="44" y="360"/>
                    <a:pt x="43" y="362"/>
                  </a:cubicBezTo>
                  <a:cubicBezTo>
                    <a:pt x="42" y="365"/>
                    <a:pt x="41" y="366"/>
                    <a:pt x="41" y="366"/>
                  </a:cubicBezTo>
                  <a:cubicBezTo>
                    <a:pt x="43" y="367"/>
                    <a:pt x="43" y="367"/>
                    <a:pt x="43" y="367"/>
                  </a:cubicBezTo>
                  <a:cubicBezTo>
                    <a:pt x="44" y="364"/>
                    <a:pt x="44" y="364"/>
                    <a:pt x="44" y="364"/>
                  </a:cubicBezTo>
                  <a:cubicBezTo>
                    <a:pt x="3" y="351"/>
                    <a:pt x="3" y="351"/>
                    <a:pt x="3" y="351"/>
                  </a:cubicBezTo>
                  <a:cubicBezTo>
                    <a:pt x="3" y="353"/>
                    <a:pt x="3" y="353"/>
                    <a:pt x="3" y="353"/>
                  </a:cubicBezTo>
                  <a:cubicBezTo>
                    <a:pt x="5" y="354"/>
                    <a:pt x="5" y="354"/>
                    <a:pt x="5" y="354"/>
                  </a:cubicBezTo>
                  <a:cubicBezTo>
                    <a:pt x="34" y="296"/>
                    <a:pt x="52" y="222"/>
                    <a:pt x="52" y="222"/>
                  </a:cubicBezTo>
                  <a:cubicBezTo>
                    <a:pt x="52" y="222"/>
                    <a:pt x="52" y="222"/>
                    <a:pt x="52" y="222"/>
                  </a:cubicBezTo>
                  <a:cubicBezTo>
                    <a:pt x="73" y="114"/>
                    <a:pt x="101" y="60"/>
                    <a:pt x="123" y="33"/>
                  </a:cubicBezTo>
                  <a:cubicBezTo>
                    <a:pt x="135" y="19"/>
                    <a:pt x="144" y="12"/>
                    <a:pt x="151" y="9"/>
                  </a:cubicBezTo>
                  <a:cubicBezTo>
                    <a:pt x="155" y="7"/>
                    <a:pt x="157" y="6"/>
                    <a:pt x="159" y="6"/>
                  </a:cubicBezTo>
                  <a:cubicBezTo>
                    <a:pt x="160" y="5"/>
                    <a:pt x="161" y="5"/>
                    <a:pt x="161" y="5"/>
                  </a:cubicBezTo>
                  <a:cubicBezTo>
                    <a:pt x="162" y="5"/>
                    <a:pt x="162" y="5"/>
                    <a:pt x="162" y="5"/>
                  </a:cubicBezTo>
                  <a:cubicBezTo>
                    <a:pt x="162" y="5"/>
                    <a:pt x="162" y="5"/>
                    <a:pt x="162" y="5"/>
                  </a:cubicBezTo>
                  <a:cubicBezTo>
                    <a:pt x="162" y="5"/>
                    <a:pt x="162" y="5"/>
                    <a:pt x="162" y="5"/>
                  </a:cubicBezTo>
                  <a:cubicBezTo>
                    <a:pt x="162" y="5"/>
                    <a:pt x="162" y="5"/>
                    <a:pt x="162" y="5"/>
                  </a:cubicBezTo>
                  <a:cubicBezTo>
                    <a:pt x="162" y="5"/>
                    <a:pt x="162" y="5"/>
                    <a:pt x="162" y="5"/>
                  </a:cubicBezTo>
                  <a:cubicBezTo>
                    <a:pt x="162" y="5"/>
                    <a:pt x="162" y="5"/>
                    <a:pt x="162" y="5"/>
                  </a:cubicBezTo>
                  <a:cubicBezTo>
                    <a:pt x="162" y="5"/>
                    <a:pt x="162" y="5"/>
                    <a:pt x="162" y="5"/>
                  </a:cubicBezTo>
                  <a:cubicBezTo>
                    <a:pt x="163" y="5"/>
                    <a:pt x="164" y="4"/>
                    <a:pt x="164" y="3"/>
                  </a:cubicBezTo>
                  <a:cubicBezTo>
                    <a:pt x="164" y="1"/>
                    <a:pt x="163" y="0"/>
                    <a:pt x="162" y="0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5" name="iṡļîḓè">
              <a:extLst>
                <a:ext uri="{FF2B5EF4-FFF2-40B4-BE49-F238E27FC236}">
                  <a16:creationId xmlns:a16="http://schemas.microsoft.com/office/drawing/2014/main" id="{FC9A836D-8CAA-5F80-A876-4C896682A779}"/>
                </a:ext>
              </a:extLst>
            </p:cNvPr>
            <p:cNvSpPr/>
            <p:nvPr/>
          </p:nvSpPr>
          <p:spPr bwMode="auto">
            <a:xfrm>
              <a:off x="5173663" y="3475038"/>
              <a:ext cx="90488" cy="92075"/>
            </a:xfrm>
            <a:custGeom>
              <a:avLst/>
              <a:gdLst>
                <a:gd name="T0" fmla="*/ 41 w 47"/>
                <a:gd name="T1" fmla="*/ 45 h 48"/>
                <a:gd name="T2" fmla="*/ 44 w 47"/>
                <a:gd name="T3" fmla="*/ 11 h 48"/>
                <a:gd name="T4" fmla="*/ 8 w 47"/>
                <a:gd name="T5" fmla="*/ 8 h 48"/>
                <a:gd name="T6" fmla="*/ 2 w 47"/>
                <a:gd name="T7" fmla="*/ 40 h 48"/>
                <a:gd name="T8" fmla="*/ 41 w 47"/>
                <a:gd name="T9" fmla="*/ 4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8">
                  <a:moveTo>
                    <a:pt x="41" y="45"/>
                  </a:moveTo>
                  <a:cubicBezTo>
                    <a:pt x="41" y="45"/>
                    <a:pt x="47" y="16"/>
                    <a:pt x="44" y="11"/>
                  </a:cubicBezTo>
                  <a:cubicBezTo>
                    <a:pt x="44" y="11"/>
                    <a:pt x="23" y="0"/>
                    <a:pt x="8" y="8"/>
                  </a:cubicBezTo>
                  <a:cubicBezTo>
                    <a:pt x="8" y="8"/>
                    <a:pt x="0" y="34"/>
                    <a:pt x="2" y="40"/>
                  </a:cubicBezTo>
                  <a:cubicBezTo>
                    <a:pt x="2" y="40"/>
                    <a:pt x="34" y="48"/>
                    <a:pt x="41" y="45"/>
                  </a:cubicBezTo>
                </a:path>
              </a:pathLst>
            </a:custGeom>
            <a:solidFill>
              <a:srgbClr val="30B8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6" name="iSľïďe">
              <a:extLst>
                <a:ext uri="{FF2B5EF4-FFF2-40B4-BE49-F238E27FC236}">
                  <a16:creationId xmlns:a16="http://schemas.microsoft.com/office/drawing/2014/main" id="{74007620-EB2D-2E27-B5BA-76025B645363}"/>
                </a:ext>
              </a:extLst>
            </p:cNvPr>
            <p:cNvSpPr/>
            <p:nvPr/>
          </p:nvSpPr>
          <p:spPr bwMode="auto">
            <a:xfrm>
              <a:off x="5172076" y="3481388"/>
              <a:ext cx="92075" cy="85725"/>
            </a:xfrm>
            <a:custGeom>
              <a:avLst/>
              <a:gdLst>
                <a:gd name="T0" fmla="*/ 42 w 48"/>
                <a:gd name="T1" fmla="*/ 42 h 45"/>
                <a:gd name="T2" fmla="*/ 45 w 48"/>
                <a:gd name="T3" fmla="*/ 42 h 45"/>
                <a:gd name="T4" fmla="*/ 46 w 48"/>
                <a:gd name="T5" fmla="*/ 31 h 45"/>
                <a:gd name="T6" fmla="*/ 48 w 48"/>
                <a:gd name="T7" fmla="*/ 12 h 45"/>
                <a:gd name="T8" fmla="*/ 48 w 48"/>
                <a:gd name="T9" fmla="*/ 9 h 45"/>
                <a:gd name="T10" fmla="*/ 48 w 48"/>
                <a:gd name="T11" fmla="*/ 7 h 45"/>
                <a:gd name="T12" fmla="*/ 46 w 48"/>
                <a:gd name="T13" fmla="*/ 6 h 45"/>
                <a:gd name="T14" fmla="*/ 22 w 48"/>
                <a:gd name="T15" fmla="*/ 0 h 45"/>
                <a:gd name="T16" fmla="*/ 8 w 48"/>
                <a:gd name="T17" fmla="*/ 3 h 45"/>
                <a:gd name="T18" fmla="*/ 7 w 48"/>
                <a:gd name="T19" fmla="*/ 4 h 45"/>
                <a:gd name="T20" fmla="*/ 4 w 48"/>
                <a:gd name="T21" fmla="*/ 16 h 45"/>
                <a:gd name="T22" fmla="*/ 1 w 48"/>
                <a:gd name="T23" fmla="*/ 26 h 45"/>
                <a:gd name="T24" fmla="*/ 0 w 48"/>
                <a:gd name="T25" fmla="*/ 35 h 45"/>
                <a:gd name="T26" fmla="*/ 1 w 48"/>
                <a:gd name="T27" fmla="*/ 38 h 45"/>
                <a:gd name="T28" fmla="*/ 2 w 48"/>
                <a:gd name="T29" fmla="*/ 39 h 45"/>
                <a:gd name="T30" fmla="*/ 15 w 48"/>
                <a:gd name="T31" fmla="*/ 42 h 45"/>
                <a:gd name="T32" fmla="*/ 37 w 48"/>
                <a:gd name="T33" fmla="*/ 45 h 45"/>
                <a:gd name="T34" fmla="*/ 43 w 48"/>
                <a:gd name="T35" fmla="*/ 44 h 45"/>
                <a:gd name="T36" fmla="*/ 45 w 48"/>
                <a:gd name="T37" fmla="*/ 42 h 45"/>
                <a:gd name="T38" fmla="*/ 42 w 48"/>
                <a:gd name="T39" fmla="*/ 42 h 45"/>
                <a:gd name="T40" fmla="*/ 41 w 48"/>
                <a:gd name="T41" fmla="*/ 40 h 45"/>
                <a:gd name="T42" fmla="*/ 37 w 48"/>
                <a:gd name="T43" fmla="*/ 40 h 45"/>
                <a:gd name="T44" fmla="*/ 16 w 48"/>
                <a:gd name="T45" fmla="*/ 37 h 45"/>
                <a:gd name="T46" fmla="*/ 7 w 48"/>
                <a:gd name="T47" fmla="*/ 35 h 45"/>
                <a:gd name="T48" fmla="*/ 4 w 48"/>
                <a:gd name="T49" fmla="*/ 35 h 45"/>
                <a:gd name="T50" fmla="*/ 3 w 48"/>
                <a:gd name="T51" fmla="*/ 37 h 45"/>
                <a:gd name="T52" fmla="*/ 5 w 48"/>
                <a:gd name="T53" fmla="*/ 36 h 45"/>
                <a:gd name="T54" fmla="*/ 5 w 48"/>
                <a:gd name="T55" fmla="*/ 35 h 45"/>
                <a:gd name="T56" fmla="*/ 6 w 48"/>
                <a:gd name="T57" fmla="*/ 27 h 45"/>
                <a:gd name="T58" fmla="*/ 9 w 48"/>
                <a:gd name="T59" fmla="*/ 13 h 45"/>
                <a:gd name="T60" fmla="*/ 11 w 48"/>
                <a:gd name="T61" fmla="*/ 8 h 45"/>
                <a:gd name="T62" fmla="*/ 11 w 48"/>
                <a:gd name="T63" fmla="*/ 6 h 45"/>
                <a:gd name="T64" fmla="*/ 9 w 48"/>
                <a:gd name="T65" fmla="*/ 5 h 45"/>
                <a:gd name="T66" fmla="*/ 10 w 48"/>
                <a:gd name="T67" fmla="*/ 7 h 45"/>
                <a:gd name="T68" fmla="*/ 22 w 48"/>
                <a:gd name="T69" fmla="*/ 4 h 45"/>
                <a:gd name="T70" fmla="*/ 38 w 48"/>
                <a:gd name="T71" fmla="*/ 7 h 45"/>
                <a:gd name="T72" fmla="*/ 42 w 48"/>
                <a:gd name="T73" fmla="*/ 9 h 45"/>
                <a:gd name="T74" fmla="*/ 44 w 48"/>
                <a:gd name="T75" fmla="*/ 10 h 45"/>
                <a:gd name="T76" fmla="*/ 44 w 48"/>
                <a:gd name="T77" fmla="*/ 10 h 45"/>
                <a:gd name="T78" fmla="*/ 44 w 48"/>
                <a:gd name="T79" fmla="*/ 10 h 45"/>
                <a:gd name="T80" fmla="*/ 45 w 48"/>
                <a:gd name="T81" fmla="*/ 8 h 45"/>
                <a:gd name="T82" fmla="*/ 43 w 48"/>
                <a:gd name="T83" fmla="*/ 9 h 45"/>
                <a:gd name="T84" fmla="*/ 43 w 48"/>
                <a:gd name="T85" fmla="*/ 10 h 45"/>
                <a:gd name="T86" fmla="*/ 44 w 48"/>
                <a:gd name="T87" fmla="*/ 12 h 45"/>
                <a:gd name="T88" fmla="*/ 42 w 48"/>
                <a:gd name="T89" fmla="*/ 30 h 45"/>
                <a:gd name="T90" fmla="*/ 41 w 48"/>
                <a:gd name="T91" fmla="*/ 38 h 45"/>
                <a:gd name="T92" fmla="*/ 40 w 48"/>
                <a:gd name="T93" fmla="*/ 41 h 45"/>
                <a:gd name="T94" fmla="*/ 42 w 48"/>
                <a:gd name="T95" fmla="*/ 42 h 45"/>
                <a:gd name="T96" fmla="*/ 41 w 48"/>
                <a:gd name="T97" fmla="*/ 40 h 45"/>
                <a:gd name="T98" fmla="*/ 42 w 48"/>
                <a:gd name="T99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8" h="45">
                  <a:moveTo>
                    <a:pt x="42" y="42"/>
                  </a:moveTo>
                  <a:cubicBezTo>
                    <a:pt x="45" y="42"/>
                    <a:pt x="45" y="42"/>
                    <a:pt x="45" y="42"/>
                  </a:cubicBezTo>
                  <a:cubicBezTo>
                    <a:pt x="45" y="42"/>
                    <a:pt x="46" y="37"/>
                    <a:pt x="46" y="31"/>
                  </a:cubicBezTo>
                  <a:cubicBezTo>
                    <a:pt x="47" y="25"/>
                    <a:pt x="48" y="17"/>
                    <a:pt x="48" y="12"/>
                  </a:cubicBezTo>
                  <a:cubicBezTo>
                    <a:pt x="48" y="11"/>
                    <a:pt x="48" y="10"/>
                    <a:pt x="48" y="9"/>
                  </a:cubicBezTo>
                  <a:cubicBezTo>
                    <a:pt x="48" y="8"/>
                    <a:pt x="48" y="8"/>
                    <a:pt x="48" y="7"/>
                  </a:cubicBezTo>
                  <a:cubicBezTo>
                    <a:pt x="47" y="6"/>
                    <a:pt x="47" y="6"/>
                    <a:pt x="46" y="6"/>
                  </a:cubicBezTo>
                  <a:cubicBezTo>
                    <a:pt x="46" y="6"/>
                    <a:pt x="35" y="0"/>
                    <a:pt x="22" y="0"/>
                  </a:cubicBezTo>
                  <a:cubicBezTo>
                    <a:pt x="18" y="0"/>
                    <a:pt x="13" y="0"/>
                    <a:pt x="8" y="3"/>
                  </a:cubicBezTo>
                  <a:cubicBezTo>
                    <a:pt x="7" y="3"/>
                    <a:pt x="7" y="4"/>
                    <a:pt x="7" y="4"/>
                  </a:cubicBezTo>
                  <a:cubicBezTo>
                    <a:pt x="7" y="4"/>
                    <a:pt x="5" y="10"/>
                    <a:pt x="4" y="16"/>
                  </a:cubicBezTo>
                  <a:cubicBezTo>
                    <a:pt x="3" y="19"/>
                    <a:pt x="2" y="23"/>
                    <a:pt x="1" y="26"/>
                  </a:cubicBezTo>
                  <a:cubicBezTo>
                    <a:pt x="1" y="29"/>
                    <a:pt x="0" y="32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1" y="38"/>
                    <a:pt x="2" y="39"/>
                    <a:pt x="2" y="39"/>
                  </a:cubicBezTo>
                  <a:cubicBezTo>
                    <a:pt x="2" y="39"/>
                    <a:pt x="8" y="41"/>
                    <a:pt x="15" y="42"/>
                  </a:cubicBezTo>
                  <a:cubicBezTo>
                    <a:pt x="22" y="44"/>
                    <a:pt x="31" y="45"/>
                    <a:pt x="37" y="45"/>
                  </a:cubicBezTo>
                  <a:cubicBezTo>
                    <a:pt x="39" y="45"/>
                    <a:pt x="42" y="45"/>
                    <a:pt x="43" y="44"/>
                  </a:cubicBezTo>
                  <a:cubicBezTo>
                    <a:pt x="44" y="44"/>
                    <a:pt x="45" y="43"/>
                    <a:pt x="45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1" y="40"/>
                    <a:pt x="39" y="40"/>
                    <a:pt x="37" y="40"/>
                  </a:cubicBezTo>
                  <a:cubicBezTo>
                    <a:pt x="32" y="40"/>
                    <a:pt x="23" y="39"/>
                    <a:pt x="16" y="37"/>
                  </a:cubicBezTo>
                  <a:cubicBezTo>
                    <a:pt x="13" y="37"/>
                    <a:pt x="9" y="36"/>
                    <a:pt x="7" y="35"/>
                  </a:cubicBezTo>
                  <a:cubicBezTo>
                    <a:pt x="5" y="35"/>
                    <a:pt x="4" y="35"/>
                    <a:pt x="4" y="35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5"/>
                    <a:pt x="5" y="35"/>
                  </a:cubicBezTo>
                  <a:cubicBezTo>
                    <a:pt x="5" y="33"/>
                    <a:pt x="5" y="30"/>
                    <a:pt x="6" y="27"/>
                  </a:cubicBezTo>
                  <a:cubicBezTo>
                    <a:pt x="7" y="22"/>
                    <a:pt x="8" y="17"/>
                    <a:pt x="9" y="13"/>
                  </a:cubicBezTo>
                  <a:cubicBezTo>
                    <a:pt x="10" y="11"/>
                    <a:pt x="11" y="9"/>
                    <a:pt x="11" y="8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4" y="5"/>
                    <a:pt x="18" y="4"/>
                    <a:pt x="22" y="4"/>
                  </a:cubicBezTo>
                  <a:cubicBezTo>
                    <a:pt x="28" y="4"/>
                    <a:pt x="33" y="6"/>
                    <a:pt x="38" y="7"/>
                  </a:cubicBezTo>
                  <a:cubicBezTo>
                    <a:pt x="40" y="8"/>
                    <a:pt x="41" y="9"/>
                    <a:pt x="42" y="9"/>
                  </a:cubicBezTo>
                  <a:cubicBezTo>
                    <a:pt x="43" y="9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10"/>
                  </a:cubicBezTo>
                  <a:cubicBezTo>
                    <a:pt x="43" y="10"/>
                    <a:pt x="44" y="11"/>
                    <a:pt x="44" y="12"/>
                  </a:cubicBezTo>
                  <a:cubicBezTo>
                    <a:pt x="44" y="17"/>
                    <a:pt x="43" y="24"/>
                    <a:pt x="42" y="30"/>
                  </a:cubicBezTo>
                  <a:cubicBezTo>
                    <a:pt x="41" y="33"/>
                    <a:pt x="41" y="36"/>
                    <a:pt x="41" y="38"/>
                  </a:cubicBezTo>
                  <a:cubicBezTo>
                    <a:pt x="40" y="40"/>
                    <a:pt x="40" y="41"/>
                    <a:pt x="40" y="41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2" y="42"/>
                    <a:pt x="42" y="42"/>
                    <a:pt x="42" y="42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7" name="îṡḷiḍè">
              <a:extLst>
                <a:ext uri="{FF2B5EF4-FFF2-40B4-BE49-F238E27FC236}">
                  <a16:creationId xmlns:a16="http://schemas.microsoft.com/office/drawing/2014/main" id="{885F1860-B044-13F8-363D-BEBE63A79937}"/>
                </a:ext>
              </a:extLst>
            </p:cNvPr>
            <p:cNvSpPr/>
            <p:nvPr/>
          </p:nvSpPr>
          <p:spPr bwMode="auto">
            <a:xfrm>
              <a:off x="3862388" y="3074988"/>
              <a:ext cx="1100138" cy="420688"/>
            </a:xfrm>
            <a:custGeom>
              <a:avLst/>
              <a:gdLst>
                <a:gd name="T0" fmla="*/ 327 w 574"/>
                <a:gd name="T1" fmla="*/ 183 h 220"/>
                <a:gd name="T2" fmla="*/ 79 w 574"/>
                <a:gd name="T3" fmla="*/ 86 h 220"/>
                <a:gd name="T4" fmla="*/ 30 w 574"/>
                <a:gd name="T5" fmla="*/ 51 h 220"/>
                <a:gd name="T6" fmla="*/ 54 w 574"/>
                <a:gd name="T7" fmla="*/ 14 h 220"/>
                <a:gd name="T8" fmla="*/ 320 w 574"/>
                <a:gd name="T9" fmla="*/ 44 h 220"/>
                <a:gd name="T10" fmla="*/ 386 w 574"/>
                <a:gd name="T11" fmla="*/ 31 h 220"/>
                <a:gd name="T12" fmla="*/ 567 w 574"/>
                <a:gd name="T13" fmla="*/ 59 h 220"/>
                <a:gd name="T14" fmla="*/ 327 w 574"/>
                <a:gd name="T15" fmla="*/ 18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" h="220">
                  <a:moveTo>
                    <a:pt x="327" y="183"/>
                  </a:moveTo>
                  <a:cubicBezTo>
                    <a:pt x="137" y="220"/>
                    <a:pt x="79" y="86"/>
                    <a:pt x="79" y="86"/>
                  </a:cubicBezTo>
                  <a:cubicBezTo>
                    <a:pt x="21" y="70"/>
                    <a:pt x="29" y="65"/>
                    <a:pt x="30" y="51"/>
                  </a:cubicBezTo>
                  <a:cubicBezTo>
                    <a:pt x="30" y="38"/>
                    <a:pt x="0" y="17"/>
                    <a:pt x="54" y="14"/>
                  </a:cubicBezTo>
                  <a:cubicBezTo>
                    <a:pt x="54" y="14"/>
                    <a:pt x="210" y="35"/>
                    <a:pt x="320" y="44"/>
                  </a:cubicBezTo>
                  <a:cubicBezTo>
                    <a:pt x="320" y="44"/>
                    <a:pt x="369" y="34"/>
                    <a:pt x="386" y="31"/>
                  </a:cubicBezTo>
                  <a:cubicBezTo>
                    <a:pt x="532" y="0"/>
                    <a:pt x="563" y="19"/>
                    <a:pt x="567" y="59"/>
                  </a:cubicBezTo>
                  <a:cubicBezTo>
                    <a:pt x="574" y="138"/>
                    <a:pt x="372" y="174"/>
                    <a:pt x="327" y="183"/>
                  </a:cubicBezTo>
                </a:path>
              </a:pathLst>
            </a:custGeom>
            <a:solidFill>
              <a:srgbClr val="A5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8" name="ïSḻïḋe">
              <a:extLst>
                <a:ext uri="{FF2B5EF4-FFF2-40B4-BE49-F238E27FC236}">
                  <a16:creationId xmlns:a16="http://schemas.microsoft.com/office/drawing/2014/main" id="{8676C827-8AF0-7651-0242-E770A771A0B5}"/>
                </a:ext>
              </a:extLst>
            </p:cNvPr>
            <p:cNvSpPr/>
            <p:nvPr/>
          </p:nvSpPr>
          <p:spPr bwMode="auto">
            <a:xfrm>
              <a:off x="3981451" y="3079750"/>
              <a:ext cx="965200" cy="287338"/>
            </a:xfrm>
            <a:custGeom>
              <a:avLst/>
              <a:gdLst>
                <a:gd name="T0" fmla="*/ 503 w 503"/>
                <a:gd name="T1" fmla="*/ 45 h 150"/>
                <a:gd name="T2" fmla="*/ 255 w 503"/>
                <a:gd name="T3" fmla="*/ 144 h 150"/>
                <a:gd name="T4" fmla="*/ 39 w 503"/>
                <a:gd name="T5" fmla="*/ 37 h 150"/>
                <a:gd name="T6" fmla="*/ 0 w 503"/>
                <a:gd name="T7" fmla="*/ 12 h 150"/>
                <a:gd name="T8" fmla="*/ 258 w 503"/>
                <a:gd name="T9" fmla="*/ 41 h 150"/>
                <a:gd name="T10" fmla="*/ 324 w 503"/>
                <a:gd name="T11" fmla="*/ 28 h 150"/>
                <a:gd name="T12" fmla="*/ 503 w 503"/>
                <a:gd name="T13" fmla="*/ 4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3" h="150">
                  <a:moveTo>
                    <a:pt x="503" y="45"/>
                  </a:moveTo>
                  <a:cubicBezTo>
                    <a:pt x="485" y="39"/>
                    <a:pt x="464" y="117"/>
                    <a:pt x="255" y="144"/>
                  </a:cubicBezTo>
                  <a:cubicBezTo>
                    <a:pt x="255" y="144"/>
                    <a:pt x="22" y="150"/>
                    <a:pt x="39" y="37"/>
                  </a:cubicBezTo>
                  <a:cubicBezTo>
                    <a:pt x="42" y="19"/>
                    <a:pt x="10" y="21"/>
                    <a:pt x="0" y="12"/>
                  </a:cubicBezTo>
                  <a:cubicBezTo>
                    <a:pt x="31" y="17"/>
                    <a:pt x="150" y="34"/>
                    <a:pt x="258" y="41"/>
                  </a:cubicBezTo>
                  <a:cubicBezTo>
                    <a:pt x="258" y="41"/>
                    <a:pt x="307" y="31"/>
                    <a:pt x="324" y="28"/>
                  </a:cubicBezTo>
                  <a:cubicBezTo>
                    <a:pt x="455" y="0"/>
                    <a:pt x="494" y="12"/>
                    <a:pt x="503" y="45"/>
                  </a:cubicBezTo>
                </a:path>
              </a:pathLst>
            </a:custGeom>
            <a:solidFill>
              <a:srgbClr val="D7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9" name="íṩḷîdè">
              <a:extLst>
                <a:ext uri="{FF2B5EF4-FFF2-40B4-BE49-F238E27FC236}">
                  <a16:creationId xmlns:a16="http://schemas.microsoft.com/office/drawing/2014/main" id="{E5B749EC-3F2B-438E-EADA-BA030AD33C0C}"/>
                </a:ext>
              </a:extLst>
            </p:cNvPr>
            <p:cNvSpPr/>
            <p:nvPr/>
          </p:nvSpPr>
          <p:spPr bwMode="auto">
            <a:xfrm>
              <a:off x="3862388" y="3101975"/>
              <a:ext cx="304800" cy="214313"/>
            </a:xfrm>
            <a:custGeom>
              <a:avLst/>
              <a:gdLst>
                <a:gd name="T0" fmla="*/ 30 w 159"/>
                <a:gd name="T1" fmla="*/ 37 h 112"/>
                <a:gd name="T2" fmla="*/ 79 w 159"/>
                <a:gd name="T3" fmla="*/ 72 h 112"/>
                <a:gd name="T4" fmla="*/ 107 w 159"/>
                <a:gd name="T5" fmla="*/ 112 h 112"/>
                <a:gd name="T6" fmla="*/ 157 w 159"/>
                <a:gd name="T7" fmla="*/ 15 h 112"/>
                <a:gd name="T8" fmla="*/ 54 w 159"/>
                <a:gd name="T9" fmla="*/ 0 h 112"/>
                <a:gd name="T10" fmla="*/ 30 w 159"/>
                <a:gd name="T11" fmla="*/ 3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12">
                  <a:moveTo>
                    <a:pt x="30" y="37"/>
                  </a:moveTo>
                  <a:cubicBezTo>
                    <a:pt x="29" y="51"/>
                    <a:pt x="21" y="56"/>
                    <a:pt x="79" y="72"/>
                  </a:cubicBezTo>
                  <a:cubicBezTo>
                    <a:pt x="79" y="72"/>
                    <a:pt x="88" y="91"/>
                    <a:pt x="107" y="112"/>
                  </a:cubicBezTo>
                  <a:cubicBezTo>
                    <a:pt x="155" y="62"/>
                    <a:pt x="159" y="30"/>
                    <a:pt x="157" y="15"/>
                  </a:cubicBezTo>
                  <a:cubicBezTo>
                    <a:pt x="101" y="8"/>
                    <a:pt x="54" y="0"/>
                    <a:pt x="54" y="0"/>
                  </a:cubicBezTo>
                  <a:cubicBezTo>
                    <a:pt x="0" y="3"/>
                    <a:pt x="30" y="24"/>
                    <a:pt x="30" y="37"/>
                  </a:cubicBezTo>
                </a:path>
              </a:pathLst>
            </a:custGeom>
            <a:solidFill>
              <a:srgbClr val="A5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0" name="iṩḻîdé">
              <a:extLst>
                <a:ext uri="{FF2B5EF4-FFF2-40B4-BE49-F238E27FC236}">
                  <a16:creationId xmlns:a16="http://schemas.microsoft.com/office/drawing/2014/main" id="{B3037FBA-BCE0-5A70-0C1C-FF7BA079F77E}"/>
                </a:ext>
              </a:extLst>
            </p:cNvPr>
            <p:cNvSpPr/>
            <p:nvPr/>
          </p:nvSpPr>
          <p:spPr bwMode="auto">
            <a:xfrm>
              <a:off x="3902076" y="3097213"/>
              <a:ext cx="1049338" cy="338138"/>
            </a:xfrm>
            <a:custGeom>
              <a:avLst/>
              <a:gdLst>
                <a:gd name="T0" fmla="*/ 307 w 548"/>
                <a:gd name="T1" fmla="*/ 169 h 176"/>
                <a:gd name="T2" fmla="*/ 96 w 548"/>
                <a:gd name="T3" fmla="*/ 123 h 176"/>
                <a:gd name="T4" fmla="*/ 61 w 548"/>
                <a:gd name="T5" fmla="*/ 78 h 176"/>
                <a:gd name="T6" fmla="*/ 60 w 548"/>
                <a:gd name="T7" fmla="*/ 74 h 176"/>
                <a:gd name="T8" fmla="*/ 18 w 548"/>
                <a:gd name="T9" fmla="*/ 58 h 176"/>
                <a:gd name="T10" fmla="*/ 10 w 548"/>
                <a:gd name="T11" fmla="*/ 48 h 176"/>
                <a:gd name="T12" fmla="*/ 11 w 548"/>
                <a:gd name="T13" fmla="*/ 38 h 176"/>
                <a:gd name="T14" fmla="*/ 3 w 548"/>
                <a:gd name="T15" fmla="*/ 15 h 176"/>
                <a:gd name="T16" fmla="*/ 13 w 548"/>
                <a:gd name="T17" fmla="*/ 6 h 176"/>
                <a:gd name="T18" fmla="*/ 34 w 548"/>
                <a:gd name="T19" fmla="*/ 2 h 176"/>
                <a:gd name="T20" fmla="*/ 300 w 548"/>
                <a:gd name="T21" fmla="*/ 33 h 176"/>
                <a:gd name="T22" fmla="*/ 367 w 548"/>
                <a:gd name="T23" fmla="*/ 20 h 176"/>
                <a:gd name="T24" fmla="*/ 531 w 548"/>
                <a:gd name="T25" fmla="*/ 16 h 176"/>
                <a:gd name="T26" fmla="*/ 546 w 548"/>
                <a:gd name="T27" fmla="*/ 51 h 176"/>
                <a:gd name="T28" fmla="*/ 402 w 548"/>
                <a:gd name="T29" fmla="*/ 149 h 176"/>
                <a:gd name="T30" fmla="*/ 307 w 548"/>
                <a:gd name="T31" fmla="*/ 171 h 176"/>
                <a:gd name="T32" fmla="*/ 444 w 548"/>
                <a:gd name="T33" fmla="*/ 138 h 176"/>
                <a:gd name="T34" fmla="*/ 548 w 548"/>
                <a:gd name="T35" fmla="*/ 51 h 176"/>
                <a:gd name="T36" fmla="*/ 532 w 548"/>
                <a:gd name="T37" fmla="*/ 14 h 176"/>
                <a:gd name="T38" fmla="*/ 366 w 548"/>
                <a:gd name="T39" fmla="*/ 18 h 176"/>
                <a:gd name="T40" fmla="*/ 308 w 548"/>
                <a:gd name="T41" fmla="*/ 29 h 176"/>
                <a:gd name="T42" fmla="*/ 300 w 548"/>
                <a:gd name="T43" fmla="*/ 32 h 176"/>
                <a:gd name="T44" fmla="*/ 127 w 548"/>
                <a:gd name="T45" fmla="*/ 12 h 176"/>
                <a:gd name="T46" fmla="*/ 41 w 548"/>
                <a:gd name="T47" fmla="*/ 1 h 176"/>
                <a:gd name="T48" fmla="*/ 34 w 548"/>
                <a:gd name="T49" fmla="*/ 0 h 176"/>
                <a:gd name="T50" fmla="*/ 2 w 548"/>
                <a:gd name="T51" fmla="*/ 10 h 176"/>
                <a:gd name="T52" fmla="*/ 5 w 548"/>
                <a:gd name="T53" fmla="*/ 28 h 176"/>
                <a:gd name="T54" fmla="*/ 9 w 548"/>
                <a:gd name="T55" fmla="*/ 39 h 176"/>
                <a:gd name="T56" fmla="*/ 10 w 548"/>
                <a:gd name="T57" fmla="*/ 54 h 176"/>
                <a:gd name="T58" fmla="*/ 58 w 548"/>
                <a:gd name="T59" fmla="*/ 75 h 176"/>
                <a:gd name="T60" fmla="*/ 57 w 548"/>
                <a:gd name="T61" fmla="*/ 75 h 176"/>
                <a:gd name="T62" fmla="*/ 251 w 548"/>
                <a:gd name="T63" fmla="*/ 176 h 176"/>
                <a:gd name="T64" fmla="*/ 307 w 548"/>
                <a:gd name="T65" fmla="*/ 17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8" h="176">
                  <a:moveTo>
                    <a:pt x="307" y="171"/>
                  </a:moveTo>
                  <a:cubicBezTo>
                    <a:pt x="307" y="169"/>
                    <a:pt x="307" y="169"/>
                    <a:pt x="307" y="169"/>
                  </a:cubicBezTo>
                  <a:cubicBezTo>
                    <a:pt x="287" y="172"/>
                    <a:pt x="268" y="173"/>
                    <a:pt x="251" y="173"/>
                  </a:cubicBezTo>
                  <a:cubicBezTo>
                    <a:pt x="172" y="173"/>
                    <a:pt x="124" y="148"/>
                    <a:pt x="96" y="123"/>
                  </a:cubicBezTo>
                  <a:cubicBezTo>
                    <a:pt x="82" y="111"/>
                    <a:pt x="73" y="98"/>
                    <a:pt x="67" y="89"/>
                  </a:cubicBezTo>
                  <a:cubicBezTo>
                    <a:pt x="65" y="85"/>
                    <a:pt x="63" y="81"/>
                    <a:pt x="61" y="78"/>
                  </a:cubicBezTo>
                  <a:cubicBezTo>
                    <a:pt x="61" y="77"/>
                    <a:pt x="60" y="76"/>
                    <a:pt x="60" y="75"/>
                  </a:cubicBezTo>
                  <a:cubicBezTo>
                    <a:pt x="60" y="74"/>
                    <a:pt x="60" y="74"/>
                    <a:pt x="60" y="74"/>
                  </a:cubicBezTo>
                  <a:cubicBezTo>
                    <a:pt x="60" y="73"/>
                    <a:pt x="59" y="73"/>
                    <a:pt x="59" y="73"/>
                  </a:cubicBezTo>
                  <a:cubicBezTo>
                    <a:pt x="37" y="67"/>
                    <a:pt x="25" y="62"/>
                    <a:pt x="18" y="58"/>
                  </a:cubicBezTo>
                  <a:cubicBezTo>
                    <a:pt x="15" y="57"/>
                    <a:pt x="13" y="55"/>
                    <a:pt x="12" y="53"/>
                  </a:cubicBezTo>
                  <a:cubicBezTo>
                    <a:pt x="11" y="51"/>
                    <a:pt x="10" y="50"/>
                    <a:pt x="10" y="48"/>
                  </a:cubicBezTo>
                  <a:cubicBezTo>
                    <a:pt x="10" y="45"/>
                    <a:pt x="11" y="42"/>
                    <a:pt x="11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4"/>
                    <a:pt x="9" y="30"/>
                    <a:pt x="7" y="26"/>
                  </a:cubicBezTo>
                  <a:cubicBezTo>
                    <a:pt x="5" y="22"/>
                    <a:pt x="3" y="18"/>
                    <a:pt x="3" y="15"/>
                  </a:cubicBezTo>
                  <a:cubicBezTo>
                    <a:pt x="3" y="14"/>
                    <a:pt x="3" y="12"/>
                    <a:pt x="4" y="11"/>
                  </a:cubicBezTo>
                  <a:cubicBezTo>
                    <a:pt x="5" y="9"/>
                    <a:pt x="8" y="7"/>
                    <a:pt x="13" y="6"/>
                  </a:cubicBezTo>
                  <a:cubicBezTo>
                    <a:pt x="17" y="4"/>
                    <a:pt x="24" y="3"/>
                    <a:pt x="34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194" y="24"/>
                    <a:pt x="300" y="33"/>
                  </a:cubicBezTo>
                  <a:cubicBezTo>
                    <a:pt x="300" y="33"/>
                    <a:pt x="300" y="33"/>
                    <a:pt x="300" y="33"/>
                  </a:cubicBezTo>
                  <a:cubicBezTo>
                    <a:pt x="301" y="33"/>
                    <a:pt x="349" y="24"/>
                    <a:pt x="367" y="20"/>
                  </a:cubicBezTo>
                  <a:cubicBezTo>
                    <a:pt x="417" y="9"/>
                    <a:pt x="453" y="5"/>
                    <a:pt x="479" y="5"/>
                  </a:cubicBezTo>
                  <a:cubicBezTo>
                    <a:pt x="505" y="5"/>
                    <a:pt x="521" y="9"/>
                    <a:pt x="531" y="16"/>
                  </a:cubicBezTo>
                  <a:cubicBezTo>
                    <a:pt x="540" y="24"/>
                    <a:pt x="545" y="34"/>
                    <a:pt x="546" y="47"/>
                  </a:cubicBezTo>
                  <a:cubicBezTo>
                    <a:pt x="546" y="49"/>
                    <a:pt x="546" y="50"/>
                    <a:pt x="546" y="51"/>
                  </a:cubicBezTo>
                  <a:cubicBezTo>
                    <a:pt x="546" y="70"/>
                    <a:pt x="534" y="86"/>
                    <a:pt x="515" y="100"/>
                  </a:cubicBezTo>
                  <a:cubicBezTo>
                    <a:pt x="487" y="121"/>
                    <a:pt x="443" y="138"/>
                    <a:pt x="402" y="149"/>
                  </a:cubicBezTo>
                  <a:cubicBezTo>
                    <a:pt x="362" y="161"/>
                    <a:pt x="324" y="167"/>
                    <a:pt x="307" y="169"/>
                  </a:cubicBezTo>
                  <a:cubicBezTo>
                    <a:pt x="307" y="171"/>
                    <a:pt x="307" y="171"/>
                    <a:pt x="307" y="171"/>
                  </a:cubicBezTo>
                  <a:cubicBezTo>
                    <a:pt x="307" y="172"/>
                    <a:pt x="307" y="172"/>
                    <a:pt x="307" y="172"/>
                  </a:cubicBezTo>
                  <a:cubicBezTo>
                    <a:pt x="330" y="169"/>
                    <a:pt x="390" y="158"/>
                    <a:pt x="444" y="138"/>
                  </a:cubicBezTo>
                  <a:cubicBezTo>
                    <a:pt x="472" y="128"/>
                    <a:pt x="497" y="116"/>
                    <a:pt x="517" y="102"/>
                  </a:cubicBezTo>
                  <a:cubicBezTo>
                    <a:pt x="536" y="88"/>
                    <a:pt x="548" y="71"/>
                    <a:pt x="548" y="51"/>
                  </a:cubicBezTo>
                  <a:cubicBezTo>
                    <a:pt x="548" y="50"/>
                    <a:pt x="548" y="48"/>
                    <a:pt x="548" y="47"/>
                  </a:cubicBezTo>
                  <a:cubicBezTo>
                    <a:pt x="547" y="34"/>
                    <a:pt x="543" y="22"/>
                    <a:pt x="532" y="14"/>
                  </a:cubicBezTo>
                  <a:cubicBezTo>
                    <a:pt x="521" y="7"/>
                    <a:pt x="505" y="2"/>
                    <a:pt x="479" y="2"/>
                  </a:cubicBezTo>
                  <a:cubicBezTo>
                    <a:pt x="453" y="2"/>
                    <a:pt x="416" y="7"/>
                    <a:pt x="366" y="18"/>
                  </a:cubicBezTo>
                  <a:cubicBezTo>
                    <a:pt x="357" y="19"/>
                    <a:pt x="341" y="23"/>
                    <a:pt x="326" y="25"/>
                  </a:cubicBezTo>
                  <a:cubicBezTo>
                    <a:pt x="319" y="27"/>
                    <a:pt x="313" y="28"/>
                    <a:pt x="308" y="29"/>
                  </a:cubicBezTo>
                  <a:cubicBezTo>
                    <a:pt x="303" y="30"/>
                    <a:pt x="300" y="31"/>
                    <a:pt x="300" y="31"/>
                  </a:cubicBezTo>
                  <a:cubicBezTo>
                    <a:pt x="300" y="32"/>
                    <a:pt x="300" y="32"/>
                    <a:pt x="300" y="32"/>
                  </a:cubicBezTo>
                  <a:cubicBezTo>
                    <a:pt x="300" y="31"/>
                    <a:pt x="300" y="31"/>
                    <a:pt x="300" y="31"/>
                  </a:cubicBezTo>
                  <a:cubicBezTo>
                    <a:pt x="247" y="26"/>
                    <a:pt x="181" y="19"/>
                    <a:pt x="127" y="12"/>
                  </a:cubicBezTo>
                  <a:cubicBezTo>
                    <a:pt x="101" y="9"/>
                    <a:pt x="77" y="6"/>
                    <a:pt x="60" y="4"/>
                  </a:cubicBezTo>
                  <a:cubicBezTo>
                    <a:pt x="52" y="3"/>
                    <a:pt x="45" y="2"/>
                    <a:pt x="41" y="1"/>
                  </a:cubicBezTo>
                  <a:cubicBezTo>
                    <a:pt x="36" y="1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1" y="1"/>
                    <a:pt x="13" y="3"/>
                    <a:pt x="8" y="5"/>
                  </a:cubicBezTo>
                  <a:cubicBezTo>
                    <a:pt x="5" y="7"/>
                    <a:pt x="3" y="8"/>
                    <a:pt x="2" y="10"/>
                  </a:cubicBezTo>
                  <a:cubicBezTo>
                    <a:pt x="1" y="11"/>
                    <a:pt x="0" y="13"/>
                    <a:pt x="0" y="15"/>
                  </a:cubicBezTo>
                  <a:cubicBezTo>
                    <a:pt x="1" y="19"/>
                    <a:pt x="3" y="24"/>
                    <a:pt x="5" y="28"/>
                  </a:cubicBezTo>
                  <a:cubicBezTo>
                    <a:pt x="7" y="32"/>
                    <a:pt x="9" y="35"/>
                    <a:pt x="9" y="3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8" y="42"/>
                    <a:pt x="8" y="45"/>
                    <a:pt x="8" y="48"/>
                  </a:cubicBezTo>
                  <a:cubicBezTo>
                    <a:pt x="8" y="50"/>
                    <a:pt x="8" y="52"/>
                    <a:pt x="10" y="54"/>
                  </a:cubicBezTo>
                  <a:cubicBezTo>
                    <a:pt x="12" y="58"/>
                    <a:pt x="16" y="60"/>
                    <a:pt x="23" y="64"/>
                  </a:cubicBezTo>
                  <a:cubicBezTo>
                    <a:pt x="31" y="67"/>
                    <a:pt x="42" y="71"/>
                    <a:pt x="58" y="75"/>
                  </a:cubicBezTo>
                  <a:cubicBezTo>
                    <a:pt x="59" y="74"/>
                    <a:pt x="59" y="74"/>
                    <a:pt x="59" y="74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57" y="75"/>
                    <a:pt x="66" y="100"/>
                    <a:pt x="95" y="125"/>
                  </a:cubicBezTo>
                  <a:cubicBezTo>
                    <a:pt x="123" y="150"/>
                    <a:pt x="172" y="176"/>
                    <a:pt x="251" y="176"/>
                  </a:cubicBezTo>
                  <a:cubicBezTo>
                    <a:pt x="268" y="176"/>
                    <a:pt x="287" y="174"/>
                    <a:pt x="307" y="172"/>
                  </a:cubicBezTo>
                  <a:cubicBezTo>
                    <a:pt x="307" y="171"/>
                    <a:pt x="307" y="171"/>
                    <a:pt x="307" y="171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1" name="ísľiḓe">
              <a:extLst>
                <a:ext uri="{FF2B5EF4-FFF2-40B4-BE49-F238E27FC236}">
                  <a16:creationId xmlns:a16="http://schemas.microsoft.com/office/drawing/2014/main" id="{3BC15F99-FC06-4D0D-FCF9-158262BF38DF}"/>
                </a:ext>
              </a:extLst>
            </p:cNvPr>
            <p:cNvSpPr/>
            <p:nvPr/>
          </p:nvSpPr>
          <p:spPr bwMode="auto">
            <a:xfrm>
              <a:off x="3876676" y="3048000"/>
              <a:ext cx="211138" cy="211138"/>
            </a:xfrm>
            <a:custGeom>
              <a:avLst/>
              <a:gdLst>
                <a:gd name="T0" fmla="*/ 104 w 110"/>
                <a:gd name="T1" fmla="*/ 45 h 110"/>
                <a:gd name="T2" fmla="*/ 65 w 110"/>
                <a:gd name="T3" fmla="*/ 105 h 110"/>
                <a:gd name="T4" fmla="*/ 5 w 110"/>
                <a:gd name="T5" fmla="*/ 65 h 110"/>
                <a:gd name="T6" fmla="*/ 45 w 110"/>
                <a:gd name="T7" fmla="*/ 5 h 110"/>
                <a:gd name="T8" fmla="*/ 104 w 110"/>
                <a:gd name="T9" fmla="*/ 4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10">
                  <a:moveTo>
                    <a:pt x="104" y="45"/>
                  </a:moveTo>
                  <a:cubicBezTo>
                    <a:pt x="110" y="72"/>
                    <a:pt x="92" y="99"/>
                    <a:pt x="65" y="105"/>
                  </a:cubicBezTo>
                  <a:cubicBezTo>
                    <a:pt x="38" y="110"/>
                    <a:pt x="11" y="92"/>
                    <a:pt x="5" y="65"/>
                  </a:cubicBezTo>
                  <a:cubicBezTo>
                    <a:pt x="0" y="38"/>
                    <a:pt x="18" y="11"/>
                    <a:pt x="45" y="5"/>
                  </a:cubicBezTo>
                  <a:cubicBezTo>
                    <a:pt x="72" y="0"/>
                    <a:pt x="99" y="18"/>
                    <a:pt x="104" y="45"/>
                  </a:cubicBezTo>
                  <a:close/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2" name="íSḷïḍè">
              <a:extLst>
                <a:ext uri="{FF2B5EF4-FFF2-40B4-BE49-F238E27FC236}">
                  <a16:creationId xmlns:a16="http://schemas.microsoft.com/office/drawing/2014/main" id="{1B4970BC-B9BB-1297-1C20-19D22E32393E}"/>
                </a:ext>
              </a:extLst>
            </p:cNvPr>
            <p:cNvSpPr/>
            <p:nvPr/>
          </p:nvSpPr>
          <p:spPr bwMode="auto">
            <a:xfrm>
              <a:off x="3914776" y="3055938"/>
              <a:ext cx="173038" cy="198438"/>
            </a:xfrm>
            <a:custGeom>
              <a:avLst/>
              <a:gdLst>
                <a:gd name="T0" fmla="*/ 84 w 90"/>
                <a:gd name="T1" fmla="*/ 41 h 104"/>
                <a:gd name="T2" fmla="*/ 34 w 90"/>
                <a:gd name="T3" fmla="*/ 1 h 104"/>
                <a:gd name="T4" fmla="*/ 48 w 90"/>
                <a:gd name="T5" fmla="*/ 27 h 104"/>
                <a:gd name="T6" fmla="*/ 9 w 90"/>
                <a:gd name="T7" fmla="*/ 87 h 104"/>
                <a:gd name="T8" fmla="*/ 0 w 90"/>
                <a:gd name="T9" fmla="*/ 88 h 104"/>
                <a:gd name="T10" fmla="*/ 45 w 90"/>
                <a:gd name="T11" fmla="*/ 101 h 104"/>
                <a:gd name="T12" fmla="*/ 84 w 90"/>
                <a:gd name="T13" fmla="*/ 4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04">
                  <a:moveTo>
                    <a:pt x="84" y="41"/>
                  </a:moveTo>
                  <a:cubicBezTo>
                    <a:pt x="80" y="17"/>
                    <a:pt x="58" y="0"/>
                    <a:pt x="34" y="1"/>
                  </a:cubicBezTo>
                  <a:cubicBezTo>
                    <a:pt x="41" y="7"/>
                    <a:pt x="46" y="17"/>
                    <a:pt x="48" y="27"/>
                  </a:cubicBezTo>
                  <a:cubicBezTo>
                    <a:pt x="54" y="55"/>
                    <a:pt x="36" y="81"/>
                    <a:pt x="9" y="87"/>
                  </a:cubicBezTo>
                  <a:cubicBezTo>
                    <a:pt x="6" y="87"/>
                    <a:pt x="3" y="88"/>
                    <a:pt x="0" y="88"/>
                  </a:cubicBezTo>
                  <a:cubicBezTo>
                    <a:pt x="12" y="99"/>
                    <a:pt x="28" y="104"/>
                    <a:pt x="45" y="101"/>
                  </a:cubicBezTo>
                  <a:cubicBezTo>
                    <a:pt x="72" y="95"/>
                    <a:pt x="90" y="68"/>
                    <a:pt x="84" y="41"/>
                  </a:cubicBezTo>
                  <a:close/>
                </a:path>
              </a:pathLst>
            </a:custGeom>
            <a:solidFill>
              <a:srgbClr val="F0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3" name="iśľiḍe">
              <a:extLst>
                <a:ext uri="{FF2B5EF4-FFF2-40B4-BE49-F238E27FC236}">
                  <a16:creationId xmlns:a16="http://schemas.microsoft.com/office/drawing/2014/main" id="{FA8F6DDC-2A9E-3258-61D1-4E0A3F97468B}"/>
                </a:ext>
              </a:extLst>
            </p:cNvPr>
            <p:cNvSpPr/>
            <p:nvPr/>
          </p:nvSpPr>
          <p:spPr bwMode="auto">
            <a:xfrm>
              <a:off x="3881438" y="3054350"/>
              <a:ext cx="200025" cy="198438"/>
            </a:xfrm>
            <a:custGeom>
              <a:avLst/>
              <a:gdLst>
                <a:gd name="T0" fmla="*/ 101 w 104"/>
                <a:gd name="T1" fmla="*/ 42 h 104"/>
                <a:gd name="T2" fmla="*/ 100 w 104"/>
                <a:gd name="T3" fmla="*/ 42 h 104"/>
                <a:gd name="T4" fmla="*/ 101 w 104"/>
                <a:gd name="T5" fmla="*/ 52 h 104"/>
                <a:gd name="T6" fmla="*/ 62 w 104"/>
                <a:gd name="T7" fmla="*/ 100 h 104"/>
                <a:gd name="T8" fmla="*/ 52 w 104"/>
                <a:gd name="T9" fmla="*/ 101 h 104"/>
                <a:gd name="T10" fmla="*/ 4 w 104"/>
                <a:gd name="T11" fmla="*/ 62 h 104"/>
                <a:gd name="T12" fmla="*/ 3 w 104"/>
                <a:gd name="T13" fmla="*/ 52 h 104"/>
                <a:gd name="T14" fmla="*/ 42 w 104"/>
                <a:gd name="T15" fmla="*/ 4 h 104"/>
                <a:gd name="T16" fmla="*/ 52 w 104"/>
                <a:gd name="T17" fmla="*/ 3 h 104"/>
                <a:gd name="T18" fmla="*/ 100 w 104"/>
                <a:gd name="T19" fmla="*/ 42 h 104"/>
                <a:gd name="T20" fmla="*/ 101 w 104"/>
                <a:gd name="T21" fmla="*/ 42 h 104"/>
                <a:gd name="T22" fmla="*/ 103 w 104"/>
                <a:gd name="T23" fmla="*/ 42 h 104"/>
                <a:gd name="T24" fmla="*/ 52 w 104"/>
                <a:gd name="T25" fmla="*/ 0 h 104"/>
                <a:gd name="T26" fmla="*/ 42 w 104"/>
                <a:gd name="T27" fmla="*/ 1 h 104"/>
                <a:gd name="T28" fmla="*/ 0 w 104"/>
                <a:gd name="T29" fmla="*/ 52 h 104"/>
                <a:gd name="T30" fmla="*/ 1 w 104"/>
                <a:gd name="T31" fmla="*/ 62 h 104"/>
                <a:gd name="T32" fmla="*/ 52 w 104"/>
                <a:gd name="T33" fmla="*/ 104 h 104"/>
                <a:gd name="T34" fmla="*/ 62 w 104"/>
                <a:gd name="T35" fmla="*/ 103 h 104"/>
                <a:gd name="T36" fmla="*/ 104 w 104"/>
                <a:gd name="T37" fmla="*/ 52 h 104"/>
                <a:gd name="T38" fmla="*/ 103 w 104"/>
                <a:gd name="T39" fmla="*/ 42 h 104"/>
                <a:gd name="T40" fmla="*/ 101 w 104"/>
                <a:gd name="T41" fmla="*/ 4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4" h="104">
                  <a:moveTo>
                    <a:pt x="101" y="42"/>
                  </a:moveTo>
                  <a:cubicBezTo>
                    <a:pt x="100" y="42"/>
                    <a:pt x="100" y="42"/>
                    <a:pt x="100" y="42"/>
                  </a:cubicBezTo>
                  <a:cubicBezTo>
                    <a:pt x="101" y="46"/>
                    <a:pt x="101" y="49"/>
                    <a:pt x="101" y="52"/>
                  </a:cubicBezTo>
                  <a:cubicBezTo>
                    <a:pt x="101" y="75"/>
                    <a:pt x="85" y="96"/>
                    <a:pt x="62" y="100"/>
                  </a:cubicBezTo>
                  <a:cubicBezTo>
                    <a:pt x="58" y="101"/>
                    <a:pt x="55" y="101"/>
                    <a:pt x="52" y="101"/>
                  </a:cubicBezTo>
                  <a:cubicBezTo>
                    <a:pt x="29" y="101"/>
                    <a:pt x="8" y="85"/>
                    <a:pt x="4" y="62"/>
                  </a:cubicBezTo>
                  <a:cubicBezTo>
                    <a:pt x="3" y="58"/>
                    <a:pt x="3" y="55"/>
                    <a:pt x="3" y="52"/>
                  </a:cubicBezTo>
                  <a:cubicBezTo>
                    <a:pt x="3" y="29"/>
                    <a:pt x="19" y="8"/>
                    <a:pt x="42" y="4"/>
                  </a:cubicBezTo>
                  <a:cubicBezTo>
                    <a:pt x="46" y="3"/>
                    <a:pt x="49" y="3"/>
                    <a:pt x="52" y="3"/>
                  </a:cubicBezTo>
                  <a:cubicBezTo>
                    <a:pt x="75" y="3"/>
                    <a:pt x="96" y="19"/>
                    <a:pt x="100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3" y="42"/>
                    <a:pt x="103" y="42"/>
                    <a:pt x="103" y="42"/>
                  </a:cubicBezTo>
                  <a:cubicBezTo>
                    <a:pt x="98" y="17"/>
                    <a:pt x="76" y="0"/>
                    <a:pt x="52" y="0"/>
                  </a:cubicBezTo>
                  <a:cubicBezTo>
                    <a:pt x="49" y="0"/>
                    <a:pt x="45" y="1"/>
                    <a:pt x="42" y="1"/>
                  </a:cubicBezTo>
                  <a:cubicBezTo>
                    <a:pt x="17" y="6"/>
                    <a:pt x="0" y="28"/>
                    <a:pt x="0" y="52"/>
                  </a:cubicBezTo>
                  <a:cubicBezTo>
                    <a:pt x="0" y="55"/>
                    <a:pt x="1" y="59"/>
                    <a:pt x="1" y="62"/>
                  </a:cubicBezTo>
                  <a:cubicBezTo>
                    <a:pt x="6" y="87"/>
                    <a:pt x="28" y="104"/>
                    <a:pt x="52" y="104"/>
                  </a:cubicBezTo>
                  <a:cubicBezTo>
                    <a:pt x="55" y="104"/>
                    <a:pt x="59" y="103"/>
                    <a:pt x="62" y="103"/>
                  </a:cubicBezTo>
                  <a:cubicBezTo>
                    <a:pt x="87" y="98"/>
                    <a:pt x="104" y="76"/>
                    <a:pt x="104" y="52"/>
                  </a:cubicBezTo>
                  <a:cubicBezTo>
                    <a:pt x="104" y="49"/>
                    <a:pt x="103" y="45"/>
                    <a:pt x="103" y="42"/>
                  </a:cubicBezTo>
                  <a:lnTo>
                    <a:pt x="101" y="42"/>
                  </a:ln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4" name="íślíḍè">
              <a:extLst>
                <a:ext uri="{FF2B5EF4-FFF2-40B4-BE49-F238E27FC236}">
                  <a16:creationId xmlns:a16="http://schemas.microsoft.com/office/drawing/2014/main" id="{8881ADED-6C92-0B77-E248-6CF023505716}"/>
                </a:ext>
              </a:extLst>
            </p:cNvPr>
            <p:cNvSpPr/>
            <p:nvPr/>
          </p:nvSpPr>
          <p:spPr bwMode="auto">
            <a:xfrm>
              <a:off x="5045076" y="2447925"/>
              <a:ext cx="246063" cy="225425"/>
            </a:xfrm>
            <a:custGeom>
              <a:avLst/>
              <a:gdLst>
                <a:gd name="T0" fmla="*/ 128 w 128"/>
                <a:gd name="T1" fmla="*/ 117 h 117"/>
                <a:gd name="T2" fmla="*/ 0 w 128"/>
                <a:gd name="T3" fmla="*/ 38 h 117"/>
                <a:gd name="T4" fmla="*/ 128 w 128"/>
                <a:gd name="T5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" h="117">
                  <a:moveTo>
                    <a:pt x="128" y="117"/>
                  </a:moveTo>
                  <a:cubicBezTo>
                    <a:pt x="128" y="117"/>
                    <a:pt x="107" y="0"/>
                    <a:pt x="0" y="38"/>
                  </a:cubicBezTo>
                  <a:cubicBezTo>
                    <a:pt x="0" y="38"/>
                    <a:pt x="80" y="30"/>
                    <a:pt x="128" y="117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5" name="îṣḻiḓè">
              <a:extLst>
                <a:ext uri="{FF2B5EF4-FFF2-40B4-BE49-F238E27FC236}">
                  <a16:creationId xmlns:a16="http://schemas.microsoft.com/office/drawing/2014/main" id="{6B04026C-A94E-132F-B3AE-C13D03120428}"/>
                </a:ext>
              </a:extLst>
            </p:cNvPr>
            <p:cNvSpPr/>
            <p:nvPr/>
          </p:nvSpPr>
          <p:spPr bwMode="auto">
            <a:xfrm>
              <a:off x="5127626" y="2481263"/>
              <a:ext cx="163513" cy="192088"/>
            </a:xfrm>
            <a:custGeom>
              <a:avLst/>
              <a:gdLst>
                <a:gd name="T0" fmla="*/ 85 w 85"/>
                <a:gd name="T1" fmla="*/ 100 h 100"/>
                <a:gd name="T2" fmla="*/ 0 w 85"/>
                <a:gd name="T3" fmla="*/ 0 h 100"/>
                <a:gd name="T4" fmla="*/ 85 w 85"/>
                <a:gd name="T5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100">
                  <a:moveTo>
                    <a:pt x="85" y="100"/>
                  </a:moveTo>
                  <a:cubicBezTo>
                    <a:pt x="85" y="100"/>
                    <a:pt x="73" y="14"/>
                    <a:pt x="0" y="0"/>
                  </a:cubicBezTo>
                  <a:cubicBezTo>
                    <a:pt x="0" y="0"/>
                    <a:pt x="65" y="23"/>
                    <a:pt x="85" y="100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6" name="íšliďe">
              <a:extLst>
                <a:ext uri="{FF2B5EF4-FFF2-40B4-BE49-F238E27FC236}">
                  <a16:creationId xmlns:a16="http://schemas.microsoft.com/office/drawing/2014/main" id="{D716F564-9BAF-9317-2F20-6082E3F730D6}"/>
                </a:ext>
              </a:extLst>
            </p:cNvPr>
            <p:cNvSpPr/>
            <p:nvPr/>
          </p:nvSpPr>
          <p:spPr bwMode="auto">
            <a:xfrm>
              <a:off x="5008563" y="2474913"/>
              <a:ext cx="133350" cy="65088"/>
            </a:xfrm>
            <a:custGeom>
              <a:avLst/>
              <a:gdLst>
                <a:gd name="T0" fmla="*/ 54 w 69"/>
                <a:gd name="T1" fmla="*/ 16 h 34"/>
                <a:gd name="T2" fmla="*/ 0 w 69"/>
                <a:gd name="T3" fmla="*/ 0 h 34"/>
                <a:gd name="T4" fmla="*/ 60 w 69"/>
                <a:gd name="T5" fmla="*/ 25 h 34"/>
                <a:gd name="T6" fmla="*/ 54 w 69"/>
                <a:gd name="T7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34">
                  <a:moveTo>
                    <a:pt x="54" y="16"/>
                  </a:moveTo>
                  <a:cubicBezTo>
                    <a:pt x="54" y="16"/>
                    <a:pt x="20" y="21"/>
                    <a:pt x="0" y="0"/>
                  </a:cubicBezTo>
                  <a:cubicBezTo>
                    <a:pt x="0" y="0"/>
                    <a:pt x="25" y="34"/>
                    <a:pt x="60" y="25"/>
                  </a:cubicBezTo>
                  <a:cubicBezTo>
                    <a:pt x="60" y="25"/>
                    <a:pt x="69" y="19"/>
                    <a:pt x="54" y="16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7" name="ïşlïḍe">
              <a:extLst>
                <a:ext uri="{FF2B5EF4-FFF2-40B4-BE49-F238E27FC236}">
                  <a16:creationId xmlns:a16="http://schemas.microsoft.com/office/drawing/2014/main" id="{4A8B70B6-1F64-52B4-D043-4CF81BC44FEE}"/>
                </a:ext>
              </a:extLst>
            </p:cNvPr>
            <p:cNvSpPr/>
            <p:nvPr/>
          </p:nvSpPr>
          <p:spPr bwMode="auto">
            <a:xfrm>
              <a:off x="5632451" y="2603500"/>
              <a:ext cx="287338" cy="169863"/>
            </a:xfrm>
            <a:custGeom>
              <a:avLst/>
              <a:gdLst>
                <a:gd name="T0" fmla="*/ 0 w 150"/>
                <a:gd name="T1" fmla="*/ 89 h 89"/>
                <a:gd name="T2" fmla="*/ 150 w 150"/>
                <a:gd name="T3" fmla="*/ 89 h 89"/>
                <a:gd name="T4" fmla="*/ 0 w 150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89">
                  <a:moveTo>
                    <a:pt x="0" y="89"/>
                  </a:moveTo>
                  <a:cubicBezTo>
                    <a:pt x="0" y="89"/>
                    <a:pt x="78" y="0"/>
                    <a:pt x="150" y="89"/>
                  </a:cubicBezTo>
                  <a:cubicBezTo>
                    <a:pt x="150" y="89"/>
                    <a:pt x="85" y="40"/>
                    <a:pt x="0" y="89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8" name="íś1íḍê">
              <a:extLst>
                <a:ext uri="{FF2B5EF4-FFF2-40B4-BE49-F238E27FC236}">
                  <a16:creationId xmlns:a16="http://schemas.microsoft.com/office/drawing/2014/main" id="{FFD74D8F-A47C-A5A6-18E6-2B94004EC4D2}"/>
                </a:ext>
              </a:extLst>
            </p:cNvPr>
            <p:cNvSpPr/>
            <p:nvPr/>
          </p:nvSpPr>
          <p:spPr bwMode="auto">
            <a:xfrm>
              <a:off x="5632451" y="2646363"/>
              <a:ext cx="238125" cy="127000"/>
            </a:xfrm>
            <a:custGeom>
              <a:avLst/>
              <a:gdLst>
                <a:gd name="T0" fmla="*/ 0 w 124"/>
                <a:gd name="T1" fmla="*/ 67 h 67"/>
                <a:gd name="T2" fmla="*/ 124 w 124"/>
                <a:gd name="T3" fmla="*/ 27 h 67"/>
                <a:gd name="T4" fmla="*/ 0 w 124"/>
                <a:gd name="T5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4" h="67">
                  <a:moveTo>
                    <a:pt x="0" y="67"/>
                  </a:moveTo>
                  <a:cubicBezTo>
                    <a:pt x="0" y="67"/>
                    <a:pt x="54" y="0"/>
                    <a:pt x="124" y="27"/>
                  </a:cubicBezTo>
                  <a:cubicBezTo>
                    <a:pt x="124" y="27"/>
                    <a:pt x="56" y="12"/>
                    <a:pt x="0" y="67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9" name="ïs1ïḍê">
              <a:extLst>
                <a:ext uri="{FF2B5EF4-FFF2-40B4-BE49-F238E27FC236}">
                  <a16:creationId xmlns:a16="http://schemas.microsoft.com/office/drawing/2014/main" id="{5CA59DE6-1D85-5C0D-F5F9-3EA77D34CEB2}"/>
                </a:ext>
              </a:extLst>
            </p:cNvPr>
            <p:cNvSpPr/>
            <p:nvPr/>
          </p:nvSpPr>
          <p:spPr bwMode="auto">
            <a:xfrm>
              <a:off x="5840413" y="2716213"/>
              <a:ext cx="133350" cy="69850"/>
            </a:xfrm>
            <a:custGeom>
              <a:avLst/>
              <a:gdLst>
                <a:gd name="T0" fmla="*/ 15 w 69"/>
                <a:gd name="T1" fmla="*/ 5 h 36"/>
                <a:gd name="T2" fmla="*/ 69 w 69"/>
                <a:gd name="T3" fmla="*/ 19 h 36"/>
                <a:gd name="T4" fmla="*/ 5 w 69"/>
                <a:gd name="T5" fmla="*/ 10 h 36"/>
                <a:gd name="T6" fmla="*/ 15 w 69"/>
                <a:gd name="T7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36">
                  <a:moveTo>
                    <a:pt x="15" y="5"/>
                  </a:moveTo>
                  <a:cubicBezTo>
                    <a:pt x="15" y="5"/>
                    <a:pt x="41" y="26"/>
                    <a:pt x="69" y="19"/>
                  </a:cubicBezTo>
                  <a:cubicBezTo>
                    <a:pt x="69" y="19"/>
                    <a:pt x="30" y="36"/>
                    <a:pt x="5" y="10"/>
                  </a:cubicBezTo>
                  <a:cubicBezTo>
                    <a:pt x="5" y="10"/>
                    <a:pt x="0" y="0"/>
                    <a:pt x="15" y="5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0" name="íṧļiḍe">
              <a:extLst>
                <a:ext uri="{FF2B5EF4-FFF2-40B4-BE49-F238E27FC236}">
                  <a16:creationId xmlns:a16="http://schemas.microsoft.com/office/drawing/2014/main" id="{CCE3773C-2291-7DE9-72A4-B17C4B305F6A}"/>
                </a:ext>
              </a:extLst>
            </p:cNvPr>
            <p:cNvSpPr/>
            <p:nvPr/>
          </p:nvSpPr>
          <p:spPr bwMode="auto">
            <a:xfrm>
              <a:off x="5119688" y="2195513"/>
              <a:ext cx="179388" cy="160338"/>
            </a:xfrm>
            <a:custGeom>
              <a:avLst/>
              <a:gdLst>
                <a:gd name="T0" fmla="*/ 93 w 93"/>
                <a:gd name="T1" fmla="*/ 84 h 84"/>
                <a:gd name="T2" fmla="*/ 0 w 93"/>
                <a:gd name="T3" fmla="*/ 52 h 84"/>
                <a:gd name="T4" fmla="*/ 93 w 93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" h="84">
                  <a:moveTo>
                    <a:pt x="93" y="84"/>
                  </a:moveTo>
                  <a:cubicBezTo>
                    <a:pt x="93" y="84"/>
                    <a:pt x="64" y="0"/>
                    <a:pt x="0" y="52"/>
                  </a:cubicBezTo>
                  <a:cubicBezTo>
                    <a:pt x="0" y="52"/>
                    <a:pt x="49" y="28"/>
                    <a:pt x="93" y="84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1" name="iśliḓè">
              <a:extLst>
                <a:ext uri="{FF2B5EF4-FFF2-40B4-BE49-F238E27FC236}">
                  <a16:creationId xmlns:a16="http://schemas.microsoft.com/office/drawing/2014/main" id="{8C865A81-37E8-9493-504F-2BC1D508336B}"/>
                </a:ext>
              </a:extLst>
            </p:cNvPr>
            <p:cNvSpPr/>
            <p:nvPr/>
          </p:nvSpPr>
          <p:spPr bwMode="auto">
            <a:xfrm>
              <a:off x="5784851" y="2419350"/>
              <a:ext cx="173038" cy="152400"/>
            </a:xfrm>
            <a:custGeom>
              <a:avLst/>
              <a:gdLst>
                <a:gd name="T0" fmla="*/ 90 w 90"/>
                <a:gd name="T1" fmla="*/ 79 h 79"/>
                <a:gd name="T2" fmla="*/ 0 w 90"/>
                <a:gd name="T3" fmla="*/ 62 h 79"/>
                <a:gd name="T4" fmla="*/ 90 w 90"/>
                <a:gd name="T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79">
                  <a:moveTo>
                    <a:pt x="90" y="79"/>
                  </a:moveTo>
                  <a:cubicBezTo>
                    <a:pt x="90" y="79"/>
                    <a:pt x="60" y="0"/>
                    <a:pt x="0" y="62"/>
                  </a:cubicBezTo>
                  <a:cubicBezTo>
                    <a:pt x="0" y="62"/>
                    <a:pt x="54" y="34"/>
                    <a:pt x="90" y="79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2" name="işľíḋè">
              <a:extLst>
                <a:ext uri="{FF2B5EF4-FFF2-40B4-BE49-F238E27FC236}">
                  <a16:creationId xmlns:a16="http://schemas.microsoft.com/office/drawing/2014/main" id="{FDC5FDD1-F2C5-8412-561E-F6485D5DFD0D}"/>
                </a:ext>
              </a:extLst>
            </p:cNvPr>
            <p:cNvSpPr/>
            <p:nvPr/>
          </p:nvSpPr>
          <p:spPr bwMode="auto">
            <a:xfrm>
              <a:off x="5394326" y="2743200"/>
              <a:ext cx="111125" cy="73025"/>
            </a:xfrm>
            <a:custGeom>
              <a:avLst/>
              <a:gdLst>
                <a:gd name="T0" fmla="*/ 23 w 58"/>
                <a:gd name="T1" fmla="*/ 0 h 38"/>
                <a:gd name="T2" fmla="*/ 2 w 58"/>
                <a:gd name="T3" fmla="*/ 11 h 38"/>
                <a:gd name="T4" fmla="*/ 24 w 58"/>
                <a:gd name="T5" fmla="*/ 37 h 38"/>
                <a:gd name="T6" fmla="*/ 34 w 58"/>
                <a:gd name="T7" fmla="*/ 38 h 38"/>
                <a:gd name="T8" fmla="*/ 55 w 58"/>
                <a:gd name="T9" fmla="*/ 26 h 38"/>
                <a:gd name="T10" fmla="*/ 34 w 58"/>
                <a:gd name="T11" fmla="*/ 1 h 38"/>
                <a:gd name="T12" fmla="*/ 23 w 58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38">
                  <a:moveTo>
                    <a:pt x="23" y="0"/>
                  </a:moveTo>
                  <a:cubicBezTo>
                    <a:pt x="13" y="0"/>
                    <a:pt x="5" y="4"/>
                    <a:pt x="2" y="11"/>
                  </a:cubicBezTo>
                  <a:cubicBezTo>
                    <a:pt x="0" y="21"/>
                    <a:pt x="9" y="33"/>
                    <a:pt x="24" y="37"/>
                  </a:cubicBezTo>
                  <a:cubicBezTo>
                    <a:pt x="27" y="38"/>
                    <a:pt x="31" y="38"/>
                    <a:pt x="34" y="38"/>
                  </a:cubicBezTo>
                  <a:cubicBezTo>
                    <a:pt x="44" y="38"/>
                    <a:pt x="53" y="34"/>
                    <a:pt x="55" y="26"/>
                  </a:cubicBezTo>
                  <a:cubicBezTo>
                    <a:pt x="58" y="16"/>
                    <a:pt x="48" y="5"/>
                    <a:pt x="34" y="1"/>
                  </a:cubicBezTo>
                  <a:cubicBezTo>
                    <a:pt x="30" y="0"/>
                    <a:pt x="27" y="0"/>
                    <a:pt x="23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3" name="îṡḻide">
              <a:extLst>
                <a:ext uri="{FF2B5EF4-FFF2-40B4-BE49-F238E27FC236}">
                  <a16:creationId xmlns:a16="http://schemas.microsoft.com/office/drawing/2014/main" id="{E8AED3E2-EFF2-41D1-152B-1CB8081CEE0F}"/>
                </a:ext>
              </a:extLst>
            </p:cNvPr>
            <p:cNvSpPr/>
            <p:nvPr/>
          </p:nvSpPr>
          <p:spPr bwMode="auto">
            <a:xfrm>
              <a:off x="5440363" y="2749550"/>
              <a:ext cx="46038" cy="49213"/>
            </a:xfrm>
            <a:custGeom>
              <a:avLst/>
              <a:gdLst>
                <a:gd name="T0" fmla="*/ 20 w 24"/>
                <a:gd name="T1" fmla="*/ 22 h 26"/>
                <a:gd name="T2" fmla="*/ 2 w 24"/>
                <a:gd name="T3" fmla="*/ 3 h 26"/>
                <a:gd name="T4" fmla="*/ 1 w 24"/>
                <a:gd name="T5" fmla="*/ 0 h 26"/>
                <a:gd name="T6" fmla="*/ 22 w 24"/>
                <a:gd name="T7" fmla="*/ 25 h 26"/>
                <a:gd name="T8" fmla="*/ 20 w 24"/>
                <a:gd name="T9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22"/>
                  </a:moveTo>
                  <a:cubicBezTo>
                    <a:pt x="23" y="9"/>
                    <a:pt x="12" y="3"/>
                    <a:pt x="2" y="3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15" y="1"/>
                    <a:pt x="24" y="11"/>
                    <a:pt x="22" y="25"/>
                  </a:cubicBezTo>
                  <a:cubicBezTo>
                    <a:pt x="22" y="26"/>
                    <a:pt x="20" y="23"/>
                    <a:pt x="20" y="22"/>
                  </a:cubicBezTo>
                  <a:close/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4" name="iṡliḋé">
              <a:extLst>
                <a:ext uri="{FF2B5EF4-FFF2-40B4-BE49-F238E27FC236}">
                  <a16:creationId xmlns:a16="http://schemas.microsoft.com/office/drawing/2014/main" id="{D49E6342-48C7-8B00-333C-EB76D7519BD4}"/>
                </a:ext>
              </a:extLst>
            </p:cNvPr>
            <p:cNvSpPr/>
            <p:nvPr/>
          </p:nvSpPr>
          <p:spPr bwMode="auto">
            <a:xfrm>
              <a:off x="5443538" y="2759075"/>
              <a:ext cx="33338" cy="22225"/>
            </a:xfrm>
            <a:custGeom>
              <a:avLst/>
              <a:gdLst>
                <a:gd name="T0" fmla="*/ 2 w 17"/>
                <a:gd name="T1" fmla="*/ 2 h 12"/>
                <a:gd name="T2" fmla="*/ 7 w 17"/>
                <a:gd name="T3" fmla="*/ 10 h 12"/>
                <a:gd name="T4" fmla="*/ 16 w 17"/>
                <a:gd name="T5" fmla="*/ 9 h 12"/>
                <a:gd name="T6" fmla="*/ 11 w 17"/>
                <a:gd name="T7" fmla="*/ 1 h 12"/>
                <a:gd name="T8" fmla="*/ 2 w 17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2" y="2"/>
                  </a:moveTo>
                  <a:cubicBezTo>
                    <a:pt x="0" y="5"/>
                    <a:pt x="3" y="8"/>
                    <a:pt x="7" y="10"/>
                  </a:cubicBezTo>
                  <a:cubicBezTo>
                    <a:pt x="11" y="12"/>
                    <a:pt x="15" y="11"/>
                    <a:pt x="16" y="9"/>
                  </a:cubicBezTo>
                  <a:cubicBezTo>
                    <a:pt x="17" y="7"/>
                    <a:pt x="15" y="3"/>
                    <a:pt x="11" y="1"/>
                  </a:cubicBezTo>
                  <a:cubicBezTo>
                    <a:pt x="7" y="0"/>
                    <a:pt x="3" y="0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5" name="íṡļîḑe">
              <a:extLst>
                <a:ext uri="{FF2B5EF4-FFF2-40B4-BE49-F238E27FC236}">
                  <a16:creationId xmlns:a16="http://schemas.microsoft.com/office/drawing/2014/main" id="{7F066749-DF9D-018B-8D1B-142183EF82CF}"/>
                </a:ext>
              </a:extLst>
            </p:cNvPr>
            <p:cNvSpPr/>
            <p:nvPr/>
          </p:nvSpPr>
          <p:spPr bwMode="auto">
            <a:xfrm>
              <a:off x="4854576" y="2525713"/>
              <a:ext cx="200025" cy="160338"/>
            </a:xfrm>
            <a:custGeom>
              <a:avLst/>
              <a:gdLst>
                <a:gd name="T0" fmla="*/ 8 w 105"/>
                <a:gd name="T1" fmla="*/ 21 h 84"/>
                <a:gd name="T2" fmla="*/ 38 w 105"/>
                <a:gd name="T3" fmla="*/ 72 h 84"/>
                <a:gd name="T4" fmla="*/ 97 w 105"/>
                <a:gd name="T5" fmla="*/ 63 h 84"/>
                <a:gd name="T6" fmla="*/ 67 w 105"/>
                <a:gd name="T7" fmla="*/ 12 h 84"/>
                <a:gd name="T8" fmla="*/ 8 w 105"/>
                <a:gd name="T9" fmla="*/ 2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84">
                  <a:moveTo>
                    <a:pt x="8" y="21"/>
                  </a:moveTo>
                  <a:cubicBezTo>
                    <a:pt x="0" y="37"/>
                    <a:pt x="13" y="60"/>
                    <a:pt x="38" y="72"/>
                  </a:cubicBezTo>
                  <a:cubicBezTo>
                    <a:pt x="63" y="84"/>
                    <a:pt x="89" y="80"/>
                    <a:pt x="97" y="63"/>
                  </a:cubicBezTo>
                  <a:cubicBezTo>
                    <a:pt x="105" y="47"/>
                    <a:pt x="91" y="24"/>
                    <a:pt x="67" y="12"/>
                  </a:cubicBezTo>
                  <a:cubicBezTo>
                    <a:pt x="42" y="0"/>
                    <a:pt x="15" y="4"/>
                    <a:pt x="8" y="21"/>
                  </a:cubicBezTo>
                  <a:close/>
                </a:path>
              </a:pathLst>
            </a:custGeom>
            <a:solidFill>
              <a:srgbClr val="E58A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6" name="îṣļiḓe">
              <a:extLst>
                <a:ext uri="{FF2B5EF4-FFF2-40B4-BE49-F238E27FC236}">
                  <a16:creationId xmlns:a16="http://schemas.microsoft.com/office/drawing/2014/main" id="{F059E132-777E-A86E-8D1E-1A8511165C53}"/>
                </a:ext>
              </a:extLst>
            </p:cNvPr>
            <p:cNvSpPr/>
            <p:nvPr/>
          </p:nvSpPr>
          <p:spPr bwMode="auto">
            <a:xfrm>
              <a:off x="5802313" y="2786063"/>
              <a:ext cx="195263" cy="138113"/>
            </a:xfrm>
            <a:custGeom>
              <a:avLst/>
              <a:gdLst>
                <a:gd name="T0" fmla="*/ 1 w 102"/>
                <a:gd name="T1" fmla="*/ 31 h 72"/>
                <a:gd name="T2" fmla="*/ 47 w 102"/>
                <a:gd name="T3" fmla="*/ 69 h 72"/>
                <a:gd name="T4" fmla="*/ 100 w 102"/>
                <a:gd name="T5" fmla="*/ 41 h 72"/>
                <a:gd name="T6" fmla="*/ 54 w 102"/>
                <a:gd name="T7" fmla="*/ 3 h 72"/>
                <a:gd name="T8" fmla="*/ 1 w 102"/>
                <a:gd name="T9" fmla="*/ 3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72">
                  <a:moveTo>
                    <a:pt x="1" y="31"/>
                  </a:moveTo>
                  <a:cubicBezTo>
                    <a:pt x="0" y="50"/>
                    <a:pt x="20" y="67"/>
                    <a:pt x="47" y="69"/>
                  </a:cubicBezTo>
                  <a:cubicBezTo>
                    <a:pt x="75" y="72"/>
                    <a:pt x="98" y="59"/>
                    <a:pt x="100" y="41"/>
                  </a:cubicBezTo>
                  <a:cubicBezTo>
                    <a:pt x="102" y="23"/>
                    <a:pt x="81" y="6"/>
                    <a:pt x="54" y="3"/>
                  </a:cubicBezTo>
                  <a:cubicBezTo>
                    <a:pt x="27" y="0"/>
                    <a:pt x="3" y="13"/>
                    <a:pt x="1" y="31"/>
                  </a:cubicBezTo>
                  <a:close/>
                </a:path>
              </a:pathLst>
            </a:custGeom>
            <a:solidFill>
              <a:srgbClr val="E58A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7" name="ïsļîḋè">
              <a:extLst>
                <a:ext uri="{FF2B5EF4-FFF2-40B4-BE49-F238E27FC236}">
                  <a16:creationId xmlns:a16="http://schemas.microsoft.com/office/drawing/2014/main" id="{85168474-3445-3970-57D1-FE25AD106581}"/>
                </a:ext>
              </a:extLst>
            </p:cNvPr>
            <p:cNvSpPr/>
            <p:nvPr/>
          </p:nvSpPr>
          <p:spPr bwMode="auto">
            <a:xfrm>
              <a:off x="5132388" y="2827338"/>
              <a:ext cx="466725" cy="366713"/>
            </a:xfrm>
            <a:custGeom>
              <a:avLst/>
              <a:gdLst>
                <a:gd name="T0" fmla="*/ 232 w 244"/>
                <a:gd name="T1" fmla="*/ 62 h 191"/>
                <a:gd name="T2" fmla="*/ 53 w 244"/>
                <a:gd name="T3" fmla="*/ 0 h 191"/>
                <a:gd name="T4" fmla="*/ 14 w 244"/>
                <a:gd name="T5" fmla="*/ 160 h 191"/>
                <a:gd name="T6" fmla="*/ 202 w 244"/>
                <a:gd name="T7" fmla="*/ 189 h 191"/>
                <a:gd name="T8" fmla="*/ 232 w 244"/>
                <a:gd name="T9" fmla="*/ 6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191">
                  <a:moveTo>
                    <a:pt x="232" y="62"/>
                  </a:moveTo>
                  <a:cubicBezTo>
                    <a:pt x="232" y="62"/>
                    <a:pt x="158" y="47"/>
                    <a:pt x="53" y="0"/>
                  </a:cubicBezTo>
                  <a:cubicBezTo>
                    <a:pt x="53" y="0"/>
                    <a:pt x="0" y="85"/>
                    <a:pt x="14" y="160"/>
                  </a:cubicBezTo>
                  <a:cubicBezTo>
                    <a:pt x="14" y="160"/>
                    <a:pt x="104" y="191"/>
                    <a:pt x="202" y="189"/>
                  </a:cubicBezTo>
                  <a:cubicBezTo>
                    <a:pt x="202" y="189"/>
                    <a:pt x="244" y="123"/>
                    <a:pt x="232" y="62"/>
                  </a:cubicBezTo>
                </a:path>
              </a:pathLst>
            </a:custGeom>
            <a:solidFill>
              <a:srgbClr val="831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8" name="íṥḻîḋê">
              <a:extLst>
                <a:ext uri="{FF2B5EF4-FFF2-40B4-BE49-F238E27FC236}">
                  <a16:creationId xmlns:a16="http://schemas.microsoft.com/office/drawing/2014/main" id="{D22E2A4E-5524-F07F-084A-6499E24836E6}"/>
                </a:ext>
              </a:extLst>
            </p:cNvPr>
            <p:cNvSpPr/>
            <p:nvPr/>
          </p:nvSpPr>
          <p:spPr bwMode="auto">
            <a:xfrm>
              <a:off x="5145088" y="2824163"/>
              <a:ext cx="442913" cy="373063"/>
            </a:xfrm>
            <a:custGeom>
              <a:avLst/>
              <a:gdLst>
                <a:gd name="T0" fmla="*/ 225 w 231"/>
                <a:gd name="T1" fmla="*/ 65 h 195"/>
                <a:gd name="T2" fmla="*/ 74 w 231"/>
                <a:gd name="T3" fmla="*/ 15 h 195"/>
                <a:gd name="T4" fmla="*/ 46 w 231"/>
                <a:gd name="T5" fmla="*/ 3 h 195"/>
                <a:gd name="T6" fmla="*/ 44 w 231"/>
                <a:gd name="T7" fmla="*/ 8 h 195"/>
                <a:gd name="T8" fmla="*/ 31 w 231"/>
                <a:gd name="T9" fmla="*/ 33 h 195"/>
                <a:gd name="T10" fmla="*/ 6 w 231"/>
                <a:gd name="T11" fmla="*/ 124 h 195"/>
                <a:gd name="T12" fmla="*/ 8 w 231"/>
                <a:gd name="T13" fmla="*/ 162 h 195"/>
                <a:gd name="T14" fmla="*/ 7 w 231"/>
                <a:gd name="T15" fmla="*/ 160 h 195"/>
                <a:gd name="T16" fmla="*/ 162 w 231"/>
                <a:gd name="T17" fmla="*/ 189 h 195"/>
                <a:gd name="T18" fmla="*/ 176 w 231"/>
                <a:gd name="T19" fmla="*/ 190 h 195"/>
                <a:gd name="T20" fmla="*/ 195 w 231"/>
                <a:gd name="T21" fmla="*/ 190 h 195"/>
                <a:gd name="T22" fmla="*/ 197 w 231"/>
                <a:gd name="T23" fmla="*/ 186 h 195"/>
                <a:gd name="T24" fmla="*/ 210 w 231"/>
                <a:gd name="T25" fmla="*/ 160 h 195"/>
                <a:gd name="T26" fmla="*/ 224 w 231"/>
                <a:gd name="T27" fmla="*/ 63 h 195"/>
                <a:gd name="T28" fmla="*/ 226 w 231"/>
                <a:gd name="T29" fmla="*/ 64 h 195"/>
                <a:gd name="T30" fmla="*/ 213 w 231"/>
                <a:gd name="T31" fmla="*/ 157 h 195"/>
                <a:gd name="T32" fmla="*/ 199 w 231"/>
                <a:gd name="T33" fmla="*/ 186 h 195"/>
                <a:gd name="T34" fmla="*/ 196 w 231"/>
                <a:gd name="T35" fmla="*/ 192 h 195"/>
                <a:gd name="T36" fmla="*/ 177 w 231"/>
                <a:gd name="T37" fmla="*/ 193 h 195"/>
                <a:gd name="T38" fmla="*/ 7 w 231"/>
                <a:gd name="T39" fmla="*/ 163 h 195"/>
                <a:gd name="T40" fmla="*/ 6 w 231"/>
                <a:gd name="T41" fmla="*/ 161 h 195"/>
                <a:gd name="T42" fmla="*/ 19 w 231"/>
                <a:gd name="T43" fmla="*/ 55 h 195"/>
                <a:gd name="T44" fmla="*/ 45 w 231"/>
                <a:gd name="T45" fmla="*/ 0 h 195"/>
                <a:gd name="T46" fmla="*/ 45 w 231"/>
                <a:gd name="T47" fmla="*/ 0 h 195"/>
                <a:gd name="T48" fmla="*/ 174 w 231"/>
                <a:gd name="T49" fmla="*/ 49 h 195"/>
                <a:gd name="T50" fmla="*/ 225 w 231"/>
                <a:gd name="T51" fmla="*/ 62 h 195"/>
                <a:gd name="T52" fmla="*/ 225 w 231"/>
                <a:gd name="T53" fmla="*/ 6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1" h="195">
                  <a:moveTo>
                    <a:pt x="225" y="65"/>
                  </a:moveTo>
                  <a:cubicBezTo>
                    <a:pt x="174" y="55"/>
                    <a:pt x="123" y="35"/>
                    <a:pt x="74" y="15"/>
                  </a:cubicBezTo>
                  <a:cubicBezTo>
                    <a:pt x="72" y="14"/>
                    <a:pt x="47" y="3"/>
                    <a:pt x="46" y="3"/>
                  </a:cubicBezTo>
                  <a:cubicBezTo>
                    <a:pt x="46" y="5"/>
                    <a:pt x="45" y="7"/>
                    <a:pt x="44" y="8"/>
                  </a:cubicBezTo>
                  <a:cubicBezTo>
                    <a:pt x="39" y="16"/>
                    <a:pt x="35" y="25"/>
                    <a:pt x="31" y="33"/>
                  </a:cubicBezTo>
                  <a:cubicBezTo>
                    <a:pt x="18" y="62"/>
                    <a:pt x="8" y="93"/>
                    <a:pt x="6" y="124"/>
                  </a:cubicBezTo>
                  <a:cubicBezTo>
                    <a:pt x="5" y="137"/>
                    <a:pt x="5" y="150"/>
                    <a:pt x="8" y="162"/>
                  </a:cubicBezTo>
                  <a:cubicBezTo>
                    <a:pt x="7" y="162"/>
                    <a:pt x="7" y="161"/>
                    <a:pt x="7" y="160"/>
                  </a:cubicBezTo>
                  <a:cubicBezTo>
                    <a:pt x="56" y="178"/>
                    <a:pt x="110" y="187"/>
                    <a:pt x="162" y="189"/>
                  </a:cubicBezTo>
                  <a:cubicBezTo>
                    <a:pt x="167" y="189"/>
                    <a:pt x="171" y="189"/>
                    <a:pt x="176" y="190"/>
                  </a:cubicBezTo>
                  <a:cubicBezTo>
                    <a:pt x="178" y="190"/>
                    <a:pt x="194" y="191"/>
                    <a:pt x="195" y="190"/>
                  </a:cubicBezTo>
                  <a:cubicBezTo>
                    <a:pt x="195" y="188"/>
                    <a:pt x="196" y="187"/>
                    <a:pt x="197" y="186"/>
                  </a:cubicBezTo>
                  <a:cubicBezTo>
                    <a:pt x="202" y="177"/>
                    <a:pt x="206" y="169"/>
                    <a:pt x="210" y="160"/>
                  </a:cubicBezTo>
                  <a:cubicBezTo>
                    <a:pt x="222" y="130"/>
                    <a:pt x="230" y="96"/>
                    <a:pt x="224" y="63"/>
                  </a:cubicBezTo>
                  <a:cubicBezTo>
                    <a:pt x="224" y="61"/>
                    <a:pt x="226" y="63"/>
                    <a:pt x="226" y="64"/>
                  </a:cubicBezTo>
                  <a:cubicBezTo>
                    <a:pt x="231" y="96"/>
                    <a:pt x="225" y="127"/>
                    <a:pt x="213" y="157"/>
                  </a:cubicBezTo>
                  <a:cubicBezTo>
                    <a:pt x="209" y="167"/>
                    <a:pt x="205" y="177"/>
                    <a:pt x="199" y="186"/>
                  </a:cubicBezTo>
                  <a:cubicBezTo>
                    <a:pt x="198" y="188"/>
                    <a:pt x="197" y="190"/>
                    <a:pt x="196" y="192"/>
                  </a:cubicBezTo>
                  <a:cubicBezTo>
                    <a:pt x="195" y="195"/>
                    <a:pt x="179" y="193"/>
                    <a:pt x="177" y="193"/>
                  </a:cubicBezTo>
                  <a:cubicBezTo>
                    <a:pt x="120" y="192"/>
                    <a:pt x="61" y="182"/>
                    <a:pt x="7" y="163"/>
                  </a:cubicBezTo>
                  <a:cubicBezTo>
                    <a:pt x="7" y="163"/>
                    <a:pt x="6" y="162"/>
                    <a:pt x="6" y="161"/>
                  </a:cubicBezTo>
                  <a:cubicBezTo>
                    <a:pt x="0" y="125"/>
                    <a:pt x="7" y="89"/>
                    <a:pt x="19" y="55"/>
                  </a:cubicBezTo>
                  <a:cubicBezTo>
                    <a:pt x="26" y="36"/>
                    <a:pt x="35" y="17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87" y="19"/>
                    <a:pt x="130" y="35"/>
                    <a:pt x="174" y="49"/>
                  </a:cubicBezTo>
                  <a:cubicBezTo>
                    <a:pt x="191" y="54"/>
                    <a:pt x="208" y="59"/>
                    <a:pt x="225" y="62"/>
                  </a:cubicBezTo>
                  <a:cubicBezTo>
                    <a:pt x="225" y="62"/>
                    <a:pt x="226" y="65"/>
                    <a:pt x="225" y="65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9" name="ïṩļîde">
              <a:extLst>
                <a:ext uri="{FF2B5EF4-FFF2-40B4-BE49-F238E27FC236}">
                  <a16:creationId xmlns:a16="http://schemas.microsoft.com/office/drawing/2014/main" id="{5CC4633D-E887-DAC5-D161-E462989AC827}"/>
                </a:ext>
              </a:extLst>
            </p:cNvPr>
            <p:cNvSpPr/>
            <p:nvPr/>
          </p:nvSpPr>
          <p:spPr bwMode="auto">
            <a:xfrm>
              <a:off x="5030788" y="2863850"/>
              <a:ext cx="614363" cy="509588"/>
            </a:xfrm>
            <a:custGeom>
              <a:avLst/>
              <a:gdLst>
                <a:gd name="T0" fmla="*/ 299 w 321"/>
                <a:gd name="T1" fmla="*/ 168 h 266"/>
                <a:gd name="T2" fmla="*/ 183 w 321"/>
                <a:gd name="T3" fmla="*/ 47 h 266"/>
                <a:gd name="T4" fmla="*/ 0 w 321"/>
                <a:gd name="T5" fmla="*/ 129 h 266"/>
                <a:gd name="T6" fmla="*/ 299 w 321"/>
                <a:gd name="T7" fmla="*/ 16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1" h="266">
                  <a:moveTo>
                    <a:pt x="299" y="168"/>
                  </a:moveTo>
                  <a:cubicBezTo>
                    <a:pt x="299" y="168"/>
                    <a:pt x="321" y="95"/>
                    <a:pt x="183" y="47"/>
                  </a:cubicBezTo>
                  <a:cubicBezTo>
                    <a:pt x="45" y="0"/>
                    <a:pt x="0" y="129"/>
                    <a:pt x="0" y="129"/>
                  </a:cubicBezTo>
                  <a:cubicBezTo>
                    <a:pt x="0" y="129"/>
                    <a:pt x="222" y="266"/>
                    <a:pt x="299" y="168"/>
                  </a:cubicBezTo>
                </a:path>
              </a:pathLst>
            </a:custGeom>
            <a:solidFill>
              <a:srgbClr val="E89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0" name="ïSḻîḓè">
              <a:extLst>
                <a:ext uri="{FF2B5EF4-FFF2-40B4-BE49-F238E27FC236}">
                  <a16:creationId xmlns:a16="http://schemas.microsoft.com/office/drawing/2014/main" id="{B5FAFC22-A8F9-0340-32FD-F6812F75A40B}"/>
                </a:ext>
              </a:extLst>
            </p:cNvPr>
            <p:cNvSpPr/>
            <p:nvPr/>
          </p:nvSpPr>
          <p:spPr bwMode="auto">
            <a:xfrm>
              <a:off x="5156201" y="2935288"/>
              <a:ext cx="412750" cy="193675"/>
            </a:xfrm>
            <a:custGeom>
              <a:avLst/>
              <a:gdLst>
                <a:gd name="T0" fmla="*/ 59 w 215"/>
                <a:gd name="T1" fmla="*/ 0 h 101"/>
                <a:gd name="T2" fmla="*/ 12 w 215"/>
                <a:gd name="T3" fmla="*/ 9 h 101"/>
                <a:gd name="T4" fmla="*/ 10 w 215"/>
                <a:gd name="T5" fmla="*/ 9 h 101"/>
                <a:gd name="T6" fmla="*/ 0 w 215"/>
                <a:gd name="T7" fmla="*/ 52 h 101"/>
                <a:gd name="T8" fmla="*/ 67 w 215"/>
                <a:gd name="T9" fmla="*/ 39 h 101"/>
                <a:gd name="T10" fmla="*/ 205 w 215"/>
                <a:gd name="T11" fmla="*/ 101 h 101"/>
                <a:gd name="T12" fmla="*/ 215 w 215"/>
                <a:gd name="T13" fmla="*/ 70 h 101"/>
                <a:gd name="T14" fmla="*/ 215 w 215"/>
                <a:gd name="T15" fmla="*/ 70 h 101"/>
                <a:gd name="T16" fmla="*/ 117 w 215"/>
                <a:gd name="T17" fmla="*/ 10 h 101"/>
                <a:gd name="T18" fmla="*/ 59 w 21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5" h="101">
                  <a:moveTo>
                    <a:pt x="59" y="0"/>
                  </a:moveTo>
                  <a:cubicBezTo>
                    <a:pt x="41" y="0"/>
                    <a:pt x="25" y="3"/>
                    <a:pt x="12" y="9"/>
                  </a:cubicBezTo>
                  <a:cubicBezTo>
                    <a:pt x="11" y="9"/>
                    <a:pt x="11" y="9"/>
                    <a:pt x="10" y="9"/>
                  </a:cubicBezTo>
                  <a:cubicBezTo>
                    <a:pt x="6" y="22"/>
                    <a:pt x="2" y="37"/>
                    <a:pt x="0" y="52"/>
                  </a:cubicBezTo>
                  <a:cubicBezTo>
                    <a:pt x="20" y="44"/>
                    <a:pt x="42" y="39"/>
                    <a:pt x="67" y="39"/>
                  </a:cubicBezTo>
                  <a:cubicBezTo>
                    <a:pt x="109" y="39"/>
                    <a:pt x="157" y="54"/>
                    <a:pt x="205" y="101"/>
                  </a:cubicBezTo>
                  <a:cubicBezTo>
                    <a:pt x="209" y="92"/>
                    <a:pt x="213" y="82"/>
                    <a:pt x="215" y="70"/>
                  </a:cubicBezTo>
                  <a:cubicBezTo>
                    <a:pt x="215" y="70"/>
                    <a:pt x="215" y="70"/>
                    <a:pt x="215" y="70"/>
                  </a:cubicBezTo>
                  <a:cubicBezTo>
                    <a:pt x="198" y="50"/>
                    <a:pt x="169" y="28"/>
                    <a:pt x="117" y="10"/>
                  </a:cubicBezTo>
                  <a:cubicBezTo>
                    <a:pt x="95" y="3"/>
                    <a:pt x="76" y="0"/>
                    <a:pt x="59" y="0"/>
                  </a:cubicBezTo>
                </a:path>
              </a:pathLst>
            </a:custGeom>
            <a:solidFill>
              <a:srgbClr val="DF7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1" name="ïṣlíḓé">
              <a:extLst>
                <a:ext uri="{FF2B5EF4-FFF2-40B4-BE49-F238E27FC236}">
                  <a16:creationId xmlns:a16="http://schemas.microsoft.com/office/drawing/2014/main" id="{4E5943C5-34AF-8336-A902-7AFD06C166ED}"/>
                </a:ext>
              </a:extLst>
            </p:cNvPr>
            <p:cNvSpPr/>
            <p:nvPr/>
          </p:nvSpPr>
          <p:spPr bwMode="auto">
            <a:xfrm>
              <a:off x="5180013" y="2797175"/>
              <a:ext cx="438150" cy="239713"/>
            </a:xfrm>
            <a:custGeom>
              <a:avLst/>
              <a:gdLst>
                <a:gd name="T0" fmla="*/ 229 w 229"/>
                <a:gd name="T1" fmla="*/ 78 h 125"/>
                <a:gd name="T2" fmla="*/ 195 w 229"/>
                <a:gd name="T3" fmla="*/ 123 h 125"/>
                <a:gd name="T4" fmla="*/ 18 w 229"/>
                <a:gd name="T5" fmla="*/ 64 h 125"/>
                <a:gd name="T6" fmla="*/ 15 w 229"/>
                <a:gd name="T7" fmla="*/ 0 h 125"/>
                <a:gd name="T8" fmla="*/ 229 w 229"/>
                <a:gd name="T9" fmla="*/ 7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25">
                  <a:moveTo>
                    <a:pt x="229" y="78"/>
                  </a:moveTo>
                  <a:cubicBezTo>
                    <a:pt x="229" y="78"/>
                    <a:pt x="216" y="125"/>
                    <a:pt x="195" y="123"/>
                  </a:cubicBezTo>
                  <a:cubicBezTo>
                    <a:pt x="172" y="120"/>
                    <a:pt x="56" y="94"/>
                    <a:pt x="18" y="64"/>
                  </a:cubicBezTo>
                  <a:cubicBezTo>
                    <a:pt x="18" y="64"/>
                    <a:pt x="0" y="43"/>
                    <a:pt x="15" y="0"/>
                  </a:cubicBezTo>
                  <a:cubicBezTo>
                    <a:pt x="15" y="0"/>
                    <a:pt x="215" y="80"/>
                    <a:pt x="229" y="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2" name="ïṣļïde">
              <a:extLst>
                <a:ext uri="{FF2B5EF4-FFF2-40B4-BE49-F238E27FC236}">
                  <a16:creationId xmlns:a16="http://schemas.microsoft.com/office/drawing/2014/main" id="{26446FD6-51D1-EA89-A373-CDA1847640AE}"/>
                </a:ext>
              </a:extLst>
            </p:cNvPr>
            <p:cNvSpPr/>
            <p:nvPr/>
          </p:nvSpPr>
          <p:spPr bwMode="auto">
            <a:xfrm>
              <a:off x="5181601" y="2795588"/>
              <a:ext cx="439738" cy="241300"/>
            </a:xfrm>
            <a:custGeom>
              <a:avLst/>
              <a:gdLst>
                <a:gd name="T0" fmla="*/ 13 w 229"/>
                <a:gd name="T1" fmla="*/ 0 h 126"/>
                <a:gd name="T2" fmla="*/ 13 w 229"/>
                <a:gd name="T3" fmla="*/ 0 h 126"/>
                <a:gd name="T4" fmla="*/ 14 w 229"/>
                <a:gd name="T5" fmla="*/ 0 h 126"/>
                <a:gd name="T6" fmla="*/ 228 w 229"/>
                <a:gd name="T7" fmla="*/ 78 h 126"/>
                <a:gd name="T8" fmla="*/ 229 w 229"/>
                <a:gd name="T9" fmla="*/ 78 h 126"/>
                <a:gd name="T10" fmla="*/ 229 w 229"/>
                <a:gd name="T11" fmla="*/ 79 h 126"/>
                <a:gd name="T12" fmla="*/ 194 w 229"/>
                <a:gd name="T13" fmla="*/ 124 h 126"/>
                <a:gd name="T14" fmla="*/ 17 w 229"/>
                <a:gd name="T15" fmla="*/ 66 h 126"/>
                <a:gd name="T16" fmla="*/ 17 w 229"/>
                <a:gd name="T17" fmla="*/ 66 h 126"/>
                <a:gd name="T18" fmla="*/ 16 w 229"/>
                <a:gd name="T19" fmla="*/ 65 h 126"/>
                <a:gd name="T20" fmla="*/ 13 w 229"/>
                <a:gd name="T21" fmla="*/ 0 h 126"/>
                <a:gd name="T22" fmla="*/ 194 w 229"/>
                <a:gd name="T23" fmla="*/ 123 h 126"/>
                <a:gd name="T24" fmla="*/ 227 w 229"/>
                <a:gd name="T25" fmla="*/ 80 h 126"/>
                <a:gd name="T26" fmla="*/ 14 w 229"/>
                <a:gd name="T27" fmla="*/ 2 h 126"/>
                <a:gd name="T28" fmla="*/ 18 w 229"/>
                <a:gd name="T29" fmla="*/ 64 h 126"/>
                <a:gd name="T30" fmla="*/ 18 w 229"/>
                <a:gd name="T31" fmla="*/ 65 h 126"/>
                <a:gd name="T32" fmla="*/ 194 w 229"/>
                <a:gd name="T33" fmla="*/ 12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9" h="126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1"/>
                    <a:pt x="215" y="80"/>
                    <a:pt x="228" y="78"/>
                  </a:cubicBezTo>
                  <a:cubicBezTo>
                    <a:pt x="229" y="78"/>
                    <a:pt x="229" y="78"/>
                    <a:pt x="229" y="78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8" y="81"/>
                    <a:pt x="215" y="126"/>
                    <a:pt x="194" y="124"/>
                  </a:cubicBezTo>
                  <a:cubicBezTo>
                    <a:pt x="170" y="122"/>
                    <a:pt x="55" y="95"/>
                    <a:pt x="17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3" y="61"/>
                    <a:pt x="0" y="40"/>
                    <a:pt x="13" y="0"/>
                  </a:cubicBezTo>
                  <a:close/>
                  <a:moveTo>
                    <a:pt x="194" y="123"/>
                  </a:moveTo>
                  <a:cubicBezTo>
                    <a:pt x="212" y="125"/>
                    <a:pt x="225" y="87"/>
                    <a:pt x="227" y="80"/>
                  </a:cubicBezTo>
                  <a:cubicBezTo>
                    <a:pt x="206" y="78"/>
                    <a:pt x="29" y="8"/>
                    <a:pt x="14" y="2"/>
                  </a:cubicBezTo>
                  <a:cubicBezTo>
                    <a:pt x="1" y="41"/>
                    <a:pt x="16" y="62"/>
                    <a:pt x="18" y="64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56" y="94"/>
                    <a:pt x="170" y="121"/>
                    <a:pt x="194" y="123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3" name="îṥlîḓê">
              <a:extLst>
                <a:ext uri="{FF2B5EF4-FFF2-40B4-BE49-F238E27FC236}">
                  <a16:creationId xmlns:a16="http://schemas.microsoft.com/office/drawing/2014/main" id="{1EA138F0-07FB-99AC-FAD9-D80BB233694C}"/>
                </a:ext>
              </a:extLst>
            </p:cNvPr>
            <p:cNvSpPr/>
            <p:nvPr/>
          </p:nvSpPr>
          <p:spPr bwMode="auto">
            <a:xfrm>
              <a:off x="4541838" y="2493963"/>
              <a:ext cx="258763" cy="331788"/>
            </a:xfrm>
            <a:custGeom>
              <a:avLst/>
              <a:gdLst>
                <a:gd name="T0" fmla="*/ 16 w 135"/>
                <a:gd name="T1" fmla="*/ 91 h 173"/>
                <a:gd name="T2" fmla="*/ 92 w 135"/>
                <a:gd name="T3" fmla="*/ 169 h 173"/>
                <a:gd name="T4" fmla="*/ 132 w 135"/>
                <a:gd name="T5" fmla="*/ 97 h 173"/>
                <a:gd name="T6" fmla="*/ 76 w 135"/>
                <a:gd name="T7" fmla="*/ 7 h 173"/>
                <a:gd name="T8" fmla="*/ 16 w 135"/>
                <a:gd name="T9" fmla="*/ 91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73">
                  <a:moveTo>
                    <a:pt x="16" y="91"/>
                  </a:moveTo>
                  <a:cubicBezTo>
                    <a:pt x="35" y="154"/>
                    <a:pt x="67" y="173"/>
                    <a:pt x="92" y="169"/>
                  </a:cubicBezTo>
                  <a:cubicBezTo>
                    <a:pt x="119" y="164"/>
                    <a:pt x="130" y="137"/>
                    <a:pt x="132" y="97"/>
                  </a:cubicBezTo>
                  <a:cubicBezTo>
                    <a:pt x="135" y="52"/>
                    <a:pt x="113" y="14"/>
                    <a:pt x="76" y="7"/>
                  </a:cubicBezTo>
                  <a:cubicBezTo>
                    <a:pt x="28" y="0"/>
                    <a:pt x="0" y="44"/>
                    <a:pt x="16" y="91"/>
                  </a:cubicBezTo>
                </a:path>
              </a:pathLst>
            </a:custGeom>
            <a:solidFill>
              <a:srgbClr val="FBE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4" name="îşlîḑe">
              <a:extLst>
                <a:ext uri="{FF2B5EF4-FFF2-40B4-BE49-F238E27FC236}">
                  <a16:creationId xmlns:a16="http://schemas.microsoft.com/office/drawing/2014/main" id="{68B5047E-A402-FCF4-3BCA-B264164E51CA}"/>
                </a:ext>
              </a:extLst>
            </p:cNvPr>
            <p:cNvSpPr/>
            <p:nvPr/>
          </p:nvSpPr>
          <p:spPr bwMode="auto">
            <a:xfrm>
              <a:off x="4551363" y="2484438"/>
              <a:ext cx="249238" cy="357188"/>
            </a:xfrm>
            <a:custGeom>
              <a:avLst/>
              <a:gdLst>
                <a:gd name="T0" fmla="*/ 12 w 130"/>
                <a:gd name="T1" fmla="*/ 96 h 186"/>
                <a:gd name="T2" fmla="*/ 76 w 130"/>
                <a:gd name="T3" fmla="*/ 173 h 186"/>
                <a:gd name="T4" fmla="*/ 126 w 130"/>
                <a:gd name="T5" fmla="*/ 85 h 186"/>
                <a:gd name="T6" fmla="*/ 50 w 130"/>
                <a:gd name="T7" fmla="*/ 14 h 186"/>
                <a:gd name="T8" fmla="*/ 12 w 130"/>
                <a:gd name="T9" fmla="*/ 96 h 186"/>
                <a:gd name="T10" fmla="*/ 10 w 130"/>
                <a:gd name="T11" fmla="*/ 96 h 186"/>
                <a:gd name="T12" fmla="*/ 38 w 130"/>
                <a:gd name="T13" fmla="*/ 14 h 186"/>
                <a:gd name="T14" fmla="*/ 120 w 130"/>
                <a:gd name="T15" fmla="*/ 51 h 186"/>
                <a:gd name="T16" fmla="*/ 128 w 130"/>
                <a:gd name="T17" fmla="*/ 109 h 186"/>
                <a:gd name="T18" fmla="*/ 108 w 130"/>
                <a:gd name="T19" fmla="*/ 165 h 186"/>
                <a:gd name="T20" fmla="*/ 41 w 130"/>
                <a:gd name="T21" fmla="*/ 156 h 186"/>
                <a:gd name="T22" fmla="*/ 10 w 130"/>
                <a:gd name="T23" fmla="*/ 96 h 186"/>
                <a:gd name="T24" fmla="*/ 12 w 130"/>
                <a:gd name="T25" fmla="*/ 9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186">
                  <a:moveTo>
                    <a:pt x="12" y="96"/>
                  </a:moveTo>
                  <a:cubicBezTo>
                    <a:pt x="22" y="126"/>
                    <a:pt x="40" y="169"/>
                    <a:pt x="76" y="173"/>
                  </a:cubicBezTo>
                  <a:cubicBezTo>
                    <a:pt x="120" y="178"/>
                    <a:pt x="128" y="116"/>
                    <a:pt x="126" y="85"/>
                  </a:cubicBezTo>
                  <a:cubicBezTo>
                    <a:pt x="123" y="45"/>
                    <a:pt x="93" y="6"/>
                    <a:pt x="50" y="14"/>
                  </a:cubicBezTo>
                  <a:cubicBezTo>
                    <a:pt x="12" y="21"/>
                    <a:pt x="2" y="64"/>
                    <a:pt x="12" y="96"/>
                  </a:cubicBezTo>
                  <a:cubicBezTo>
                    <a:pt x="13" y="98"/>
                    <a:pt x="10" y="97"/>
                    <a:pt x="10" y="96"/>
                  </a:cubicBezTo>
                  <a:cubicBezTo>
                    <a:pt x="0" y="65"/>
                    <a:pt x="7" y="28"/>
                    <a:pt x="38" y="14"/>
                  </a:cubicBezTo>
                  <a:cubicBezTo>
                    <a:pt x="71" y="0"/>
                    <a:pt x="106" y="21"/>
                    <a:pt x="120" y="51"/>
                  </a:cubicBezTo>
                  <a:cubicBezTo>
                    <a:pt x="128" y="69"/>
                    <a:pt x="130" y="90"/>
                    <a:pt x="128" y="109"/>
                  </a:cubicBezTo>
                  <a:cubicBezTo>
                    <a:pt x="126" y="129"/>
                    <a:pt x="123" y="150"/>
                    <a:pt x="108" y="165"/>
                  </a:cubicBezTo>
                  <a:cubicBezTo>
                    <a:pt x="88" y="186"/>
                    <a:pt x="58" y="174"/>
                    <a:pt x="41" y="156"/>
                  </a:cubicBezTo>
                  <a:cubicBezTo>
                    <a:pt x="25" y="140"/>
                    <a:pt x="16" y="117"/>
                    <a:pt x="10" y="96"/>
                  </a:cubicBezTo>
                  <a:cubicBezTo>
                    <a:pt x="9" y="93"/>
                    <a:pt x="12" y="94"/>
                    <a:pt x="12" y="96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5" name="íSļîḋé">
              <a:extLst>
                <a:ext uri="{FF2B5EF4-FFF2-40B4-BE49-F238E27FC236}">
                  <a16:creationId xmlns:a16="http://schemas.microsoft.com/office/drawing/2014/main" id="{A8F12A14-21C2-4458-C161-AD323D73714C}"/>
                </a:ext>
              </a:extLst>
            </p:cNvPr>
            <p:cNvSpPr/>
            <p:nvPr/>
          </p:nvSpPr>
          <p:spPr bwMode="auto">
            <a:xfrm>
              <a:off x="4581526" y="2568575"/>
              <a:ext cx="184150" cy="192088"/>
            </a:xfrm>
            <a:custGeom>
              <a:avLst/>
              <a:gdLst>
                <a:gd name="T0" fmla="*/ 79 w 96"/>
                <a:gd name="T1" fmla="*/ 85 h 100"/>
                <a:gd name="T2" fmla="*/ 29 w 96"/>
                <a:gd name="T3" fmla="*/ 44 h 100"/>
                <a:gd name="T4" fmla="*/ 49 w 96"/>
                <a:gd name="T5" fmla="*/ 19 h 100"/>
                <a:gd name="T6" fmla="*/ 54 w 96"/>
                <a:gd name="T7" fmla="*/ 20 h 100"/>
                <a:gd name="T8" fmla="*/ 84 w 96"/>
                <a:gd name="T9" fmla="*/ 49 h 100"/>
                <a:gd name="T10" fmla="*/ 83 w 96"/>
                <a:gd name="T11" fmla="*/ 85 h 100"/>
                <a:gd name="T12" fmla="*/ 79 w 96"/>
                <a:gd name="T13" fmla="*/ 85 h 100"/>
                <a:gd name="T14" fmla="*/ 31 w 96"/>
                <a:gd name="T15" fmla="*/ 0 h 100"/>
                <a:gd name="T16" fmla="*/ 0 w 96"/>
                <a:gd name="T17" fmla="*/ 31 h 100"/>
                <a:gd name="T18" fmla="*/ 17 w 96"/>
                <a:gd name="T19" fmla="*/ 25 h 100"/>
                <a:gd name="T20" fmla="*/ 24 w 96"/>
                <a:gd name="T21" fmla="*/ 28 h 100"/>
                <a:gd name="T22" fmla="*/ 34 w 96"/>
                <a:gd name="T23" fmla="*/ 85 h 100"/>
                <a:gd name="T24" fmla="*/ 82 w 96"/>
                <a:gd name="T25" fmla="*/ 100 h 100"/>
                <a:gd name="T26" fmla="*/ 89 w 96"/>
                <a:gd name="T27" fmla="*/ 100 h 100"/>
                <a:gd name="T28" fmla="*/ 96 w 96"/>
                <a:gd name="T29" fmla="*/ 40 h 100"/>
                <a:gd name="T30" fmla="*/ 62 w 96"/>
                <a:gd name="T31" fmla="*/ 8 h 100"/>
                <a:gd name="T32" fmla="*/ 31 w 96"/>
                <a:gd name="T3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6" h="100">
                  <a:moveTo>
                    <a:pt x="79" y="85"/>
                  </a:moveTo>
                  <a:cubicBezTo>
                    <a:pt x="34" y="85"/>
                    <a:pt x="29" y="44"/>
                    <a:pt x="29" y="44"/>
                  </a:cubicBezTo>
                  <a:cubicBezTo>
                    <a:pt x="31" y="23"/>
                    <a:pt x="42" y="19"/>
                    <a:pt x="49" y="19"/>
                  </a:cubicBezTo>
                  <a:cubicBezTo>
                    <a:pt x="52" y="19"/>
                    <a:pt x="54" y="20"/>
                    <a:pt x="54" y="20"/>
                  </a:cubicBezTo>
                  <a:cubicBezTo>
                    <a:pt x="80" y="34"/>
                    <a:pt x="84" y="49"/>
                    <a:pt x="84" y="49"/>
                  </a:cubicBezTo>
                  <a:cubicBezTo>
                    <a:pt x="83" y="57"/>
                    <a:pt x="83" y="85"/>
                    <a:pt x="83" y="85"/>
                  </a:cubicBezTo>
                  <a:cubicBezTo>
                    <a:pt x="82" y="85"/>
                    <a:pt x="80" y="85"/>
                    <a:pt x="79" y="85"/>
                  </a:cubicBezTo>
                  <a:moveTo>
                    <a:pt x="31" y="0"/>
                  </a:moveTo>
                  <a:cubicBezTo>
                    <a:pt x="17" y="0"/>
                    <a:pt x="5" y="8"/>
                    <a:pt x="0" y="31"/>
                  </a:cubicBezTo>
                  <a:cubicBezTo>
                    <a:pt x="0" y="31"/>
                    <a:pt x="8" y="25"/>
                    <a:pt x="17" y="25"/>
                  </a:cubicBezTo>
                  <a:cubicBezTo>
                    <a:pt x="19" y="25"/>
                    <a:pt x="22" y="26"/>
                    <a:pt x="24" y="28"/>
                  </a:cubicBezTo>
                  <a:cubicBezTo>
                    <a:pt x="24" y="28"/>
                    <a:pt x="6" y="64"/>
                    <a:pt x="34" y="85"/>
                  </a:cubicBezTo>
                  <a:cubicBezTo>
                    <a:pt x="44" y="92"/>
                    <a:pt x="60" y="100"/>
                    <a:pt x="82" y="100"/>
                  </a:cubicBezTo>
                  <a:cubicBezTo>
                    <a:pt x="84" y="100"/>
                    <a:pt x="86" y="100"/>
                    <a:pt x="89" y="100"/>
                  </a:cubicBezTo>
                  <a:cubicBezTo>
                    <a:pt x="89" y="100"/>
                    <a:pt x="86" y="61"/>
                    <a:pt x="96" y="40"/>
                  </a:cubicBezTo>
                  <a:cubicBezTo>
                    <a:pt x="96" y="40"/>
                    <a:pt x="90" y="22"/>
                    <a:pt x="62" y="8"/>
                  </a:cubicBezTo>
                  <a:cubicBezTo>
                    <a:pt x="51" y="3"/>
                    <a:pt x="40" y="0"/>
                    <a:pt x="31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6" name="i$ľíḓé">
              <a:extLst>
                <a:ext uri="{FF2B5EF4-FFF2-40B4-BE49-F238E27FC236}">
                  <a16:creationId xmlns:a16="http://schemas.microsoft.com/office/drawing/2014/main" id="{7497DCC1-2219-E8AD-EE16-C7A26D58B594}"/>
                </a:ext>
              </a:extLst>
            </p:cNvPr>
            <p:cNvSpPr/>
            <p:nvPr/>
          </p:nvSpPr>
          <p:spPr bwMode="auto">
            <a:xfrm>
              <a:off x="4637088" y="2605088"/>
              <a:ext cx="106363" cy="127000"/>
            </a:xfrm>
            <a:custGeom>
              <a:avLst/>
              <a:gdLst>
                <a:gd name="T0" fmla="*/ 20 w 55"/>
                <a:gd name="T1" fmla="*/ 0 h 66"/>
                <a:gd name="T2" fmla="*/ 0 w 55"/>
                <a:gd name="T3" fmla="*/ 25 h 66"/>
                <a:gd name="T4" fmla="*/ 50 w 55"/>
                <a:gd name="T5" fmla="*/ 66 h 66"/>
                <a:gd name="T6" fmla="*/ 54 w 55"/>
                <a:gd name="T7" fmla="*/ 66 h 66"/>
                <a:gd name="T8" fmla="*/ 55 w 55"/>
                <a:gd name="T9" fmla="*/ 30 h 66"/>
                <a:gd name="T10" fmla="*/ 25 w 55"/>
                <a:gd name="T11" fmla="*/ 1 h 66"/>
                <a:gd name="T12" fmla="*/ 20 w 55"/>
                <a:gd name="T1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6">
                  <a:moveTo>
                    <a:pt x="20" y="0"/>
                  </a:moveTo>
                  <a:cubicBezTo>
                    <a:pt x="13" y="0"/>
                    <a:pt x="2" y="4"/>
                    <a:pt x="0" y="25"/>
                  </a:cubicBezTo>
                  <a:cubicBezTo>
                    <a:pt x="0" y="25"/>
                    <a:pt x="5" y="66"/>
                    <a:pt x="50" y="66"/>
                  </a:cubicBezTo>
                  <a:cubicBezTo>
                    <a:pt x="51" y="66"/>
                    <a:pt x="53" y="66"/>
                    <a:pt x="54" y="66"/>
                  </a:cubicBezTo>
                  <a:cubicBezTo>
                    <a:pt x="54" y="66"/>
                    <a:pt x="54" y="38"/>
                    <a:pt x="55" y="30"/>
                  </a:cubicBezTo>
                  <a:cubicBezTo>
                    <a:pt x="55" y="30"/>
                    <a:pt x="51" y="15"/>
                    <a:pt x="25" y="1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solidFill>
              <a:srgbClr val="E59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7" name="isḻíḑé">
              <a:extLst>
                <a:ext uri="{FF2B5EF4-FFF2-40B4-BE49-F238E27FC236}">
                  <a16:creationId xmlns:a16="http://schemas.microsoft.com/office/drawing/2014/main" id="{5D053FDD-E0B9-5B01-2F39-CD7B61068769}"/>
                </a:ext>
              </a:extLst>
            </p:cNvPr>
            <p:cNvSpPr/>
            <p:nvPr/>
          </p:nvSpPr>
          <p:spPr bwMode="auto">
            <a:xfrm>
              <a:off x="4597401" y="2581275"/>
              <a:ext cx="149225" cy="96838"/>
            </a:xfrm>
            <a:custGeom>
              <a:avLst/>
              <a:gdLst>
                <a:gd name="T0" fmla="*/ 75 w 78"/>
                <a:gd name="T1" fmla="*/ 48 h 51"/>
                <a:gd name="T2" fmla="*/ 44 w 78"/>
                <a:gd name="T3" fmla="*/ 15 h 51"/>
                <a:gd name="T4" fmla="*/ 3 w 78"/>
                <a:gd name="T5" fmla="*/ 16 h 51"/>
                <a:gd name="T6" fmla="*/ 1 w 78"/>
                <a:gd name="T7" fmla="*/ 13 h 51"/>
                <a:gd name="T8" fmla="*/ 46 w 78"/>
                <a:gd name="T9" fmla="*/ 13 h 51"/>
                <a:gd name="T10" fmla="*/ 78 w 78"/>
                <a:gd name="T11" fmla="*/ 49 h 51"/>
                <a:gd name="T12" fmla="*/ 75 w 78"/>
                <a:gd name="T13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51">
                  <a:moveTo>
                    <a:pt x="75" y="48"/>
                  </a:moveTo>
                  <a:cubicBezTo>
                    <a:pt x="74" y="33"/>
                    <a:pt x="57" y="21"/>
                    <a:pt x="44" y="15"/>
                  </a:cubicBezTo>
                  <a:cubicBezTo>
                    <a:pt x="32" y="9"/>
                    <a:pt x="13" y="4"/>
                    <a:pt x="3" y="16"/>
                  </a:cubicBezTo>
                  <a:cubicBezTo>
                    <a:pt x="2" y="17"/>
                    <a:pt x="0" y="14"/>
                    <a:pt x="1" y="13"/>
                  </a:cubicBezTo>
                  <a:cubicBezTo>
                    <a:pt x="12" y="0"/>
                    <a:pt x="33" y="6"/>
                    <a:pt x="46" y="13"/>
                  </a:cubicBezTo>
                  <a:cubicBezTo>
                    <a:pt x="59" y="20"/>
                    <a:pt x="76" y="33"/>
                    <a:pt x="78" y="49"/>
                  </a:cubicBezTo>
                  <a:cubicBezTo>
                    <a:pt x="78" y="51"/>
                    <a:pt x="75" y="50"/>
                    <a:pt x="75" y="48"/>
                  </a:cubicBezTo>
                  <a:close/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8" name="íslîdé">
              <a:extLst>
                <a:ext uri="{FF2B5EF4-FFF2-40B4-BE49-F238E27FC236}">
                  <a16:creationId xmlns:a16="http://schemas.microsoft.com/office/drawing/2014/main" id="{1B8CE566-07A0-B398-1715-C49645FBB5FA}"/>
                </a:ext>
              </a:extLst>
            </p:cNvPr>
            <p:cNvSpPr/>
            <p:nvPr/>
          </p:nvSpPr>
          <p:spPr bwMode="auto">
            <a:xfrm>
              <a:off x="4627563" y="2600325"/>
              <a:ext cx="112713" cy="138113"/>
            </a:xfrm>
            <a:custGeom>
              <a:avLst/>
              <a:gdLst>
                <a:gd name="T0" fmla="*/ 58 w 59"/>
                <a:gd name="T1" fmla="*/ 72 h 72"/>
                <a:gd name="T2" fmla="*/ 9 w 59"/>
                <a:gd name="T3" fmla="*/ 43 h 72"/>
                <a:gd name="T4" fmla="*/ 24 w 59"/>
                <a:gd name="T5" fmla="*/ 0 h 72"/>
                <a:gd name="T6" fmla="*/ 26 w 59"/>
                <a:gd name="T7" fmla="*/ 3 h 72"/>
                <a:gd name="T8" fmla="*/ 9 w 59"/>
                <a:gd name="T9" fmla="*/ 17 h 72"/>
                <a:gd name="T10" fmla="*/ 12 w 59"/>
                <a:gd name="T11" fmla="*/ 45 h 72"/>
                <a:gd name="T12" fmla="*/ 57 w 59"/>
                <a:gd name="T13" fmla="*/ 69 h 72"/>
                <a:gd name="T14" fmla="*/ 58 w 59"/>
                <a:gd name="T1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72">
                  <a:moveTo>
                    <a:pt x="58" y="72"/>
                  </a:moveTo>
                  <a:cubicBezTo>
                    <a:pt x="38" y="72"/>
                    <a:pt x="18" y="61"/>
                    <a:pt x="9" y="43"/>
                  </a:cubicBezTo>
                  <a:cubicBezTo>
                    <a:pt x="0" y="29"/>
                    <a:pt x="4" y="3"/>
                    <a:pt x="24" y="0"/>
                  </a:cubicBezTo>
                  <a:cubicBezTo>
                    <a:pt x="25" y="0"/>
                    <a:pt x="27" y="3"/>
                    <a:pt x="26" y="3"/>
                  </a:cubicBezTo>
                  <a:cubicBezTo>
                    <a:pt x="18" y="4"/>
                    <a:pt x="13" y="10"/>
                    <a:pt x="9" y="17"/>
                  </a:cubicBezTo>
                  <a:cubicBezTo>
                    <a:pt x="4" y="26"/>
                    <a:pt x="7" y="36"/>
                    <a:pt x="12" y="45"/>
                  </a:cubicBezTo>
                  <a:cubicBezTo>
                    <a:pt x="20" y="60"/>
                    <a:pt x="39" y="69"/>
                    <a:pt x="57" y="69"/>
                  </a:cubicBezTo>
                  <a:cubicBezTo>
                    <a:pt x="58" y="69"/>
                    <a:pt x="59" y="72"/>
                    <a:pt x="58" y="72"/>
                  </a:cubicBezTo>
                  <a:close/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9" name="ï$ľiďê">
              <a:extLst>
                <a:ext uri="{FF2B5EF4-FFF2-40B4-BE49-F238E27FC236}">
                  <a16:creationId xmlns:a16="http://schemas.microsoft.com/office/drawing/2014/main" id="{AD78C0C0-0085-00B8-2935-4DDEA4F83012}"/>
                </a:ext>
              </a:extLst>
            </p:cNvPr>
            <p:cNvSpPr/>
            <p:nvPr/>
          </p:nvSpPr>
          <p:spPr bwMode="auto">
            <a:xfrm>
              <a:off x="3155951" y="2795588"/>
              <a:ext cx="1589088" cy="1670050"/>
            </a:xfrm>
            <a:custGeom>
              <a:avLst/>
              <a:gdLst>
                <a:gd name="T0" fmla="*/ 764 w 829"/>
                <a:gd name="T1" fmla="*/ 596 h 872"/>
                <a:gd name="T2" fmla="*/ 779 w 829"/>
                <a:gd name="T3" fmla="*/ 544 h 872"/>
                <a:gd name="T4" fmla="*/ 817 w 829"/>
                <a:gd name="T5" fmla="*/ 494 h 872"/>
                <a:gd name="T6" fmla="*/ 759 w 829"/>
                <a:gd name="T7" fmla="*/ 400 h 872"/>
                <a:gd name="T8" fmla="*/ 776 w 829"/>
                <a:gd name="T9" fmla="*/ 341 h 872"/>
                <a:gd name="T10" fmla="*/ 743 w 829"/>
                <a:gd name="T11" fmla="*/ 284 h 872"/>
                <a:gd name="T12" fmla="*/ 718 w 829"/>
                <a:gd name="T13" fmla="*/ 240 h 872"/>
                <a:gd name="T14" fmla="*/ 724 w 829"/>
                <a:gd name="T15" fmla="*/ 197 h 872"/>
                <a:gd name="T16" fmla="*/ 655 w 829"/>
                <a:gd name="T17" fmla="*/ 149 h 872"/>
                <a:gd name="T18" fmla="*/ 593 w 829"/>
                <a:gd name="T19" fmla="*/ 79 h 872"/>
                <a:gd name="T20" fmla="*/ 516 w 829"/>
                <a:gd name="T21" fmla="*/ 58 h 872"/>
                <a:gd name="T22" fmla="*/ 461 w 829"/>
                <a:gd name="T23" fmla="*/ 8 h 872"/>
                <a:gd name="T24" fmla="*/ 396 w 829"/>
                <a:gd name="T25" fmla="*/ 13 h 872"/>
                <a:gd name="T26" fmla="*/ 347 w 829"/>
                <a:gd name="T27" fmla="*/ 22 h 872"/>
                <a:gd name="T28" fmla="*/ 255 w 829"/>
                <a:gd name="T29" fmla="*/ 36 h 872"/>
                <a:gd name="T30" fmla="*/ 309 w 829"/>
                <a:gd name="T31" fmla="*/ 39 h 872"/>
                <a:gd name="T32" fmla="*/ 347 w 829"/>
                <a:gd name="T33" fmla="*/ 65 h 872"/>
                <a:gd name="T34" fmla="*/ 388 w 829"/>
                <a:gd name="T35" fmla="*/ 65 h 872"/>
                <a:gd name="T36" fmla="*/ 442 w 829"/>
                <a:gd name="T37" fmla="*/ 72 h 872"/>
                <a:gd name="T38" fmla="*/ 473 w 829"/>
                <a:gd name="T39" fmla="*/ 118 h 872"/>
                <a:gd name="T40" fmla="*/ 523 w 829"/>
                <a:gd name="T41" fmla="*/ 133 h 872"/>
                <a:gd name="T42" fmla="*/ 580 w 829"/>
                <a:gd name="T43" fmla="*/ 145 h 872"/>
                <a:gd name="T44" fmla="*/ 587 w 829"/>
                <a:gd name="T45" fmla="*/ 183 h 872"/>
                <a:gd name="T46" fmla="*/ 601 w 829"/>
                <a:gd name="T47" fmla="*/ 217 h 872"/>
                <a:gd name="T48" fmla="*/ 585 w 829"/>
                <a:gd name="T49" fmla="*/ 252 h 872"/>
                <a:gd name="T50" fmla="*/ 505 w 829"/>
                <a:gd name="T51" fmla="*/ 259 h 872"/>
                <a:gd name="T52" fmla="*/ 478 w 829"/>
                <a:gd name="T53" fmla="*/ 282 h 872"/>
                <a:gd name="T54" fmla="*/ 523 w 829"/>
                <a:gd name="T55" fmla="*/ 365 h 872"/>
                <a:gd name="T56" fmla="*/ 542 w 829"/>
                <a:gd name="T57" fmla="*/ 622 h 872"/>
                <a:gd name="T58" fmla="*/ 436 w 829"/>
                <a:gd name="T59" fmla="*/ 723 h 872"/>
                <a:gd name="T60" fmla="*/ 381 w 829"/>
                <a:gd name="T61" fmla="*/ 737 h 872"/>
                <a:gd name="T62" fmla="*/ 288 w 829"/>
                <a:gd name="T63" fmla="*/ 766 h 872"/>
                <a:gd name="T64" fmla="*/ 239 w 829"/>
                <a:gd name="T65" fmla="*/ 762 h 872"/>
                <a:gd name="T66" fmla="*/ 178 w 829"/>
                <a:gd name="T67" fmla="*/ 764 h 872"/>
                <a:gd name="T68" fmla="*/ 143 w 829"/>
                <a:gd name="T69" fmla="*/ 767 h 872"/>
                <a:gd name="T70" fmla="*/ 141 w 829"/>
                <a:gd name="T71" fmla="*/ 793 h 872"/>
                <a:gd name="T72" fmla="*/ 106 w 829"/>
                <a:gd name="T73" fmla="*/ 794 h 872"/>
                <a:gd name="T74" fmla="*/ 59 w 829"/>
                <a:gd name="T75" fmla="*/ 791 h 872"/>
                <a:gd name="T76" fmla="*/ 5 w 829"/>
                <a:gd name="T77" fmla="*/ 803 h 872"/>
                <a:gd name="T78" fmla="*/ 0 w 829"/>
                <a:gd name="T79" fmla="*/ 804 h 872"/>
                <a:gd name="T80" fmla="*/ 8 w 829"/>
                <a:gd name="T81" fmla="*/ 808 h 872"/>
                <a:gd name="T82" fmla="*/ 53 w 829"/>
                <a:gd name="T83" fmla="*/ 812 h 872"/>
                <a:gd name="T84" fmla="*/ 106 w 829"/>
                <a:gd name="T85" fmla="*/ 827 h 872"/>
                <a:gd name="T86" fmla="*/ 149 w 829"/>
                <a:gd name="T87" fmla="*/ 868 h 872"/>
                <a:gd name="T88" fmla="*/ 207 w 829"/>
                <a:gd name="T89" fmla="*/ 848 h 872"/>
                <a:gd name="T90" fmla="*/ 664 w 829"/>
                <a:gd name="T91" fmla="*/ 690 h 872"/>
                <a:gd name="T92" fmla="*/ 764 w 829"/>
                <a:gd name="T93" fmla="*/ 596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29" h="872">
                  <a:moveTo>
                    <a:pt x="764" y="596"/>
                  </a:moveTo>
                  <a:cubicBezTo>
                    <a:pt x="766" y="574"/>
                    <a:pt x="764" y="562"/>
                    <a:pt x="779" y="544"/>
                  </a:cubicBezTo>
                  <a:cubicBezTo>
                    <a:pt x="794" y="525"/>
                    <a:pt x="811" y="520"/>
                    <a:pt x="817" y="494"/>
                  </a:cubicBezTo>
                  <a:cubicBezTo>
                    <a:pt x="829" y="441"/>
                    <a:pt x="771" y="446"/>
                    <a:pt x="759" y="400"/>
                  </a:cubicBezTo>
                  <a:cubicBezTo>
                    <a:pt x="753" y="374"/>
                    <a:pt x="774" y="364"/>
                    <a:pt x="776" y="341"/>
                  </a:cubicBezTo>
                  <a:cubicBezTo>
                    <a:pt x="779" y="314"/>
                    <a:pt x="760" y="301"/>
                    <a:pt x="743" y="284"/>
                  </a:cubicBezTo>
                  <a:cubicBezTo>
                    <a:pt x="728" y="269"/>
                    <a:pt x="720" y="263"/>
                    <a:pt x="718" y="240"/>
                  </a:cubicBezTo>
                  <a:cubicBezTo>
                    <a:pt x="717" y="225"/>
                    <a:pt x="726" y="211"/>
                    <a:pt x="724" y="197"/>
                  </a:cubicBezTo>
                  <a:cubicBezTo>
                    <a:pt x="718" y="160"/>
                    <a:pt x="683" y="160"/>
                    <a:pt x="655" y="149"/>
                  </a:cubicBezTo>
                  <a:cubicBezTo>
                    <a:pt x="613" y="133"/>
                    <a:pt x="636" y="93"/>
                    <a:pt x="593" y="79"/>
                  </a:cubicBezTo>
                  <a:cubicBezTo>
                    <a:pt x="565" y="69"/>
                    <a:pt x="542" y="78"/>
                    <a:pt x="516" y="58"/>
                  </a:cubicBezTo>
                  <a:cubicBezTo>
                    <a:pt x="497" y="42"/>
                    <a:pt x="485" y="18"/>
                    <a:pt x="461" y="8"/>
                  </a:cubicBezTo>
                  <a:cubicBezTo>
                    <a:pt x="440" y="0"/>
                    <a:pt x="418" y="7"/>
                    <a:pt x="396" y="13"/>
                  </a:cubicBezTo>
                  <a:cubicBezTo>
                    <a:pt x="380" y="19"/>
                    <a:pt x="363" y="24"/>
                    <a:pt x="347" y="22"/>
                  </a:cubicBezTo>
                  <a:cubicBezTo>
                    <a:pt x="306" y="18"/>
                    <a:pt x="287" y="12"/>
                    <a:pt x="255" y="36"/>
                  </a:cubicBezTo>
                  <a:cubicBezTo>
                    <a:pt x="273" y="33"/>
                    <a:pt x="291" y="28"/>
                    <a:pt x="309" y="39"/>
                  </a:cubicBezTo>
                  <a:cubicBezTo>
                    <a:pt x="324" y="47"/>
                    <a:pt x="331" y="61"/>
                    <a:pt x="347" y="65"/>
                  </a:cubicBezTo>
                  <a:cubicBezTo>
                    <a:pt x="359" y="69"/>
                    <a:pt x="374" y="67"/>
                    <a:pt x="388" y="65"/>
                  </a:cubicBezTo>
                  <a:cubicBezTo>
                    <a:pt x="407" y="62"/>
                    <a:pt x="427" y="59"/>
                    <a:pt x="442" y="72"/>
                  </a:cubicBezTo>
                  <a:cubicBezTo>
                    <a:pt x="457" y="85"/>
                    <a:pt x="457" y="105"/>
                    <a:pt x="473" y="118"/>
                  </a:cubicBezTo>
                  <a:cubicBezTo>
                    <a:pt x="488" y="130"/>
                    <a:pt x="504" y="132"/>
                    <a:pt x="523" y="133"/>
                  </a:cubicBezTo>
                  <a:cubicBezTo>
                    <a:pt x="539" y="134"/>
                    <a:pt x="568" y="134"/>
                    <a:pt x="580" y="145"/>
                  </a:cubicBezTo>
                  <a:cubicBezTo>
                    <a:pt x="592" y="156"/>
                    <a:pt x="584" y="171"/>
                    <a:pt x="587" y="183"/>
                  </a:cubicBezTo>
                  <a:cubicBezTo>
                    <a:pt x="589" y="196"/>
                    <a:pt x="601" y="204"/>
                    <a:pt x="601" y="217"/>
                  </a:cubicBezTo>
                  <a:cubicBezTo>
                    <a:pt x="602" y="230"/>
                    <a:pt x="596" y="245"/>
                    <a:pt x="585" y="252"/>
                  </a:cubicBezTo>
                  <a:cubicBezTo>
                    <a:pt x="562" y="266"/>
                    <a:pt x="529" y="260"/>
                    <a:pt x="505" y="259"/>
                  </a:cubicBezTo>
                  <a:cubicBezTo>
                    <a:pt x="487" y="259"/>
                    <a:pt x="478" y="263"/>
                    <a:pt x="478" y="282"/>
                  </a:cubicBezTo>
                  <a:cubicBezTo>
                    <a:pt x="479" y="317"/>
                    <a:pt x="502" y="340"/>
                    <a:pt x="523" y="365"/>
                  </a:cubicBezTo>
                  <a:cubicBezTo>
                    <a:pt x="582" y="434"/>
                    <a:pt x="582" y="543"/>
                    <a:pt x="542" y="622"/>
                  </a:cubicBezTo>
                  <a:cubicBezTo>
                    <a:pt x="520" y="667"/>
                    <a:pt x="478" y="695"/>
                    <a:pt x="436" y="723"/>
                  </a:cubicBezTo>
                  <a:cubicBezTo>
                    <a:pt x="413" y="738"/>
                    <a:pt x="404" y="733"/>
                    <a:pt x="381" y="737"/>
                  </a:cubicBezTo>
                  <a:cubicBezTo>
                    <a:pt x="349" y="742"/>
                    <a:pt x="320" y="763"/>
                    <a:pt x="288" y="766"/>
                  </a:cubicBezTo>
                  <a:cubicBezTo>
                    <a:pt x="272" y="768"/>
                    <a:pt x="256" y="762"/>
                    <a:pt x="239" y="762"/>
                  </a:cubicBezTo>
                  <a:cubicBezTo>
                    <a:pt x="220" y="761"/>
                    <a:pt x="198" y="761"/>
                    <a:pt x="178" y="764"/>
                  </a:cubicBezTo>
                  <a:cubicBezTo>
                    <a:pt x="173" y="765"/>
                    <a:pt x="146" y="764"/>
                    <a:pt x="143" y="767"/>
                  </a:cubicBezTo>
                  <a:cubicBezTo>
                    <a:pt x="137" y="772"/>
                    <a:pt x="143" y="786"/>
                    <a:pt x="141" y="793"/>
                  </a:cubicBezTo>
                  <a:cubicBezTo>
                    <a:pt x="135" y="818"/>
                    <a:pt x="120" y="802"/>
                    <a:pt x="106" y="794"/>
                  </a:cubicBezTo>
                  <a:cubicBezTo>
                    <a:pt x="92" y="787"/>
                    <a:pt x="74" y="789"/>
                    <a:pt x="59" y="791"/>
                  </a:cubicBezTo>
                  <a:cubicBezTo>
                    <a:pt x="41" y="794"/>
                    <a:pt x="24" y="802"/>
                    <a:pt x="5" y="803"/>
                  </a:cubicBezTo>
                  <a:cubicBezTo>
                    <a:pt x="4" y="803"/>
                    <a:pt x="2" y="804"/>
                    <a:pt x="0" y="804"/>
                  </a:cubicBezTo>
                  <a:cubicBezTo>
                    <a:pt x="2" y="805"/>
                    <a:pt x="5" y="807"/>
                    <a:pt x="8" y="808"/>
                  </a:cubicBezTo>
                  <a:cubicBezTo>
                    <a:pt x="22" y="815"/>
                    <a:pt x="38" y="813"/>
                    <a:pt x="53" y="812"/>
                  </a:cubicBezTo>
                  <a:cubicBezTo>
                    <a:pt x="74" y="809"/>
                    <a:pt x="93" y="807"/>
                    <a:pt x="106" y="827"/>
                  </a:cubicBezTo>
                  <a:cubicBezTo>
                    <a:pt x="118" y="846"/>
                    <a:pt x="122" y="860"/>
                    <a:pt x="149" y="868"/>
                  </a:cubicBezTo>
                  <a:cubicBezTo>
                    <a:pt x="165" y="872"/>
                    <a:pt x="190" y="851"/>
                    <a:pt x="207" y="848"/>
                  </a:cubicBezTo>
                  <a:cubicBezTo>
                    <a:pt x="664" y="690"/>
                    <a:pt x="664" y="690"/>
                    <a:pt x="664" y="690"/>
                  </a:cubicBezTo>
                  <a:cubicBezTo>
                    <a:pt x="701" y="664"/>
                    <a:pt x="759" y="653"/>
                    <a:pt x="764" y="596"/>
                  </a:cubicBezTo>
                </a:path>
              </a:pathLst>
            </a:custGeom>
            <a:solidFill>
              <a:srgbClr val="C1BE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0" name="iś1iḓé">
              <a:extLst>
                <a:ext uri="{FF2B5EF4-FFF2-40B4-BE49-F238E27FC236}">
                  <a16:creationId xmlns:a16="http://schemas.microsoft.com/office/drawing/2014/main" id="{547F212B-AE5F-BA9A-69B6-452BB5BC6287}"/>
                </a:ext>
              </a:extLst>
            </p:cNvPr>
            <p:cNvSpPr/>
            <p:nvPr/>
          </p:nvSpPr>
          <p:spPr bwMode="auto">
            <a:xfrm>
              <a:off x="2836863" y="2795588"/>
              <a:ext cx="1908175" cy="1670050"/>
            </a:xfrm>
            <a:custGeom>
              <a:avLst/>
              <a:gdLst>
                <a:gd name="T0" fmla="*/ 373 w 995"/>
                <a:gd name="T1" fmla="*/ 848 h 872"/>
                <a:gd name="T2" fmla="*/ 315 w 995"/>
                <a:gd name="T3" fmla="*/ 868 h 872"/>
                <a:gd name="T4" fmla="*/ 272 w 995"/>
                <a:gd name="T5" fmla="*/ 827 h 872"/>
                <a:gd name="T6" fmla="*/ 219 w 995"/>
                <a:gd name="T7" fmla="*/ 812 h 872"/>
                <a:gd name="T8" fmla="*/ 174 w 995"/>
                <a:gd name="T9" fmla="*/ 808 h 872"/>
                <a:gd name="T10" fmla="*/ 132 w 995"/>
                <a:gd name="T11" fmla="*/ 708 h 872"/>
                <a:gd name="T12" fmla="*/ 52 w 995"/>
                <a:gd name="T13" fmla="*/ 652 h 872"/>
                <a:gd name="T14" fmla="*/ 62 w 995"/>
                <a:gd name="T15" fmla="*/ 558 h 872"/>
                <a:gd name="T16" fmla="*/ 10 w 995"/>
                <a:gd name="T17" fmla="*/ 468 h 872"/>
                <a:gd name="T18" fmla="*/ 64 w 995"/>
                <a:gd name="T19" fmla="*/ 398 h 872"/>
                <a:gd name="T20" fmla="*/ 70 w 995"/>
                <a:gd name="T21" fmla="*/ 298 h 872"/>
                <a:gd name="T22" fmla="*/ 146 w 995"/>
                <a:gd name="T23" fmla="*/ 231 h 872"/>
                <a:gd name="T24" fmla="*/ 185 w 995"/>
                <a:gd name="T25" fmla="*/ 161 h 872"/>
                <a:gd name="T26" fmla="*/ 255 w 995"/>
                <a:gd name="T27" fmla="*/ 110 h 872"/>
                <a:gd name="T28" fmla="*/ 328 w 995"/>
                <a:gd name="T29" fmla="*/ 71 h 872"/>
                <a:gd name="T30" fmla="*/ 412 w 995"/>
                <a:gd name="T31" fmla="*/ 43 h 872"/>
                <a:gd name="T32" fmla="*/ 513 w 995"/>
                <a:gd name="T33" fmla="*/ 22 h 872"/>
                <a:gd name="T34" fmla="*/ 562 w 995"/>
                <a:gd name="T35" fmla="*/ 13 h 872"/>
                <a:gd name="T36" fmla="*/ 627 w 995"/>
                <a:gd name="T37" fmla="*/ 8 h 872"/>
                <a:gd name="T38" fmla="*/ 682 w 995"/>
                <a:gd name="T39" fmla="*/ 58 h 872"/>
                <a:gd name="T40" fmla="*/ 759 w 995"/>
                <a:gd name="T41" fmla="*/ 79 h 872"/>
                <a:gd name="T42" fmla="*/ 821 w 995"/>
                <a:gd name="T43" fmla="*/ 149 h 872"/>
                <a:gd name="T44" fmla="*/ 890 w 995"/>
                <a:gd name="T45" fmla="*/ 197 h 872"/>
                <a:gd name="T46" fmla="*/ 884 w 995"/>
                <a:gd name="T47" fmla="*/ 240 h 872"/>
                <a:gd name="T48" fmla="*/ 909 w 995"/>
                <a:gd name="T49" fmla="*/ 284 h 872"/>
                <a:gd name="T50" fmla="*/ 942 w 995"/>
                <a:gd name="T51" fmla="*/ 341 h 872"/>
                <a:gd name="T52" fmla="*/ 925 w 995"/>
                <a:gd name="T53" fmla="*/ 400 h 872"/>
                <a:gd name="T54" fmla="*/ 983 w 995"/>
                <a:gd name="T55" fmla="*/ 494 h 872"/>
                <a:gd name="T56" fmla="*/ 945 w 995"/>
                <a:gd name="T57" fmla="*/ 544 h 872"/>
                <a:gd name="T58" fmla="*/ 930 w 995"/>
                <a:gd name="T59" fmla="*/ 596 h 872"/>
                <a:gd name="T60" fmla="*/ 830 w 995"/>
                <a:gd name="T61" fmla="*/ 690 h 872"/>
                <a:gd name="T62" fmla="*/ 373 w 995"/>
                <a:gd name="T63" fmla="*/ 848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95" h="872">
                  <a:moveTo>
                    <a:pt x="373" y="848"/>
                  </a:moveTo>
                  <a:cubicBezTo>
                    <a:pt x="356" y="851"/>
                    <a:pt x="331" y="872"/>
                    <a:pt x="315" y="868"/>
                  </a:cubicBezTo>
                  <a:cubicBezTo>
                    <a:pt x="288" y="860"/>
                    <a:pt x="284" y="846"/>
                    <a:pt x="272" y="827"/>
                  </a:cubicBezTo>
                  <a:cubicBezTo>
                    <a:pt x="259" y="807"/>
                    <a:pt x="240" y="809"/>
                    <a:pt x="219" y="812"/>
                  </a:cubicBezTo>
                  <a:cubicBezTo>
                    <a:pt x="204" y="813"/>
                    <a:pt x="188" y="815"/>
                    <a:pt x="174" y="808"/>
                  </a:cubicBezTo>
                  <a:cubicBezTo>
                    <a:pt x="130" y="787"/>
                    <a:pt x="159" y="742"/>
                    <a:pt x="132" y="708"/>
                  </a:cubicBezTo>
                  <a:cubicBezTo>
                    <a:pt x="111" y="680"/>
                    <a:pt x="67" y="686"/>
                    <a:pt x="52" y="652"/>
                  </a:cubicBezTo>
                  <a:cubicBezTo>
                    <a:pt x="38" y="620"/>
                    <a:pt x="76" y="591"/>
                    <a:pt x="62" y="558"/>
                  </a:cubicBezTo>
                  <a:cubicBezTo>
                    <a:pt x="49" y="528"/>
                    <a:pt x="0" y="513"/>
                    <a:pt x="10" y="468"/>
                  </a:cubicBezTo>
                  <a:cubicBezTo>
                    <a:pt x="19" y="431"/>
                    <a:pt x="62" y="440"/>
                    <a:pt x="64" y="398"/>
                  </a:cubicBezTo>
                  <a:cubicBezTo>
                    <a:pt x="66" y="366"/>
                    <a:pt x="50" y="328"/>
                    <a:pt x="70" y="298"/>
                  </a:cubicBezTo>
                  <a:cubicBezTo>
                    <a:pt x="91" y="266"/>
                    <a:pt x="138" y="280"/>
                    <a:pt x="146" y="231"/>
                  </a:cubicBezTo>
                  <a:cubicBezTo>
                    <a:pt x="151" y="197"/>
                    <a:pt x="143" y="175"/>
                    <a:pt x="185" y="161"/>
                  </a:cubicBezTo>
                  <a:cubicBezTo>
                    <a:pt x="222" y="148"/>
                    <a:pt x="230" y="146"/>
                    <a:pt x="255" y="110"/>
                  </a:cubicBezTo>
                  <a:cubicBezTo>
                    <a:pt x="282" y="70"/>
                    <a:pt x="281" y="60"/>
                    <a:pt x="328" y="71"/>
                  </a:cubicBezTo>
                  <a:cubicBezTo>
                    <a:pt x="368" y="81"/>
                    <a:pt x="384" y="68"/>
                    <a:pt x="412" y="43"/>
                  </a:cubicBezTo>
                  <a:cubicBezTo>
                    <a:pt x="450" y="11"/>
                    <a:pt x="468" y="18"/>
                    <a:pt x="513" y="22"/>
                  </a:cubicBezTo>
                  <a:cubicBezTo>
                    <a:pt x="529" y="24"/>
                    <a:pt x="546" y="19"/>
                    <a:pt x="562" y="13"/>
                  </a:cubicBezTo>
                  <a:cubicBezTo>
                    <a:pt x="584" y="7"/>
                    <a:pt x="606" y="0"/>
                    <a:pt x="627" y="8"/>
                  </a:cubicBezTo>
                  <a:cubicBezTo>
                    <a:pt x="651" y="18"/>
                    <a:pt x="663" y="42"/>
                    <a:pt x="682" y="58"/>
                  </a:cubicBezTo>
                  <a:cubicBezTo>
                    <a:pt x="708" y="78"/>
                    <a:pt x="731" y="69"/>
                    <a:pt x="759" y="79"/>
                  </a:cubicBezTo>
                  <a:cubicBezTo>
                    <a:pt x="802" y="93"/>
                    <a:pt x="779" y="133"/>
                    <a:pt x="821" y="149"/>
                  </a:cubicBezTo>
                  <a:cubicBezTo>
                    <a:pt x="849" y="160"/>
                    <a:pt x="884" y="160"/>
                    <a:pt x="890" y="197"/>
                  </a:cubicBezTo>
                  <a:cubicBezTo>
                    <a:pt x="892" y="211"/>
                    <a:pt x="883" y="225"/>
                    <a:pt x="884" y="240"/>
                  </a:cubicBezTo>
                  <a:cubicBezTo>
                    <a:pt x="886" y="263"/>
                    <a:pt x="894" y="269"/>
                    <a:pt x="909" y="284"/>
                  </a:cubicBezTo>
                  <a:cubicBezTo>
                    <a:pt x="926" y="301"/>
                    <a:pt x="945" y="314"/>
                    <a:pt x="942" y="341"/>
                  </a:cubicBezTo>
                  <a:cubicBezTo>
                    <a:pt x="940" y="364"/>
                    <a:pt x="919" y="374"/>
                    <a:pt x="925" y="400"/>
                  </a:cubicBezTo>
                  <a:cubicBezTo>
                    <a:pt x="937" y="446"/>
                    <a:pt x="995" y="441"/>
                    <a:pt x="983" y="494"/>
                  </a:cubicBezTo>
                  <a:cubicBezTo>
                    <a:pt x="977" y="520"/>
                    <a:pt x="960" y="525"/>
                    <a:pt x="945" y="544"/>
                  </a:cubicBezTo>
                  <a:cubicBezTo>
                    <a:pt x="930" y="562"/>
                    <a:pt x="932" y="574"/>
                    <a:pt x="930" y="596"/>
                  </a:cubicBezTo>
                  <a:cubicBezTo>
                    <a:pt x="925" y="653"/>
                    <a:pt x="867" y="664"/>
                    <a:pt x="830" y="690"/>
                  </a:cubicBezTo>
                  <a:cubicBezTo>
                    <a:pt x="373" y="848"/>
                    <a:pt x="373" y="848"/>
                    <a:pt x="373" y="848"/>
                  </a:cubicBezTo>
                </a:path>
              </a:pathLst>
            </a:custGeom>
            <a:solidFill>
              <a:srgbClr val="D5D3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1" name="ïśľïḓê">
              <a:extLst>
                <a:ext uri="{FF2B5EF4-FFF2-40B4-BE49-F238E27FC236}">
                  <a16:creationId xmlns:a16="http://schemas.microsoft.com/office/drawing/2014/main" id="{9BA8441A-DD37-E4EF-414E-B2973AD31B1B}"/>
                </a:ext>
              </a:extLst>
            </p:cNvPr>
            <p:cNvSpPr/>
            <p:nvPr/>
          </p:nvSpPr>
          <p:spPr bwMode="auto">
            <a:xfrm>
              <a:off x="2852738" y="2800350"/>
              <a:ext cx="1873250" cy="1658938"/>
            </a:xfrm>
            <a:custGeom>
              <a:avLst/>
              <a:gdLst>
                <a:gd name="T0" fmla="*/ 311 w 977"/>
                <a:gd name="T1" fmla="*/ 864 h 866"/>
                <a:gd name="T2" fmla="*/ 265 w 977"/>
                <a:gd name="T3" fmla="*/ 823 h 866"/>
                <a:gd name="T4" fmla="*/ 191 w 977"/>
                <a:gd name="T5" fmla="*/ 809 h 866"/>
                <a:gd name="T6" fmla="*/ 139 w 977"/>
                <a:gd name="T7" fmla="*/ 746 h 866"/>
                <a:gd name="T8" fmla="*/ 60 w 977"/>
                <a:gd name="T9" fmla="*/ 667 h 866"/>
                <a:gd name="T10" fmla="*/ 50 w 977"/>
                <a:gd name="T11" fmla="*/ 603 h 866"/>
                <a:gd name="T12" fmla="*/ 24 w 977"/>
                <a:gd name="T13" fmla="*/ 518 h 866"/>
                <a:gd name="T14" fmla="*/ 15 w 977"/>
                <a:gd name="T15" fmla="*/ 445 h 866"/>
                <a:gd name="T16" fmla="*/ 58 w 977"/>
                <a:gd name="T17" fmla="*/ 390 h 866"/>
                <a:gd name="T18" fmla="*/ 105 w 977"/>
                <a:gd name="T19" fmla="*/ 269 h 866"/>
                <a:gd name="T20" fmla="*/ 145 w 977"/>
                <a:gd name="T21" fmla="*/ 186 h 866"/>
                <a:gd name="T22" fmla="*/ 217 w 977"/>
                <a:gd name="T23" fmla="*/ 142 h 866"/>
                <a:gd name="T24" fmla="*/ 293 w 977"/>
                <a:gd name="T25" fmla="*/ 65 h 866"/>
                <a:gd name="T26" fmla="*/ 375 w 977"/>
                <a:gd name="T27" fmla="*/ 64 h 866"/>
                <a:gd name="T28" fmla="*/ 505 w 977"/>
                <a:gd name="T29" fmla="*/ 20 h 866"/>
                <a:gd name="T30" fmla="*/ 598 w 977"/>
                <a:gd name="T31" fmla="*/ 3 h 866"/>
                <a:gd name="T32" fmla="*/ 674 w 977"/>
                <a:gd name="T33" fmla="*/ 55 h 866"/>
                <a:gd name="T34" fmla="*/ 772 w 977"/>
                <a:gd name="T35" fmla="*/ 91 h 866"/>
                <a:gd name="T36" fmla="*/ 856 w 977"/>
                <a:gd name="T37" fmla="*/ 161 h 866"/>
                <a:gd name="T38" fmla="*/ 881 w 977"/>
                <a:gd name="T39" fmla="*/ 198 h 866"/>
                <a:gd name="T40" fmla="*/ 883 w 977"/>
                <a:gd name="T41" fmla="*/ 263 h 866"/>
                <a:gd name="T42" fmla="*/ 933 w 977"/>
                <a:gd name="T43" fmla="*/ 332 h 866"/>
                <a:gd name="T44" fmla="*/ 915 w 977"/>
                <a:gd name="T45" fmla="*/ 387 h 866"/>
                <a:gd name="T46" fmla="*/ 967 w 977"/>
                <a:gd name="T47" fmla="*/ 455 h 866"/>
                <a:gd name="T48" fmla="*/ 958 w 977"/>
                <a:gd name="T49" fmla="*/ 518 h 866"/>
                <a:gd name="T50" fmla="*/ 921 w 977"/>
                <a:gd name="T51" fmla="*/ 593 h 866"/>
                <a:gd name="T52" fmla="*/ 821 w 977"/>
                <a:gd name="T53" fmla="*/ 688 h 866"/>
                <a:gd name="T54" fmla="*/ 923 w 977"/>
                <a:gd name="T55" fmla="*/ 593 h 866"/>
                <a:gd name="T56" fmla="*/ 960 w 977"/>
                <a:gd name="T57" fmla="*/ 520 h 866"/>
                <a:gd name="T58" fmla="*/ 969 w 977"/>
                <a:gd name="T59" fmla="*/ 454 h 866"/>
                <a:gd name="T60" fmla="*/ 917 w 977"/>
                <a:gd name="T61" fmla="*/ 387 h 866"/>
                <a:gd name="T62" fmla="*/ 936 w 977"/>
                <a:gd name="T63" fmla="*/ 332 h 866"/>
                <a:gd name="T64" fmla="*/ 885 w 977"/>
                <a:gd name="T65" fmla="*/ 261 h 866"/>
                <a:gd name="T66" fmla="*/ 883 w 977"/>
                <a:gd name="T67" fmla="*/ 198 h 866"/>
                <a:gd name="T68" fmla="*/ 846 w 977"/>
                <a:gd name="T69" fmla="*/ 155 h 866"/>
                <a:gd name="T70" fmla="*/ 780 w 977"/>
                <a:gd name="T71" fmla="*/ 100 h 866"/>
                <a:gd name="T72" fmla="*/ 675 w 977"/>
                <a:gd name="T73" fmla="*/ 54 h 866"/>
                <a:gd name="T74" fmla="*/ 598 w 977"/>
                <a:gd name="T75" fmla="*/ 0 h 866"/>
                <a:gd name="T76" fmla="*/ 505 w 977"/>
                <a:gd name="T77" fmla="*/ 18 h 866"/>
                <a:gd name="T78" fmla="*/ 374 w 977"/>
                <a:gd name="T79" fmla="*/ 62 h 866"/>
                <a:gd name="T80" fmla="*/ 293 w 977"/>
                <a:gd name="T81" fmla="*/ 63 h 866"/>
                <a:gd name="T82" fmla="*/ 216 w 977"/>
                <a:gd name="T83" fmla="*/ 140 h 866"/>
                <a:gd name="T84" fmla="*/ 140 w 977"/>
                <a:gd name="T85" fmla="*/ 194 h 866"/>
                <a:gd name="T86" fmla="*/ 93 w 977"/>
                <a:gd name="T87" fmla="*/ 272 h 866"/>
                <a:gd name="T88" fmla="*/ 55 w 977"/>
                <a:gd name="T89" fmla="*/ 390 h 866"/>
                <a:gd name="T90" fmla="*/ 22 w 977"/>
                <a:gd name="T91" fmla="*/ 437 h 866"/>
                <a:gd name="T92" fmla="*/ 22 w 977"/>
                <a:gd name="T93" fmla="*/ 520 h 866"/>
                <a:gd name="T94" fmla="*/ 48 w 977"/>
                <a:gd name="T95" fmla="*/ 602 h 866"/>
                <a:gd name="T96" fmla="*/ 59 w 977"/>
                <a:gd name="T97" fmla="*/ 669 h 866"/>
                <a:gd name="T98" fmla="*/ 138 w 977"/>
                <a:gd name="T99" fmla="*/ 760 h 866"/>
                <a:gd name="T100" fmla="*/ 191 w 977"/>
                <a:gd name="T101" fmla="*/ 811 h 866"/>
                <a:gd name="T102" fmla="*/ 263 w 977"/>
                <a:gd name="T103" fmla="*/ 824 h 866"/>
                <a:gd name="T104" fmla="*/ 311 w 977"/>
                <a:gd name="T105" fmla="*/ 866 h 866"/>
                <a:gd name="T106" fmla="*/ 366 w 977"/>
                <a:gd name="T107" fmla="*/ 844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7" h="866">
                  <a:moveTo>
                    <a:pt x="364" y="843"/>
                  </a:moveTo>
                  <a:cubicBezTo>
                    <a:pt x="357" y="845"/>
                    <a:pt x="347" y="850"/>
                    <a:pt x="338" y="855"/>
                  </a:cubicBezTo>
                  <a:cubicBezTo>
                    <a:pt x="329" y="860"/>
                    <a:pt x="319" y="864"/>
                    <a:pt x="311" y="864"/>
                  </a:cubicBezTo>
                  <a:cubicBezTo>
                    <a:pt x="310" y="864"/>
                    <a:pt x="308" y="864"/>
                    <a:pt x="307" y="863"/>
                  </a:cubicBezTo>
                  <a:cubicBezTo>
                    <a:pt x="294" y="860"/>
                    <a:pt x="286" y="854"/>
                    <a:pt x="280" y="848"/>
                  </a:cubicBezTo>
                  <a:cubicBezTo>
                    <a:pt x="275" y="841"/>
                    <a:pt x="271" y="833"/>
                    <a:pt x="265" y="823"/>
                  </a:cubicBezTo>
                  <a:cubicBezTo>
                    <a:pt x="260" y="816"/>
                    <a:pt x="255" y="812"/>
                    <a:pt x="249" y="809"/>
                  </a:cubicBezTo>
                  <a:cubicBezTo>
                    <a:pt x="243" y="807"/>
                    <a:pt x="237" y="806"/>
                    <a:pt x="230" y="806"/>
                  </a:cubicBezTo>
                  <a:cubicBezTo>
                    <a:pt x="218" y="806"/>
                    <a:pt x="204" y="809"/>
                    <a:pt x="191" y="809"/>
                  </a:cubicBezTo>
                  <a:cubicBezTo>
                    <a:pt x="183" y="809"/>
                    <a:pt x="174" y="808"/>
                    <a:pt x="166" y="804"/>
                  </a:cubicBezTo>
                  <a:cubicBezTo>
                    <a:pt x="156" y="799"/>
                    <a:pt x="149" y="792"/>
                    <a:pt x="146" y="785"/>
                  </a:cubicBezTo>
                  <a:cubicBezTo>
                    <a:pt x="140" y="773"/>
                    <a:pt x="140" y="760"/>
                    <a:pt x="139" y="746"/>
                  </a:cubicBezTo>
                  <a:cubicBezTo>
                    <a:pt x="138" y="732"/>
                    <a:pt x="135" y="718"/>
                    <a:pt x="125" y="704"/>
                  </a:cubicBezTo>
                  <a:cubicBezTo>
                    <a:pt x="114" y="690"/>
                    <a:pt x="97" y="685"/>
                    <a:pt x="82" y="678"/>
                  </a:cubicBezTo>
                  <a:cubicBezTo>
                    <a:pt x="74" y="675"/>
                    <a:pt x="67" y="672"/>
                    <a:pt x="60" y="667"/>
                  </a:cubicBezTo>
                  <a:cubicBezTo>
                    <a:pt x="54" y="662"/>
                    <a:pt x="49" y="657"/>
                    <a:pt x="45" y="648"/>
                  </a:cubicBezTo>
                  <a:cubicBezTo>
                    <a:pt x="43" y="643"/>
                    <a:pt x="42" y="639"/>
                    <a:pt x="42" y="634"/>
                  </a:cubicBezTo>
                  <a:cubicBezTo>
                    <a:pt x="42" y="624"/>
                    <a:pt x="46" y="613"/>
                    <a:pt x="50" y="603"/>
                  </a:cubicBezTo>
                  <a:cubicBezTo>
                    <a:pt x="54" y="593"/>
                    <a:pt x="58" y="582"/>
                    <a:pt x="58" y="571"/>
                  </a:cubicBezTo>
                  <a:cubicBezTo>
                    <a:pt x="58" y="566"/>
                    <a:pt x="57" y="560"/>
                    <a:pt x="55" y="555"/>
                  </a:cubicBezTo>
                  <a:cubicBezTo>
                    <a:pt x="49" y="541"/>
                    <a:pt x="35" y="530"/>
                    <a:pt x="24" y="518"/>
                  </a:cubicBezTo>
                  <a:cubicBezTo>
                    <a:pt x="12" y="507"/>
                    <a:pt x="2" y="494"/>
                    <a:pt x="2" y="477"/>
                  </a:cubicBezTo>
                  <a:cubicBezTo>
                    <a:pt x="2" y="473"/>
                    <a:pt x="3" y="469"/>
                    <a:pt x="4" y="465"/>
                  </a:cubicBezTo>
                  <a:cubicBezTo>
                    <a:pt x="6" y="456"/>
                    <a:pt x="10" y="450"/>
                    <a:pt x="15" y="445"/>
                  </a:cubicBezTo>
                  <a:cubicBezTo>
                    <a:pt x="22" y="438"/>
                    <a:pt x="32" y="433"/>
                    <a:pt x="41" y="427"/>
                  </a:cubicBezTo>
                  <a:cubicBezTo>
                    <a:pt x="50" y="420"/>
                    <a:pt x="57" y="412"/>
                    <a:pt x="58" y="396"/>
                  </a:cubicBezTo>
                  <a:cubicBezTo>
                    <a:pt x="58" y="394"/>
                    <a:pt x="58" y="392"/>
                    <a:pt x="58" y="390"/>
                  </a:cubicBezTo>
                  <a:cubicBezTo>
                    <a:pt x="58" y="371"/>
                    <a:pt x="53" y="351"/>
                    <a:pt x="53" y="333"/>
                  </a:cubicBezTo>
                  <a:cubicBezTo>
                    <a:pt x="53" y="320"/>
                    <a:pt x="55" y="307"/>
                    <a:pt x="63" y="296"/>
                  </a:cubicBezTo>
                  <a:cubicBezTo>
                    <a:pt x="73" y="280"/>
                    <a:pt x="90" y="276"/>
                    <a:pt x="105" y="269"/>
                  </a:cubicBezTo>
                  <a:cubicBezTo>
                    <a:pt x="113" y="266"/>
                    <a:pt x="120" y="262"/>
                    <a:pt x="126" y="255"/>
                  </a:cubicBezTo>
                  <a:cubicBezTo>
                    <a:pt x="132" y="249"/>
                    <a:pt x="137" y="241"/>
                    <a:pt x="139" y="228"/>
                  </a:cubicBezTo>
                  <a:cubicBezTo>
                    <a:pt x="141" y="211"/>
                    <a:pt x="141" y="197"/>
                    <a:pt x="145" y="186"/>
                  </a:cubicBezTo>
                  <a:cubicBezTo>
                    <a:pt x="147" y="180"/>
                    <a:pt x="150" y="175"/>
                    <a:pt x="155" y="171"/>
                  </a:cubicBezTo>
                  <a:cubicBezTo>
                    <a:pt x="160" y="167"/>
                    <a:pt x="167" y="163"/>
                    <a:pt x="177" y="159"/>
                  </a:cubicBezTo>
                  <a:cubicBezTo>
                    <a:pt x="196" y="152"/>
                    <a:pt x="207" y="149"/>
                    <a:pt x="217" y="142"/>
                  </a:cubicBezTo>
                  <a:cubicBezTo>
                    <a:pt x="227" y="135"/>
                    <a:pt x="236" y="126"/>
                    <a:pt x="248" y="107"/>
                  </a:cubicBezTo>
                  <a:cubicBezTo>
                    <a:pt x="258" y="93"/>
                    <a:pt x="264" y="82"/>
                    <a:pt x="270" y="75"/>
                  </a:cubicBezTo>
                  <a:cubicBezTo>
                    <a:pt x="277" y="68"/>
                    <a:pt x="283" y="65"/>
                    <a:pt x="293" y="65"/>
                  </a:cubicBezTo>
                  <a:cubicBezTo>
                    <a:pt x="300" y="65"/>
                    <a:pt x="308" y="67"/>
                    <a:pt x="320" y="69"/>
                  </a:cubicBezTo>
                  <a:cubicBezTo>
                    <a:pt x="329" y="72"/>
                    <a:pt x="337" y="73"/>
                    <a:pt x="344" y="73"/>
                  </a:cubicBezTo>
                  <a:cubicBezTo>
                    <a:pt x="356" y="73"/>
                    <a:pt x="366" y="70"/>
                    <a:pt x="375" y="64"/>
                  </a:cubicBezTo>
                  <a:cubicBezTo>
                    <a:pt x="385" y="59"/>
                    <a:pt x="394" y="51"/>
                    <a:pt x="405" y="41"/>
                  </a:cubicBezTo>
                  <a:cubicBezTo>
                    <a:pt x="428" y="22"/>
                    <a:pt x="443" y="17"/>
                    <a:pt x="462" y="17"/>
                  </a:cubicBezTo>
                  <a:cubicBezTo>
                    <a:pt x="474" y="17"/>
                    <a:pt x="487" y="19"/>
                    <a:pt x="505" y="20"/>
                  </a:cubicBezTo>
                  <a:cubicBezTo>
                    <a:pt x="507" y="21"/>
                    <a:pt x="509" y="21"/>
                    <a:pt x="511" y="21"/>
                  </a:cubicBezTo>
                  <a:cubicBezTo>
                    <a:pt x="526" y="21"/>
                    <a:pt x="540" y="16"/>
                    <a:pt x="555" y="12"/>
                  </a:cubicBezTo>
                  <a:cubicBezTo>
                    <a:pt x="569" y="7"/>
                    <a:pt x="584" y="3"/>
                    <a:pt x="598" y="3"/>
                  </a:cubicBezTo>
                  <a:cubicBezTo>
                    <a:pt x="605" y="3"/>
                    <a:pt x="611" y="4"/>
                    <a:pt x="618" y="6"/>
                  </a:cubicBezTo>
                  <a:cubicBezTo>
                    <a:pt x="630" y="11"/>
                    <a:pt x="639" y="19"/>
                    <a:pt x="647" y="28"/>
                  </a:cubicBezTo>
                  <a:cubicBezTo>
                    <a:pt x="656" y="38"/>
                    <a:pt x="664" y="48"/>
                    <a:pt x="674" y="55"/>
                  </a:cubicBezTo>
                  <a:cubicBezTo>
                    <a:pt x="686" y="66"/>
                    <a:pt x="699" y="69"/>
                    <a:pt x="711" y="70"/>
                  </a:cubicBezTo>
                  <a:cubicBezTo>
                    <a:pt x="724" y="72"/>
                    <a:pt x="737" y="72"/>
                    <a:pt x="751" y="77"/>
                  </a:cubicBezTo>
                  <a:cubicBezTo>
                    <a:pt x="761" y="80"/>
                    <a:pt x="768" y="85"/>
                    <a:pt x="772" y="91"/>
                  </a:cubicBezTo>
                  <a:cubicBezTo>
                    <a:pt x="779" y="100"/>
                    <a:pt x="781" y="111"/>
                    <a:pt x="785" y="121"/>
                  </a:cubicBezTo>
                  <a:cubicBezTo>
                    <a:pt x="790" y="132"/>
                    <a:pt x="797" y="141"/>
                    <a:pt x="813" y="148"/>
                  </a:cubicBezTo>
                  <a:cubicBezTo>
                    <a:pt x="827" y="153"/>
                    <a:pt x="843" y="156"/>
                    <a:pt x="856" y="161"/>
                  </a:cubicBezTo>
                  <a:cubicBezTo>
                    <a:pt x="862" y="164"/>
                    <a:pt x="868" y="168"/>
                    <a:pt x="872" y="173"/>
                  </a:cubicBezTo>
                  <a:cubicBezTo>
                    <a:pt x="876" y="178"/>
                    <a:pt x="879" y="185"/>
                    <a:pt x="881" y="194"/>
                  </a:cubicBezTo>
                  <a:cubicBezTo>
                    <a:pt x="881" y="196"/>
                    <a:pt x="881" y="197"/>
                    <a:pt x="881" y="198"/>
                  </a:cubicBezTo>
                  <a:cubicBezTo>
                    <a:pt x="881" y="210"/>
                    <a:pt x="875" y="222"/>
                    <a:pt x="875" y="234"/>
                  </a:cubicBezTo>
                  <a:cubicBezTo>
                    <a:pt x="875" y="235"/>
                    <a:pt x="875" y="236"/>
                    <a:pt x="875" y="237"/>
                  </a:cubicBezTo>
                  <a:cubicBezTo>
                    <a:pt x="876" y="249"/>
                    <a:pt x="879" y="256"/>
                    <a:pt x="883" y="263"/>
                  </a:cubicBezTo>
                  <a:cubicBezTo>
                    <a:pt x="887" y="269"/>
                    <a:pt x="893" y="274"/>
                    <a:pt x="900" y="282"/>
                  </a:cubicBezTo>
                  <a:cubicBezTo>
                    <a:pt x="908" y="290"/>
                    <a:pt x="916" y="297"/>
                    <a:pt x="923" y="305"/>
                  </a:cubicBezTo>
                  <a:cubicBezTo>
                    <a:pt x="929" y="312"/>
                    <a:pt x="933" y="321"/>
                    <a:pt x="933" y="332"/>
                  </a:cubicBezTo>
                  <a:cubicBezTo>
                    <a:pt x="933" y="334"/>
                    <a:pt x="933" y="336"/>
                    <a:pt x="933" y="338"/>
                  </a:cubicBezTo>
                  <a:cubicBezTo>
                    <a:pt x="932" y="347"/>
                    <a:pt x="927" y="355"/>
                    <a:pt x="923" y="362"/>
                  </a:cubicBezTo>
                  <a:cubicBezTo>
                    <a:pt x="919" y="370"/>
                    <a:pt x="915" y="377"/>
                    <a:pt x="915" y="387"/>
                  </a:cubicBezTo>
                  <a:cubicBezTo>
                    <a:pt x="915" y="390"/>
                    <a:pt x="915" y="394"/>
                    <a:pt x="916" y="397"/>
                  </a:cubicBezTo>
                  <a:cubicBezTo>
                    <a:pt x="921" y="419"/>
                    <a:pt x="936" y="429"/>
                    <a:pt x="950" y="439"/>
                  </a:cubicBezTo>
                  <a:cubicBezTo>
                    <a:pt x="957" y="444"/>
                    <a:pt x="963" y="449"/>
                    <a:pt x="967" y="455"/>
                  </a:cubicBezTo>
                  <a:cubicBezTo>
                    <a:pt x="972" y="461"/>
                    <a:pt x="975" y="468"/>
                    <a:pt x="975" y="478"/>
                  </a:cubicBezTo>
                  <a:cubicBezTo>
                    <a:pt x="975" y="482"/>
                    <a:pt x="974" y="486"/>
                    <a:pt x="973" y="491"/>
                  </a:cubicBezTo>
                  <a:cubicBezTo>
                    <a:pt x="970" y="504"/>
                    <a:pt x="965" y="511"/>
                    <a:pt x="958" y="518"/>
                  </a:cubicBezTo>
                  <a:cubicBezTo>
                    <a:pt x="952" y="525"/>
                    <a:pt x="943" y="530"/>
                    <a:pt x="936" y="540"/>
                  </a:cubicBezTo>
                  <a:cubicBezTo>
                    <a:pt x="928" y="549"/>
                    <a:pt x="925" y="557"/>
                    <a:pt x="924" y="565"/>
                  </a:cubicBezTo>
                  <a:cubicBezTo>
                    <a:pt x="922" y="573"/>
                    <a:pt x="922" y="582"/>
                    <a:pt x="921" y="593"/>
                  </a:cubicBezTo>
                  <a:cubicBezTo>
                    <a:pt x="918" y="621"/>
                    <a:pt x="903" y="637"/>
                    <a:pt x="883" y="650"/>
                  </a:cubicBezTo>
                  <a:cubicBezTo>
                    <a:pt x="864" y="663"/>
                    <a:pt x="840" y="673"/>
                    <a:pt x="821" y="686"/>
                  </a:cubicBezTo>
                  <a:cubicBezTo>
                    <a:pt x="820" y="686"/>
                    <a:pt x="820" y="687"/>
                    <a:pt x="821" y="688"/>
                  </a:cubicBezTo>
                  <a:cubicBezTo>
                    <a:pt x="821" y="688"/>
                    <a:pt x="822" y="688"/>
                    <a:pt x="822" y="688"/>
                  </a:cubicBezTo>
                  <a:cubicBezTo>
                    <a:pt x="841" y="675"/>
                    <a:pt x="865" y="666"/>
                    <a:pt x="885" y="652"/>
                  </a:cubicBezTo>
                  <a:cubicBezTo>
                    <a:pt x="904" y="639"/>
                    <a:pt x="920" y="622"/>
                    <a:pt x="923" y="593"/>
                  </a:cubicBezTo>
                  <a:cubicBezTo>
                    <a:pt x="924" y="582"/>
                    <a:pt x="924" y="573"/>
                    <a:pt x="926" y="566"/>
                  </a:cubicBezTo>
                  <a:cubicBezTo>
                    <a:pt x="927" y="558"/>
                    <a:pt x="930" y="550"/>
                    <a:pt x="938" y="541"/>
                  </a:cubicBezTo>
                  <a:cubicBezTo>
                    <a:pt x="945" y="532"/>
                    <a:pt x="953" y="526"/>
                    <a:pt x="960" y="520"/>
                  </a:cubicBezTo>
                  <a:cubicBezTo>
                    <a:pt x="967" y="513"/>
                    <a:pt x="973" y="505"/>
                    <a:pt x="976" y="492"/>
                  </a:cubicBezTo>
                  <a:cubicBezTo>
                    <a:pt x="977" y="487"/>
                    <a:pt x="977" y="482"/>
                    <a:pt x="977" y="478"/>
                  </a:cubicBezTo>
                  <a:cubicBezTo>
                    <a:pt x="977" y="468"/>
                    <a:pt x="974" y="460"/>
                    <a:pt x="969" y="454"/>
                  </a:cubicBezTo>
                  <a:cubicBezTo>
                    <a:pt x="962" y="444"/>
                    <a:pt x="951" y="437"/>
                    <a:pt x="941" y="429"/>
                  </a:cubicBezTo>
                  <a:cubicBezTo>
                    <a:pt x="931" y="421"/>
                    <a:pt x="922" y="412"/>
                    <a:pt x="918" y="397"/>
                  </a:cubicBezTo>
                  <a:cubicBezTo>
                    <a:pt x="917" y="393"/>
                    <a:pt x="917" y="390"/>
                    <a:pt x="917" y="387"/>
                  </a:cubicBezTo>
                  <a:cubicBezTo>
                    <a:pt x="917" y="378"/>
                    <a:pt x="921" y="371"/>
                    <a:pt x="925" y="363"/>
                  </a:cubicBezTo>
                  <a:cubicBezTo>
                    <a:pt x="929" y="356"/>
                    <a:pt x="934" y="348"/>
                    <a:pt x="935" y="338"/>
                  </a:cubicBezTo>
                  <a:cubicBezTo>
                    <a:pt x="936" y="336"/>
                    <a:pt x="936" y="334"/>
                    <a:pt x="936" y="332"/>
                  </a:cubicBezTo>
                  <a:cubicBezTo>
                    <a:pt x="936" y="320"/>
                    <a:pt x="931" y="311"/>
                    <a:pt x="924" y="303"/>
                  </a:cubicBezTo>
                  <a:cubicBezTo>
                    <a:pt x="918" y="295"/>
                    <a:pt x="910" y="288"/>
                    <a:pt x="902" y="280"/>
                  </a:cubicBezTo>
                  <a:cubicBezTo>
                    <a:pt x="895" y="273"/>
                    <a:pt x="889" y="267"/>
                    <a:pt x="885" y="261"/>
                  </a:cubicBezTo>
                  <a:cubicBezTo>
                    <a:pt x="881" y="255"/>
                    <a:pt x="878" y="248"/>
                    <a:pt x="877" y="237"/>
                  </a:cubicBezTo>
                  <a:cubicBezTo>
                    <a:pt x="877" y="236"/>
                    <a:pt x="877" y="235"/>
                    <a:pt x="877" y="234"/>
                  </a:cubicBezTo>
                  <a:cubicBezTo>
                    <a:pt x="877" y="222"/>
                    <a:pt x="883" y="211"/>
                    <a:pt x="883" y="198"/>
                  </a:cubicBezTo>
                  <a:cubicBezTo>
                    <a:pt x="883" y="197"/>
                    <a:pt x="883" y="195"/>
                    <a:pt x="883" y="194"/>
                  </a:cubicBezTo>
                  <a:cubicBezTo>
                    <a:pt x="882" y="184"/>
                    <a:pt x="878" y="177"/>
                    <a:pt x="874" y="171"/>
                  </a:cubicBezTo>
                  <a:cubicBezTo>
                    <a:pt x="867" y="163"/>
                    <a:pt x="857" y="159"/>
                    <a:pt x="846" y="155"/>
                  </a:cubicBezTo>
                  <a:cubicBezTo>
                    <a:pt x="836" y="152"/>
                    <a:pt x="824" y="149"/>
                    <a:pt x="814" y="145"/>
                  </a:cubicBezTo>
                  <a:cubicBezTo>
                    <a:pt x="803" y="141"/>
                    <a:pt x="797" y="136"/>
                    <a:pt x="793" y="130"/>
                  </a:cubicBezTo>
                  <a:cubicBezTo>
                    <a:pt x="786" y="121"/>
                    <a:pt x="784" y="110"/>
                    <a:pt x="780" y="100"/>
                  </a:cubicBezTo>
                  <a:cubicBezTo>
                    <a:pt x="775" y="89"/>
                    <a:pt x="768" y="80"/>
                    <a:pt x="752" y="74"/>
                  </a:cubicBezTo>
                  <a:cubicBezTo>
                    <a:pt x="737" y="69"/>
                    <a:pt x="724" y="69"/>
                    <a:pt x="712" y="68"/>
                  </a:cubicBezTo>
                  <a:cubicBezTo>
                    <a:pt x="699" y="66"/>
                    <a:pt x="688" y="64"/>
                    <a:pt x="675" y="54"/>
                  </a:cubicBezTo>
                  <a:cubicBezTo>
                    <a:pt x="666" y="46"/>
                    <a:pt x="658" y="36"/>
                    <a:pt x="649" y="27"/>
                  </a:cubicBezTo>
                  <a:cubicBezTo>
                    <a:pt x="641" y="18"/>
                    <a:pt x="631" y="9"/>
                    <a:pt x="619" y="4"/>
                  </a:cubicBezTo>
                  <a:cubicBezTo>
                    <a:pt x="612" y="1"/>
                    <a:pt x="605" y="0"/>
                    <a:pt x="598" y="0"/>
                  </a:cubicBezTo>
                  <a:cubicBezTo>
                    <a:pt x="583" y="0"/>
                    <a:pt x="569" y="5"/>
                    <a:pt x="554" y="9"/>
                  </a:cubicBezTo>
                  <a:cubicBezTo>
                    <a:pt x="540" y="14"/>
                    <a:pt x="525" y="18"/>
                    <a:pt x="511" y="18"/>
                  </a:cubicBezTo>
                  <a:cubicBezTo>
                    <a:pt x="509" y="18"/>
                    <a:pt x="507" y="18"/>
                    <a:pt x="505" y="18"/>
                  </a:cubicBezTo>
                  <a:cubicBezTo>
                    <a:pt x="488" y="16"/>
                    <a:pt x="474" y="14"/>
                    <a:pt x="462" y="14"/>
                  </a:cubicBezTo>
                  <a:cubicBezTo>
                    <a:pt x="443" y="14"/>
                    <a:pt x="426" y="20"/>
                    <a:pt x="404" y="39"/>
                  </a:cubicBezTo>
                  <a:cubicBezTo>
                    <a:pt x="392" y="49"/>
                    <a:pt x="383" y="57"/>
                    <a:pt x="374" y="62"/>
                  </a:cubicBezTo>
                  <a:cubicBezTo>
                    <a:pt x="365" y="67"/>
                    <a:pt x="355" y="70"/>
                    <a:pt x="344" y="70"/>
                  </a:cubicBezTo>
                  <a:cubicBezTo>
                    <a:pt x="337" y="70"/>
                    <a:pt x="329" y="69"/>
                    <a:pt x="320" y="67"/>
                  </a:cubicBezTo>
                  <a:cubicBezTo>
                    <a:pt x="309" y="64"/>
                    <a:pt x="300" y="63"/>
                    <a:pt x="293" y="63"/>
                  </a:cubicBezTo>
                  <a:cubicBezTo>
                    <a:pt x="282" y="63"/>
                    <a:pt x="275" y="66"/>
                    <a:pt x="269" y="74"/>
                  </a:cubicBezTo>
                  <a:cubicBezTo>
                    <a:pt x="262" y="81"/>
                    <a:pt x="256" y="91"/>
                    <a:pt x="246" y="106"/>
                  </a:cubicBezTo>
                  <a:cubicBezTo>
                    <a:pt x="234" y="124"/>
                    <a:pt x="226" y="134"/>
                    <a:pt x="216" y="140"/>
                  </a:cubicBezTo>
                  <a:cubicBezTo>
                    <a:pt x="206" y="147"/>
                    <a:pt x="195" y="150"/>
                    <a:pt x="176" y="157"/>
                  </a:cubicBezTo>
                  <a:cubicBezTo>
                    <a:pt x="166" y="160"/>
                    <a:pt x="158" y="164"/>
                    <a:pt x="153" y="169"/>
                  </a:cubicBezTo>
                  <a:cubicBezTo>
                    <a:pt x="145" y="176"/>
                    <a:pt x="142" y="185"/>
                    <a:pt x="140" y="194"/>
                  </a:cubicBezTo>
                  <a:cubicBezTo>
                    <a:pt x="139" y="204"/>
                    <a:pt x="138" y="215"/>
                    <a:pt x="136" y="228"/>
                  </a:cubicBezTo>
                  <a:cubicBezTo>
                    <a:pt x="134" y="240"/>
                    <a:pt x="130" y="248"/>
                    <a:pt x="125" y="254"/>
                  </a:cubicBezTo>
                  <a:cubicBezTo>
                    <a:pt x="116" y="263"/>
                    <a:pt x="104" y="267"/>
                    <a:pt x="93" y="272"/>
                  </a:cubicBezTo>
                  <a:cubicBezTo>
                    <a:pt x="81" y="276"/>
                    <a:pt x="69" y="282"/>
                    <a:pt x="61" y="295"/>
                  </a:cubicBezTo>
                  <a:cubicBezTo>
                    <a:pt x="53" y="306"/>
                    <a:pt x="51" y="319"/>
                    <a:pt x="51" y="333"/>
                  </a:cubicBezTo>
                  <a:cubicBezTo>
                    <a:pt x="51" y="352"/>
                    <a:pt x="55" y="372"/>
                    <a:pt x="55" y="390"/>
                  </a:cubicBezTo>
                  <a:cubicBezTo>
                    <a:pt x="55" y="391"/>
                    <a:pt x="55" y="393"/>
                    <a:pt x="55" y="395"/>
                  </a:cubicBezTo>
                  <a:cubicBezTo>
                    <a:pt x="54" y="406"/>
                    <a:pt x="51" y="413"/>
                    <a:pt x="47" y="418"/>
                  </a:cubicBezTo>
                  <a:cubicBezTo>
                    <a:pt x="40" y="426"/>
                    <a:pt x="31" y="430"/>
                    <a:pt x="22" y="437"/>
                  </a:cubicBezTo>
                  <a:cubicBezTo>
                    <a:pt x="13" y="442"/>
                    <a:pt x="4" y="450"/>
                    <a:pt x="1" y="465"/>
                  </a:cubicBezTo>
                  <a:cubicBezTo>
                    <a:pt x="0" y="469"/>
                    <a:pt x="0" y="473"/>
                    <a:pt x="0" y="477"/>
                  </a:cubicBezTo>
                  <a:cubicBezTo>
                    <a:pt x="0" y="495"/>
                    <a:pt x="10" y="508"/>
                    <a:pt x="22" y="520"/>
                  </a:cubicBezTo>
                  <a:cubicBezTo>
                    <a:pt x="34" y="532"/>
                    <a:pt x="47" y="542"/>
                    <a:pt x="53" y="556"/>
                  </a:cubicBezTo>
                  <a:cubicBezTo>
                    <a:pt x="55" y="561"/>
                    <a:pt x="56" y="566"/>
                    <a:pt x="56" y="571"/>
                  </a:cubicBezTo>
                  <a:cubicBezTo>
                    <a:pt x="56" y="582"/>
                    <a:pt x="52" y="592"/>
                    <a:pt x="48" y="602"/>
                  </a:cubicBezTo>
                  <a:cubicBezTo>
                    <a:pt x="44" y="613"/>
                    <a:pt x="40" y="623"/>
                    <a:pt x="40" y="634"/>
                  </a:cubicBezTo>
                  <a:cubicBezTo>
                    <a:pt x="40" y="639"/>
                    <a:pt x="41" y="644"/>
                    <a:pt x="43" y="649"/>
                  </a:cubicBezTo>
                  <a:cubicBezTo>
                    <a:pt x="47" y="658"/>
                    <a:pt x="52" y="664"/>
                    <a:pt x="59" y="669"/>
                  </a:cubicBezTo>
                  <a:cubicBezTo>
                    <a:pt x="69" y="676"/>
                    <a:pt x="81" y="680"/>
                    <a:pt x="93" y="685"/>
                  </a:cubicBezTo>
                  <a:cubicBezTo>
                    <a:pt x="104" y="690"/>
                    <a:pt x="115" y="696"/>
                    <a:pt x="123" y="706"/>
                  </a:cubicBezTo>
                  <a:cubicBezTo>
                    <a:pt x="136" y="723"/>
                    <a:pt x="136" y="742"/>
                    <a:pt x="138" y="760"/>
                  </a:cubicBezTo>
                  <a:cubicBezTo>
                    <a:pt x="138" y="769"/>
                    <a:pt x="140" y="778"/>
                    <a:pt x="144" y="786"/>
                  </a:cubicBezTo>
                  <a:cubicBezTo>
                    <a:pt x="148" y="794"/>
                    <a:pt x="154" y="801"/>
                    <a:pt x="165" y="806"/>
                  </a:cubicBezTo>
                  <a:cubicBezTo>
                    <a:pt x="173" y="810"/>
                    <a:pt x="182" y="811"/>
                    <a:pt x="191" y="811"/>
                  </a:cubicBezTo>
                  <a:cubicBezTo>
                    <a:pt x="205" y="811"/>
                    <a:pt x="218" y="808"/>
                    <a:pt x="230" y="808"/>
                  </a:cubicBezTo>
                  <a:cubicBezTo>
                    <a:pt x="237" y="808"/>
                    <a:pt x="243" y="809"/>
                    <a:pt x="248" y="812"/>
                  </a:cubicBezTo>
                  <a:cubicBezTo>
                    <a:pt x="253" y="814"/>
                    <a:pt x="258" y="818"/>
                    <a:pt x="263" y="824"/>
                  </a:cubicBezTo>
                  <a:cubicBezTo>
                    <a:pt x="269" y="834"/>
                    <a:pt x="273" y="842"/>
                    <a:pt x="279" y="849"/>
                  </a:cubicBezTo>
                  <a:cubicBezTo>
                    <a:pt x="285" y="856"/>
                    <a:pt x="293" y="862"/>
                    <a:pt x="306" y="866"/>
                  </a:cubicBezTo>
                  <a:cubicBezTo>
                    <a:pt x="308" y="866"/>
                    <a:pt x="310" y="866"/>
                    <a:pt x="311" y="866"/>
                  </a:cubicBezTo>
                  <a:cubicBezTo>
                    <a:pt x="320" y="866"/>
                    <a:pt x="330" y="862"/>
                    <a:pt x="339" y="857"/>
                  </a:cubicBezTo>
                  <a:cubicBezTo>
                    <a:pt x="349" y="852"/>
                    <a:pt x="358" y="847"/>
                    <a:pt x="365" y="846"/>
                  </a:cubicBezTo>
                  <a:cubicBezTo>
                    <a:pt x="365" y="846"/>
                    <a:pt x="366" y="845"/>
                    <a:pt x="366" y="844"/>
                  </a:cubicBezTo>
                  <a:cubicBezTo>
                    <a:pt x="366" y="844"/>
                    <a:pt x="365" y="843"/>
                    <a:pt x="364" y="843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2" name="î$ḷîḑé">
              <a:extLst>
                <a:ext uri="{FF2B5EF4-FFF2-40B4-BE49-F238E27FC236}">
                  <a16:creationId xmlns:a16="http://schemas.microsoft.com/office/drawing/2014/main" id="{1B83D443-6109-99D8-A951-94B68DE052C4}"/>
                </a:ext>
              </a:extLst>
            </p:cNvPr>
            <p:cNvSpPr/>
            <p:nvPr/>
          </p:nvSpPr>
          <p:spPr bwMode="auto">
            <a:xfrm>
              <a:off x="3154363" y="4046538"/>
              <a:ext cx="203200" cy="217488"/>
            </a:xfrm>
            <a:custGeom>
              <a:avLst/>
              <a:gdLst>
                <a:gd name="T0" fmla="*/ 24 w 106"/>
                <a:gd name="T1" fmla="*/ 83 h 114"/>
                <a:gd name="T2" fmla="*/ 90 w 106"/>
                <a:gd name="T3" fmla="*/ 105 h 114"/>
                <a:gd name="T4" fmla="*/ 97 w 106"/>
                <a:gd name="T5" fmla="*/ 48 h 114"/>
                <a:gd name="T6" fmla="*/ 36 w 106"/>
                <a:gd name="T7" fmla="*/ 9 h 114"/>
                <a:gd name="T8" fmla="*/ 24 w 106"/>
                <a:gd name="T9" fmla="*/ 8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24" y="83"/>
                  </a:moveTo>
                  <a:cubicBezTo>
                    <a:pt x="53" y="113"/>
                    <a:pt x="77" y="114"/>
                    <a:pt x="90" y="105"/>
                  </a:cubicBezTo>
                  <a:cubicBezTo>
                    <a:pt x="106" y="94"/>
                    <a:pt x="106" y="74"/>
                    <a:pt x="97" y="48"/>
                  </a:cubicBezTo>
                  <a:cubicBezTo>
                    <a:pt x="87" y="18"/>
                    <a:pt x="62" y="0"/>
                    <a:pt x="36" y="9"/>
                  </a:cubicBezTo>
                  <a:cubicBezTo>
                    <a:pt x="3" y="22"/>
                    <a:pt x="0" y="60"/>
                    <a:pt x="24" y="83"/>
                  </a:cubicBezTo>
                </a:path>
              </a:pathLst>
            </a:custGeom>
            <a:solidFill>
              <a:srgbClr val="FBE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3" name="ïślîḋè">
              <a:extLst>
                <a:ext uri="{FF2B5EF4-FFF2-40B4-BE49-F238E27FC236}">
                  <a16:creationId xmlns:a16="http://schemas.microsoft.com/office/drawing/2014/main" id="{E3870970-B190-1BE6-A87E-FE4D9290837B}"/>
                </a:ext>
              </a:extLst>
            </p:cNvPr>
            <p:cNvSpPr/>
            <p:nvPr/>
          </p:nvSpPr>
          <p:spPr bwMode="auto">
            <a:xfrm>
              <a:off x="3159126" y="4056063"/>
              <a:ext cx="207963" cy="215900"/>
            </a:xfrm>
            <a:custGeom>
              <a:avLst/>
              <a:gdLst>
                <a:gd name="T0" fmla="*/ 20 w 108"/>
                <a:gd name="T1" fmla="*/ 78 h 113"/>
                <a:gd name="T2" fmla="*/ 81 w 108"/>
                <a:gd name="T3" fmla="*/ 104 h 113"/>
                <a:gd name="T4" fmla="*/ 98 w 108"/>
                <a:gd name="T5" fmla="*/ 52 h 113"/>
                <a:gd name="T6" fmla="*/ 48 w 108"/>
                <a:gd name="T7" fmla="*/ 1 h 113"/>
                <a:gd name="T8" fmla="*/ 4 w 108"/>
                <a:gd name="T9" fmla="*/ 43 h 113"/>
                <a:gd name="T10" fmla="*/ 20 w 108"/>
                <a:gd name="T11" fmla="*/ 78 h 113"/>
                <a:gd name="T12" fmla="*/ 22 w 108"/>
                <a:gd name="T13" fmla="*/ 77 h 113"/>
                <a:gd name="T14" fmla="*/ 21 w 108"/>
                <a:gd name="T15" fmla="*/ 12 h 113"/>
                <a:gd name="T16" fmla="*/ 59 w 108"/>
                <a:gd name="T17" fmla="*/ 5 h 113"/>
                <a:gd name="T18" fmla="*/ 88 w 108"/>
                <a:gd name="T19" fmla="*/ 32 h 113"/>
                <a:gd name="T20" fmla="*/ 84 w 108"/>
                <a:gd name="T21" fmla="*/ 101 h 113"/>
                <a:gd name="T22" fmla="*/ 22 w 108"/>
                <a:gd name="T23" fmla="*/ 77 h 113"/>
                <a:gd name="T24" fmla="*/ 20 w 108"/>
                <a:gd name="T25" fmla="*/ 78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13">
                  <a:moveTo>
                    <a:pt x="20" y="78"/>
                  </a:moveTo>
                  <a:cubicBezTo>
                    <a:pt x="35" y="94"/>
                    <a:pt x="58" y="112"/>
                    <a:pt x="81" y="104"/>
                  </a:cubicBezTo>
                  <a:cubicBezTo>
                    <a:pt x="103" y="97"/>
                    <a:pt x="103" y="71"/>
                    <a:pt x="98" y="52"/>
                  </a:cubicBezTo>
                  <a:cubicBezTo>
                    <a:pt x="92" y="28"/>
                    <a:pt x="76" y="2"/>
                    <a:pt x="48" y="1"/>
                  </a:cubicBezTo>
                  <a:cubicBezTo>
                    <a:pt x="24" y="0"/>
                    <a:pt x="4" y="20"/>
                    <a:pt x="4" y="43"/>
                  </a:cubicBezTo>
                  <a:cubicBezTo>
                    <a:pt x="4" y="57"/>
                    <a:pt x="11" y="69"/>
                    <a:pt x="20" y="78"/>
                  </a:cubicBezTo>
                  <a:cubicBezTo>
                    <a:pt x="21" y="79"/>
                    <a:pt x="23" y="78"/>
                    <a:pt x="22" y="77"/>
                  </a:cubicBezTo>
                  <a:cubicBezTo>
                    <a:pt x="4" y="59"/>
                    <a:pt x="0" y="29"/>
                    <a:pt x="21" y="12"/>
                  </a:cubicBezTo>
                  <a:cubicBezTo>
                    <a:pt x="32" y="3"/>
                    <a:pt x="46" y="1"/>
                    <a:pt x="59" y="5"/>
                  </a:cubicBezTo>
                  <a:cubicBezTo>
                    <a:pt x="72" y="9"/>
                    <a:pt x="82" y="20"/>
                    <a:pt x="88" y="32"/>
                  </a:cubicBezTo>
                  <a:cubicBezTo>
                    <a:pt x="99" y="51"/>
                    <a:pt x="108" y="88"/>
                    <a:pt x="84" y="101"/>
                  </a:cubicBezTo>
                  <a:cubicBezTo>
                    <a:pt x="62" y="113"/>
                    <a:pt x="36" y="92"/>
                    <a:pt x="22" y="77"/>
                  </a:cubicBezTo>
                  <a:cubicBezTo>
                    <a:pt x="21" y="76"/>
                    <a:pt x="19" y="78"/>
                    <a:pt x="20" y="78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4" name="ïš1iḓê">
              <a:extLst>
                <a:ext uri="{FF2B5EF4-FFF2-40B4-BE49-F238E27FC236}">
                  <a16:creationId xmlns:a16="http://schemas.microsoft.com/office/drawing/2014/main" id="{BD69B708-A16A-1547-4C6A-317FA21080EF}"/>
                </a:ext>
              </a:extLst>
            </p:cNvPr>
            <p:cNvSpPr/>
            <p:nvPr/>
          </p:nvSpPr>
          <p:spPr bwMode="auto">
            <a:xfrm>
              <a:off x="3181351" y="4111625"/>
              <a:ext cx="142875" cy="106363"/>
            </a:xfrm>
            <a:custGeom>
              <a:avLst/>
              <a:gdLst>
                <a:gd name="T0" fmla="*/ 42 w 75"/>
                <a:gd name="T1" fmla="*/ 0 h 56"/>
                <a:gd name="T2" fmla="*/ 38 w 75"/>
                <a:gd name="T3" fmla="*/ 0 h 56"/>
                <a:gd name="T4" fmla="*/ 7 w 75"/>
                <a:gd name="T5" fmla="*/ 35 h 56"/>
                <a:gd name="T6" fmla="*/ 20 w 75"/>
                <a:gd name="T7" fmla="*/ 25 h 56"/>
                <a:gd name="T8" fmla="*/ 20 w 75"/>
                <a:gd name="T9" fmla="*/ 25 h 56"/>
                <a:gd name="T10" fmla="*/ 43 w 75"/>
                <a:gd name="T11" fmla="*/ 56 h 56"/>
                <a:gd name="T12" fmla="*/ 50 w 75"/>
                <a:gd name="T13" fmla="*/ 56 h 56"/>
                <a:gd name="T14" fmla="*/ 75 w 75"/>
                <a:gd name="T15" fmla="*/ 50 h 56"/>
                <a:gd name="T16" fmla="*/ 70 w 75"/>
                <a:gd name="T17" fmla="*/ 42 h 56"/>
                <a:gd name="T18" fmla="*/ 53 w 75"/>
                <a:gd name="T19" fmla="*/ 47 h 56"/>
                <a:gd name="T20" fmla="*/ 28 w 75"/>
                <a:gd name="T21" fmla="*/ 33 h 56"/>
                <a:gd name="T22" fmla="*/ 37 w 75"/>
                <a:gd name="T23" fmla="*/ 10 h 56"/>
                <a:gd name="T24" fmla="*/ 53 w 75"/>
                <a:gd name="T25" fmla="*/ 12 h 56"/>
                <a:gd name="T26" fmla="*/ 47 w 75"/>
                <a:gd name="T27" fmla="*/ 0 h 56"/>
                <a:gd name="T28" fmla="*/ 42 w 75"/>
                <a:gd name="T2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5" h="56">
                  <a:moveTo>
                    <a:pt x="42" y="0"/>
                  </a:moveTo>
                  <a:cubicBezTo>
                    <a:pt x="40" y="0"/>
                    <a:pt x="39" y="0"/>
                    <a:pt x="38" y="0"/>
                  </a:cubicBezTo>
                  <a:cubicBezTo>
                    <a:pt x="17" y="1"/>
                    <a:pt x="0" y="8"/>
                    <a:pt x="7" y="35"/>
                  </a:cubicBezTo>
                  <a:cubicBezTo>
                    <a:pt x="7" y="35"/>
                    <a:pt x="12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52"/>
                    <a:pt x="43" y="56"/>
                  </a:cubicBezTo>
                  <a:cubicBezTo>
                    <a:pt x="45" y="56"/>
                    <a:pt x="47" y="56"/>
                    <a:pt x="50" y="56"/>
                  </a:cubicBezTo>
                  <a:cubicBezTo>
                    <a:pt x="57" y="56"/>
                    <a:pt x="65" y="55"/>
                    <a:pt x="75" y="50"/>
                  </a:cubicBezTo>
                  <a:cubicBezTo>
                    <a:pt x="73" y="48"/>
                    <a:pt x="71" y="45"/>
                    <a:pt x="70" y="42"/>
                  </a:cubicBezTo>
                  <a:cubicBezTo>
                    <a:pt x="63" y="46"/>
                    <a:pt x="58" y="47"/>
                    <a:pt x="53" y="47"/>
                  </a:cubicBezTo>
                  <a:cubicBezTo>
                    <a:pt x="37" y="47"/>
                    <a:pt x="28" y="33"/>
                    <a:pt x="28" y="33"/>
                  </a:cubicBezTo>
                  <a:cubicBezTo>
                    <a:pt x="21" y="13"/>
                    <a:pt x="37" y="10"/>
                    <a:pt x="37" y="10"/>
                  </a:cubicBezTo>
                  <a:cubicBezTo>
                    <a:pt x="44" y="10"/>
                    <a:pt x="49" y="11"/>
                    <a:pt x="53" y="12"/>
                  </a:cubicBezTo>
                  <a:cubicBezTo>
                    <a:pt x="51" y="8"/>
                    <a:pt x="49" y="4"/>
                    <a:pt x="47" y="0"/>
                  </a:cubicBezTo>
                  <a:cubicBezTo>
                    <a:pt x="46" y="0"/>
                    <a:pt x="44" y="0"/>
                    <a:pt x="42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5" name="íšlîḋè">
              <a:extLst>
                <a:ext uri="{FF2B5EF4-FFF2-40B4-BE49-F238E27FC236}">
                  <a16:creationId xmlns:a16="http://schemas.microsoft.com/office/drawing/2014/main" id="{5A209934-C5F4-3EFA-ACE4-FD427888FF97}"/>
                </a:ext>
              </a:extLst>
            </p:cNvPr>
            <p:cNvSpPr/>
            <p:nvPr/>
          </p:nvSpPr>
          <p:spPr bwMode="auto">
            <a:xfrm>
              <a:off x="3221038" y="4130675"/>
              <a:ext cx="93663" cy="69850"/>
            </a:xfrm>
            <a:custGeom>
              <a:avLst/>
              <a:gdLst>
                <a:gd name="T0" fmla="*/ 16 w 49"/>
                <a:gd name="T1" fmla="*/ 0 h 37"/>
                <a:gd name="T2" fmla="*/ 7 w 49"/>
                <a:gd name="T3" fmla="*/ 23 h 37"/>
                <a:gd name="T4" fmla="*/ 32 w 49"/>
                <a:gd name="T5" fmla="*/ 37 h 37"/>
                <a:gd name="T6" fmla="*/ 49 w 49"/>
                <a:gd name="T7" fmla="*/ 32 h 37"/>
                <a:gd name="T8" fmla="*/ 32 w 49"/>
                <a:gd name="T9" fmla="*/ 2 h 37"/>
                <a:gd name="T10" fmla="*/ 16 w 49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37">
                  <a:moveTo>
                    <a:pt x="16" y="0"/>
                  </a:moveTo>
                  <a:cubicBezTo>
                    <a:pt x="16" y="0"/>
                    <a:pt x="0" y="3"/>
                    <a:pt x="7" y="23"/>
                  </a:cubicBezTo>
                  <a:cubicBezTo>
                    <a:pt x="7" y="23"/>
                    <a:pt x="16" y="37"/>
                    <a:pt x="32" y="37"/>
                  </a:cubicBezTo>
                  <a:cubicBezTo>
                    <a:pt x="37" y="37"/>
                    <a:pt x="42" y="36"/>
                    <a:pt x="49" y="32"/>
                  </a:cubicBezTo>
                  <a:cubicBezTo>
                    <a:pt x="43" y="23"/>
                    <a:pt x="37" y="13"/>
                    <a:pt x="32" y="2"/>
                  </a:cubicBezTo>
                  <a:cubicBezTo>
                    <a:pt x="28" y="1"/>
                    <a:pt x="23" y="0"/>
                    <a:pt x="16" y="0"/>
                  </a:cubicBezTo>
                </a:path>
              </a:pathLst>
            </a:custGeom>
            <a:solidFill>
              <a:srgbClr val="E59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6" name="îSľiḍè">
              <a:extLst>
                <a:ext uri="{FF2B5EF4-FFF2-40B4-BE49-F238E27FC236}">
                  <a16:creationId xmlns:a16="http://schemas.microsoft.com/office/drawing/2014/main" id="{CC3656F6-A61B-B16B-9D97-AC4441CA8AAF}"/>
                </a:ext>
              </a:extLst>
            </p:cNvPr>
            <p:cNvSpPr/>
            <p:nvPr/>
          </p:nvSpPr>
          <p:spPr bwMode="auto">
            <a:xfrm>
              <a:off x="3195638" y="4122738"/>
              <a:ext cx="112713" cy="39688"/>
            </a:xfrm>
            <a:custGeom>
              <a:avLst/>
              <a:gdLst>
                <a:gd name="T0" fmla="*/ 58 w 59"/>
                <a:gd name="T1" fmla="*/ 15 h 21"/>
                <a:gd name="T2" fmla="*/ 26 w 59"/>
                <a:gd name="T3" fmla="*/ 3 h 21"/>
                <a:gd name="T4" fmla="*/ 0 w 59"/>
                <a:gd name="T5" fmla="*/ 19 h 21"/>
                <a:gd name="T6" fmla="*/ 3 w 59"/>
                <a:gd name="T7" fmla="*/ 19 h 21"/>
                <a:gd name="T8" fmla="*/ 56 w 59"/>
                <a:gd name="T9" fmla="*/ 17 h 21"/>
                <a:gd name="T10" fmla="*/ 58 w 59"/>
                <a:gd name="T11" fmla="*/ 1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1">
                  <a:moveTo>
                    <a:pt x="58" y="15"/>
                  </a:moveTo>
                  <a:cubicBezTo>
                    <a:pt x="53" y="4"/>
                    <a:pt x="37" y="3"/>
                    <a:pt x="26" y="3"/>
                  </a:cubicBezTo>
                  <a:cubicBezTo>
                    <a:pt x="16" y="4"/>
                    <a:pt x="3" y="8"/>
                    <a:pt x="0" y="19"/>
                  </a:cubicBezTo>
                  <a:cubicBezTo>
                    <a:pt x="0" y="21"/>
                    <a:pt x="2" y="20"/>
                    <a:pt x="3" y="19"/>
                  </a:cubicBezTo>
                  <a:cubicBezTo>
                    <a:pt x="7" y="0"/>
                    <a:pt x="48" y="1"/>
                    <a:pt x="56" y="17"/>
                  </a:cubicBezTo>
                  <a:cubicBezTo>
                    <a:pt x="57" y="17"/>
                    <a:pt x="59" y="16"/>
                    <a:pt x="58" y="15"/>
                  </a:cubicBezTo>
                  <a:close/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7" name="iṡľíďê">
              <a:extLst>
                <a:ext uri="{FF2B5EF4-FFF2-40B4-BE49-F238E27FC236}">
                  <a16:creationId xmlns:a16="http://schemas.microsoft.com/office/drawing/2014/main" id="{796BAF22-084F-FC6C-5D37-3F5B76D2576B}"/>
                </a:ext>
              </a:extLst>
            </p:cNvPr>
            <p:cNvSpPr/>
            <p:nvPr/>
          </p:nvSpPr>
          <p:spPr bwMode="auto">
            <a:xfrm>
              <a:off x="3221038" y="4127500"/>
              <a:ext cx="100013" cy="79375"/>
            </a:xfrm>
            <a:custGeom>
              <a:avLst/>
              <a:gdLst>
                <a:gd name="T0" fmla="*/ 50 w 52"/>
                <a:gd name="T1" fmla="*/ 32 h 41"/>
                <a:gd name="T2" fmla="*/ 18 w 52"/>
                <a:gd name="T3" fmla="*/ 33 h 41"/>
                <a:gd name="T4" fmla="*/ 12 w 52"/>
                <a:gd name="T5" fmla="*/ 2 h 41"/>
                <a:gd name="T6" fmla="*/ 11 w 52"/>
                <a:gd name="T7" fmla="*/ 1 h 41"/>
                <a:gd name="T8" fmla="*/ 4 w 52"/>
                <a:gd name="T9" fmla="*/ 15 h 41"/>
                <a:gd name="T10" fmla="*/ 13 w 52"/>
                <a:gd name="T11" fmla="*/ 32 h 41"/>
                <a:gd name="T12" fmla="*/ 51 w 52"/>
                <a:gd name="T13" fmla="*/ 34 h 41"/>
                <a:gd name="T14" fmla="*/ 50 w 52"/>
                <a:gd name="T15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41">
                  <a:moveTo>
                    <a:pt x="50" y="32"/>
                  </a:moveTo>
                  <a:cubicBezTo>
                    <a:pt x="41" y="38"/>
                    <a:pt x="28" y="38"/>
                    <a:pt x="18" y="33"/>
                  </a:cubicBezTo>
                  <a:cubicBezTo>
                    <a:pt x="7" y="28"/>
                    <a:pt x="0" y="11"/>
                    <a:pt x="12" y="2"/>
                  </a:cubicBezTo>
                  <a:cubicBezTo>
                    <a:pt x="13" y="1"/>
                    <a:pt x="12" y="0"/>
                    <a:pt x="11" y="1"/>
                  </a:cubicBezTo>
                  <a:cubicBezTo>
                    <a:pt x="6" y="4"/>
                    <a:pt x="5" y="10"/>
                    <a:pt x="4" y="15"/>
                  </a:cubicBezTo>
                  <a:cubicBezTo>
                    <a:pt x="3" y="22"/>
                    <a:pt x="7" y="28"/>
                    <a:pt x="13" y="32"/>
                  </a:cubicBezTo>
                  <a:cubicBezTo>
                    <a:pt x="23" y="41"/>
                    <a:pt x="39" y="40"/>
                    <a:pt x="51" y="34"/>
                  </a:cubicBezTo>
                  <a:cubicBezTo>
                    <a:pt x="52" y="33"/>
                    <a:pt x="52" y="31"/>
                    <a:pt x="50" y="32"/>
                  </a:cubicBezTo>
                  <a:close/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8" name="î$ļïḋé">
              <a:extLst>
                <a:ext uri="{FF2B5EF4-FFF2-40B4-BE49-F238E27FC236}">
                  <a16:creationId xmlns:a16="http://schemas.microsoft.com/office/drawing/2014/main" id="{A180CEEB-03DA-E1D6-9A91-6C504116AED7}"/>
                </a:ext>
              </a:extLst>
            </p:cNvPr>
            <p:cNvSpPr/>
            <p:nvPr/>
          </p:nvSpPr>
          <p:spPr bwMode="auto">
            <a:xfrm>
              <a:off x="4479926" y="3540125"/>
              <a:ext cx="176213" cy="238125"/>
            </a:xfrm>
            <a:custGeom>
              <a:avLst/>
              <a:gdLst>
                <a:gd name="T0" fmla="*/ 90 w 92"/>
                <a:gd name="T1" fmla="*/ 57 h 124"/>
                <a:gd name="T2" fmla="*/ 60 w 92"/>
                <a:gd name="T3" fmla="*/ 120 h 124"/>
                <a:gd name="T4" fmla="*/ 14 w 92"/>
                <a:gd name="T5" fmla="*/ 86 h 124"/>
                <a:gd name="T6" fmla="*/ 30 w 92"/>
                <a:gd name="T7" fmla="*/ 14 h 124"/>
                <a:gd name="T8" fmla="*/ 90 w 92"/>
                <a:gd name="T9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24">
                  <a:moveTo>
                    <a:pt x="90" y="57"/>
                  </a:moveTo>
                  <a:cubicBezTo>
                    <a:pt x="92" y="99"/>
                    <a:pt x="76" y="117"/>
                    <a:pt x="60" y="120"/>
                  </a:cubicBezTo>
                  <a:cubicBezTo>
                    <a:pt x="41" y="124"/>
                    <a:pt x="27" y="110"/>
                    <a:pt x="14" y="86"/>
                  </a:cubicBezTo>
                  <a:cubicBezTo>
                    <a:pt x="0" y="57"/>
                    <a:pt x="5" y="27"/>
                    <a:pt x="30" y="14"/>
                  </a:cubicBezTo>
                  <a:cubicBezTo>
                    <a:pt x="62" y="0"/>
                    <a:pt x="90" y="25"/>
                    <a:pt x="90" y="57"/>
                  </a:cubicBezTo>
                </a:path>
              </a:pathLst>
            </a:custGeom>
            <a:solidFill>
              <a:srgbClr val="FBE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9" name="îṩḻîdê">
              <a:extLst>
                <a:ext uri="{FF2B5EF4-FFF2-40B4-BE49-F238E27FC236}">
                  <a16:creationId xmlns:a16="http://schemas.microsoft.com/office/drawing/2014/main" id="{1F7EF994-683C-D777-77F0-CD12BC1341BE}"/>
                </a:ext>
              </a:extLst>
            </p:cNvPr>
            <p:cNvSpPr/>
            <p:nvPr/>
          </p:nvSpPr>
          <p:spPr bwMode="auto">
            <a:xfrm>
              <a:off x="4476751" y="3549650"/>
              <a:ext cx="179388" cy="238125"/>
            </a:xfrm>
            <a:custGeom>
              <a:avLst/>
              <a:gdLst>
                <a:gd name="T0" fmla="*/ 94 w 94"/>
                <a:gd name="T1" fmla="*/ 52 h 124"/>
                <a:gd name="T2" fmla="*/ 69 w 94"/>
                <a:gd name="T3" fmla="*/ 113 h 124"/>
                <a:gd name="T4" fmla="*/ 20 w 94"/>
                <a:gd name="T5" fmla="*/ 90 h 124"/>
                <a:gd name="T6" fmla="*/ 18 w 94"/>
                <a:gd name="T7" fmla="*/ 18 h 124"/>
                <a:gd name="T8" fmla="*/ 79 w 94"/>
                <a:gd name="T9" fmla="*/ 16 h 124"/>
                <a:gd name="T10" fmla="*/ 94 w 94"/>
                <a:gd name="T11" fmla="*/ 52 h 124"/>
                <a:gd name="T12" fmla="*/ 91 w 94"/>
                <a:gd name="T13" fmla="*/ 52 h 124"/>
                <a:gd name="T14" fmla="*/ 45 w 94"/>
                <a:gd name="T15" fmla="*/ 7 h 124"/>
                <a:gd name="T16" fmla="*/ 14 w 94"/>
                <a:gd name="T17" fmla="*/ 29 h 124"/>
                <a:gd name="T18" fmla="*/ 13 w 94"/>
                <a:gd name="T19" fmla="*/ 69 h 124"/>
                <a:gd name="T20" fmla="*/ 65 w 94"/>
                <a:gd name="T21" fmla="*/ 113 h 124"/>
                <a:gd name="T22" fmla="*/ 91 w 94"/>
                <a:gd name="T23" fmla="*/ 52 h 124"/>
                <a:gd name="T24" fmla="*/ 94 w 94"/>
                <a:gd name="T25" fmla="*/ 5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24">
                  <a:moveTo>
                    <a:pt x="94" y="52"/>
                  </a:moveTo>
                  <a:cubicBezTo>
                    <a:pt x="94" y="74"/>
                    <a:pt x="91" y="102"/>
                    <a:pt x="69" y="113"/>
                  </a:cubicBezTo>
                  <a:cubicBezTo>
                    <a:pt x="48" y="124"/>
                    <a:pt x="30" y="107"/>
                    <a:pt x="20" y="90"/>
                  </a:cubicBezTo>
                  <a:cubicBezTo>
                    <a:pt x="7" y="68"/>
                    <a:pt x="0" y="39"/>
                    <a:pt x="18" y="18"/>
                  </a:cubicBezTo>
                  <a:cubicBezTo>
                    <a:pt x="34" y="0"/>
                    <a:pt x="63" y="0"/>
                    <a:pt x="79" y="16"/>
                  </a:cubicBezTo>
                  <a:cubicBezTo>
                    <a:pt x="89" y="26"/>
                    <a:pt x="93" y="39"/>
                    <a:pt x="94" y="52"/>
                  </a:cubicBezTo>
                  <a:cubicBezTo>
                    <a:pt x="94" y="53"/>
                    <a:pt x="91" y="54"/>
                    <a:pt x="91" y="52"/>
                  </a:cubicBezTo>
                  <a:cubicBezTo>
                    <a:pt x="91" y="27"/>
                    <a:pt x="72" y="3"/>
                    <a:pt x="45" y="7"/>
                  </a:cubicBezTo>
                  <a:cubicBezTo>
                    <a:pt x="31" y="8"/>
                    <a:pt x="20" y="17"/>
                    <a:pt x="14" y="29"/>
                  </a:cubicBezTo>
                  <a:cubicBezTo>
                    <a:pt x="7" y="41"/>
                    <a:pt x="9" y="56"/>
                    <a:pt x="13" y="69"/>
                  </a:cubicBezTo>
                  <a:cubicBezTo>
                    <a:pt x="19" y="90"/>
                    <a:pt x="38" y="122"/>
                    <a:pt x="65" y="113"/>
                  </a:cubicBezTo>
                  <a:cubicBezTo>
                    <a:pt x="89" y="106"/>
                    <a:pt x="92" y="73"/>
                    <a:pt x="91" y="52"/>
                  </a:cubicBezTo>
                  <a:cubicBezTo>
                    <a:pt x="91" y="51"/>
                    <a:pt x="94" y="51"/>
                    <a:pt x="94" y="52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0" name="îšļíḓê">
              <a:extLst>
                <a:ext uri="{FF2B5EF4-FFF2-40B4-BE49-F238E27FC236}">
                  <a16:creationId xmlns:a16="http://schemas.microsoft.com/office/drawing/2014/main" id="{CCEE20CE-A9E5-5214-6A9F-39FE323DDA6C}"/>
                </a:ext>
              </a:extLst>
            </p:cNvPr>
            <p:cNvSpPr/>
            <p:nvPr/>
          </p:nvSpPr>
          <p:spPr bwMode="auto">
            <a:xfrm>
              <a:off x="4560888" y="3598863"/>
              <a:ext cx="26988" cy="33338"/>
            </a:xfrm>
            <a:custGeom>
              <a:avLst/>
              <a:gdLst>
                <a:gd name="T0" fmla="*/ 14 w 14"/>
                <a:gd name="T1" fmla="*/ 0 h 17"/>
                <a:gd name="T2" fmla="*/ 0 w 14"/>
                <a:gd name="T3" fmla="*/ 7 h 17"/>
                <a:gd name="T4" fmla="*/ 3 w 14"/>
                <a:gd name="T5" fmla="*/ 17 h 17"/>
                <a:gd name="T6" fmla="*/ 3 w 14"/>
                <a:gd name="T7" fmla="*/ 16 h 17"/>
                <a:gd name="T8" fmla="*/ 5 w 14"/>
                <a:gd name="T9" fmla="*/ 14 h 17"/>
                <a:gd name="T10" fmla="*/ 14 w 14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7">
                  <a:moveTo>
                    <a:pt x="14" y="0"/>
                  </a:moveTo>
                  <a:cubicBezTo>
                    <a:pt x="9" y="1"/>
                    <a:pt x="4" y="4"/>
                    <a:pt x="0" y="7"/>
                  </a:cubicBezTo>
                  <a:cubicBezTo>
                    <a:pt x="1" y="10"/>
                    <a:pt x="2" y="13"/>
                    <a:pt x="3" y="17"/>
                  </a:cubicBezTo>
                  <a:cubicBezTo>
                    <a:pt x="3" y="17"/>
                    <a:pt x="3" y="16"/>
                    <a:pt x="3" y="16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8" y="10"/>
                    <a:pt x="11" y="5"/>
                    <a:pt x="14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1" name="îsḻídé">
              <a:extLst>
                <a:ext uri="{FF2B5EF4-FFF2-40B4-BE49-F238E27FC236}">
                  <a16:creationId xmlns:a16="http://schemas.microsoft.com/office/drawing/2014/main" id="{272202E8-7AC0-3AC0-BAA8-DB99891B37B6}"/>
                </a:ext>
              </a:extLst>
            </p:cNvPr>
            <p:cNvSpPr/>
            <p:nvPr/>
          </p:nvSpPr>
          <p:spPr bwMode="auto">
            <a:xfrm>
              <a:off x="4565651" y="36337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9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2" name="iŝḻïḍê">
              <a:extLst>
                <a:ext uri="{FF2B5EF4-FFF2-40B4-BE49-F238E27FC236}">
                  <a16:creationId xmlns:a16="http://schemas.microsoft.com/office/drawing/2014/main" id="{9177A8C6-830A-D934-7BBA-AD5C0A800A48}"/>
                </a:ext>
              </a:extLst>
            </p:cNvPr>
            <p:cNvSpPr/>
            <p:nvPr/>
          </p:nvSpPr>
          <p:spPr bwMode="auto">
            <a:xfrm>
              <a:off x="4532313" y="3598863"/>
              <a:ext cx="93663" cy="92075"/>
            </a:xfrm>
            <a:custGeom>
              <a:avLst/>
              <a:gdLst>
                <a:gd name="T0" fmla="*/ 4 w 49"/>
                <a:gd name="T1" fmla="*/ 47 h 48"/>
                <a:gd name="T2" fmla="*/ 18 w 49"/>
                <a:gd name="T3" fmla="*/ 16 h 48"/>
                <a:gd name="T4" fmla="*/ 47 w 49"/>
                <a:gd name="T5" fmla="*/ 9 h 48"/>
                <a:gd name="T6" fmla="*/ 46 w 49"/>
                <a:gd name="T7" fmla="*/ 10 h 48"/>
                <a:gd name="T8" fmla="*/ 7 w 49"/>
                <a:gd name="T9" fmla="*/ 47 h 48"/>
                <a:gd name="T10" fmla="*/ 4 w 49"/>
                <a:gd name="T11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48">
                  <a:moveTo>
                    <a:pt x="4" y="47"/>
                  </a:moveTo>
                  <a:cubicBezTo>
                    <a:pt x="0" y="36"/>
                    <a:pt x="10" y="23"/>
                    <a:pt x="18" y="16"/>
                  </a:cubicBezTo>
                  <a:cubicBezTo>
                    <a:pt x="25" y="9"/>
                    <a:pt x="38" y="3"/>
                    <a:pt x="47" y="9"/>
                  </a:cubicBezTo>
                  <a:cubicBezTo>
                    <a:pt x="49" y="10"/>
                    <a:pt x="47" y="11"/>
                    <a:pt x="46" y="10"/>
                  </a:cubicBezTo>
                  <a:cubicBezTo>
                    <a:pt x="29" y="0"/>
                    <a:pt x="1" y="30"/>
                    <a:pt x="7" y="47"/>
                  </a:cubicBezTo>
                  <a:cubicBezTo>
                    <a:pt x="7" y="48"/>
                    <a:pt x="4" y="48"/>
                    <a:pt x="4" y="47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3" name="iṣḻiḍé">
              <a:extLst>
                <a:ext uri="{FF2B5EF4-FFF2-40B4-BE49-F238E27FC236}">
                  <a16:creationId xmlns:a16="http://schemas.microsoft.com/office/drawing/2014/main" id="{8A37B0F2-D55B-0DEC-D5CF-4F4385B3D5DE}"/>
                </a:ext>
              </a:extLst>
            </p:cNvPr>
            <p:cNvSpPr/>
            <p:nvPr/>
          </p:nvSpPr>
          <p:spPr bwMode="auto">
            <a:xfrm>
              <a:off x="4556126" y="3625850"/>
              <a:ext cx="55563" cy="101600"/>
            </a:xfrm>
            <a:custGeom>
              <a:avLst/>
              <a:gdLst>
                <a:gd name="T0" fmla="*/ 2 w 29"/>
                <a:gd name="T1" fmla="*/ 51 h 53"/>
                <a:gd name="T2" fmla="*/ 25 w 29"/>
                <a:gd name="T3" fmla="*/ 29 h 53"/>
                <a:gd name="T4" fmla="*/ 7 w 29"/>
                <a:gd name="T5" fmla="*/ 2 h 53"/>
                <a:gd name="T6" fmla="*/ 7 w 29"/>
                <a:gd name="T7" fmla="*/ 1 h 53"/>
                <a:gd name="T8" fmla="*/ 22 w 29"/>
                <a:gd name="T9" fmla="*/ 6 h 53"/>
                <a:gd name="T10" fmla="*/ 29 w 29"/>
                <a:gd name="T11" fmla="*/ 24 h 53"/>
                <a:gd name="T12" fmla="*/ 3 w 29"/>
                <a:gd name="T13" fmla="*/ 52 h 53"/>
                <a:gd name="T14" fmla="*/ 2 w 29"/>
                <a:gd name="T15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53">
                  <a:moveTo>
                    <a:pt x="2" y="51"/>
                  </a:moveTo>
                  <a:cubicBezTo>
                    <a:pt x="13" y="48"/>
                    <a:pt x="21" y="39"/>
                    <a:pt x="25" y="29"/>
                  </a:cubicBezTo>
                  <a:cubicBezTo>
                    <a:pt x="29" y="17"/>
                    <a:pt x="22" y="0"/>
                    <a:pt x="7" y="2"/>
                  </a:cubicBezTo>
                  <a:cubicBezTo>
                    <a:pt x="6" y="3"/>
                    <a:pt x="5" y="1"/>
                    <a:pt x="7" y="1"/>
                  </a:cubicBezTo>
                  <a:cubicBezTo>
                    <a:pt x="13" y="0"/>
                    <a:pt x="18" y="3"/>
                    <a:pt x="22" y="6"/>
                  </a:cubicBezTo>
                  <a:cubicBezTo>
                    <a:pt x="28" y="10"/>
                    <a:pt x="29" y="17"/>
                    <a:pt x="29" y="24"/>
                  </a:cubicBezTo>
                  <a:cubicBezTo>
                    <a:pt x="27" y="38"/>
                    <a:pt x="15" y="49"/>
                    <a:pt x="3" y="52"/>
                  </a:cubicBezTo>
                  <a:cubicBezTo>
                    <a:pt x="2" y="53"/>
                    <a:pt x="0" y="52"/>
                    <a:pt x="2" y="51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4" name="íṩļîďê">
              <a:extLst>
                <a:ext uri="{FF2B5EF4-FFF2-40B4-BE49-F238E27FC236}">
                  <a16:creationId xmlns:a16="http://schemas.microsoft.com/office/drawing/2014/main" id="{5CCDAC8A-29B7-A666-B72F-AB26FB47DE63}"/>
                </a:ext>
              </a:extLst>
            </p:cNvPr>
            <p:cNvSpPr/>
            <p:nvPr/>
          </p:nvSpPr>
          <p:spPr bwMode="auto">
            <a:xfrm>
              <a:off x="4144963" y="4348163"/>
              <a:ext cx="820738" cy="908050"/>
            </a:xfrm>
            <a:custGeom>
              <a:avLst/>
              <a:gdLst>
                <a:gd name="T0" fmla="*/ 270 w 428"/>
                <a:gd name="T1" fmla="*/ 112 h 474"/>
                <a:gd name="T2" fmla="*/ 282 w 428"/>
                <a:gd name="T3" fmla="*/ 387 h 474"/>
                <a:gd name="T4" fmla="*/ 261 w 428"/>
                <a:gd name="T5" fmla="*/ 439 h 474"/>
                <a:gd name="T6" fmla="*/ 221 w 428"/>
                <a:gd name="T7" fmla="*/ 426 h 474"/>
                <a:gd name="T8" fmla="*/ 194 w 428"/>
                <a:gd name="T9" fmla="*/ 218 h 474"/>
                <a:gd name="T10" fmla="*/ 137 w 428"/>
                <a:gd name="T11" fmla="*/ 189 h 474"/>
                <a:gd name="T12" fmla="*/ 21 w 428"/>
                <a:gd name="T13" fmla="*/ 62 h 474"/>
                <a:gd name="T14" fmla="*/ 270 w 428"/>
                <a:gd name="T15" fmla="*/ 112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8" h="474">
                  <a:moveTo>
                    <a:pt x="270" y="112"/>
                  </a:moveTo>
                  <a:cubicBezTo>
                    <a:pt x="428" y="261"/>
                    <a:pt x="282" y="387"/>
                    <a:pt x="282" y="387"/>
                  </a:cubicBezTo>
                  <a:cubicBezTo>
                    <a:pt x="280" y="442"/>
                    <a:pt x="274" y="436"/>
                    <a:pt x="261" y="439"/>
                  </a:cubicBezTo>
                  <a:cubicBezTo>
                    <a:pt x="249" y="442"/>
                    <a:pt x="236" y="474"/>
                    <a:pt x="221" y="426"/>
                  </a:cubicBezTo>
                  <a:cubicBezTo>
                    <a:pt x="221" y="426"/>
                    <a:pt x="213" y="293"/>
                    <a:pt x="194" y="218"/>
                  </a:cubicBezTo>
                  <a:cubicBezTo>
                    <a:pt x="194" y="218"/>
                    <a:pt x="153" y="197"/>
                    <a:pt x="137" y="189"/>
                  </a:cubicBezTo>
                  <a:cubicBezTo>
                    <a:pt x="13" y="126"/>
                    <a:pt x="0" y="94"/>
                    <a:pt x="21" y="62"/>
                  </a:cubicBezTo>
                  <a:cubicBezTo>
                    <a:pt x="62" y="0"/>
                    <a:pt x="239" y="83"/>
                    <a:pt x="270" y="112"/>
                  </a:cubicBezTo>
                </a:path>
              </a:pathLst>
            </a:custGeom>
            <a:solidFill>
              <a:srgbClr val="D7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5" name="íşḻíḑé">
              <a:extLst>
                <a:ext uri="{FF2B5EF4-FFF2-40B4-BE49-F238E27FC236}">
                  <a16:creationId xmlns:a16="http://schemas.microsoft.com/office/drawing/2014/main" id="{246AE286-48F9-42F0-AC39-884EFC1B335A}"/>
                </a:ext>
              </a:extLst>
            </p:cNvPr>
            <p:cNvSpPr/>
            <p:nvPr/>
          </p:nvSpPr>
          <p:spPr bwMode="auto">
            <a:xfrm>
              <a:off x="4164013" y="4505325"/>
              <a:ext cx="627063" cy="750888"/>
            </a:xfrm>
            <a:custGeom>
              <a:avLst/>
              <a:gdLst>
                <a:gd name="T0" fmla="*/ 211 w 327"/>
                <a:gd name="T1" fmla="*/ 344 h 392"/>
                <a:gd name="T2" fmla="*/ 184 w 327"/>
                <a:gd name="T3" fmla="*/ 136 h 392"/>
                <a:gd name="T4" fmla="*/ 127 w 327"/>
                <a:gd name="T5" fmla="*/ 107 h 392"/>
                <a:gd name="T6" fmla="*/ 3 w 327"/>
                <a:gd name="T7" fmla="*/ 0 h 392"/>
                <a:gd name="T8" fmla="*/ 198 w 327"/>
                <a:gd name="T9" fmla="*/ 96 h 392"/>
                <a:gd name="T10" fmla="*/ 230 w 327"/>
                <a:gd name="T11" fmla="*/ 131 h 392"/>
                <a:gd name="T12" fmla="*/ 241 w 327"/>
                <a:gd name="T13" fmla="*/ 200 h 392"/>
                <a:gd name="T14" fmla="*/ 253 w 327"/>
                <a:gd name="T15" fmla="*/ 259 h 392"/>
                <a:gd name="T16" fmla="*/ 301 w 327"/>
                <a:gd name="T17" fmla="*/ 254 h 392"/>
                <a:gd name="T18" fmla="*/ 327 w 327"/>
                <a:gd name="T19" fmla="*/ 219 h 392"/>
                <a:gd name="T20" fmla="*/ 272 w 327"/>
                <a:gd name="T21" fmla="*/ 305 h 392"/>
                <a:gd name="T22" fmla="*/ 251 w 327"/>
                <a:gd name="T23" fmla="*/ 357 h 392"/>
                <a:gd name="T24" fmla="*/ 211 w 327"/>
                <a:gd name="T25" fmla="*/ 34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7" h="392">
                  <a:moveTo>
                    <a:pt x="211" y="344"/>
                  </a:moveTo>
                  <a:cubicBezTo>
                    <a:pt x="211" y="344"/>
                    <a:pt x="203" y="211"/>
                    <a:pt x="184" y="136"/>
                  </a:cubicBezTo>
                  <a:cubicBezTo>
                    <a:pt x="184" y="136"/>
                    <a:pt x="143" y="115"/>
                    <a:pt x="127" y="107"/>
                  </a:cubicBezTo>
                  <a:cubicBezTo>
                    <a:pt x="28" y="57"/>
                    <a:pt x="0" y="27"/>
                    <a:pt x="3" y="0"/>
                  </a:cubicBezTo>
                  <a:cubicBezTo>
                    <a:pt x="12" y="13"/>
                    <a:pt x="50" y="54"/>
                    <a:pt x="198" y="96"/>
                  </a:cubicBezTo>
                  <a:cubicBezTo>
                    <a:pt x="214" y="100"/>
                    <a:pt x="224" y="116"/>
                    <a:pt x="230" y="131"/>
                  </a:cubicBezTo>
                  <a:cubicBezTo>
                    <a:pt x="239" y="153"/>
                    <a:pt x="241" y="176"/>
                    <a:pt x="241" y="200"/>
                  </a:cubicBezTo>
                  <a:cubicBezTo>
                    <a:pt x="241" y="218"/>
                    <a:pt x="236" y="246"/>
                    <a:pt x="253" y="259"/>
                  </a:cubicBezTo>
                  <a:cubicBezTo>
                    <a:pt x="268" y="271"/>
                    <a:pt x="288" y="264"/>
                    <a:pt x="301" y="254"/>
                  </a:cubicBezTo>
                  <a:cubicBezTo>
                    <a:pt x="314" y="244"/>
                    <a:pt x="319" y="232"/>
                    <a:pt x="327" y="219"/>
                  </a:cubicBezTo>
                  <a:cubicBezTo>
                    <a:pt x="311" y="271"/>
                    <a:pt x="272" y="305"/>
                    <a:pt x="272" y="305"/>
                  </a:cubicBezTo>
                  <a:cubicBezTo>
                    <a:pt x="270" y="360"/>
                    <a:pt x="264" y="354"/>
                    <a:pt x="251" y="357"/>
                  </a:cubicBezTo>
                  <a:cubicBezTo>
                    <a:pt x="239" y="360"/>
                    <a:pt x="226" y="392"/>
                    <a:pt x="211" y="344"/>
                  </a:cubicBezTo>
                </a:path>
              </a:pathLst>
            </a:custGeom>
            <a:solidFill>
              <a:srgbClr val="9A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6" name="ïŝļîḑê">
              <a:extLst>
                <a:ext uri="{FF2B5EF4-FFF2-40B4-BE49-F238E27FC236}">
                  <a16:creationId xmlns:a16="http://schemas.microsoft.com/office/drawing/2014/main" id="{B39FE66E-4FDF-234B-2A25-E0044905012E}"/>
                </a:ext>
              </a:extLst>
            </p:cNvPr>
            <p:cNvSpPr/>
            <p:nvPr/>
          </p:nvSpPr>
          <p:spPr bwMode="auto">
            <a:xfrm>
              <a:off x="4551363" y="4938713"/>
              <a:ext cx="198438" cy="317500"/>
            </a:xfrm>
            <a:custGeom>
              <a:avLst/>
              <a:gdLst>
                <a:gd name="T0" fmla="*/ 9 w 104"/>
                <a:gd name="T1" fmla="*/ 118 h 166"/>
                <a:gd name="T2" fmla="*/ 0 w 104"/>
                <a:gd name="T3" fmla="*/ 18 h 166"/>
                <a:gd name="T4" fmla="*/ 104 w 104"/>
                <a:gd name="T5" fmla="*/ 38 h 166"/>
                <a:gd name="T6" fmla="*/ 70 w 104"/>
                <a:gd name="T7" fmla="*/ 79 h 166"/>
                <a:gd name="T8" fmla="*/ 49 w 104"/>
                <a:gd name="T9" fmla="*/ 131 h 166"/>
                <a:gd name="T10" fmla="*/ 9 w 104"/>
                <a:gd name="T11" fmla="*/ 11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66">
                  <a:moveTo>
                    <a:pt x="9" y="118"/>
                  </a:moveTo>
                  <a:cubicBezTo>
                    <a:pt x="9" y="118"/>
                    <a:pt x="6" y="71"/>
                    <a:pt x="0" y="18"/>
                  </a:cubicBezTo>
                  <a:cubicBezTo>
                    <a:pt x="21" y="9"/>
                    <a:pt x="62" y="0"/>
                    <a:pt x="104" y="38"/>
                  </a:cubicBezTo>
                  <a:cubicBezTo>
                    <a:pt x="87" y="64"/>
                    <a:pt x="70" y="79"/>
                    <a:pt x="70" y="79"/>
                  </a:cubicBezTo>
                  <a:cubicBezTo>
                    <a:pt x="68" y="134"/>
                    <a:pt x="62" y="128"/>
                    <a:pt x="49" y="131"/>
                  </a:cubicBezTo>
                  <a:cubicBezTo>
                    <a:pt x="37" y="134"/>
                    <a:pt x="24" y="166"/>
                    <a:pt x="9" y="118"/>
                  </a:cubicBezTo>
                  <a:close/>
                </a:path>
              </a:pathLst>
            </a:custGeom>
            <a:solidFill>
              <a:srgbClr val="AB60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7" name="ïś1iḑé">
              <a:extLst>
                <a:ext uri="{FF2B5EF4-FFF2-40B4-BE49-F238E27FC236}">
                  <a16:creationId xmlns:a16="http://schemas.microsoft.com/office/drawing/2014/main" id="{14F5B483-4238-B947-9459-BCC47DBB5934}"/>
                </a:ext>
              </a:extLst>
            </p:cNvPr>
            <p:cNvSpPr/>
            <p:nvPr/>
          </p:nvSpPr>
          <p:spPr bwMode="auto">
            <a:xfrm>
              <a:off x="4543426" y="4951413"/>
              <a:ext cx="214313" cy="269875"/>
            </a:xfrm>
            <a:custGeom>
              <a:avLst/>
              <a:gdLst>
                <a:gd name="T0" fmla="*/ 13 w 112"/>
                <a:gd name="T1" fmla="*/ 111 h 141"/>
                <a:gd name="T2" fmla="*/ 17 w 112"/>
                <a:gd name="T3" fmla="*/ 110 h 141"/>
                <a:gd name="T4" fmla="*/ 8 w 112"/>
                <a:gd name="T5" fmla="*/ 11 h 141"/>
                <a:gd name="T6" fmla="*/ 4 w 112"/>
                <a:gd name="T7" fmla="*/ 11 h 141"/>
                <a:gd name="T8" fmla="*/ 5 w 112"/>
                <a:gd name="T9" fmla="*/ 14 h 141"/>
                <a:gd name="T10" fmla="*/ 42 w 112"/>
                <a:gd name="T11" fmla="*/ 7 h 141"/>
                <a:gd name="T12" fmla="*/ 105 w 112"/>
                <a:gd name="T13" fmla="*/ 34 h 141"/>
                <a:gd name="T14" fmla="*/ 108 w 112"/>
                <a:gd name="T15" fmla="*/ 31 h 141"/>
                <a:gd name="T16" fmla="*/ 105 w 112"/>
                <a:gd name="T17" fmla="*/ 29 h 141"/>
                <a:gd name="T18" fmla="*/ 82 w 112"/>
                <a:gd name="T19" fmla="*/ 59 h 141"/>
                <a:gd name="T20" fmla="*/ 75 w 112"/>
                <a:gd name="T21" fmla="*/ 66 h 141"/>
                <a:gd name="T22" fmla="*/ 73 w 112"/>
                <a:gd name="T23" fmla="*/ 68 h 141"/>
                <a:gd name="T24" fmla="*/ 72 w 112"/>
                <a:gd name="T25" fmla="*/ 69 h 141"/>
                <a:gd name="T26" fmla="*/ 72 w 112"/>
                <a:gd name="T27" fmla="*/ 69 h 141"/>
                <a:gd name="T28" fmla="*/ 71 w 112"/>
                <a:gd name="T29" fmla="*/ 72 h 141"/>
                <a:gd name="T30" fmla="*/ 68 w 112"/>
                <a:gd name="T31" fmla="*/ 103 h 141"/>
                <a:gd name="T32" fmla="*/ 66 w 112"/>
                <a:gd name="T33" fmla="*/ 114 h 141"/>
                <a:gd name="T34" fmla="*/ 64 w 112"/>
                <a:gd name="T35" fmla="*/ 118 h 141"/>
                <a:gd name="T36" fmla="*/ 60 w 112"/>
                <a:gd name="T37" fmla="*/ 119 h 141"/>
                <a:gd name="T38" fmla="*/ 52 w 112"/>
                <a:gd name="T39" fmla="*/ 121 h 141"/>
                <a:gd name="T40" fmla="*/ 45 w 112"/>
                <a:gd name="T41" fmla="*/ 124 h 141"/>
                <a:gd name="T42" fmla="*/ 37 w 112"/>
                <a:gd name="T43" fmla="*/ 131 h 141"/>
                <a:gd name="T44" fmla="*/ 34 w 112"/>
                <a:gd name="T45" fmla="*/ 133 h 141"/>
                <a:gd name="T46" fmla="*/ 31 w 112"/>
                <a:gd name="T47" fmla="*/ 134 h 141"/>
                <a:gd name="T48" fmla="*/ 29 w 112"/>
                <a:gd name="T49" fmla="*/ 133 h 141"/>
                <a:gd name="T50" fmla="*/ 23 w 112"/>
                <a:gd name="T51" fmla="*/ 126 h 141"/>
                <a:gd name="T52" fmla="*/ 17 w 112"/>
                <a:gd name="T53" fmla="*/ 110 h 141"/>
                <a:gd name="T54" fmla="*/ 13 w 112"/>
                <a:gd name="T55" fmla="*/ 111 h 141"/>
                <a:gd name="T56" fmla="*/ 17 w 112"/>
                <a:gd name="T57" fmla="*/ 110 h 141"/>
                <a:gd name="T58" fmla="*/ 13 w 112"/>
                <a:gd name="T59" fmla="*/ 111 h 141"/>
                <a:gd name="T60" fmla="*/ 10 w 112"/>
                <a:gd name="T61" fmla="*/ 112 h 141"/>
                <a:gd name="T62" fmla="*/ 20 w 112"/>
                <a:gd name="T63" fmla="*/ 134 h 141"/>
                <a:gd name="T64" fmla="*/ 25 w 112"/>
                <a:gd name="T65" fmla="*/ 139 h 141"/>
                <a:gd name="T66" fmla="*/ 31 w 112"/>
                <a:gd name="T67" fmla="*/ 141 h 141"/>
                <a:gd name="T68" fmla="*/ 38 w 112"/>
                <a:gd name="T69" fmla="*/ 138 h 141"/>
                <a:gd name="T70" fmla="*/ 47 w 112"/>
                <a:gd name="T71" fmla="*/ 132 h 141"/>
                <a:gd name="T72" fmla="*/ 53 w 112"/>
                <a:gd name="T73" fmla="*/ 128 h 141"/>
                <a:gd name="T74" fmla="*/ 62 w 112"/>
                <a:gd name="T75" fmla="*/ 126 h 141"/>
                <a:gd name="T76" fmla="*/ 69 w 112"/>
                <a:gd name="T77" fmla="*/ 122 h 141"/>
                <a:gd name="T78" fmla="*/ 75 w 112"/>
                <a:gd name="T79" fmla="*/ 106 h 141"/>
                <a:gd name="T80" fmla="*/ 78 w 112"/>
                <a:gd name="T81" fmla="*/ 72 h 141"/>
                <a:gd name="T82" fmla="*/ 74 w 112"/>
                <a:gd name="T83" fmla="*/ 72 h 141"/>
                <a:gd name="T84" fmla="*/ 77 w 112"/>
                <a:gd name="T85" fmla="*/ 74 h 141"/>
                <a:gd name="T86" fmla="*/ 111 w 112"/>
                <a:gd name="T87" fmla="*/ 33 h 141"/>
                <a:gd name="T88" fmla="*/ 110 w 112"/>
                <a:gd name="T89" fmla="*/ 29 h 141"/>
                <a:gd name="T90" fmla="*/ 42 w 112"/>
                <a:gd name="T91" fmla="*/ 0 h 141"/>
                <a:gd name="T92" fmla="*/ 3 w 112"/>
                <a:gd name="T93" fmla="*/ 8 h 141"/>
                <a:gd name="T94" fmla="*/ 0 w 112"/>
                <a:gd name="T95" fmla="*/ 12 h 141"/>
                <a:gd name="T96" fmla="*/ 8 w 112"/>
                <a:gd name="T97" fmla="*/ 81 h 141"/>
                <a:gd name="T98" fmla="*/ 9 w 112"/>
                <a:gd name="T99" fmla="*/ 103 h 141"/>
                <a:gd name="T100" fmla="*/ 10 w 112"/>
                <a:gd name="T101" fmla="*/ 111 h 141"/>
                <a:gd name="T102" fmla="*/ 10 w 112"/>
                <a:gd name="T103" fmla="*/ 112 h 141"/>
                <a:gd name="T104" fmla="*/ 13 w 112"/>
                <a:gd name="T105" fmla="*/ 11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2" h="141">
                  <a:moveTo>
                    <a:pt x="13" y="111"/>
                  </a:moveTo>
                  <a:cubicBezTo>
                    <a:pt x="17" y="110"/>
                    <a:pt x="17" y="110"/>
                    <a:pt x="17" y="110"/>
                  </a:cubicBezTo>
                  <a:cubicBezTo>
                    <a:pt x="17" y="110"/>
                    <a:pt x="14" y="64"/>
                    <a:pt x="8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14" y="11"/>
                    <a:pt x="27" y="7"/>
                    <a:pt x="42" y="7"/>
                  </a:cubicBezTo>
                  <a:cubicBezTo>
                    <a:pt x="61" y="7"/>
                    <a:pt x="83" y="13"/>
                    <a:pt x="105" y="34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97" y="42"/>
                    <a:pt x="88" y="52"/>
                    <a:pt x="82" y="59"/>
                  </a:cubicBezTo>
                  <a:cubicBezTo>
                    <a:pt x="79" y="62"/>
                    <a:pt x="77" y="65"/>
                    <a:pt x="75" y="66"/>
                  </a:cubicBezTo>
                  <a:cubicBezTo>
                    <a:pt x="74" y="67"/>
                    <a:pt x="73" y="68"/>
                    <a:pt x="73" y="68"/>
                  </a:cubicBezTo>
                  <a:cubicBezTo>
                    <a:pt x="72" y="69"/>
                    <a:pt x="72" y="69"/>
                    <a:pt x="72" y="69"/>
                  </a:cubicBezTo>
                  <a:cubicBezTo>
                    <a:pt x="72" y="69"/>
                    <a:pt x="72" y="69"/>
                    <a:pt x="72" y="69"/>
                  </a:cubicBezTo>
                  <a:cubicBezTo>
                    <a:pt x="71" y="70"/>
                    <a:pt x="71" y="71"/>
                    <a:pt x="71" y="72"/>
                  </a:cubicBezTo>
                  <a:cubicBezTo>
                    <a:pt x="70" y="85"/>
                    <a:pt x="69" y="95"/>
                    <a:pt x="68" y="103"/>
                  </a:cubicBezTo>
                  <a:cubicBezTo>
                    <a:pt x="68" y="108"/>
                    <a:pt x="67" y="112"/>
                    <a:pt x="66" y="114"/>
                  </a:cubicBezTo>
                  <a:cubicBezTo>
                    <a:pt x="65" y="116"/>
                    <a:pt x="64" y="117"/>
                    <a:pt x="64" y="118"/>
                  </a:cubicBezTo>
                  <a:cubicBezTo>
                    <a:pt x="62" y="119"/>
                    <a:pt x="61" y="119"/>
                    <a:pt x="60" y="119"/>
                  </a:cubicBezTo>
                  <a:cubicBezTo>
                    <a:pt x="58" y="120"/>
                    <a:pt x="55" y="120"/>
                    <a:pt x="52" y="121"/>
                  </a:cubicBezTo>
                  <a:cubicBezTo>
                    <a:pt x="49" y="121"/>
                    <a:pt x="47" y="122"/>
                    <a:pt x="45" y="124"/>
                  </a:cubicBezTo>
                  <a:cubicBezTo>
                    <a:pt x="42" y="126"/>
                    <a:pt x="40" y="129"/>
                    <a:pt x="37" y="131"/>
                  </a:cubicBezTo>
                  <a:cubicBezTo>
                    <a:pt x="36" y="131"/>
                    <a:pt x="35" y="132"/>
                    <a:pt x="34" y="133"/>
                  </a:cubicBezTo>
                  <a:cubicBezTo>
                    <a:pt x="33" y="133"/>
                    <a:pt x="32" y="134"/>
                    <a:pt x="31" y="134"/>
                  </a:cubicBezTo>
                  <a:cubicBezTo>
                    <a:pt x="30" y="133"/>
                    <a:pt x="30" y="133"/>
                    <a:pt x="29" y="133"/>
                  </a:cubicBezTo>
                  <a:cubicBezTo>
                    <a:pt x="27" y="132"/>
                    <a:pt x="25" y="130"/>
                    <a:pt x="23" y="126"/>
                  </a:cubicBezTo>
                  <a:cubicBezTo>
                    <a:pt x="21" y="122"/>
                    <a:pt x="19" y="117"/>
                    <a:pt x="17" y="110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3" y="122"/>
                    <a:pt x="16" y="129"/>
                    <a:pt x="20" y="134"/>
                  </a:cubicBezTo>
                  <a:cubicBezTo>
                    <a:pt x="21" y="136"/>
                    <a:pt x="23" y="138"/>
                    <a:pt x="25" y="139"/>
                  </a:cubicBezTo>
                  <a:cubicBezTo>
                    <a:pt x="27" y="140"/>
                    <a:pt x="29" y="141"/>
                    <a:pt x="31" y="141"/>
                  </a:cubicBezTo>
                  <a:cubicBezTo>
                    <a:pt x="34" y="141"/>
                    <a:pt x="36" y="140"/>
                    <a:pt x="38" y="138"/>
                  </a:cubicBezTo>
                  <a:cubicBezTo>
                    <a:pt x="42" y="136"/>
                    <a:pt x="44" y="134"/>
                    <a:pt x="47" y="132"/>
                  </a:cubicBezTo>
                  <a:cubicBezTo>
                    <a:pt x="50" y="129"/>
                    <a:pt x="52" y="128"/>
                    <a:pt x="53" y="128"/>
                  </a:cubicBezTo>
                  <a:cubicBezTo>
                    <a:pt x="56" y="127"/>
                    <a:pt x="59" y="127"/>
                    <a:pt x="62" y="126"/>
                  </a:cubicBezTo>
                  <a:cubicBezTo>
                    <a:pt x="65" y="126"/>
                    <a:pt x="67" y="124"/>
                    <a:pt x="69" y="122"/>
                  </a:cubicBezTo>
                  <a:cubicBezTo>
                    <a:pt x="72" y="119"/>
                    <a:pt x="74" y="114"/>
                    <a:pt x="75" y="106"/>
                  </a:cubicBezTo>
                  <a:cubicBezTo>
                    <a:pt x="76" y="98"/>
                    <a:pt x="77" y="88"/>
                    <a:pt x="78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7" y="74"/>
                    <a:pt x="94" y="59"/>
                    <a:pt x="111" y="33"/>
                  </a:cubicBezTo>
                  <a:cubicBezTo>
                    <a:pt x="112" y="32"/>
                    <a:pt x="111" y="30"/>
                    <a:pt x="110" y="29"/>
                  </a:cubicBezTo>
                  <a:cubicBezTo>
                    <a:pt x="86" y="7"/>
                    <a:pt x="62" y="0"/>
                    <a:pt x="42" y="0"/>
                  </a:cubicBezTo>
                  <a:cubicBezTo>
                    <a:pt x="26" y="0"/>
                    <a:pt x="12" y="4"/>
                    <a:pt x="3" y="8"/>
                  </a:cubicBezTo>
                  <a:cubicBezTo>
                    <a:pt x="1" y="8"/>
                    <a:pt x="0" y="10"/>
                    <a:pt x="0" y="12"/>
                  </a:cubicBezTo>
                  <a:cubicBezTo>
                    <a:pt x="4" y="38"/>
                    <a:pt x="6" y="63"/>
                    <a:pt x="8" y="81"/>
                  </a:cubicBezTo>
                  <a:cubicBezTo>
                    <a:pt x="8" y="90"/>
                    <a:pt x="9" y="98"/>
                    <a:pt x="9" y="103"/>
                  </a:cubicBezTo>
                  <a:cubicBezTo>
                    <a:pt x="10" y="108"/>
                    <a:pt x="10" y="111"/>
                    <a:pt x="10" y="111"/>
                  </a:cubicBezTo>
                  <a:cubicBezTo>
                    <a:pt x="10" y="112"/>
                    <a:pt x="10" y="112"/>
                    <a:pt x="10" y="112"/>
                  </a:cubicBezTo>
                  <a:lnTo>
                    <a:pt x="13" y="111"/>
                  </a:ln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8" name="ïŝ1iḑè">
              <a:extLst>
                <a:ext uri="{FF2B5EF4-FFF2-40B4-BE49-F238E27FC236}">
                  <a16:creationId xmlns:a16="http://schemas.microsoft.com/office/drawing/2014/main" id="{3431DF38-A499-FB2E-67FF-B3B42CC92D15}"/>
                </a:ext>
              </a:extLst>
            </p:cNvPr>
            <p:cNvSpPr/>
            <p:nvPr/>
          </p:nvSpPr>
          <p:spPr bwMode="auto">
            <a:xfrm>
              <a:off x="4167188" y="4421188"/>
              <a:ext cx="638175" cy="795338"/>
            </a:xfrm>
            <a:custGeom>
              <a:avLst/>
              <a:gdLst>
                <a:gd name="T0" fmla="*/ 258 w 333"/>
                <a:gd name="T1" fmla="*/ 74 h 415"/>
                <a:gd name="T2" fmla="*/ 257 w 333"/>
                <a:gd name="T3" fmla="*/ 75 h 415"/>
                <a:gd name="T4" fmla="*/ 331 w 333"/>
                <a:gd name="T5" fmla="*/ 218 h 415"/>
                <a:gd name="T6" fmla="*/ 300 w 333"/>
                <a:gd name="T7" fmla="*/ 312 h 415"/>
                <a:gd name="T8" fmla="*/ 279 w 333"/>
                <a:gd name="T9" fmla="*/ 338 h 415"/>
                <a:gd name="T10" fmla="*/ 272 w 333"/>
                <a:gd name="T11" fmla="*/ 345 h 415"/>
                <a:gd name="T12" fmla="*/ 270 w 333"/>
                <a:gd name="T13" fmla="*/ 347 h 415"/>
                <a:gd name="T14" fmla="*/ 269 w 333"/>
                <a:gd name="T15" fmla="*/ 348 h 415"/>
                <a:gd name="T16" fmla="*/ 269 w 333"/>
                <a:gd name="T17" fmla="*/ 349 h 415"/>
                <a:gd name="T18" fmla="*/ 263 w 333"/>
                <a:gd name="T19" fmla="*/ 394 h 415"/>
                <a:gd name="T20" fmla="*/ 257 w 333"/>
                <a:gd name="T21" fmla="*/ 399 h 415"/>
                <a:gd name="T22" fmla="*/ 248 w 333"/>
                <a:gd name="T23" fmla="*/ 400 h 415"/>
                <a:gd name="T24" fmla="*/ 237 w 333"/>
                <a:gd name="T25" fmla="*/ 407 h 415"/>
                <a:gd name="T26" fmla="*/ 227 w 333"/>
                <a:gd name="T27" fmla="*/ 413 h 415"/>
                <a:gd name="T28" fmla="*/ 219 w 333"/>
                <a:gd name="T29" fmla="*/ 408 h 415"/>
                <a:gd name="T30" fmla="*/ 211 w 333"/>
                <a:gd name="T31" fmla="*/ 387 h 415"/>
                <a:gd name="T32" fmla="*/ 209 w 333"/>
                <a:gd name="T33" fmla="*/ 388 h 415"/>
                <a:gd name="T34" fmla="*/ 211 w 333"/>
                <a:gd name="T35" fmla="*/ 387 h 415"/>
                <a:gd name="T36" fmla="*/ 183 w 333"/>
                <a:gd name="T37" fmla="*/ 180 h 415"/>
                <a:gd name="T38" fmla="*/ 182 w 333"/>
                <a:gd name="T39" fmla="*/ 179 h 415"/>
                <a:gd name="T40" fmla="*/ 126 w 333"/>
                <a:gd name="T41" fmla="*/ 150 h 415"/>
                <a:gd name="T42" fmla="*/ 29 w 333"/>
                <a:gd name="T43" fmla="*/ 90 h 415"/>
                <a:gd name="T44" fmla="*/ 2 w 333"/>
                <a:gd name="T45" fmla="*/ 48 h 415"/>
                <a:gd name="T46" fmla="*/ 10 w 333"/>
                <a:gd name="T47" fmla="*/ 25 h 415"/>
                <a:gd name="T48" fmla="*/ 32 w 333"/>
                <a:gd name="T49" fmla="*/ 8 h 415"/>
                <a:gd name="T50" fmla="*/ 64 w 333"/>
                <a:gd name="T51" fmla="*/ 3 h 415"/>
                <a:gd name="T52" fmla="*/ 178 w 333"/>
                <a:gd name="T53" fmla="*/ 31 h 415"/>
                <a:gd name="T54" fmla="*/ 227 w 333"/>
                <a:gd name="T55" fmla="*/ 55 h 415"/>
                <a:gd name="T56" fmla="*/ 257 w 333"/>
                <a:gd name="T57" fmla="*/ 75 h 415"/>
                <a:gd name="T58" fmla="*/ 258 w 333"/>
                <a:gd name="T59" fmla="*/ 74 h 415"/>
                <a:gd name="T60" fmla="*/ 259 w 333"/>
                <a:gd name="T61" fmla="*/ 73 h 415"/>
                <a:gd name="T62" fmla="*/ 228 w 333"/>
                <a:gd name="T63" fmla="*/ 53 h 415"/>
                <a:gd name="T64" fmla="*/ 64 w 333"/>
                <a:gd name="T65" fmla="*/ 0 h 415"/>
                <a:gd name="T66" fmla="*/ 31 w 333"/>
                <a:gd name="T67" fmla="*/ 6 h 415"/>
                <a:gd name="T68" fmla="*/ 8 w 333"/>
                <a:gd name="T69" fmla="*/ 23 h 415"/>
                <a:gd name="T70" fmla="*/ 0 w 333"/>
                <a:gd name="T71" fmla="*/ 48 h 415"/>
                <a:gd name="T72" fmla="*/ 27 w 333"/>
                <a:gd name="T73" fmla="*/ 92 h 415"/>
                <a:gd name="T74" fmla="*/ 125 w 333"/>
                <a:gd name="T75" fmla="*/ 152 h 415"/>
                <a:gd name="T76" fmla="*/ 159 w 333"/>
                <a:gd name="T77" fmla="*/ 170 h 415"/>
                <a:gd name="T78" fmla="*/ 174 w 333"/>
                <a:gd name="T79" fmla="*/ 178 h 415"/>
                <a:gd name="T80" fmla="*/ 181 w 333"/>
                <a:gd name="T81" fmla="*/ 182 h 415"/>
                <a:gd name="T82" fmla="*/ 182 w 333"/>
                <a:gd name="T83" fmla="*/ 180 h 415"/>
                <a:gd name="T84" fmla="*/ 181 w 333"/>
                <a:gd name="T85" fmla="*/ 181 h 415"/>
                <a:gd name="T86" fmla="*/ 201 w 333"/>
                <a:gd name="T87" fmla="*/ 312 h 415"/>
                <a:gd name="T88" fmla="*/ 207 w 333"/>
                <a:gd name="T89" fmla="*/ 366 h 415"/>
                <a:gd name="T90" fmla="*/ 208 w 333"/>
                <a:gd name="T91" fmla="*/ 382 h 415"/>
                <a:gd name="T92" fmla="*/ 208 w 333"/>
                <a:gd name="T93" fmla="*/ 388 h 415"/>
                <a:gd name="T94" fmla="*/ 208 w 333"/>
                <a:gd name="T95" fmla="*/ 388 h 415"/>
                <a:gd name="T96" fmla="*/ 217 w 333"/>
                <a:gd name="T97" fmla="*/ 409 h 415"/>
                <a:gd name="T98" fmla="*/ 227 w 333"/>
                <a:gd name="T99" fmla="*/ 415 h 415"/>
                <a:gd name="T100" fmla="*/ 239 w 333"/>
                <a:gd name="T101" fmla="*/ 409 h 415"/>
                <a:gd name="T102" fmla="*/ 249 w 333"/>
                <a:gd name="T103" fmla="*/ 402 h 415"/>
                <a:gd name="T104" fmla="*/ 258 w 333"/>
                <a:gd name="T105" fmla="*/ 401 h 415"/>
                <a:gd name="T106" fmla="*/ 263 w 333"/>
                <a:gd name="T107" fmla="*/ 398 h 415"/>
                <a:gd name="T108" fmla="*/ 269 w 333"/>
                <a:gd name="T109" fmla="*/ 383 h 415"/>
                <a:gd name="T110" fmla="*/ 271 w 333"/>
                <a:gd name="T111" fmla="*/ 349 h 415"/>
                <a:gd name="T112" fmla="*/ 270 w 333"/>
                <a:gd name="T113" fmla="*/ 349 h 415"/>
                <a:gd name="T114" fmla="*/ 271 w 333"/>
                <a:gd name="T115" fmla="*/ 350 h 415"/>
                <a:gd name="T116" fmla="*/ 333 w 333"/>
                <a:gd name="T117" fmla="*/ 218 h 415"/>
                <a:gd name="T118" fmla="*/ 259 w 333"/>
                <a:gd name="T119" fmla="*/ 73 h 415"/>
                <a:gd name="T120" fmla="*/ 258 w 333"/>
                <a:gd name="T121" fmla="*/ 7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3" h="415">
                  <a:moveTo>
                    <a:pt x="258" y="74"/>
                  </a:moveTo>
                  <a:cubicBezTo>
                    <a:pt x="257" y="75"/>
                    <a:pt x="257" y="75"/>
                    <a:pt x="257" y="75"/>
                  </a:cubicBezTo>
                  <a:cubicBezTo>
                    <a:pt x="313" y="127"/>
                    <a:pt x="331" y="176"/>
                    <a:pt x="331" y="218"/>
                  </a:cubicBezTo>
                  <a:cubicBezTo>
                    <a:pt x="331" y="257"/>
                    <a:pt x="315" y="289"/>
                    <a:pt x="300" y="312"/>
                  </a:cubicBezTo>
                  <a:cubicBezTo>
                    <a:pt x="292" y="323"/>
                    <a:pt x="285" y="332"/>
                    <a:pt x="279" y="338"/>
                  </a:cubicBezTo>
                  <a:cubicBezTo>
                    <a:pt x="276" y="341"/>
                    <a:pt x="274" y="344"/>
                    <a:pt x="272" y="345"/>
                  </a:cubicBezTo>
                  <a:cubicBezTo>
                    <a:pt x="271" y="346"/>
                    <a:pt x="271" y="347"/>
                    <a:pt x="270" y="347"/>
                  </a:cubicBezTo>
                  <a:cubicBezTo>
                    <a:pt x="270" y="348"/>
                    <a:pt x="269" y="348"/>
                    <a:pt x="269" y="348"/>
                  </a:cubicBezTo>
                  <a:cubicBezTo>
                    <a:pt x="269" y="349"/>
                    <a:pt x="269" y="349"/>
                    <a:pt x="269" y="349"/>
                  </a:cubicBezTo>
                  <a:cubicBezTo>
                    <a:pt x="268" y="376"/>
                    <a:pt x="266" y="389"/>
                    <a:pt x="263" y="394"/>
                  </a:cubicBezTo>
                  <a:cubicBezTo>
                    <a:pt x="261" y="397"/>
                    <a:pt x="259" y="398"/>
                    <a:pt x="257" y="399"/>
                  </a:cubicBezTo>
                  <a:cubicBezTo>
                    <a:pt x="255" y="399"/>
                    <a:pt x="252" y="399"/>
                    <a:pt x="248" y="400"/>
                  </a:cubicBezTo>
                  <a:cubicBezTo>
                    <a:pt x="244" y="401"/>
                    <a:pt x="241" y="404"/>
                    <a:pt x="237" y="407"/>
                  </a:cubicBezTo>
                  <a:cubicBezTo>
                    <a:pt x="234" y="410"/>
                    <a:pt x="230" y="413"/>
                    <a:pt x="227" y="413"/>
                  </a:cubicBezTo>
                  <a:cubicBezTo>
                    <a:pt x="225" y="413"/>
                    <a:pt x="222" y="412"/>
                    <a:pt x="219" y="408"/>
                  </a:cubicBezTo>
                  <a:cubicBezTo>
                    <a:pt x="217" y="404"/>
                    <a:pt x="214" y="397"/>
                    <a:pt x="211" y="387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1" y="387"/>
                    <a:pt x="211" y="387"/>
                    <a:pt x="211" y="387"/>
                  </a:cubicBezTo>
                  <a:cubicBezTo>
                    <a:pt x="211" y="387"/>
                    <a:pt x="202" y="255"/>
                    <a:pt x="183" y="180"/>
                  </a:cubicBezTo>
                  <a:cubicBezTo>
                    <a:pt x="182" y="179"/>
                    <a:pt x="182" y="179"/>
                    <a:pt x="182" y="179"/>
                  </a:cubicBezTo>
                  <a:cubicBezTo>
                    <a:pt x="182" y="179"/>
                    <a:pt x="141" y="158"/>
                    <a:pt x="126" y="150"/>
                  </a:cubicBezTo>
                  <a:cubicBezTo>
                    <a:pt x="79" y="126"/>
                    <a:pt x="48" y="107"/>
                    <a:pt x="29" y="90"/>
                  </a:cubicBezTo>
                  <a:cubicBezTo>
                    <a:pt x="9" y="74"/>
                    <a:pt x="2" y="60"/>
                    <a:pt x="2" y="48"/>
                  </a:cubicBezTo>
                  <a:cubicBezTo>
                    <a:pt x="2" y="40"/>
                    <a:pt x="5" y="32"/>
                    <a:pt x="10" y="25"/>
                  </a:cubicBezTo>
                  <a:cubicBezTo>
                    <a:pt x="15" y="17"/>
                    <a:pt x="23" y="11"/>
                    <a:pt x="32" y="8"/>
                  </a:cubicBezTo>
                  <a:cubicBezTo>
                    <a:pt x="41" y="4"/>
                    <a:pt x="52" y="3"/>
                    <a:pt x="64" y="3"/>
                  </a:cubicBezTo>
                  <a:cubicBezTo>
                    <a:pt x="98" y="3"/>
                    <a:pt x="141" y="15"/>
                    <a:pt x="178" y="31"/>
                  </a:cubicBezTo>
                  <a:cubicBezTo>
                    <a:pt x="196" y="38"/>
                    <a:pt x="213" y="47"/>
                    <a:pt x="227" y="55"/>
                  </a:cubicBezTo>
                  <a:cubicBezTo>
                    <a:pt x="241" y="63"/>
                    <a:pt x="252" y="70"/>
                    <a:pt x="257" y="75"/>
                  </a:cubicBezTo>
                  <a:cubicBezTo>
                    <a:pt x="258" y="74"/>
                    <a:pt x="258" y="74"/>
                    <a:pt x="258" y="74"/>
                  </a:cubicBezTo>
                  <a:cubicBezTo>
                    <a:pt x="259" y="73"/>
                    <a:pt x="259" y="73"/>
                    <a:pt x="259" y="73"/>
                  </a:cubicBezTo>
                  <a:cubicBezTo>
                    <a:pt x="253" y="68"/>
                    <a:pt x="242" y="61"/>
                    <a:pt x="228" y="53"/>
                  </a:cubicBezTo>
                  <a:cubicBezTo>
                    <a:pt x="186" y="29"/>
                    <a:pt x="116" y="0"/>
                    <a:pt x="64" y="0"/>
                  </a:cubicBezTo>
                  <a:cubicBezTo>
                    <a:pt x="52" y="0"/>
                    <a:pt x="41" y="2"/>
                    <a:pt x="31" y="6"/>
                  </a:cubicBezTo>
                  <a:cubicBezTo>
                    <a:pt x="22" y="9"/>
                    <a:pt x="14" y="15"/>
                    <a:pt x="8" y="23"/>
                  </a:cubicBezTo>
                  <a:cubicBezTo>
                    <a:pt x="3" y="31"/>
                    <a:pt x="0" y="39"/>
                    <a:pt x="0" y="48"/>
                  </a:cubicBezTo>
                  <a:cubicBezTo>
                    <a:pt x="0" y="61"/>
                    <a:pt x="7" y="75"/>
                    <a:pt x="27" y="92"/>
                  </a:cubicBezTo>
                  <a:cubicBezTo>
                    <a:pt x="46" y="109"/>
                    <a:pt x="78" y="128"/>
                    <a:pt x="125" y="152"/>
                  </a:cubicBezTo>
                  <a:cubicBezTo>
                    <a:pt x="132" y="156"/>
                    <a:pt x="146" y="164"/>
                    <a:pt x="159" y="170"/>
                  </a:cubicBezTo>
                  <a:cubicBezTo>
                    <a:pt x="165" y="173"/>
                    <a:pt x="170" y="176"/>
                    <a:pt x="174" y="178"/>
                  </a:cubicBezTo>
                  <a:cubicBezTo>
                    <a:pt x="179" y="180"/>
                    <a:pt x="181" y="182"/>
                    <a:pt x="181" y="182"/>
                  </a:cubicBezTo>
                  <a:cubicBezTo>
                    <a:pt x="182" y="180"/>
                    <a:pt x="182" y="180"/>
                    <a:pt x="182" y="180"/>
                  </a:cubicBezTo>
                  <a:cubicBezTo>
                    <a:pt x="181" y="181"/>
                    <a:pt x="181" y="181"/>
                    <a:pt x="181" y="181"/>
                  </a:cubicBezTo>
                  <a:cubicBezTo>
                    <a:pt x="190" y="218"/>
                    <a:pt x="197" y="270"/>
                    <a:pt x="201" y="312"/>
                  </a:cubicBezTo>
                  <a:cubicBezTo>
                    <a:pt x="204" y="333"/>
                    <a:pt x="205" y="352"/>
                    <a:pt x="207" y="366"/>
                  </a:cubicBezTo>
                  <a:cubicBezTo>
                    <a:pt x="207" y="373"/>
                    <a:pt x="207" y="378"/>
                    <a:pt x="208" y="382"/>
                  </a:cubicBezTo>
                  <a:cubicBezTo>
                    <a:pt x="208" y="386"/>
                    <a:pt x="208" y="388"/>
                    <a:pt x="208" y="388"/>
                  </a:cubicBezTo>
                  <a:cubicBezTo>
                    <a:pt x="208" y="388"/>
                    <a:pt x="208" y="388"/>
                    <a:pt x="208" y="388"/>
                  </a:cubicBezTo>
                  <a:cubicBezTo>
                    <a:pt x="211" y="398"/>
                    <a:pt x="214" y="405"/>
                    <a:pt x="217" y="409"/>
                  </a:cubicBezTo>
                  <a:cubicBezTo>
                    <a:pt x="221" y="413"/>
                    <a:pt x="224" y="415"/>
                    <a:pt x="227" y="415"/>
                  </a:cubicBezTo>
                  <a:cubicBezTo>
                    <a:pt x="231" y="415"/>
                    <a:pt x="235" y="412"/>
                    <a:pt x="239" y="409"/>
                  </a:cubicBezTo>
                  <a:cubicBezTo>
                    <a:pt x="242" y="406"/>
                    <a:pt x="246" y="403"/>
                    <a:pt x="249" y="402"/>
                  </a:cubicBezTo>
                  <a:cubicBezTo>
                    <a:pt x="252" y="402"/>
                    <a:pt x="255" y="402"/>
                    <a:pt x="258" y="401"/>
                  </a:cubicBezTo>
                  <a:cubicBezTo>
                    <a:pt x="260" y="400"/>
                    <a:pt x="262" y="399"/>
                    <a:pt x="263" y="398"/>
                  </a:cubicBezTo>
                  <a:cubicBezTo>
                    <a:pt x="266" y="395"/>
                    <a:pt x="267" y="390"/>
                    <a:pt x="269" y="383"/>
                  </a:cubicBezTo>
                  <a:cubicBezTo>
                    <a:pt x="270" y="375"/>
                    <a:pt x="271" y="364"/>
                    <a:pt x="271" y="349"/>
                  </a:cubicBezTo>
                  <a:cubicBezTo>
                    <a:pt x="270" y="349"/>
                    <a:pt x="270" y="349"/>
                    <a:pt x="270" y="349"/>
                  </a:cubicBezTo>
                  <a:cubicBezTo>
                    <a:pt x="271" y="350"/>
                    <a:pt x="271" y="350"/>
                    <a:pt x="271" y="350"/>
                  </a:cubicBezTo>
                  <a:cubicBezTo>
                    <a:pt x="271" y="349"/>
                    <a:pt x="333" y="296"/>
                    <a:pt x="333" y="218"/>
                  </a:cubicBezTo>
                  <a:cubicBezTo>
                    <a:pt x="333" y="176"/>
                    <a:pt x="315" y="126"/>
                    <a:pt x="259" y="73"/>
                  </a:cubicBezTo>
                  <a:cubicBezTo>
                    <a:pt x="258" y="74"/>
                    <a:pt x="258" y="74"/>
                    <a:pt x="258" y="74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9" name="iṩļïde">
              <a:extLst>
                <a:ext uri="{FF2B5EF4-FFF2-40B4-BE49-F238E27FC236}">
                  <a16:creationId xmlns:a16="http://schemas.microsoft.com/office/drawing/2014/main" id="{A6D2D40F-FBA5-EDF8-F97D-3194B58E445F}"/>
                </a:ext>
              </a:extLst>
            </p:cNvPr>
            <p:cNvSpPr/>
            <p:nvPr/>
          </p:nvSpPr>
          <p:spPr bwMode="auto">
            <a:xfrm>
              <a:off x="4510088" y="5035550"/>
              <a:ext cx="206375" cy="203200"/>
            </a:xfrm>
            <a:custGeom>
              <a:avLst/>
              <a:gdLst>
                <a:gd name="T0" fmla="*/ 68 w 107"/>
                <a:gd name="T1" fmla="*/ 98 h 106"/>
                <a:gd name="T2" fmla="*/ 99 w 107"/>
                <a:gd name="T3" fmla="*/ 39 h 106"/>
                <a:gd name="T4" fmla="*/ 39 w 107"/>
                <a:gd name="T5" fmla="*/ 7 h 106"/>
                <a:gd name="T6" fmla="*/ 8 w 107"/>
                <a:gd name="T7" fmla="*/ 67 h 106"/>
                <a:gd name="T8" fmla="*/ 68 w 107"/>
                <a:gd name="T9" fmla="*/ 9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06">
                  <a:moveTo>
                    <a:pt x="68" y="98"/>
                  </a:moveTo>
                  <a:cubicBezTo>
                    <a:pt x="93" y="90"/>
                    <a:pt x="107" y="64"/>
                    <a:pt x="99" y="39"/>
                  </a:cubicBezTo>
                  <a:cubicBezTo>
                    <a:pt x="91" y="13"/>
                    <a:pt x="64" y="0"/>
                    <a:pt x="39" y="7"/>
                  </a:cubicBezTo>
                  <a:cubicBezTo>
                    <a:pt x="14" y="15"/>
                    <a:pt x="0" y="42"/>
                    <a:pt x="8" y="67"/>
                  </a:cubicBezTo>
                  <a:cubicBezTo>
                    <a:pt x="16" y="92"/>
                    <a:pt x="43" y="106"/>
                    <a:pt x="68" y="98"/>
                  </a:cubicBezTo>
                  <a:close/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0" name="i$liďe">
              <a:extLst>
                <a:ext uri="{FF2B5EF4-FFF2-40B4-BE49-F238E27FC236}">
                  <a16:creationId xmlns:a16="http://schemas.microsoft.com/office/drawing/2014/main" id="{FABC4B3C-BEBA-DF70-3E93-FB3A09CAFCBE}"/>
                </a:ext>
              </a:extLst>
            </p:cNvPr>
            <p:cNvSpPr/>
            <p:nvPr/>
          </p:nvSpPr>
          <p:spPr bwMode="auto">
            <a:xfrm>
              <a:off x="4532313" y="5051425"/>
              <a:ext cx="184150" cy="185738"/>
            </a:xfrm>
            <a:custGeom>
              <a:avLst/>
              <a:gdLst>
                <a:gd name="T0" fmla="*/ 57 w 96"/>
                <a:gd name="T1" fmla="*/ 90 h 97"/>
                <a:gd name="T2" fmla="*/ 0 w 96"/>
                <a:gd name="T3" fmla="*/ 67 h 97"/>
                <a:gd name="T4" fmla="*/ 29 w 96"/>
                <a:gd name="T5" fmla="*/ 67 h 97"/>
                <a:gd name="T6" fmla="*/ 60 w 96"/>
                <a:gd name="T7" fmla="*/ 7 h 97"/>
                <a:gd name="T8" fmla="*/ 57 w 96"/>
                <a:gd name="T9" fmla="*/ 0 h 97"/>
                <a:gd name="T10" fmla="*/ 88 w 96"/>
                <a:gd name="T11" fmla="*/ 31 h 97"/>
                <a:gd name="T12" fmla="*/ 57 w 96"/>
                <a:gd name="T13" fmla="*/ 9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97">
                  <a:moveTo>
                    <a:pt x="57" y="90"/>
                  </a:moveTo>
                  <a:cubicBezTo>
                    <a:pt x="34" y="97"/>
                    <a:pt x="11" y="87"/>
                    <a:pt x="0" y="67"/>
                  </a:cubicBezTo>
                  <a:cubicBezTo>
                    <a:pt x="9" y="70"/>
                    <a:pt x="19" y="70"/>
                    <a:pt x="29" y="67"/>
                  </a:cubicBezTo>
                  <a:cubicBezTo>
                    <a:pt x="54" y="59"/>
                    <a:pt x="68" y="32"/>
                    <a:pt x="60" y="7"/>
                  </a:cubicBezTo>
                  <a:cubicBezTo>
                    <a:pt x="59" y="4"/>
                    <a:pt x="58" y="2"/>
                    <a:pt x="57" y="0"/>
                  </a:cubicBezTo>
                  <a:cubicBezTo>
                    <a:pt x="71" y="4"/>
                    <a:pt x="83" y="15"/>
                    <a:pt x="88" y="31"/>
                  </a:cubicBezTo>
                  <a:cubicBezTo>
                    <a:pt x="96" y="56"/>
                    <a:pt x="82" y="82"/>
                    <a:pt x="57" y="90"/>
                  </a:cubicBezTo>
                  <a:close/>
                </a:path>
              </a:pathLst>
            </a:custGeom>
            <a:solidFill>
              <a:srgbClr val="F0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1" name="îṧ1íďé">
              <a:extLst>
                <a:ext uri="{FF2B5EF4-FFF2-40B4-BE49-F238E27FC236}">
                  <a16:creationId xmlns:a16="http://schemas.microsoft.com/office/drawing/2014/main" id="{80ACBB63-3D19-D58C-87C1-B7ED4CE1360B}"/>
                </a:ext>
              </a:extLst>
            </p:cNvPr>
            <p:cNvSpPr/>
            <p:nvPr/>
          </p:nvSpPr>
          <p:spPr bwMode="auto">
            <a:xfrm>
              <a:off x="4521201" y="5043488"/>
              <a:ext cx="185738" cy="187325"/>
            </a:xfrm>
            <a:custGeom>
              <a:avLst/>
              <a:gdLst>
                <a:gd name="T0" fmla="*/ 63 w 97"/>
                <a:gd name="T1" fmla="*/ 94 h 98"/>
                <a:gd name="T2" fmla="*/ 63 w 97"/>
                <a:gd name="T3" fmla="*/ 95 h 98"/>
                <a:gd name="T4" fmla="*/ 97 w 97"/>
                <a:gd name="T5" fmla="*/ 49 h 98"/>
                <a:gd name="T6" fmla="*/ 95 w 97"/>
                <a:gd name="T7" fmla="*/ 34 h 98"/>
                <a:gd name="T8" fmla="*/ 49 w 97"/>
                <a:gd name="T9" fmla="*/ 0 h 98"/>
                <a:gd name="T10" fmla="*/ 34 w 97"/>
                <a:gd name="T11" fmla="*/ 2 h 98"/>
                <a:gd name="T12" fmla="*/ 0 w 97"/>
                <a:gd name="T13" fmla="*/ 49 h 98"/>
                <a:gd name="T14" fmla="*/ 2 w 97"/>
                <a:gd name="T15" fmla="*/ 64 h 98"/>
                <a:gd name="T16" fmla="*/ 49 w 97"/>
                <a:gd name="T17" fmla="*/ 98 h 98"/>
                <a:gd name="T18" fmla="*/ 63 w 97"/>
                <a:gd name="T19" fmla="*/ 95 h 98"/>
                <a:gd name="T20" fmla="*/ 63 w 97"/>
                <a:gd name="T21" fmla="*/ 94 h 98"/>
                <a:gd name="T22" fmla="*/ 63 w 97"/>
                <a:gd name="T23" fmla="*/ 93 h 98"/>
                <a:gd name="T24" fmla="*/ 49 w 97"/>
                <a:gd name="T25" fmla="*/ 95 h 98"/>
                <a:gd name="T26" fmla="*/ 4 w 97"/>
                <a:gd name="T27" fmla="*/ 63 h 98"/>
                <a:gd name="T28" fmla="*/ 2 w 97"/>
                <a:gd name="T29" fmla="*/ 49 h 98"/>
                <a:gd name="T30" fmla="*/ 35 w 97"/>
                <a:gd name="T31" fmla="*/ 5 h 98"/>
                <a:gd name="T32" fmla="*/ 49 w 97"/>
                <a:gd name="T33" fmla="*/ 2 h 98"/>
                <a:gd name="T34" fmla="*/ 93 w 97"/>
                <a:gd name="T35" fmla="*/ 35 h 98"/>
                <a:gd name="T36" fmla="*/ 95 w 97"/>
                <a:gd name="T37" fmla="*/ 49 h 98"/>
                <a:gd name="T38" fmla="*/ 63 w 97"/>
                <a:gd name="T39" fmla="*/ 93 h 98"/>
                <a:gd name="T40" fmla="*/ 63 w 97"/>
                <a:gd name="T41" fmla="*/ 9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7" h="98">
                  <a:moveTo>
                    <a:pt x="63" y="94"/>
                  </a:moveTo>
                  <a:cubicBezTo>
                    <a:pt x="63" y="95"/>
                    <a:pt x="63" y="95"/>
                    <a:pt x="63" y="95"/>
                  </a:cubicBezTo>
                  <a:cubicBezTo>
                    <a:pt x="84" y="89"/>
                    <a:pt x="97" y="70"/>
                    <a:pt x="97" y="49"/>
                  </a:cubicBezTo>
                  <a:cubicBezTo>
                    <a:pt x="97" y="44"/>
                    <a:pt x="97" y="39"/>
                    <a:pt x="95" y="34"/>
                  </a:cubicBezTo>
                  <a:cubicBezTo>
                    <a:pt x="89" y="13"/>
                    <a:pt x="69" y="0"/>
                    <a:pt x="49" y="0"/>
                  </a:cubicBezTo>
                  <a:cubicBezTo>
                    <a:pt x="44" y="0"/>
                    <a:pt x="39" y="1"/>
                    <a:pt x="34" y="2"/>
                  </a:cubicBezTo>
                  <a:cubicBezTo>
                    <a:pt x="13" y="9"/>
                    <a:pt x="0" y="28"/>
                    <a:pt x="0" y="49"/>
                  </a:cubicBezTo>
                  <a:cubicBezTo>
                    <a:pt x="0" y="54"/>
                    <a:pt x="1" y="59"/>
                    <a:pt x="2" y="64"/>
                  </a:cubicBezTo>
                  <a:cubicBezTo>
                    <a:pt x="9" y="84"/>
                    <a:pt x="28" y="98"/>
                    <a:pt x="49" y="98"/>
                  </a:cubicBezTo>
                  <a:cubicBezTo>
                    <a:pt x="53" y="98"/>
                    <a:pt x="58" y="97"/>
                    <a:pt x="63" y="95"/>
                  </a:cubicBezTo>
                  <a:cubicBezTo>
                    <a:pt x="63" y="94"/>
                    <a:pt x="63" y="94"/>
                    <a:pt x="63" y="94"/>
                  </a:cubicBezTo>
                  <a:cubicBezTo>
                    <a:pt x="63" y="93"/>
                    <a:pt x="63" y="93"/>
                    <a:pt x="63" y="93"/>
                  </a:cubicBezTo>
                  <a:cubicBezTo>
                    <a:pt x="58" y="95"/>
                    <a:pt x="53" y="95"/>
                    <a:pt x="49" y="95"/>
                  </a:cubicBezTo>
                  <a:cubicBezTo>
                    <a:pt x="29" y="95"/>
                    <a:pt x="11" y="83"/>
                    <a:pt x="4" y="63"/>
                  </a:cubicBezTo>
                  <a:cubicBezTo>
                    <a:pt x="3" y="58"/>
                    <a:pt x="2" y="53"/>
                    <a:pt x="2" y="49"/>
                  </a:cubicBezTo>
                  <a:cubicBezTo>
                    <a:pt x="2" y="29"/>
                    <a:pt x="15" y="11"/>
                    <a:pt x="35" y="5"/>
                  </a:cubicBezTo>
                  <a:cubicBezTo>
                    <a:pt x="39" y="3"/>
                    <a:pt x="44" y="2"/>
                    <a:pt x="49" y="2"/>
                  </a:cubicBezTo>
                  <a:cubicBezTo>
                    <a:pt x="68" y="2"/>
                    <a:pt x="87" y="15"/>
                    <a:pt x="93" y="35"/>
                  </a:cubicBezTo>
                  <a:cubicBezTo>
                    <a:pt x="94" y="40"/>
                    <a:pt x="95" y="44"/>
                    <a:pt x="95" y="49"/>
                  </a:cubicBezTo>
                  <a:cubicBezTo>
                    <a:pt x="95" y="69"/>
                    <a:pt x="82" y="87"/>
                    <a:pt x="63" y="93"/>
                  </a:cubicBezTo>
                  <a:lnTo>
                    <a:pt x="63" y="94"/>
                  </a:ln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2" name="íṡḻiḋe">
              <a:extLst>
                <a:ext uri="{FF2B5EF4-FFF2-40B4-BE49-F238E27FC236}">
                  <a16:creationId xmlns:a16="http://schemas.microsoft.com/office/drawing/2014/main" id="{95C13C23-3B40-854A-BD85-57D3C9B6CA31}"/>
                </a:ext>
              </a:extLst>
            </p:cNvPr>
            <p:cNvSpPr/>
            <p:nvPr/>
          </p:nvSpPr>
          <p:spPr bwMode="auto">
            <a:xfrm>
              <a:off x="3556001" y="4251325"/>
              <a:ext cx="966788" cy="919163"/>
            </a:xfrm>
            <a:custGeom>
              <a:avLst/>
              <a:gdLst>
                <a:gd name="T0" fmla="*/ 410 w 504"/>
                <a:gd name="T1" fmla="*/ 171 h 480"/>
                <a:gd name="T2" fmla="*/ 340 w 504"/>
                <a:gd name="T3" fmla="*/ 77 h 480"/>
                <a:gd name="T4" fmla="*/ 212 w 504"/>
                <a:gd name="T5" fmla="*/ 12 h 480"/>
                <a:gd name="T6" fmla="*/ 171 w 504"/>
                <a:gd name="T7" fmla="*/ 15 h 480"/>
                <a:gd name="T8" fmla="*/ 89 w 504"/>
                <a:gd name="T9" fmla="*/ 37 h 480"/>
                <a:gd name="T10" fmla="*/ 4 w 504"/>
                <a:gd name="T11" fmla="*/ 248 h 480"/>
                <a:gd name="T12" fmla="*/ 13 w 504"/>
                <a:gd name="T13" fmla="*/ 474 h 480"/>
                <a:gd name="T14" fmla="*/ 306 w 504"/>
                <a:gd name="T15" fmla="*/ 384 h 480"/>
                <a:gd name="T16" fmla="*/ 419 w 504"/>
                <a:gd name="T17" fmla="*/ 396 h 480"/>
                <a:gd name="T18" fmla="*/ 504 w 504"/>
                <a:gd name="T19" fmla="*/ 407 h 480"/>
                <a:gd name="T20" fmla="*/ 410 w 504"/>
                <a:gd name="T21" fmla="*/ 171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480">
                  <a:moveTo>
                    <a:pt x="410" y="171"/>
                  </a:moveTo>
                  <a:cubicBezTo>
                    <a:pt x="379" y="119"/>
                    <a:pt x="344" y="87"/>
                    <a:pt x="340" y="77"/>
                  </a:cubicBezTo>
                  <a:cubicBezTo>
                    <a:pt x="307" y="0"/>
                    <a:pt x="258" y="6"/>
                    <a:pt x="212" y="12"/>
                  </a:cubicBezTo>
                  <a:cubicBezTo>
                    <a:pt x="198" y="14"/>
                    <a:pt x="184" y="15"/>
                    <a:pt x="171" y="15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14" y="118"/>
                    <a:pt x="4" y="248"/>
                  </a:cubicBezTo>
                  <a:cubicBezTo>
                    <a:pt x="0" y="295"/>
                    <a:pt x="3" y="389"/>
                    <a:pt x="13" y="474"/>
                  </a:cubicBezTo>
                  <a:cubicBezTo>
                    <a:pt x="194" y="480"/>
                    <a:pt x="249" y="405"/>
                    <a:pt x="306" y="384"/>
                  </a:cubicBezTo>
                  <a:cubicBezTo>
                    <a:pt x="331" y="375"/>
                    <a:pt x="377" y="385"/>
                    <a:pt x="419" y="396"/>
                  </a:cubicBezTo>
                  <a:cubicBezTo>
                    <a:pt x="461" y="406"/>
                    <a:pt x="499" y="417"/>
                    <a:pt x="504" y="407"/>
                  </a:cubicBezTo>
                  <a:cubicBezTo>
                    <a:pt x="504" y="407"/>
                    <a:pt x="443" y="233"/>
                    <a:pt x="410" y="171"/>
                  </a:cubicBezTo>
                </a:path>
              </a:pathLst>
            </a:custGeom>
            <a:solidFill>
              <a:srgbClr val="D7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3" name="í$ḷiḓè">
              <a:extLst>
                <a:ext uri="{FF2B5EF4-FFF2-40B4-BE49-F238E27FC236}">
                  <a16:creationId xmlns:a16="http://schemas.microsoft.com/office/drawing/2014/main" id="{72B93451-2FDD-1822-CCA9-819202E038C9}"/>
                </a:ext>
              </a:extLst>
            </p:cNvPr>
            <p:cNvSpPr/>
            <p:nvPr/>
          </p:nvSpPr>
          <p:spPr bwMode="auto">
            <a:xfrm>
              <a:off x="4144964" y="4392613"/>
              <a:ext cx="377825" cy="679450"/>
            </a:xfrm>
            <a:custGeom>
              <a:avLst/>
              <a:gdLst>
                <a:gd name="T0" fmla="*/ 197 w 197"/>
                <a:gd name="T1" fmla="*/ 333 h 355"/>
                <a:gd name="T2" fmla="*/ 103 w 197"/>
                <a:gd name="T3" fmla="*/ 97 h 355"/>
                <a:gd name="T4" fmla="*/ 33 w 197"/>
                <a:gd name="T5" fmla="*/ 3 h 355"/>
                <a:gd name="T6" fmla="*/ 32 w 197"/>
                <a:gd name="T7" fmla="*/ 0 h 355"/>
                <a:gd name="T8" fmla="*/ 0 w 197"/>
                <a:gd name="T9" fmla="*/ 35 h 355"/>
                <a:gd name="T10" fmla="*/ 81 w 197"/>
                <a:gd name="T11" fmla="*/ 355 h 355"/>
                <a:gd name="T12" fmla="*/ 197 w 197"/>
                <a:gd name="T13" fmla="*/ 333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355">
                  <a:moveTo>
                    <a:pt x="197" y="333"/>
                  </a:moveTo>
                  <a:cubicBezTo>
                    <a:pt x="197" y="333"/>
                    <a:pt x="136" y="159"/>
                    <a:pt x="103" y="97"/>
                  </a:cubicBezTo>
                  <a:cubicBezTo>
                    <a:pt x="72" y="45"/>
                    <a:pt x="37" y="13"/>
                    <a:pt x="33" y="3"/>
                  </a:cubicBezTo>
                  <a:cubicBezTo>
                    <a:pt x="33" y="2"/>
                    <a:pt x="32" y="1"/>
                    <a:pt x="32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100" y="233"/>
                    <a:pt x="81" y="355"/>
                  </a:cubicBezTo>
                  <a:cubicBezTo>
                    <a:pt x="115" y="334"/>
                    <a:pt x="191" y="344"/>
                    <a:pt x="197" y="333"/>
                  </a:cubicBezTo>
                </a:path>
              </a:pathLst>
            </a:custGeom>
            <a:solidFill>
              <a:srgbClr val="9A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4" name="ïṡľíḍe">
              <a:extLst>
                <a:ext uri="{FF2B5EF4-FFF2-40B4-BE49-F238E27FC236}">
                  <a16:creationId xmlns:a16="http://schemas.microsoft.com/office/drawing/2014/main" id="{687B78E5-3FCA-6D68-EC9E-E9DF7B89141A}"/>
                </a:ext>
              </a:extLst>
            </p:cNvPr>
            <p:cNvSpPr/>
            <p:nvPr/>
          </p:nvSpPr>
          <p:spPr bwMode="auto">
            <a:xfrm>
              <a:off x="3556001" y="4265613"/>
              <a:ext cx="968375" cy="849313"/>
            </a:xfrm>
            <a:custGeom>
              <a:avLst/>
              <a:gdLst>
                <a:gd name="T0" fmla="*/ 411 w 505"/>
                <a:gd name="T1" fmla="*/ 162 h 443"/>
                <a:gd name="T2" fmla="*/ 350 w 505"/>
                <a:gd name="T3" fmla="*/ 80 h 443"/>
                <a:gd name="T4" fmla="*/ 341 w 505"/>
                <a:gd name="T5" fmla="*/ 69 h 443"/>
                <a:gd name="T6" fmla="*/ 249 w 505"/>
                <a:gd name="T7" fmla="*/ 0 h 443"/>
                <a:gd name="T8" fmla="*/ 171 w 505"/>
                <a:gd name="T9" fmla="*/ 6 h 443"/>
                <a:gd name="T10" fmla="*/ 89 w 505"/>
                <a:gd name="T11" fmla="*/ 28 h 443"/>
                <a:gd name="T12" fmla="*/ 3 w 505"/>
                <a:gd name="T13" fmla="*/ 240 h 443"/>
                <a:gd name="T14" fmla="*/ 7 w 505"/>
                <a:gd name="T15" fmla="*/ 441 h 443"/>
                <a:gd name="T16" fmla="*/ 37 w 505"/>
                <a:gd name="T17" fmla="*/ 443 h 443"/>
                <a:gd name="T18" fmla="*/ 331 w 505"/>
                <a:gd name="T19" fmla="*/ 374 h 443"/>
                <a:gd name="T20" fmla="*/ 492 w 505"/>
                <a:gd name="T21" fmla="*/ 404 h 443"/>
                <a:gd name="T22" fmla="*/ 505 w 505"/>
                <a:gd name="T23" fmla="*/ 399 h 443"/>
                <a:gd name="T24" fmla="*/ 411 w 505"/>
                <a:gd name="T25" fmla="*/ 162 h 443"/>
                <a:gd name="T26" fmla="*/ 410 w 505"/>
                <a:gd name="T27" fmla="*/ 163 h 443"/>
                <a:gd name="T28" fmla="*/ 468 w 505"/>
                <a:gd name="T29" fmla="*/ 305 h 443"/>
                <a:gd name="T30" fmla="*/ 500 w 505"/>
                <a:gd name="T31" fmla="*/ 392 h 443"/>
                <a:gd name="T32" fmla="*/ 504 w 505"/>
                <a:gd name="T33" fmla="*/ 399 h 443"/>
                <a:gd name="T34" fmla="*/ 499 w 505"/>
                <a:gd name="T35" fmla="*/ 401 h 443"/>
                <a:gd name="T36" fmla="*/ 419 w 505"/>
                <a:gd name="T37" fmla="*/ 386 h 443"/>
                <a:gd name="T38" fmla="*/ 306 w 505"/>
                <a:gd name="T39" fmla="*/ 375 h 443"/>
                <a:gd name="T40" fmla="*/ 8 w 505"/>
                <a:gd name="T41" fmla="*/ 440 h 443"/>
                <a:gd name="T42" fmla="*/ 9 w 505"/>
                <a:gd name="T43" fmla="*/ 441 h 443"/>
                <a:gd name="T44" fmla="*/ 5 w 505"/>
                <a:gd name="T45" fmla="*/ 240 h 443"/>
                <a:gd name="T46" fmla="*/ 78 w 505"/>
                <a:gd name="T47" fmla="*/ 45 h 443"/>
                <a:gd name="T48" fmla="*/ 89 w 505"/>
                <a:gd name="T49" fmla="*/ 31 h 443"/>
                <a:gd name="T50" fmla="*/ 89 w 505"/>
                <a:gd name="T51" fmla="*/ 29 h 443"/>
                <a:gd name="T52" fmla="*/ 171 w 505"/>
                <a:gd name="T53" fmla="*/ 8 h 443"/>
                <a:gd name="T54" fmla="*/ 171 w 505"/>
                <a:gd name="T55" fmla="*/ 8 h 443"/>
                <a:gd name="T56" fmla="*/ 249 w 505"/>
                <a:gd name="T57" fmla="*/ 2 h 443"/>
                <a:gd name="T58" fmla="*/ 339 w 505"/>
                <a:gd name="T59" fmla="*/ 70 h 443"/>
                <a:gd name="T60" fmla="*/ 339 w 505"/>
                <a:gd name="T61" fmla="*/ 70 h 443"/>
                <a:gd name="T62" fmla="*/ 409 w 505"/>
                <a:gd name="T63" fmla="*/ 164 h 443"/>
                <a:gd name="T64" fmla="*/ 409 w 505"/>
                <a:gd name="T65" fmla="*/ 16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05" h="443">
                  <a:moveTo>
                    <a:pt x="410" y="163"/>
                  </a:moveTo>
                  <a:cubicBezTo>
                    <a:pt x="411" y="162"/>
                    <a:pt x="411" y="162"/>
                    <a:pt x="411" y="162"/>
                  </a:cubicBezTo>
                  <a:cubicBezTo>
                    <a:pt x="396" y="136"/>
                    <a:pt x="379" y="115"/>
                    <a:pt x="366" y="100"/>
                  </a:cubicBezTo>
                  <a:cubicBezTo>
                    <a:pt x="360" y="92"/>
                    <a:pt x="354" y="85"/>
                    <a:pt x="350" y="80"/>
                  </a:cubicBezTo>
                  <a:cubicBezTo>
                    <a:pt x="345" y="75"/>
                    <a:pt x="342" y="71"/>
                    <a:pt x="341" y="69"/>
                  </a:cubicBezTo>
                  <a:cubicBezTo>
                    <a:pt x="341" y="69"/>
                    <a:pt x="341" y="69"/>
                    <a:pt x="341" y="69"/>
                  </a:cubicBezTo>
                  <a:cubicBezTo>
                    <a:pt x="329" y="40"/>
                    <a:pt x="315" y="23"/>
                    <a:pt x="299" y="13"/>
                  </a:cubicBezTo>
                  <a:cubicBezTo>
                    <a:pt x="283" y="3"/>
                    <a:pt x="266" y="0"/>
                    <a:pt x="249" y="0"/>
                  </a:cubicBezTo>
                  <a:cubicBezTo>
                    <a:pt x="224" y="0"/>
                    <a:pt x="199" y="6"/>
                    <a:pt x="177" y="6"/>
                  </a:cubicBezTo>
                  <a:cubicBezTo>
                    <a:pt x="175" y="6"/>
                    <a:pt x="173" y="6"/>
                    <a:pt x="171" y="6"/>
                  </a:cubicBezTo>
                  <a:cubicBezTo>
                    <a:pt x="170" y="6"/>
                    <a:pt x="170" y="6"/>
                    <a:pt x="170" y="6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88" y="28"/>
                    <a:pt x="88" y="28"/>
                    <a:pt x="88" y="28"/>
                  </a:cubicBezTo>
                  <a:cubicBezTo>
                    <a:pt x="88" y="29"/>
                    <a:pt x="13" y="110"/>
                    <a:pt x="3" y="240"/>
                  </a:cubicBezTo>
                  <a:cubicBezTo>
                    <a:pt x="1" y="261"/>
                    <a:pt x="0" y="286"/>
                    <a:pt x="0" y="315"/>
                  </a:cubicBezTo>
                  <a:cubicBezTo>
                    <a:pt x="0" y="352"/>
                    <a:pt x="2" y="394"/>
                    <a:pt x="7" y="441"/>
                  </a:cubicBezTo>
                  <a:cubicBezTo>
                    <a:pt x="7" y="442"/>
                    <a:pt x="8" y="442"/>
                    <a:pt x="8" y="442"/>
                  </a:cubicBezTo>
                  <a:cubicBezTo>
                    <a:pt x="18" y="443"/>
                    <a:pt x="28" y="443"/>
                    <a:pt x="37" y="443"/>
                  </a:cubicBezTo>
                  <a:cubicBezTo>
                    <a:pt x="196" y="443"/>
                    <a:pt x="253" y="397"/>
                    <a:pt x="307" y="377"/>
                  </a:cubicBezTo>
                  <a:cubicBezTo>
                    <a:pt x="313" y="375"/>
                    <a:pt x="321" y="374"/>
                    <a:pt x="331" y="374"/>
                  </a:cubicBezTo>
                  <a:cubicBezTo>
                    <a:pt x="355" y="374"/>
                    <a:pt x="388" y="381"/>
                    <a:pt x="419" y="389"/>
                  </a:cubicBezTo>
                  <a:cubicBezTo>
                    <a:pt x="449" y="396"/>
                    <a:pt x="477" y="404"/>
                    <a:pt x="492" y="404"/>
                  </a:cubicBezTo>
                  <a:cubicBezTo>
                    <a:pt x="495" y="404"/>
                    <a:pt x="498" y="404"/>
                    <a:pt x="500" y="403"/>
                  </a:cubicBezTo>
                  <a:cubicBezTo>
                    <a:pt x="502" y="402"/>
                    <a:pt x="504" y="401"/>
                    <a:pt x="505" y="399"/>
                  </a:cubicBezTo>
                  <a:cubicBezTo>
                    <a:pt x="505" y="398"/>
                    <a:pt x="505" y="398"/>
                    <a:pt x="505" y="398"/>
                  </a:cubicBezTo>
                  <a:cubicBezTo>
                    <a:pt x="505" y="398"/>
                    <a:pt x="444" y="225"/>
                    <a:pt x="411" y="162"/>
                  </a:cubicBezTo>
                  <a:cubicBezTo>
                    <a:pt x="411" y="162"/>
                    <a:pt x="411" y="162"/>
                    <a:pt x="411" y="162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09" y="163"/>
                    <a:pt x="409" y="163"/>
                    <a:pt x="409" y="163"/>
                  </a:cubicBezTo>
                  <a:cubicBezTo>
                    <a:pt x="425" y="194"/>
                    <a:pt x="449" y="253"/>
                    <a:pt x="468" y="305"/>
                  </a:cubicBezTo>
                  <a:cubicBezTo>
                    <a:pt x="478" y="330"/>
                    <a:pt x="486" y="354"/>
                    <a:pt x="493" y="371"/>
                  </a:cubicBezTo>
                  <a:cubicBezTo>
                    <a:pt x="496" y="380"/>
                    <a:pt x="498" y="387"/>
                    <a:pt x="500" y="392"/>
                  </a:cubicBezTo>
                  <a:cubicBezTo>
                    <a:pt x="502" y="397"/>
                    <a:pt x="503" y="399"/>
                    <a:pt x="503" y="399"/>
                  </a:cubicBezTo>
                  <a:cubicBezTo>
                    <a:pt x="504" y="399"/>
                    <a:pt x="504" y="399"/>
                    <a:pt x="504" y="399"/>
                  </a:cubicBezTo>
                  <a:cubicBezTo>
                    <a:pt x="503" y="398"/>
                    <a:pt x="503" y="398"/>
                    <a:pt x="503" y="398"/>
                  </a:cubicBezTo>
                  <a:cubicBezTo>
                    <a:pt x="502" y="399"/>
                    <a:pt x="501" y="400"/>
                    <a:pt x="499" y="401"/>
                  </a:cubicBezTo>
                  <a:cubicBezTo>
                    <a:pt x="498" y="401"/>
                    <a:pt x="495" y="402"/>
                    <a:pt x="492" y="402"/>
                  </a:cubicBezTo>
                  <a:cubicBezTo>
                    <a:pt x="478" y="402"/>
                    <a:pt x="450" y="394"/>
                    <a:pt x="419" y="386"/>
                  </a:cubicBezTo>
                  <a:cubicBezTo>
                    <a:pt x="389" y="379"/>
                    <a:pt x="356" y="371"/>
                    <a:pt x="331" y="371"/>
                  </a:cubicBezTo>
                  <a:cubicBezTo>
                    <a:pt x="321" y="371"/>
                    <a:pt x="313" y="372"/>
                    <a:pt x="306" y="375"/>
                  </a:cubicBezTo>
                  <a:cubicBezTo>
                    <a:pt x="251" y="395"/>
                    <a:pt x="196" y="441"/>
                    <a:pt x="37" y="441"/>
                  </a:cubicBezTo>
                  <a:cubicBezTo>
                    <a:pt x="28" y="441"/>
                    <a:pt x="18" y="440"/>
                    <a:pt x="8" y="440"/>
                  </a:cubicBezTo>
                  <a:cubicBezTo>
                    <a:pt x="8" y="441"/>
                    <a:pt x="8" y="441"/>
                    <a:pt x="8" y="441"/>
                  </a:cubicBezTo>
                  <a:cubicBezTo>
                    <a:pt x="9" y="441"/>
                    <a:pt x="9" y="441"/>
                    <a:pt x="9" y="441"/>
                  </a:cubicBezTo>
                  <a:cubicBezTo>
                    <a:pt x="4" y="394"/>
                    <a:pt x="2" y="351"/>
                    <a:pt x="2" y="315"/>
                  </a:cubicBezTo>
                  <a:cubicBezTo>
                    <a:pt x="2" y="286"/>
                    <a:pt x="4" y="261"/>
                    <a:pt x="5" y="240"/>
                  </a:cubicBezTo>
                  <a:cubicBezTo>
                    <a:pt x="10" y="175"/>
                    <a:pt x="31" y="123"/>
                    <a:pt x="51" y="87"/>
                  </a:cubicBezTo>
                  <a:cubicBezTo>
                    <a:pt x="61" y="68"/>
                    <a:pt x="71" y="54"/>
                    <a:pt x="78" y="45"/>
                  </a:cubicBezTo>
                  <a:cubicBezTo>
                    <a:pt x="82" y="40"/>
                    <a:pt x="85" y="36"/>
                    <a:pt x="87" y="34"/>
                  </a:cubicBezTo>
                  <a:cubicBezTo>
                    <a:pt x="88" y="33"/>
                    <a:pt x="88" y="32"/>
                    <a:pt x="89" y="31"/>
                  </a:cubicBezTo>
                  <a:cubicBezTo>
                    <a:pt x="90" y="30"/>
                    <a:pt x="90" y="30"/>
                    <a:pt x="90" y="30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30"/>
                    <a:pt x="89" y="30"/>
                    <a:pt x="89" y="30"/>
                  </a:cubicBezTo>
                  <a:cubicBezTo>
                    <a:pt x="171" y="8"/>
                    <a:pt x="171" y="8"/>
                    <a:pt x="171" y="8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1" y="8"/>
                    <a:pt x="171" y="8"/>
                    <a:pt x="171" y="8"/>
                  </a:cubicBezTo>
                  <a:cubicBezTo>
                    <a:pt x="173" y="8"/>
                    <a:pt x="175" y="8"/>
                    <a:pt x="177" y="8"/>
                  </a:cubicBezTo>
                  <a:cubicBezTo>
                    <a:pt x="200" y="8"/>
                    <a:pt x="224" y="2"/>
                    <a:pt x="249" y="2"/>
                  </a:cubicBezTo>
                  <a:cubicBezTo>
                    <a:pt x="266" y="2"/>
                    <a:pt x="282" y="5"/>
                    <a:pt x="298" y="15"/>
                  </a:cubicBezTo>
                  <a:cubicBezTo>
                    <a:pt x="313" y="25"/>
                    <a:pt x="327" y="42"/>
                    <a:pt x="339" y="70"/>
                  </a:cubicBezTo>
                  <a:cubicBezTo>
                    <a:pt x="340" y="69"/>
                    <a:pt x="340" y="69"/>
                    <a:pt x="340" y="69"/>
                  </a:cubicBezTo>
                  <a:cubicBezTo>
                    <a:pt x="339" y="70"/>
                    <a:pt x="339" y="70"/>
                    <a:pt x="339" y="70"/>
                  </a:cubicBezTo>
                  <a:cubicBezTo>
                    <a:pt x="340" y="72"/>
                    <a:pt x="343" y="76"/>
                    <a:pt x="348" y="82"/>
                  </a:cubicBezTo>
                  <a:cubicBezTo>
                    <a:pt x="361" y="97"/>
                    <a:pt x="386" y="125"/>
                    <a:pt x="409" y="164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09" y="163"/>
                    <a:pt x="409" y="163"/>
                    <a:pt x="409" y="163"/>
                  </a:cubicBezTo>
                  <a:cubicBezTo>
                    <a:pt x="410" y="163"/>
                    <a:pt x="410" y="163"/>
                    <a:pt x="410" y="163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5" name="ïşļíḍè">
              <a:extLst>
                <a:ext uri="{FF2B5EF4-FFF2-40B4-BE49-F238E27FC236}">
                  <a16:creationId xmlns:a16="http://schemas.microsoft.com/office/drawing/2014/main" id="{48F843F3-B3B4-B9DB-E8BF-311DA163106D}"/>
                </a:ext>
              </a:extLst>
            </p:cNvPr>
            <p:cNvSpPr/>
            <p:nvPr/>
          </p:nvSpPr>
          <p:spPr bwMode="auto">
            <a:xfrm>
              <a:off x="3640139" y="4424363"/>
              <a:ext cx="522288" cy="209550"/>
            </a:xfrm>
            <a:custGeom>
              <a:avLst/>
              <a:gdLst>
                <a:gd name="T0" fmla="*/ 49 w 272"/>
                <a:gd name="T1" fmla="*/ 42 h 109"/>
                <a:gd name="T2" fmla="*/ 263 w 272"/>
                <a:gd name="T3" fmla="*/ 109 h 109"/>
                <a:gd name="T4" fmla="*/ 272 w 272"/>
                <a:gd name="T5" fmla="*/ 83 h 109"/>
                <a:gd name="T6" fmla="*/ 29 w 272"/>
                <a:gd name="T7" fmla="*/ 0 h 109"/>
                <a:gd name="T8" fmla="*/ 49 w 272"/>
                <a:gd name="T9" fmla="*/ 4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09">
                  <a:moveTo>
                    <a:pt x="49" y="42"/>
                  </a:moveTo>
                  <a:cubicBezTo>
                    <a:pt x="49" y="42"/>
                    <a:pt x="246" y="109"/>
                    <a:pt x="263" y="109"/>
                  </a:cubicBezTo>
                  <a:cubicBezTo>
                    <a:pt x="272" y="83"/>
                    <a:pt x="272" y="83"/>
                    <a:pt x="272" y="8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0" y="23"/>
                    <a:pt x="49" y="42"/>
                  </a:cubicBezTo>
                  <a:close/>
                </a:path>
              </a:pathLst>
            </a:custGeom>
            <a:solidFill>
              <a:srgbClr val="F5E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6" name="îšľïḑê">
              <a:extLst>
                <a:ext uri="{FF2B5EF4-FFF2-40B4-BE49-F238E27FC236}">
                  <a16:creationId xmlns:a16="http://schemas.microsoft.com/office/drawing/2014/main" id="{A87C0A8B-58F1-7FC5-CA59-2C4E4D170B77}"/>
                </a:ext>
              </a:extLst>
            </p:cNvPr>
            <p:cNvSpPr/>
            <p:nvPr/>
          </p:nvSpPr>
          <p:spPr bwMode="auto">
            <a:xfrm>
              <a:off x="3673476" y="4418013"/>
              <a:ext cx="496888" cy="223838"/>
            </a:xfrm>
            <a:custGeom>
              <a:avLst/>
              <a:gdLst>
                <a:gd name="T0" fmla="*/ 32 w 259"/>
                <a:gd name="T1" fmla="*/ 46 h 117"/>
                <a:gd name="T2" fmla="*/ 31 w 259"/>
                <a:gd name="T3" fmla="*/ 50 h 117"/>
                <a:gd name="T4" fmla="*/ 131 w 259"/>
                <a:gd name="T5" fmla="*/ 83 h 117"/>
                <a:gd name="T6" fmla="*/ 204 w 259"/>
                <a:gd name="T7" fmla="*/ 106 h 117"/>
                <a:gd name="T8" fmla="*/ 231 w 259"/>
                <a:gd name="T9" fmla="*/ 114 h 117"/>
                <a:gd name="T10" fmla="*/ 240 w 259"/>
                <a:gd name="T11" fmla="*/ 116 h 117"/>
                <a:gd name="T12" fmla="*/ 246 w 259"/>
                <a:gd name="T13" fmla="*/ 117 h 117"/>
                <a:gd name="T14" fmla="*/ 250 w 259"/>
                <a:gd name="T15" fmla="*/ 115 h 117"/>
                <a:gd name="T16" fmla="*/ 258 w 259"/>
                <a:gd name="T17" fmla="*/ 88 h 117"/>
                <a:gd name="T18" fmla="*/ 256 w 259"/>
                <a:gd name="T19" fmla="*/ 83 h 117"/>
                <a:gd name="T20" fmla="*/ 13 w 259"/>
                <a:gd name="T21" fmla="*/ 0 h 117"/>
                <a:gd name="T22" fmla="*/ 10 w 259"/>
                <a:gd name="T23" fmla="*/ 1 h 117"/>
                <a:gd name="T24" fmla="*/ 5 w 259"/>
                <a:gd name="T25" fmla="*/ 6 h 117"/>
                <a:gd name="T26" fmla="*/ 0 w 259"/>
                <a:gd name="T27" fmla="*/ 20 h 117"/>
                <a:gd name="T28" fmla="*/ 7 w 259"/>
                <a:gd name="T29" fmla="*/ 35 h 117"/>
                <a:gd name="T30" fmla="*/ 31 w 259"/>
                <a:gd name="T31" fmla="*/ 50 h 117"/>
                <a:gd name="T32" fmla="*/ 31 w 259"/>
                <a:gd name="T33" fmla="*/ 50 h 117"/>
                <a:gd name="T34" fmla="*/ 32 w 259"/>
                <a:gd name="T35" fmla="*/ 46 h 117"/>
                <a:gd name="T36" fmla="*/ 33 w 259"/>
                <a:gd name="T37" fmla="*/ 43 h 117"/>
                <a:gd name="T38" fmla="*/ 12 w 259"/>
                <a:gd name="T39" fmla="*/ 30 h 117"/>
                <a:gd name="T40" fmla="*/ 7 w 259"/>
                <a:gd name="T41" fmla="*/ 20 h 117"/>
                <a:gd name="T42" fmla="*/ 11 w 259"/>
                <a:gd name="T43" fmla="*/ 10 h 117"/>
                <a:gd name="T44" fmla="*/ 13 w 259"/>
                <a:gd name="T45" fmla="*/ 7 h 117"/>
                <a:gd name="T46" fmla="*/ 14 w 259"/>
                <a:gd name="T47" fmla="*/ 7 h 117"/>
                <a:gd name="T48" fmla="*/ 14 w 259"/>
                <a:gd name="T49" fmla="*/ 7 h 117"/>
                <a:gd name="T50" fmla="*/ 14 w 259"/>
                <a:gd name="T51" fmla="*/ 6 h 117"/>
                <a:gd name="T52" fmla="*/ 14 w 259"/>
                <a:gd name="T53" fmla="*/ 6 h 117"/>
                <a:gd name="T54" fmla="*/ 14 w 259"/>
                <a:gd name="T55" fmla="*/ 6 h 117"/>
                <a:gd name="T56" fmla="*/ 14 w 259"/>
                <a:gd name="T57" fmla="*/ 6 h 117"/>
                <a:gd name="T58" fmla="*/ 14 w 259"/>
                <a:gd name="T59" fmla="*/ 6 h 117"/>
                <a:gd name="T60" fmla="*/ 14 w 259"/>
                <a:gd name="T61" fmla="*/ 6 h 117"/>
                <a:gd name="T62" fmla="*/ 12 w 259"/>
                <a:gd name="T63" fmla="*/ 4 h 117"/>
                <a:gd name="T64" fmla="*/ 11 w 259"/>
                <a:gd name="T65" fmla="*/ 7 h 117"/>
                <a:gd name="T66" fmla="*/ 250 w 259"/>
                <a:gd name="T67" fmla="*/ 89 h 117"/>
                <a:gd name="T68" fmla="*/ 243 w 259"/>
                <a:gd name="T69" fmla="*/ 112 h 117"/>
                <a:gd name="T70" fmla="*/ 246 w 259"/>
                <a:gd name="T71" fmla="*/ 113 h 117"/>
                <a:gd name="T72" fmla="*/ 246 w 259"/>
                <a:gd name="T73" fmla="*/ 110 h 117"/>
                <a:gd name="T74" fmla="*/ 242 w 259"/>
                <a:gd name="T75" fmla="*/ 109 h 117"/>
                <a:gd name="T76" fmla="*/ 194 w 259"/>
                <a:gd name="T77" fmla="*/ 96 h 117"/>
                <a:gd name="T78" fmla="*/ 90 w 259"/>
                <a:gd name="T79" fmla="*/ 62 h 117"/>
                <a:gd name="T80" fmla="*/ 49 w 259"/>
                <a:gd name="T81" fmla="*/ 48 h 117"/>
                <a:gd name="T82" fmla="*/ 33 w 259"/>
                <a:gd name="T83" fmla="*/ 43 h 117"/>
                <a:gd name="T84" fmla="*/ 32 w 259"/>
                <a:gd name="T85" fmla="*/ 46 h 117"/>
                <a:gd name="T86" fmla="*/ 33 w 259"/>
                <a:gd name="T87" fmla="*/ 43 h 117"/>
                <a:gd name="T88" fmla="*/ 32 w 259"/>
                <a:gd name="T89" fmla="*/ 4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9" h="117">
                  <a:moveTo>
                    <a:pt x="32" y="46"/>
                  </a:moveTo>
                  <a:cubicBezTo>
                    <a:pt x="31" y="50"/>
                    <a:pt x="31" y="50"/>
                    <a:pt x="31" y="50"/>
                  </a:cubicBezTo>
                  <a:cubicBezTo>
                    <a:pt x="31" y="50"/>
                    <a:pt x="80" y="66"/>
                    <a:pt x="131" y="83"/>
                  </a:cubicBezTo>
                  <a:cubicBezTo>
                    <a:pt x="157" y="91"/>
                    <a:pt x="183" y="100"/>
                    <a:pt x="204" y="106"/>
                  </a:cubicBezTo>
                  <a:cubicBezTo>
                    <a:pt x="215" y="109"/>
                    <a:pt x="224" y="112"/>
                    <a:pt x="231" y="114"/>
                  </a:cubicBezTo>
                  <a:cubicBezTo>
                    <a:pt x="235" y="115"/>
                    <a:pt x="238" y="116"/>
                    <a:pt x="240" y="116"/>
                  </a:cubicBezTo>
                  <a:cubicBezTo>
                    <a:pt x="243" y="117"/>
                    <a:pt x="245" y="117"/>
                    <a:pt x="246" y="117"/>
                  </a:cubicBezTo>
                  <a:cubicBezTo>
                    <a:pt x="248" y="117"/>
                    <a:pt x="249" y="116"/>
                    <a:pt x="250" y="115"/>
                  </a:cubicBezTo>
                  <a:cubicBezTo>
                    <a:pt x="258" y="88"/>
                    <a:pt x="258" y="88"/>
                    <a:pt x="258" y="88"/>
                  </a:cubicBezTo>
                  <a:cubicBezTo>
                    <a:pt x="259" y="86"/>
                    <a:pt x="258" y="84"/>
                    <a:pt x="256" y="8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7" y="3"/>
                    <a:pt x="5" y="6"/>
                  </a:cubicBezTo>
                  <a:cubicBezTo>
                    <a:pt x="3" y="9"/>
                    <a:pt x="0" y="14"/>
                    <a:pt x="0" y="20"/>
                  </a:cubicBezTo>
                  <a:cubicBezTo>
                    <a:pt x="0" y="25"/>
                    <a:pt x="2" y="30"/>
                    <a:pt x="7" y="35"/>
                  </a:cubicBezTo>
                  <a:cubicBezTo>
                    <a:pt x="12" y="40"/>
                    <a:pt x="19" y="45"/>
                    <a:pt x="31" y="50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22" y="39"/>
                    <a:pt x="16" y="34"/>
                    <a:pt x="12" y="30"/>
                  </a:cubicBezTo>
                  <a:cubicBezTo>
                    <a:pt x="8" y="26"/>
                    <a:pt x="7" y="23"/>
                    <a:pt x="7" y="20"/>
                  </a:cubicBezTo>
                  <a:cubicBezTo>
                    <a:pt x="7" y="16"/>
                    <a:pt x="9" y="13"/>
                    <a:pt x="11" y="10"/>
                  </a:cubicBezTo>
                  <a:cubicBezTo>
                    <a:pt x="12" y="9"/>
                    <a:pt x="13" y="8"/>
                    <a:pt x="13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250" y="89"/>
                    <a:pt x="250" y="89"/>
                    <a:pt x="250" y="89"/>
                  </a:cubicBezTo>
                  <a:cubicBezTo>
                    <a:pt x="243" y="112"/>
                    <a:pt x="243" y="112"/>
                    <a:pt x="243" y="112"/>
                  </a:cubicBezTo>
                  <a:cubicBezTo>
                    <a:pt x="246" y="113"/>
                    <a:pt x="246" y="113"/>
                    <a:pt x="246" y="113"/>
                  </a:cubicBezTo>
                  <a:cubicBezTo>
                    <a:pt x="246" y="110"/>
                    <a:pt x="246" y="110"/>
                    <a:pt x="246" y="110"/>
                  </a:cubicBezTo>
                  <a:cubicBezTo>
                    <a:pt x="246" y="110"/>
                    <a:pt x="244" y="110"/>
                    <a:pt x="242" y="109"/>
                  </a:cubicBezTo>
                  <a:cubicBezTo>
                    <a:pt x="233" y="107"/>
                    <a:pt x="215" y="102"/>
                    <a:pt x="194" y="96"/>
                  </a:cubicBezTo>
                  <a:cubicBezTo>
                    <a:pt x="162" y="86"/>
                    <a:pt x="122" y="73"/>
                    <a:pt x="90" y="62"/>
                  </a:cubicBezTo>
                  <a:cubicBezTo>
                    <a:pt x="73" y="57"/>
                    <a:pt x="59" y="52"/>
                    <a:pt x="49" y="48"/>
                  </a:cubicBezTo>
                  <a:cubicBezTo>
                    <a:pt x="39" y="45"/>
                    <a:pt x="33" y="43"/>
                    <a:pt x="33" y="43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3"/>
                    <a:pt x="33" y="43"/>
                    <a:pt x="33" y="43"/>
                  </a:cubicBezTo>
                  <a:lnTo>
                    <a:pt x="32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7" name="íṩḷíḓe">
              <a:extLst>
                <a:ext uri="{FF2B5EF4-FFF2-40B4-BE49-F238E27FC236}">
                  <a16:creationId xmlns:a16="http://schemas.microsoft.com/office/drawing/2014/main" id="{EB195F09-E179-3BEB-ACBB-1373E231F93A}"/>
                </a:ext>
              </a:extLst>
            </p:cNvPr>
            <p:cNvSpPr/>
            <p:nvPr/>
          </p:nvSpPr>
          <p:spPr bwMode="auto">
            <a:xfrm>
              <a:off x="4098926" y="4421188"/>
              <a:ext cx="117475" cy="217488"/>
            </a:xfrm>
            <a:custGeom>
              <a:avLst/>
              <a:gdLst>
                <a:gd name="T0" fmla="*/ 10 w 74"/>
                <a:gd name="T1" fmla="*/ 92 h 137"/>
                <a:gd name="T2" fmla="*/ 0 w 74"/>
                <a:gd name="T3" fmla="*/ 128 h 137"/>
                <a:gd name="T4" fmla="*/ 37 w 74"/>
                <a:gd name="T5" fmla="*/ 137 h 137"/>
                <a:gd name="T6" fmla="*/ 74 w 74"/>
                <a:gd name="T7" fmla="*/ 0 h 137"/>
                <a:gd name="T8" fmla="*/ 25 w 74"/>
                <a:gd name="T9" fmla="*/ 5 h 137"/>
                <a:gd name="T10" fmla="*/ 10 w 74"/>
                <a:gd name="T11" fmla="*/ 9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37">
                  <a:moveTo>
                    <a:pt x="10" y="92"/>
                  </a:moveTo>
                  <a:lnTo>
                    <a:pt x="0" y="128"/>
                  </a:lnTo>
                  <a:lnTo>
                    <a:pt x="37" y="137"/>
                  </a:lnTo>
                  <a:lnTo>
                    <a:pt x="74" y="0"/>
                  </a:lnTo>
                  <a:lnTo>
                    <a:pt x="25" y="5"/>
                  </a:lnTo>
                  <a:lnTo>
                    <a:pt x="10" y="92"/>
                  </a:lnTo>
                  <a:close/>
                </a:path>
              </a:pathLst>
            </a:custGeom>
            <a:solidFill>
              <a:srgbClr val="F5E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8" name="îSlîḑê">
              <a:extLst>
                <a:ext uri="{FF2B5EF4-FFF2-40B4-BE49-F238E27FC236}">
                  <a16:creationId xmlns:a16="http://schemas.microsoft.com/office/drawing/2014/main" id="{391E4987-7AF8-EED7-F81F-BB8FDCB6BA67}"/>
                </a:ext>
              </a:extLst>
            </p:cNvPr>
            <p:cNvSpPr/>
            <p:nvPr/>
          </p:nvSpPr>
          <p:spPr bwMode="auto">
            <a:xfrm>
              <a:off x="4098926" y="4421188"/>
              <a:ext cx="117475" cy="217488"/>
            </a:xfrm>
            <a:custGeom>
              <a:avLst/>
              <a:gdLst>
                <a:gd name="T0" fmla="*/ 10 w 74"/>
                <a:gd name="T1" fmla="*/ 92 h 137"/>
                <a:gd name="T2" fmla="*/ 0 w 74"/>
                <a:gd name="T3" fmla="*/ 128 h 137"/>
                <a:gd name="T4" fmla="*/ 37 w 74"/>
                <a:gd name="T5" fmla="*/ 137 h 137"/>
                <a:gd name="T6" fmla="*/ 74 w 74"/>
                <a:gd name="T7" fmla="*/ 0 h 137"/>
                <a:gd name="T8" fmla="*/ 25 w 74"/>
                <a:gd name="T9" fmla="*/ 5 h 137"/>
                <a:gd name="T10" fmla="*/ 10 w 74"/>
                <a:gd name="T11" fmla="*/ 9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37">
                  <a:moveTo>
                    <a:pt x="10" y="92"/>
                  </a:moveTo>
                  <a:lnTo>
                    <a:pt x="0" y="128"/>
                  </a:lnTo>
                  <a:lnTo>
                    <a:pt x="37" y="137"/>
                  </a:lnTo>
                  <a:lnTo>
                    <a:pt x="74" y="0"/>
                  </a:lnTo>
                  <a:lnTo>
                    <a:pt x="25" y="5"/>
                  </a:lnTo>
                  <a:lnTo>
                    <a:pt x="10" y="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9" name="í$ľïḋé">
              <a:extLst>
                <a:ext uri="{FF2B5EF4-FFF2-40B4-BE49-F238E27FC236}">
                  <a16:creationId xmlns:a16="http://schemas.microsoft.com/office/drawing/2014/main" id="{60D7EAA4-FEF9-E3BF-90C5-4C93F681FF03}"/>
                </a:ext>
              </a:extLst>
            </p:cNvPr>
            <p:cNvSpPr/>
            <p:nvPr/>
          </p:nvSpPr>
          <p:spPr bwMode="auto">
            <a:xfrm>
              <a:off x="4090989" y="4413250"/>
              <a:ext cx="131763" cy="233363"/>
            </a:xfrm>
            <a:custGeom>
              <a:avLst/>
              <a:gdLst>
                <a:gd name="T0" fmla="*/ 12 w 69"/>
                <a:gd name="T1" fmla="*/ 80 h 122"/>
                <a:gd name="T2" fmla="*/ 8 w 69"/>
                <a:gd name="T3" fmla="*/ 79 h 122"/>
                <a:gd name="T4" fmla="*/ 1 w 69"/>
                <a:gd name="T5" fmla="*/ 110 h 122"/>
                <a:gd name="T6" fmla="*/ 1 w 69"/>
                <a:gd name="T7" fmla="*/ 112 h 122"/>
                <a:gd name="T8" fmla="*/ 3 w 69"/>
                <a:gd name="T9" fmla="*/ 114 h 122"/>
                <a:gd name="T10" fmla="*/ 34 w 69"/>
                <a:gd name="T11" fmla="*/ 122 h 122"/>
                <a:gd name="T12" fmla="*/ 38 w 69"/>
                <a:gd name="T13" fmla="*/ 119 h 122"/>
                <a:gd name="T14" fmla="*/ 68 w 69"/>
                <a:gd name="T15" fmla="*/ 5 h 122"/>
                <a:gd name="T16" fmla="*/ 68 w 69"/>
                <a:gd name="T17" fmla="*/ 1 h 122"/>
                <a:gd name="T18" fmla="*/ 65 w 69"/>
                <a:gd name="T19" fmla="*/ 0 h 122"/>
                <a:gd name="T20" fmla="*/ 25 w 69"/>
                <a:gd name="T21" fmla="*/ 4 h 122"/>
                <a:gd name="T22" fmla="*/ 21 w 69"/>
                <a:gd name="T23" fmla="*/ 7 h 122"/>
                <a:gd name="T24" fmla="*/ 8 w 69"/>
                <a:gd name="T25" fmla="*/ 79 h 122"/>
                <a:gd name="T26" fmla="*/ 12 w 69"/>
                <a:gd name="T27" fmla="*/ 80 h 122"/>
                <a:gd name="T28" fmla="*/ 8 w 69"/>
                <a:gd name="T29" fmla="*/ 79 h 122"/>
                <a:gd name="T30" fmla="*/ 12 w 69"/>
                <a:gd name="T31" fmla="*/ 80 h 122"/>
                <a:gd name="T32" fmla="*/ 15 w 69"/>
                <a:gd name="T33" fmla="*/ 81 h 122"/>
                <a:gd name="T34" fmla="*/ 28 w 69"/>
                <a:gd name="T35" fmla="*/ 11 h 122"/>
                <a:gd name="T36" fmla="*/ 60 w 69"/>
                <a:gd name="T37" fmla="*/ 8 h 122"/>
                <a:gd name="T38" fmla="*/ 32 w 69"/>
                <a:gd name="T39" fmla="*/ 114 h 122"/>
                <a:gd name="T40" fmla="*/ 8 w 69"/>
                <a:gd name="T41" fmla="*/ 108 h 122"/>
                <a:gd name="T42" fmla="*/ 15 w 69"/>
                <a:gd name="T43" fmla="*/ 81 h 122"/>
                <a:gd name="T44" fmla="*/ 15 w 69"/>
                <a:gd name="T45" fmla="*/ 81 h 122"/>
                <a:gd name="T46" fmla="*/ 12 w 69"/>
                <a:gd name="T47" fmla="*/ 8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9" h="122">
                  <a:moveTo>
                    <a:pt x="12" y="80"/>
                  </a:moveTo>
                  <a:cubicBezTo>
                    <a:pt x="8" y="79"/>
                    <a:pt x="8" y="79"/>
                    <a:pt x="8" y="79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0" y="110"/>
                    <a:pt x="1" y="111"/>
                    <a:pt x="1" y="112"/>
                  </a:cubicBezTo>
                  <a:cubicBezTo>
                    <a:pt x="2" y="113"/>
                    <a:pt x="2" y="114"/>
                    <a:pt x="3" y="114"/>
                  </a:cubicBezTo>
                  <a:cubicBezTo>
                    <a:pt x="34" y="122"/>
                    <a:pt x="34" y="122"/>
                    <a:pt x="34" y="122"/>
                  </a:cubicBezTo>
                  <a:cubicBezTo>
                    <a:pt x="36" y="122"/>
                    <a:pt x="38" y="121"/>
                    <a:pt x="38" y="119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9" y="4"/>
                    <a:pt x="68" y="2"/>
                    <a:pt x="68" y="1"/>
                  </a:cubicBezTo>
                  <a:cubicBezTo>
                    <a:pt x="67" y="1"/>
                    <a:pt x="66" y="0"/>
                    <a:pt x="65" y="0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3" y="4"/>
                    <a:pt x="22" y="5"/>
                    <a:pt x="21" y="7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32" y="114"/>
                    <a:pt x="32" y="114"/>
                    <a:pt x="32" y="114"/>
                  </a:cubicBezTo>
                  <a:cubicBezTo>
                    <a:pt x="8" y="108"/>
                    <a:pt x="8" y="108"/>
                    <a:pt x="8" y="108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12" y="80"/>
                    <a:pt x="12" y="80"/>
                    <a:pt x="12" y="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0" name="ïsľïḍe">
              <a:extLst>
                <a:ext uri="{FF2B5EF4-FFF2-40B4-BE49-F238E27FC236}">
                  <a16:creationId xmlns:a16="http://schemas.microsoft.com/office/drawing/2014/main" id="{B9FB8F7A-CFE3-DC39-A034-D3DD3898CC4D}"/>
                </a:ext>
              </a:extLst>
            </p:cNvPr>
            <p:cNvSpPr/>
            <p:nvPr/>
          </p:nvSpPr>
          <p:spPr bwMode="auto">
            <a:xfrm>
              <a:off x="3889376" y="4340225"/>
              <a:ext cx="280988" cy="227013"/>
            </a:xfrm>
            <a:custGeom>
              <a:avLst/>
              <a:gdLst>
                <a:gd name="T0" fmla="*/ 141 w 146"/>
                <a:gd name="T1" fmla="*/ 33 h 118"/>
                <a:gd name="T2" fmla="*/ 117 w 146"/>
                <a:gd name="T3" fmla="*/ 118 h 118"/>
                <a:gd name="T4" fmla="*/ 9 w 146"/>
                <a:gd name="T5" fmla="*/ 80 h 118"/>
                <a:gd name="T6" fmla="*/ 55 w 146"/>
                <a:gd name="T7" fmla="*/ 12 h 118"/>
                <a:gd name="T8" fmla="*/ 141 w 146"/>
                <a:gd name="T9" fmla="*/ 33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118">
                  <a:moveTo>
                    <a:pt x="141" y="33"/>
                  </a:moveTo>
                  <a:cubicBezTo>
                    <a:pt x="138" y="48"/>
                    <a:pt x="117" y="118"/>
                    <a:pt x="117" y="118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0" y="55"/>
                    <a:pt x="20" y="24"/>
                    <a:pt x="55" y="12"/>
                  </a:cubicBezTo>
                  <a:cubicBezTo>
                    <a:pt x="89" y="0"/>
                    <a:pt x="146" y="6"/>
                    <a:pt x="141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1" name="išḻíḍè">
              <a:extLst>
                <a:ext uri="{FF2B5EF4-FFF2-40B4-BE49-F238E27FC236}">
                  <a16:creationId xmlns:a16="http://schemas.microsoft.com/office/drawing/2014/main" id="{C9081616-36B9-0DC5-D21D-7DB6C1896A73}"/>
                </a:ext>
              </a:extLst>
            </p:cNvPr>
            <p:cNvSpPr/>
            <p:nvPr/>
          </p:nvSpPr>
          <p:spPr bwMode="auto">
            <a:xfrm>
              <a:off x="3897314" y="4348163"/>
              <a:ext cx="268288" cy="222250"/>
            </a:xfrm>
            <a:custGeom>
              <a:avLst/>
              <a:gdLst>
                <a:gd name="T0" fmla="*/ 137 w 140"/>
                <a:gd name="T1" fmla="*/ 29 h 116"/>
                <a:gd name="T2" fmla="*/ 135 w 140"/>
                <a:gd name="T3" fmla="*/ 28 h 116"/>
                <a:gd name="T4" fmla="*/ 130 w 140"/>
                <a:gd name="T5" fmla="*/ 48 h 116"/>
                <a:gd name="T6" fmla="*/ 117 w 140"/>
                <a:gd name="T7" fmla="*/ 90 h 116"/>
                <a:gd name="T8" fmla="*/ 112 w 140"/>
                <a:gd name="T9" fmla="*/ 107 h 116"/>
                <a:gd name="T10" fmla="*/ 110 w 140"/>
                <a:gd name="T11" fmla="*/ 113 h 116"/>
                <a:gd name="T12" fmla="*/ 113 w 140"/>
                <a:gd name="T13" fmla="*/ 114 h 116"/>
                <a:gd name="T14" fmla="*/ 114 w 140"/>
                <a:gd name="T15" fmla="*/ 112 h 116"/>
                <a:gd name="T16" fmla="*/ 6 w 140"/>
                <a:gd name="T17" fmla="*/ 74 h 116"/>
                <a:gd name="T18" fmla="*/ 5 w 140"/>
                <a:gd name="T19" fmla="*/ 76 h 116"/>
                <a:gd name="T20" fmla="*/ 7 w 140"/>
                <a:gd name="T21" fmla="*/ 76 h 116"/>
                <a:gd name="T22" fmla="*/ 5 w 140"/>
                <a:gd name="T23" fmla="*/ 64 h 116"/>
                <a:gd name="T24" fmla="*/ 18 w 140"/>
                <a:gd name="T25" fmla="*/ 33 h 116"/>
                <a:gd name="T26" fmla="*/ 51 w 140"/>
                <a:gd name="T27" fmla="*/ 10 h 116"/>
                <a:gd name="T28" fmla="*/ 88 w 140"/>
                <a:gd name="T29" fmla="*/ 4 h 116"/>
                <a:gd name="T30" fmla="*/ 121 w 140"/>
                <a:gd name="T31" fmla="*/ 10 h 116"/>
                <a:gd name="T32" fmla="*/ 132 w 140"/>
                <a:gd name="T33" fmla="*/ 17 h 116"/>
                <a:gd name="T34" fmla="*/ 135 w 140"/>
                <a:gd name="T35" fmla="*/ 26 h 116"/>
                <a:gd name="T36" fmla="*/ 135 w 140"/>
                <a:gd name="T37" fmla="*/ 28 h 116"/>
                <a:gd name="T38" fmla="*/ 137 w 140"/>
                <a:gd name="T39" fmla="*/ 29 h 116"/>
                <a:gd name="T40" fmla="*/ 139 w 140"/>
                <a:gd name="T41" fmla="*/ 29 h 116"/>
                <a:gd name="T42" fmla="*/ 140 w 140"/>
                <a:gd name="T43" fmla="*/ 26 h 116"/>
                <a:gd name="T44" fmla="*/ 135 w 140"/>
                <a:gd name="T45" fmla="*/ 14 h 116"/>
                <a:gd name="T46" fmla="*/ 116 w 140"/>
                <a:gd name="T47" fmla="*/ 3 h 116"/>
                <a:gd name="T48" fmla="*/ 88 w 140"/>
                <a:gd name="T49" fmla="*/ 0 h 116"/>
                <a:gd name="T50" fmla="*/ 50 w 140"/>
                <a:gd name="T51" fmla="*/ 6 h 116"/>
                <a:gd name="T52" fmla="*/ 14 w 140"/>
                <a:gd name="T53" fmla="*/ 30 h 116"/>
                <a:gd name="T54" fmla="*/ 0 w 140"/>
                <a:gd name="T55" fmla="*/ 64 h 116"/>
                <a:gd name="T56" fmla="*/ 3 w 140"/>
                <a:gd name="T57" fmla="*/ 77 h 116"/>
                <a:gd name="T58" fmla="*/ 4 w 140"/>
                <a:gd name="T59" fmla="*/ 79 h 116"/>
                <a:gd name="T60" fmla="*/ 112 w 140"/>
                <a:gd name="T61" fmla="*/ 116 h 116"/>
                <a:gd name="T62" fmla="*/ 114 w 140"/>
                <a:gd name="T63" fmla="*/ 116 h 116"/>
                <a:gd name="T64" fmla="*/ 115 w 140"/>
                <a:gd name="T65" fmla="*/ 115 h 116"/>
                <a:gd name="T66" fmla="*/ 126 w 140"/>
                <a:gd name="T67" fmla="*/ 78 h 116"/>
                <a:gd name="T68" fmla="*/ 134 w 140"/>
                <a:gd name="T69" fmla="*/ 49 h 116"/>
                <a:gd name="T70" fmla="*/ 139 w 140"/>
                <a:gd name="T71" fmla="*/ 29 h 116"/>
                <a:gd name="T72" fmla="*/ 137 w 140"/>
                <a:gd name="T73" fmla="*/ 2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0" h="116">
                  <a:moveTo>
                    <a:pt x="137" y="29"/>
                  </a:moveTo>
                  <a:cubicBezTo>
                    <a:pt x="135" y="28"/>
                    <a:pt x="135" y="28"/>
                    <a:pt x="135" y="28"/>
                  </a:cubicBezTo>
                  <a:cubicBezTo>
                    <a:pt x="134" y="32"/>
                    <a:pt x="132" y="39"/>
                    <a:pt x="130" y="48"/>
                  </a:cubicBezTo>
                  <a:cubicBezTo>
                    <a:pt x="126" y="61"/>
                    <a:pt x="121" y="77"/>
                    <a:pt x="117" y="90"/>
                  </a:cubicBezTo>
                  <a:cubicBezTo>
                    <a:pt x="115" y="97"/>
                    <a:pt x="114" y="103"/>
                    <a:pt x="112" y="107"/>
                  </a:cubicBezTo>
                  <a:cubicBezTo>
                    <a:pt x="111" y="111"/>
                    <a:pt x="110" y="113"/>
                    <a:pt x="110" y="113"/>
                  </a:cubicBezTo>
                  <a:cubicBezTo>
                    <a:pt x="113" y="114"/>
                    <a:pt x="113" y="114"/>
                    <a:pt x="113" y="114"/>
                  </a:cubicBezTo>
                  <a:cubicBezTo>
                    <a:pt x="114" y="112"/>
                    <a:pt x="114" y="112"/>
                    <a:pt x="114" y="112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7" y="76"/>
                    <a:pt x="7" y="76"/>
                    <a:pt x="7" y="76"/>
                  </a:cubicBezTo>
                  <a:cubicBezTo>
                    <a:pt x="6" y="72"/>
                    <a:pt x="5" y="68"/>
                    <a:pt x="5" y="64"/>
                  </a:cubicBezTo>
                  <a:cubicBezTo>
                    <a:pt x="5" y="53"/>
                    <a:pt x="10" y="43"/>
                    <a:pt x="18" y="33"/>
                  </a:cubicBezTo>
                  <a:cubicBezTo>
                    <a:pt x="26" y="23"/>
                    <a:pt x="37" y="15"/>
                    <a:pt x="51" y="10"/>
                  </a:cubicBezTo>
                  <a:cubicBezTo>
                    <a:pt x="62" y="6"/>
                    <a:pt x="75" y="4"/>
                    <a:pt x="88" y="4"/>
                  </a:cubicBezTo>
                  <a:cubicBezTo>
                    <a:pt x="101" y="4"/>
                    <a:pt x="113" y="6"/>
                    <a:pt x="121" y="10"/>
                  </a:cubicBezTo>
                  <a:cubicBezTo>
                    <a:pt x="126" y="12"/>
                    <a:pt x="129" y="14"/>
                    <a:pt x="132" y="17"/>
                  </a:cubicBezTo>
                  <a:cubicBezTo>
                    <a:pt x="134" y="19"/>
                    <a:pt x="135" y="22"/>
                    <a:pt x="135" y="26"/>
                  </a:cubicBezTo>
                  <a:cubicBezTo>
                    <a:pt x="135" y="27"/>
                    <a:pt x="135" y="27"/>
                    <a:pt x="135" y="28"/>
                  </a:cubicBezTo>
                  <a:cubicBezTo>
                    <a:pt x="137" y="29"/>
                    <a:pt x="137" y="29"/>
                    <a:pt x="137" y="29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40" y="28"/>
                    <a:pt x="140" y="27"/>
                    <a:pt x="140" y="26"/>
                  </a:cubicBezTo>
                  <a:cubicBezTo>
                    <a:pt x="140" y="21"/>
                    <a:pt x="138" y="17"/>
                    <a:pt x="135" y="14"/>
                  </a:cubicBezTo>
                  <a:cubicBezTo>
                    <a:pt x="131" y="9"/>
                    <a:pt x="124" y="5"/>
                    <a:pt x="116" y="3"/>
                  </a:cubicBezTo>
                  <a:cubicBezTo>
                    <a:pt x="107" y="1"/>
                    <a:pt x="98" y="0"/>
                    <a:pt x="88" y="0"/>
                  </a:cubicBezTo>
                  <a:cubicBezTo>
                    <a:pt x="75" y="0"/>
                    <a:pt x="61" y="2"/>
                    <a:pt x="50" y="6"/>
                  </a:cubicBezTo>
                  <a:cubicBezTo>
                    <a:pt x="35" y="11"/>
                    <a:pt x="23" y="20"/>
                    <a:pt x="14" y="30"/>
                  </a:cubicBezTo>
                  <a:cubicBezTo>
                    <a:pt x="5" y="40"/>
                    <a:pt x="0" y="52"/>
                    <a:pt x="0" y="64"/>
                  </a:cubicBezTo>
                  <a:cubicBezTo>
                    <a:pt x="0" y="68"/>
                    <a:pt x="1" y="73"/>
                    <a:pt x="3" y="77"/>
                  </a:cubicBezTo>
                  <a:cubicBezTo>
                    <a:pt x="3" y="78"/>
                    <a:pt x="3" y="78"/>
                    <a:pt x="4" y="79"/>
                  </a:cubicBezTo>
                  <a:cubicBezTo>
                    <a:pt x="112" y="116"/>
                    <a:pt x="112" y="116"/>
                    <a:pt x="112" y="116"/>
                  </a:cubicBezTo>
                  <a:cubicBezTo>
                    <a:pt x="113" y="116"/>
                    <a:pt x="113" y="116"/>
                    <a:pt x="114" y="116"/>
                  </a:cubicBezTo>
                  <a:cubicBezTo>
                    <a:pt x="114" y="116"/>
                    <a:pt x="115" y="115"/>
                    <a:pt x="115" y="115"/>
                  </a:cubicBezTo>
                  <a:cubicBezTo>
                    <a:pt x="115" y="115"/>
                    <a:pt x="120" y="97"/>
                    <a:pt x="126" y="78"/>
                  </a:cubicBezTo>
                  <a:cubicBezTo>
                    <a:pt x="129" y="68"/>
                    <a:pt x="132" y="58"/>
                    <a:pt x="134" y="49"/>
                  </a:cubicBezTo>
                  <a:cubicBezTo>
                    <a:pt x="137" y="40"/>
                    <a:pt x="139" y="33"/>
                    <a:pt x="139" y="29"/>
                  </a:cubicBezTo>
                  <a:lnTo>
                    <a:pt x="137" y="29"/>
                  </a:ln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2" name="îṥḷïḑe">
              <a:extLst>
                <a:ext uri="{FF2B5EF4-FFF2-40B4-BE49-F238E27FC236}">
                  <a16:creationId xmlns:a16="http://schemas.microsoft.com/office/drawing/2014/main" id="{DD513E52-D169-28D7-4242-484A4D7703EC}"/>
                </a:ext>
              </a:extLst>
            </p:cNvPr>
            <p:cNvSpPr/>
            <p:nvPr/>
          </p:nvSpPr>
          <p:spPr bwMode="auto">
            <a:xfrm>
              <a:off x="3868739" y="4294188"/>
              <a:ext cx="280988" cy="228600"/>
            </a:xfrm>
            <a:custGeom>
              <a:avLst/>
              <a:gdLst>
                <a:gd name="T0" fmla="*/ 142 w 147"/>
                <a:gd name="T1" fmla="*/ 34 h 119"/>
                <a:gd name="T2" fmla="*/ 117 w 147"/>
                <a:gd name="T3" fmla="*/ 119 h 119"/>
                <a:gd name="T4" fmla="*/ 10 w 147"/>
                <a:gd name="T5" fmla="*/ 81 h 119"/>
                <a:gd name="T6" fmla="*/ 55 w 147"/>
                <a:gd name="T7" fmla="*/ 13 h 119"/>
                <a:gd name="T8" fmla="*/ 142 w 147"/>
                <a:gd name="T9" fmla="*/ 3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9">
                  <a:moveTo>
                    <a:pt x="142" y="34"/>
                  </a:moveTo>
                  <a:cubicBezTo>
                    <a:pt x="139" y="49"/>
                    <a:pt x="117" y="119"/>
                    <a:pt x="117" y="119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0" y="56"/>
                    <a:pt x="21" y="25"/>
                    <a:pt x="55" y="13"/>
                  </a:cubicBezTo>
                  <a:cubicBezTo>
                    <a:pt x="90" y="0"/>
                    <a:pt x="147" y="7"/>
                    <a:pt x="142" y="34"/>
                  </a:cubicBezTo>
                </a:path>
              </a:pathLst>
            </a:custGeom>
            <a:solidFill>
              <a:srgbClr val="F9C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3" name="îṩḷiďè">
              <a:extLst>
                <a:ext uri="{FF2B5EF4-FFF2-40B4-BE49-F238E27FC236}">
                  <a16:creationId xmlns:a16="http://schemas.microsoft.com/office/drawing/2014/main" id="{04EFEAF3-0019-41AA-3605-7CBAB7008EF4}"/>
                </a:ext>
              </a:extLst>
            </p:cNvPr>
            <p:cNvSpPr/>
            <p:nvPr/>
          </p:nvSpPr>
          <p:spPr bwMode="auto">
            <a:xfrm>
              <a:off x="3878264" y="4302125"/>
              <a:ext cx="268288" cy="223838"/>
            </a:xfrm>
            <a:custGeom>
              <a:avLst/>
              <a:gdLst>
                <a:gd name="T0" fmla="*/ 137 w 140"/>
                <a:gd name="T1" fmla="*/ 30 h 117"/>
                <a:gd name="T2" fmla="*/ 134 w 140"/>
                <a:gd name="T3" fmla="*/ 29 h 117"/>
                <a:gd name="T4" fmla="*/ 129 w 140"/>
                <a:gd name="T5" fmla="*/ 49 h 117"/>
                <a:gd name="T6" fmla="*/ 117 w 140"/>
                <a:gd name="T7" fmla="*/ 91 h 117"/>
                <a:gd name="T8" fmla="*/ 112 w 140"/>
                <a:gd name="T9" fmla="*/ 107 h 117"/>
                <a:gd name="T10" fmla="*/ 110 w 140"/>
                <a:gd name="T11" fmla="*/ 114 h 117"/>
                <a:gd name="T12" fmla="*/ 112 w 140"/>
                <a:gd name="T13" fmla="*/ 115 h 117"/>
                <a:gd name="T14" fmla="*/ 113 w 140"/>
                <a:gd name="T15" fmla="*/ 112 h 117"/>
                <a:gd name="T16" fmla="*/ 5 w 140"/>
                <a:gd name="T17" fmla="*/ 75 h 117"/>
                <a:gd name="T18" fmla="*/ 5 w 140"/>
                <a:gd name="T19" fmla="*/ 77 h 117"/>
                <a:gd name="T20" fmla="*/ 7 w 140"/>
                <a:gd name="T21" fmla="*/ 76 h 117"/>
                <a:gd name="T22" fmla="*/ 5 w 140"/>
                <a:gd name="T23" fmla="*/ 65 h 117"/>
                <a:gd name="T24" fmla="*/ 17 w 140"/>
                <a:gd name="T25" fmla="*/ 34 h 117"/>
                <a:gd name="T26" fmla="*/ 51 w 140"/>
                <a:gd name="T27" fmla="*/ 11 h 117"/>
                <a:gd name="T28" fmla="*/ 88 w 140"/>
                <a:gd name="T29" fmla="*/ 5 h 117"/>
                <a:gd name="T30" fmla="*/ 121 w 140"/>
                <a:gd name="T31" fmla="*/ 11 h 117"/>
                <a:gd name="T32" fmla="*/ 131 w 140"/>
                <a:gd name="T33" fmla="*/ 18 h 117"/>
                <a:gd name="T34" fmla="*/ 135 w 140"/>
                <a:gd name="T35" fmla="*/ 26 h 117"/>
                <a:gd name="T36" fmla="*/ 134 w 140"/>
                <a:gd name="T37" fmla="*/ 29 h 117"/>
                <a:gd name="T38" fmla="*/ 137 w 140"/>
                <a:gd name="T39" fmla="*/ 30 h 117"/>
                <a:gd name="T40" fmla="*/ 139 w 140"/>
                <a:gd name="T41" fmla="*/ 30 h 117"/>
                <a:gd name="T42" fmla="*/ 140 w 140"/>
                <a:gd name="T43" fmla="*/ 26 h 117"/>
                <a:gd name="T44" fmla="*/ 135 w 140"/>
                <a:gd name="T45" fmla="*/ 14 h 117"/>
                <a:gd name="T46" fmla="*/ 115 w 140"/>
                <a:gd name="T47" fmla="*/ 4 h 117"/>
                <a:gd name="T48" fmla="*/ 88 w 140"/>
                <a:gd name="T49" fmla="*/ 0 h 117"/>
                <a:gd name="T50" fmla="*/ 50 w 140"/>
                <a:gd name="T51" fmla="*/ 6 h 117"/>
                <a:gd name="T52" fmla="*/ 14 w 140"/>
                <a:gd name="T53" fmla="*/ 31 h 117"/>
                <a:gd name="T54" fmla="*/ 0 w 140"/>
                <a:gd name="T55" fmla="*/ 65 h 117"/>
                <a:gd name="T56" fmla="*/ 2 w 140"/>
                <a:gd name="T57" fmla="*/ 78 h 117"/>
                <a:gd name="T58" fmla="*/ 4 w 140"/>
                <a:gd name="T59" fmla="*/ 79 h 117"/>
                <a:gd name="T60" fmla="*/ 112 w 140"/>
                <a:gd name="T61" fmla="*/ 117 h 117"/>
                <a:gd name="T62" fmla="*/ 114 w 140"/>
                <a:gd name="T63" fmla="*/ 117 h 117"/>
                <a:gd name="T64" fmla="*/ 115 w 140"/>
                <a:gd name="T65" fmla="*/ 115 h 117"/>
                <a:gd name="T66" fmla="*/ 126 w 140"/>
                <a:gd name="T67" fmla="*/ 79 h 117"/>
                <a:gd name="T68" fmla="*/ 134 w 140"/>
                <a:gd name="T69" fmla="*/ 50 h 117"/>
                <a:gd name="T70" fmla="*/ 139 w 140"/>
                <a:gd name="T71" fmla="*/ 30 h 117"/>
                <a:gd name="T72" fmla="*/ 137 w 140"/>
                <a:gd name="T73" fmla="*/ 3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0" h="117">
                  <a:moveTo>
                    <a:pt x="137" y="30"/>
                  </a:moveTo>
                  <a:cubicBezTo>
                    <a:pt x="134" y="29"/>
                    <a:pt x="134" y="29"/>
                    <a:pt x="134" y="29"/>
                  </a:cubicBezTo>
                  <a:cubicBezTo>
                    <a:pt x="134" y="33"/>
                    <a:pt x="132" y="40"/>
                    <a:pt x="129" y="49"/>
                  </a:cubicBezTo>
                  <a:cubicBezTo>
                    <a:pt x="126" y="62"/>
                    <a:pt x="121" y="78"/>
                    <a:pt x="117" y="91"/>
                  </a:cubicBezTo>
                  <a:cubicBezTo>
                    <a:pt x="115" y="98"/>
                    <a:pt x="113" y="103"/>
                    <a:pt x="112" y="107"/>
                  </a:cubicBezTo>
                  <a:cubicBezTo>
                    <a:pt x="111" y="112"/>
                    <a:pt x="110" y="114"/>
                    <a:pt x="110" y="114"/>
                  </a:cubicBezTo>
                  <a:cubicBezTo>
                    <a:pt x="112" y="115"/>
                    <a:pt x="112" y="115"/>
                    <a:pt x="112" y="115"/>
                  </a:cubicBezTo>
                  <a:cubicBezTo>
                    <a:pt x="113" y="112"/>
                    <a:pt x="113" y="112"/>
                    <a:pt x="113" y="112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7" y="76"/>
                    <a:pt x="7" y="76"/>
                    <a:pt x="7" y="76"/>
                  </a:cubicBezTo>
                  <a:cubicBezTo>
                    <a:pt x="5" y="73"/>
                    <a:pt x="5" y="69"/>
                    <a:pt x="5" y="65"/>
                  </a:cubicBezTo>
                  <a:cubicBezTo>
                    <a:pt x="5" y="54"/>
                    <a:pt x="9" y="43"/>
                    <a:pt x="17" y="34"/>
                  </a:cubicBezTo>
                  <a:cubicBezTo>
                    <a:pt x="25" y="24"/>
                    <a:pt x="37" y="16"/>
                    <a:pt x="51" y="11"/>
                  </a:cubicBezTo>
                  <a:cubicBezTo>
                    <a:pt x="62" y="7"/>
                    <a:pt x="75" y="5"/>
                    <a:pt x="88" y="5"/>
                  </a:cubicBezTo>
                  <a:cubicBezTo>
                    <a:pt x="100" y="5"/>
                    <a:pt x="112" y="7"/>
                    <a:pt x="121" y="11"/>
                  </a:cubicBezTo>
                  <a:cubicBezTo>
                    <a:pt x="125" y="13"/>
                    <a:pt x="129" y="15"/>
                    <a:pt x="131" y="18"/>
                  </a:cubicBezTo>
                  <a:cubicBezTo>
                    <a:pt x="134" y="20"/>
                    <a:pt x="135" y="23"/>
                    <a:pt x="135" y="26"/>
                  </a:cubicBezTo>
                  <a:cubicBezTo>
                    <a:pt x="135" y="27"/>
                    <a:pt x="135" y="28"/>
                    <a:pt x="134" y="29"/>
                  </a:cubicBezTo>
                  <a:cubicBezTo>
                    <a:pt x="137" y="30"/>
                    <a:pt x="137" y="30"/>
                    <a:pt x="137" y="30"/>
                  </a:cubicBezTo>
                  <a:cubicBezTo>
                    <a:pt x="139" y="30"/>
                    <a:pt x="139" y="30"/>
                    <a:pt x="139" y="30"/>
                  </a:cubicBezTo>
                  <a:cubicBezTo>
                    <a:pt x="139" y="29"/>
                    <a:pt x="140" y="28"/>
                    <a:pt x="140" y="26"/>
                  </a:cubicBezTo>
                  <a:cubicBezTo>
                    <a:pt x="140" y="22"/>
                    <a:pt x="138" y="18"/>
                    <a:pt x="135" y="14"/>
                  </a:cubicBezTo>
                  <a:cubicBezTo>
                    <a:pt x="130" y="10"/>
                    <a:pt x="123" y="6"/>
                    <a:pt x="115" y="4"/>
                  </a:cubicBezTo>
                  <a:cubicBezTo>
                    <a:pt x="107" y="2"/>
                    <a:pt x="98" y="0"/>
                    <a:pt x="88" y="0"/>
                  </a:cubicBezTo>
                  <a:cubicBezTo>
                    <a:pt x="75" y="0"/>
                    <a:pt x="61" y="2"/>
                    <a:pt x="50" y="6"/>
                  </a:cubicBezTo>
                  <a:cubicBezTo>
                    <a:pt x="35" y="12"/>
                    <a:pt x="22" y="20"/>
                    <a:pt x="14" y="31"/>
                  </a:cubicBezTo>
                  <a:cubicBezTo>
                    <a:pt x="5" y="41"/>
                    <a:pt x="0" y="53"/>
                    <a:pt x="0" y="65"/>
                  </a:cubicBezTo>
                  <a:cubicBezTo>
                    <a:pt x="0" y="69"/>
                    <a:pt x="1" y="74"/>
                    <a:pt x="2" y="78"/>
                  </a:cubicBezTo>
                  <a:cubicBezTo>
                    <a:pt x="3" y="79"/>
                    <a:pt x="3" y="79"/>
                    <a:pt x="4" y="79"/>
                  </a:cubicBezTo>
                  <a:cubicBezTo>
                    <a:pt x="112" y="117"/>
                    <a:pt x="112" y="117"/>
                    <a:pt x="112" y="117"/>
                  </a:cubicBezTo>
                  <a:cubicBezTo>
                    <a:pt x="112" y="117"/>
                    <a:pt x="113" y="117"/>
                    <a:pt x="114" y="117"/>
                  </a:cubicBezTo>
                  <a:cubicBezTo>
                    <a:pt x="114" y="117"/>
                    <a:pt x="115" y="116"/>
                    <a:pt x="115" y="115"/>
                  </a:cubicBezTo>
                  <a:cubicBezTo>
                    <a:pt x="115" y="115"/>
                    <a:pt x="120" y="98"/>
                    <a:pt x="126" y="79"/>
                  </a:cubicBezTo>
                  <a:cubicBezTo>
                    <a:pt x="129" y="69"/>
                    <a:pt x="132" y="59"/>
                    <a:pt x="134" y="50"/>
                  </a:cubicBezTo>
                  <a:cubicBezTo>
                    <a:pt x="136" y="41"/>
                    <a:pt x="138" y="34"/>
                    <a:pt x="139" y="30"/>
                  </a:cubicBezTo>
                  <a:cubicBezTo>
                    <a:pt x="137" y="30"/>
                    <a:pt x="137" y="30"/>
                    <a:pt x="137" y="30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4" name="ïṡľîďe">
              <a:extLst>
                <a:ext uri="{FF2B5EF4-FFF2-40B4-BE49-F238E27FC236}">
                  <a16:creationId xmlns:a16="http://schemas.microsoft.com/office/drawing/2014/main" id="{69357EE3-1631-7B3C-D0D8-10FA9B85CB39}"/>
                </a:ext>
              </a:extLst>
            </p:cNvPr>
            <p:cNvSpPr/>
            <p:nvPr/>
          </p:nvSpPr>
          <p:spPr bwMode="auto">
            <a:xfrm>
              <a:off x="4186239" y="4570413"/>
              <a:ext cx="169863" cy="165100"/>
            </a:xfrm>
            <a:custGeom>
              <a:avLst/>
              <a:gdLst>
                <a:gd name="T0" fmla="*/ 0 w 88"/>
                <a:gd name="T1" fmla="*/ 51 h 86"/>
                <a:gd name="T2" fmla="*/ 71 w 88"/>
                <a:gd name="T3" fmla="*/ 0 h 86"/>
                <a:gd name="T4" fmla="*/ 88 w 88"/>
                <a:gd name="T5" fmla="*/ 57 h 86"/>
                <a:gd name="T6" fmla="*/ 7 w 88"/>
                <a:gd name="T7" fmla="*/ 69 h 86"/>
                <a:gd name="T8" fmla="*/ 0 w 88"/>
                <a:gd name="T9" fmla="*/ 5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6">
                  <a:moveTo>
                    <a:pt x="0" y="51"/>
                  </a:moveTo>
                  <a:cubicBezTo>
                    <a:pt x="0" y="51"/>
                    <a:pt x="13" y="11"/>
                    <a:pt x="71" y="0"/>
                  </a:cubicBezTo>
                  <a:cubicBezTo>
                    <a:pt x="71" y="0"/>
                    <a:pt x="82" y="37"/>
                    <a:pt x="88" y="57"/>
                  </a:cubicBezTo>
                  <a:cubicBezTo>
                    <a:pt x="88" y="57"/>
                    <a:pt x="49" y="86"/>
                    <a:pt x="7" y="69"/>
                  </a:cubicBezTo>
                  <a:lnTo>
                    <a:pt x="0" y="51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5" name="ïṣļïdè">
              <a:extLst>
                <a:ext uri="{FF2B5EF4-FFF2-40B4-BE49-F238E27FC236}">
                  <a16:creationId xmlns:a16="http://schemas.microsoft.com/office/drawing/2014/main" id="{254A76B1-E4EB-1B3C-50C7-19CFED840A7E}"/>
                </a:ext>
              </a:extLst>
            </p:cNvPr>
            <p:cNvSpPr/>
            <p:nvPr/>
          </p:nvSpPr>
          <p:spPr bwMode="auto">
            <a:xfrm>
              <a:off x="4184651" y="4568825"/>
              <a:ext cx="173038" cy="146050"/>
            </a:xfrm>
            <a:custGeom>
              <a:avLst/>
              <a:gdLst>
                <a:gd name="T0" fmla="*/ 1 w 90"/>
                <a:gd name="T1" fmla="*/ 52 h 76"/>
                <a:gd name="T2" fmla="*/ 2 w 90"/>
                <a:gd name="T3" fmla="*/ 52 h 76"/>
                <a:gd name="T4" fmla="*/ 2 w 90"/>
                <a:gd name="T5" fmla="*/ 52 h 76"/>
                <a:gd name="T6" fmla="*/ 72 w 90"/>
                <a:gd name="T7" fmla="*/ 2 h 76"/>
                <a:gd name="T8" fmla="*/ 72 w 90"/>
                <a:gd name="T9" fmla="*/ 1 h 76"/>
                <a:gd name="T10" fmla="*/ 71 w 90"/>
                <a:gd name="T11" fmla="*/ 1 h 76"/>
                <a:gd name="T12" fmla="*/ 73 w 90"/>
                <a:gd name="T13" fmla="*/ 7 h 76"/>
                <a:gd name="T14" fmla="*/ 88 w 90"/>
                <a:gd name="T15" fmla="*/ 58 h 76"/>
                <a:gd name="T16" fmla="*/ 89 w 90"/>
                <a:gd name="T17" fmla="*/ 58 h 76"/>
                <a:gd name="T18" fmla="*/ 88 w 90"/>
                <a:gd name="T19" fmla="*/ 57 h 76"/>
                <a:gd name="T20" fmla="*/ 87 w 90"/>
                <a:gd name="T21" fmla="*/ 58 h 76"/>
                <a:gd name="T22" fmla="*/ 36 w 90"/>
                <a:gd name="T23" fmla="*/ 74 h 76"/>
                <a:gd name="T24" fmla="*/ 8 w 90"/>
                <a:gd name="T25" fmla="*/ 68 h 76"/>
                <a:gd name="T26" fmla="*/ 8 w 90"/>
                <a:gd name="T27" fmla="*/ 70 h 76"/>
                <a:gd name="T28" fmla="*/ 9 w 90"/>
                <a:gd name="T29" fmla="*/ 69 h 76"/>
                <a:gd name="T30" fmla="*/ 2 w 90"/>
                <a:gd name="T31" fmla="*/ 51 h 76"/>
                <a:gd name="T32" fmla="*/ 1 w 90"/>
                <a:gd name="T33" fmla="*/ 52 h 76"/>
                <a:gd name="T34" fmla="*/ 2 w 90"/>
                <a:gd name="T35" fmla="*/ 52 h 76"/>
                <a:gd name="T36" fmla="*/ 1 w 90"/>
                <a:gd name="T37" fmla="*/ 52 h 76"/>
                <a:gd name="T38" fmla="*/ 0 w 90"/>
                <a:gd name="T39" fmla="*/ 52 h 76"/>
                <a:gd name="T40" fmla="*/ 7 w 90"/>
                <a:gd name="T41" fmla="*/ 70 h 76"/>
                <a:gd name="T42" fmla="*/ 8 w 90"/>
                <a:gd name="T43" fmla="*/ 71 h 76"/>
                <a:gd name="T44" fmla="*/ 36 w 90"/>
                <a:gd name="T45" fmla="*/ 76 h 76"/>
                <a:gd name="T46" fmla="*/ 90 w 90"/>
                <a:gd name="T47" fmla="*/ 59 h 76"/>
                <a:gd name="T48" fmla="*/ 90 w 90"/>
                <a:gd name="T49" fmla="*/ 57 h 76"/>
                <a:gd name="T50" fmla="*/ 73 w 90"/>
                <a:gd name="T51" fmla="*/ 1 h 76"/>
                <a:gd name="T52" fmla="*/ 72 w 90"/>
                <a:gd name="T53" fmla="*/ 0 h 76"/>
                <a:gd name="T54" fmla="*/ 0 w 90"/>
                <a:gd name="T55" fmla="*/ 51 h 76"/>
                <a:gd name="T56" fmla="*/ 0 w 90"/>
                <a:gd name="T57" fmla="*/ 52 h 76"/>
                <a:gd name="T58" fmla="*/ 1 w 90"/>
                <a:gd name="T59" fmla="*/ 5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76">
                  <a:moveTo>
                    <a:pt x="1" y="52"/>
                  </a:moveTo>
                  <a:cubicBezTo>
                    <a:pt x="2" y="52"/>
                    <a:pt x="2" y="52"/>
                    <a:pt x="2" y="5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4" y="47"/>
                    <a:pt x="19" y="13"/>
                    <a:pt x="72" y="2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2" y="4"/>
                    <a:pt x="73" y="7"/>
                  </a:cubicBezTo>
                  <a:cubicBezTo>
                    <a:pt x="76" y="19"/>
                    <a:pt x="84" y="43"/>
                    <a:pt x="88" y="58"/>
                  </a:cubicBezTo>
                  <a:cubicBezTo>
                    <a:pt x="89" y="58"/>
                    <a:pt x="89" y="58"/>
                    <a:pt x="89" y="58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7" y="58"/>
                  </a:cubicBezTo>
                  <a:cubicBezTo>
                    <a:pt x="83" y="61"/>
                    <a:pt x="62" y="74"/>
                    <a:pt x="36" y="74"/>
                  </a:cubicBezTo>
                  <a:cubicBezTo>
                    <a:pt x="27" y="74"/>
                    <a:pt x="18" y="72"/>
                    <a:pt x="8" y="68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17" y="75"/>
                    <a:pt x="27" y="76"/>
                    <a:pt x="36" y="76"/>
                  </a:cubicBezTo>
                  <a:cubicBezTo>
                    <a:pt x="66" y="76"/>
                    <a:pt x="90" y="59"/>
                    <a:pt x="90" y="59"/>
                  </a:cubicBezTo>
                  <a:cubicBezTo>
                    <a:pt x="90" y="58"/>
                    <a:pt x="90" y="58"/>
                    <a:pt x="90" y="57"/>
                  </a:cubicBezTo>
                  <a:cubicBezTo>
                    <a:pt x="84" y="37"/>
                    <a:pt x="73" y="1"/>
                    <a:pt x="73" y="1"/>
                  </a:cubicBezTo>
                  <a:cubicBezTo>
                    <a:pt x="73" y="0"/>
                    <a:pt x="73" y="0"/>
                    <a:pt x="72" y="0"/>
                  </a:cubicBezTo>
                  <a:cubicBezTo>
                    <a:pt x="14" y="11"/>
                    <a:pt x="0" y="51"/>
                    <a:pt x="0" y="51"/>
                  </a:cubicBezTo>
                  <a:cubicBezTo>
                    <a:pt x="0" y="52"/>
                    <a:pt x="0" y="52"/>
                    <a:pt x="0" y="52"/>
                  </a:cubicBezTo>
                  <a:lnTo>
                    <a:pt x="1" y="52"/>
                  </a:ln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6" name="îṩ1îḋê">
              <a:extLst>
                <a:ext uri="{FF2B5EF4-FFF2-40B4-BE49-F238E27FC236}">
                  <a16:creationId xmlns:a16="http://schemas.microsoft.com/office/drawing/2014/main" id="{22F83FC6-5959-068F-5AD1-187B2CB3CC06}"/>
                </a:ext>
              </a:extLst>
            </p:cNvPr>
            <p:cNvSpPr/>
            <p:nvPr/>
          </p:nvSpPr>
          <p:spPr bwMode="auto">
            <a:xfrm>
              <a:off x="4195764" y="4646613"/>
              <a:ext cx="87313" cy="34925"/>
            </a:xfrm>
            <a:custGeom>
              <a:avLst/>
              <a:gdLst>
                <a:gd name="T0" fmla="*/ 2 w 45"/>
                <a:gd name="T1" fmla="*/ 18 h 18"/>
                <a:gd name="T2" fmla="*/ 44 w 45"/>
                <a:gd name="T3" fmla="*/ 2 h 18"/>
                <a:gd name="T4" fmla="*/ 44 w 45"/>
                <a:gd name="T5" fmla="*/ 0 h 18"/>
                <a:gd name="T6" fmla="*/ 42 w 45"/>
                <a:gd name="T7" fmla="*/ 0 h 18"/>
                <a:gd name="T8" fmla="*/ 16 w 45"/>
                <a:gd name="T9" fmla="*/ 13 h 18"/>
                <a:gd name="T10" fmla="*/ 6 w 45"/>
                <a:gd name="T11" fmla="*/ 15 h 18"/>
                <a:gd name="T12" fmla="*/ 3 w 45"/>
                <a:gd name="T13" fmla="*/ 16 h 18"/>
                <a:gd name="T14" fmla="*/ 2 w 45"/>
                <a:gd name="T15" fmla="*/ 16 h 18"/>
                <a:gd name="T16" fmla="*/ 1 w 45"/>
                <a:gd name="T17" fmla="*/ 17 h 18"/>
                <a:gd name="T18" fmla="*/ 2 w 45"/>
                <a:gd name="T1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8">
                  <a:moveTo>
                    <a:pt x="2" y="18"/>
                  </a:moveTo>
                  <a:cubicBezTo>
                    <a:pt x="2" y="18"/>
                    <a:pt x="27" y="15"/>
                    <a:pt x="44" y="2"/>
                  </a:cubicBezTo>
                  <a:cubicBezTo>
                    <a:pt x="44" y="2"/>
                    <a:pt x="45" y="1"/>
                    <a:pt x="44" y="0"/>
                  </a:cubicBezTo>
                  <a:cubicBezTo>
                    <a:pt x="44" y="0"/>
                    <a:pt x="43" y="0"/>
                    <a:pt x="42" y="0"/>
                  </a:cubicBezTo>
                  <a:cubicBezTo>
                    <a:pt x="34" y="7"/>
                    <a:pt x="24" y="11"/>
                    <a:pt x="16" y="13"/>
                  </a:cubicBezTo>
                  <a:cubicBezTo>
                    <a:pt x="12" y="14"/>
                    <a:pt x="8" y="15"/>
                    <a:pt x="6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0" y="16"/>
                    <a:pt x="1" y="17"/>
                  </a:cubicBezTo>
                  <a:cubicBezTo>
                    <a:pt x="1" y="18"/>
                    <a:pt x="1" y="18"/>
                    <a:pt x="2" y="18"/>
                  </a:cubicBez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7" name="iSļïďe">
              <a:extLst>
                <a:ext uri="{FF2B5EF4-FFF2-40B4-BE49-F238E27FC236}">
                  <a16:creationId xmlns:a16="http://schemas.microsoft.com/office/drawing/2014/main" id="{BF5A67A4-5EDB-718C-A7CC-09F0ABD7D2C6}"/>
                </a:ext>
              </a:extLst>
            </p:cNvPr>
            <p:cNvSpPr/>
            <p:nvPr/>
          </p:nvSpPr>
          <p:spPr bwMode="auto">
            <a:xfrm>
              <a:off x="3954464" y="4665663"/>
              <a:ext cx="179388" cy="166688"/>
            </a:xfrm>
            <a:custGeom>
              <a:avLst/>
              <a:gdLst>
                <a:gd name="T0" fmla="*/ 84 w 93"/>
                <a:gd name="T1" fmla="*/ 15 h 87"/>
                <a:gd name="T2" fmla="*/ 0 w 93"/>
                <a:gd name="T3" fmla="*/ 38 h 87"/>
                <a:gd name="T4" fmla="*/ 33 w 93"/>
                <a:gd name="T5" fmla="*/ 87 h 87"/>
                <a:gd name="T6" fmla="*/ 93 w 93"/>
                <a:gd name="T7" fmla="*/ 32 h 87"/>
                <a:gd name="T8" fmla="*/ 84 w 93"/>
                <a:gd name="T9" fmla="*/ 1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87">
                  <a:moveTo>
                    <a:pt x="84" y="15"/>
                  </a:moveTo>
                  <a:cubicBezTo>
                    <a:pt x="84" y="15"/>
                    <a:pt x="45" y="0"/>
                    <a:pt x="0" y="38"/>
                  </a:cubicBezTo>
                  <a:cubicBezTo>
                    <a:pt x="0" y="38"/>
                    <a:pt x="21" y="69"/>
                    <a:pt x="33" y="87"/>
                  </a:cubicBezTo>
                  <a:cubicBezTo>
                    <a:pt x="33" y="87"/>
                    <a:pt x="80" y="75"/>
                    <a:pt x="93" y="32"/>
                  </a:cubicBezTo>
                  <a:lnTo>
                    <a:pt x="84" y="1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8" name="iṣļíḍê">
              <a:extLst>
                <a:ext uri="{FF2B5EF4-FFF2-40B4-BE49-F238E27FC236}">
                  <a16:creationId xmlns:a16="http://schemas.microsoft.com/office/drawing/2014/main" id="{98A65031-4FB6-3B08-D95B-C6AEDA5CA627}"/>
                </a:ext>
              </a:extLst>
            </p:cNvPr>
            <p:cNvSpPr/>
            <p:nvPr/>
          </p:nvSpPr>
          <p:spPr bwMode="auto">
            <a:xfrm>
              <a:off x="3951289" y="4687888"/>
              <a:ext cx="185738" cy="147638"/>
            </a:xfrm>
            <a:custGeom>
              <a:avLst/>
              <a:gdLst>
                <a:gd name="T0" fmla="*/ 86 w 97"/>
                <a:gd name="T1" fmla="*/ 4 h 77"/>
                <a:gd name="T2" fmla="*/ 87 w 97"/>
                <a:gd name="T3" fmla="*/ 2 h 77"/>
                <a:gd name="T4" fmla="*/ 67 w 97"/>
                <a:gd name="T5" fmla="*/ 0 h 77"/>
                <a:gd name="T6" fmla="*/ 1 w 97"/>
                <a:gd name="T7" fmla="*/ 26 h 77"/>
                <a:gd name="T8" fmla="*/ 1 w 97"/>
                <a:gd name="T9" fmla="*/ 27 h 77"/>
                <a:gd name="T10" fmla="*/ 34 w 97"/>
                <a:gd name="T11" fmla="*/ 76 h 77"/>
                <a:gd name="T12" fmla="*/ 35 w 97"/>
                <a:gd name="T13" fmla="*/ 77 h 77"/>
                <a:gd name="T14" fmla="*/ 61 w 97"/>
                <a:gd name="T15" fmla="*/ 65 h 77"/>
                <a:gd name="T16" fmla="*/ 97 w 97"/>
                <a:gd name="T17" fmla="*/ 21 h 77"/>
                <a:gd name="T18" fmla="*/ 97 w 97"/>
                <a:gd name="T19" fmla="*/ 20 h 77"/>
                <a:gd name="T20" fmla="*/ 87 w 97"/>
                <a:gd name="T21" fmla="*/ 3 h 77"/>
                <a:gd name="T22" fmla="*/ 87 w 97"/>
                <a:gd name="T23" fmla="*/ 2 h 77"/>
                <a:gd name="T24" fmla="*/ 86 w 97"/>
                <a:gd name="T25" fmla="*/ 4 h 77"/>
                <a:gd name="T26" fmla="*/ 85 w 97"/>
                <a:gd name="T27" fmla="*/ 4 h 77"/>
                <a:gd name="T28" fmla="*/ 94 w 97"/>
                <a:gd name="T29" fmla="*/ 21 h 77"/>
                <a:gd name="T30" fmla="*/ 95 w 97"/>
                <a:gd name="T31" fmla="*/ 21 h 77"/>
                <a:gd name="T32" fmla="*/ 94 w 97"/>
                <a:gd name="T33" fmla="*/ 20 h 77"/>
                <a:gd name="T34" fmla="*/ 59 w 97"/>
                <a:gd name="T35" fmla="*/ 63 h 77"/>
                <a:gd name="T36" fmla="*/ 42 w 97"/>
                <a:gd name="T37" fmla="*/ 72 h 77"/>
                <a:gd name="T38" fmla="*/ 37 w 97"/>
                <a:gd name="T39" fmla="*/ 74 h 77"/>
                <a:gd name="T40" fmla="*/ 35 w 97"/>
                <a:gd name="T41" fmla="*/ 74 h 77"/>
                <a:gd name="T42" fmla="*/ 35 w 97"/>
                <a:gd name="T43" fmla="*/ 75 h 77"/>
                <a:gd name="T44" fmla="*/ 35 w 97"/>
                <a:gd name="T45" fmla="*/ 76 h 77"/>
                <a:gd name="T46" fmla="*/ 36 w 97"/>
                <a:gd name="T47" fmla="*/ 75 h 77"/>
                <a:gd name="T48" fmla="*/ 15 w 97"/>
                <a:gd name="T49" fmla="*/ 44 h 77"/>
                <a:gd name="T50" fmla="*/ 6 w 97"/>
                <a:gd name="T51" fmla="*/ 31 h 77"/>
                <a:gd name="T52" fmla="*/ 3 w 97"/>
                <a:gd name="T53" fmla="*/ 26 h 77"/>
                <a:gd name="T54" fmla="*/ 2 w 97"/>
                <a:gd name="T55" fmla="*/ 27 h 77"/>
                <a:gd name="T56" fmla="*/ 2 w 97"/>
                <a:gd name="T57" fmla="*/ 28 h 77"/>
                <a:gd name="T58" fmla="*/ 67 w 97"/>
                <a:gd name="T59" fmla="*/ 2 h 77"/>
                <a:gd name="T60" fmla="*/ 81 w 97"/>
                <a:gd name="T61" fmla="*/ 3 h 77"/>
                <a:gd name="T62" fmla="*/ 85 w 97"/>
                <a:gd name="T63" fmla="*/ 4 h 77"/>
                <a:gd name="T64" fmla="*/ 86 w 97"/>
                <a:gd name="T65" fmla="*/ 5 h 77"/>
                <a:gd name="T66" fmla="*/ 86 w 97"/>
                <a:gd name="T67" fmla="*/ 5 h 77"/>
                <a:gd name="T68" fmla="*/ 86 w 97"/>
                <a:gd name="T69" fmla="*/ 4 h 77"/>
                <a:gd name="T70" fmla="*/ 85 w 97"/>
                <a:gd name="T71" fmla="*/ 4 h 77"/>
                <a:gd name="T72" fmla="*/ 86 w 97"/>
                <a:gd name="T73" fmla="*/ 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77">
                  <a:moveTo>
                    <a:pt x="86" y="4"/>
                  </a:moveTo>
                  <a:cubicBezTo>
                    <a:pt x="87" y="2"/>
                    <a:pt x="87" y="2"/>
                    <a:pt x="87" y="2"/>
                  </a:cubicBezTo>
                  <a:cubicBezTo>
                    <a:pt x="87" y="2"/>
                    <a:pt x="79" y="0"/>
                    <a:pt x="67" y="0"/>
                  </a:cubicBezTo>
                  <a:cubicBezTo>
                    <a:pt x="51" y="0"/>
                    <a:pt x="27" y="4"/>
                    <a:pt x="1" y="26"/>
                  </a:cubicBezTo>
                  <a:cubicBezTo>
                    <a:pt x="0" y="26"/>
                    <a:pt x="0" y="27"/>
                    <a:pt x="1" y="27"/>
                  </a:cubicBezTo>
                  <a:cubicBezTo>
                    <a:pt x="1" y="27"/>
                    <a:pt x="22" y="59"/>
                    <a:pt x="34" y="76"/>
                  </a:cubicBezTo>
                  <a:cubicBezTo>
                    <a:pt x="34" y="77"/>
                    <a:pt x="35" y="77"/>
                    <a:pt x="35" y="77"/>
                  </a:cubicBezTo>
                  <a:cubicBezTo>
                    <a:pt x="35" y="77"/>
                    <a:pt x="47" y="74"/>
                    <a:pt x="61" y="65"/>
                  </a:cubicBezTo>
                  <a:cubicBezTo>
                    <a:pt x="74" y="57"/>
                    <a:pt x="90" y="43"/>
                    <a:pt x="97" y="21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7" y="3"/>
                    <a:pt x="87" y="3"/>
                    <a:pt x="87" y="3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94" y="21"/>
                    <a:pt x="94" y="21"/>
                    <a:pt x="94" y="21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4" y="20"/>
                    <a:pt x="94" y="20"/>
                    <a:pt x="94" y="20"/>
                  </a:cubicBezTo>
                  <a:cubicBezTo>
                    <a:pt x="88" y="42"/>
                    <a:pt x="73" y="55"/>
                    <a:pt x="59" y="63"/>
                  </a:cubicBezTo>
                  <a:cubicBezTo>
                    <a:pt x="53" y="68"/>
                    <a:pt x="47" y="70"/>
                    <a:pt x="42" y="72"/>
                  </a:cubicBezTo>
                  <a:cubicBezTo>
                    <a:pt x="40" y="73"/>
                    <a:pt x="38" y="74"/>
                    <a:pt x="37" y="74"/>
                  </a:cubicBezTo>
                  <a:cubicBezTo>
                    <a:pt x="36" y="74"/>
                    <a:pt x="35" y="74"/>
                    <a:pt x="35" y="74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6" y="75"/>
                    <a:pt x="36" y="75"/>
                    <a:pt x="36" y="75"/>
                  </a:cubicBezTo>
                  <a:cubicBezTo>
                    <a:pt x="30" y="66"/>
                    <a:pt x="22" y="54"/>
                    <a:pt x="15" y="44"/>
                  </a:cubicBezTo>
                  <a:cubicBezTo>
                    <a:pt x="11" y="39"/>
                    <a:pt x="8" y="34"/>
                    <a:pt x="6" y="31"/>
                  </a:cubicBezTo>
                  <a:cubicBezTo>
                    <a:pt x="4" y="28"/>
                    <a:pt x="3" y="26"/>
                    <a:pt x="3" y="26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8" y="7"/>
                    <a:pt x="51" y="2"/>
                    <a:pt x="67" y="2"/>
                  </a:cubicBezTo>
                  <a:cubicBezTo>
                    <a:pt x="73" y="2"/>
                    <a:pt x="77" y="3"/>
                    <a:pt x="81" y="3"/>
                  </a:cubicBezTo>
                  <a:cubicBezTo>
                    <a:pt x="82" y="4"/>
                    <a:pt x="84" y="4"/>
                    <a:pt x="85" y="4"/>
                  </a:cubicBezTo>
                  <a:cubicBezTo>
                    <a:pt x="85" y="4"/>
                    <a:pt x="85" y="5"/>
                    <a:pt x="86" y="5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5" y="4"/>
                    <a:pt x="85" y="4"/>
                    <a:pt x="85" y="4"/>
                  </a:cubicBezTo>
                  <a:lnTo>
                    <a:pt x="86" y="4"/>
                  </a:ln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9" name="ïṣlidê">
              <a:extLst>
                <a:ext uri="{FF2B5EF4-FFF2-40B4-BE49-F238E27FC236}">
                  <a16:creationId xmlns:a16="http://schemas.microsoft.com/office/drawing/2014/main" id="{47ADB271-402D-D001-8E4E-1FEE6F04F9E7}"/>
                </a:ext>
              </a:extLst>
            </p:cNvPr>
            <p:cNvSpPr/>
            <p:nvPr/>
          </p:nvSpPr>
          <p:spPr bwMode="auto">
            <a:xfrm>
              <a:off x="4041776" y="4710113"/>
              <a:ext cx="77788" cy="46038"/>
            </a:xfrm>
            <a:custGeom>
              <a:avLst/>
              <a:gdLst>
                <a:gd name="T0" fmla="*/ 39 w 41"/>
                <a:gd name="T1" fmla="*/ 0 h 24"/>
                <a:gd name="T2" fmla="*/ 38 w 41"/>
                <a:gd name="T3" fmla="*/ 1 h 24"/>
                <a:gd name="T4" fmla="*/ 1 w 41"/>
                <a:gd name="T5" fmla="*/ 22 h 24"/>
                <a:gd name="T6" fmla="*/ 0 w 41"/>
                <a:gd name="T7" fmla="*/ 23 h 24"/>
                <a:gd name="T8" fmla="*/ 1 w 41"/>
                <a:gd name="T9" fmla="*/ 24 h 24"/>
                <a:gd name="T10" fmla="*/ 41 w 41"/>
                <a:gd name="T11" fmla="*/ 2 h 24"/>
                <a:gd name="T12" fmla="*/ 41 w 41"/>
                <a:gd name="T13" fmla="*/ 0 h 24"/>
                <a:gd name="T14" fmla="*/ 39 w 41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24">
                  <a:moveTo>
                    <a:pt x="39" y="0"/>
                  </a:moveTo>
                  <a:cubicBezTo>
                    <a:pt x="39" y="0"/>
                    <a:pt x="39" y="0"/>
                    <a:pt x="38" y="1"/>
                  </a:cubicBezTo>
                  <a:cubicBezTo>
                    <a:pt x="35" y="4"/>
                    <a:pt x="19" y="18"/>
                    <a:pt x="1" y="22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1" y="24"/>
                    <a:pt x="1" y="24"/>
                  </a:cubicBezTo>
                  <a:cubicBezTo>
                    <a:pt x="23" y="19"/>
                    <a:pt x="40" y="2"/>
                    <a:pt x="41" y="2"/>
                  </a:cubicBezTo>
                  <a:cubicBezTo>
                    <a:pt x="41" y="1"/>
                    <a:pt x="41" y="1"/>
                    <a:pt x="41" y="0"/>
                  </a:cubicBezTo>
                  <a:cubicBezTo>
                    <a:pt x="40" y="0"/>
                    <a:pt x="39" y="0"/>
                    <a:pt x="39" y="0"/>
                  </a:cubicBez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0" name="îśḻîḍê">
              <a:extLst>
                <a:ext uri="{FF2B5EF4-FFF2-40B4-BE49-F238E27FC236}">
                  <a16:creationId xmlns:a16="http://schemas.microsoft.com/office/drawing/2014/main" id="{B8F9F834-F8BF-BA80-0548-EB46326C6ECB}"/>
                </a:ext>
              </a:extLst>
            </p:cNvPr>
            <p:cNvSpPr/>
            <p:nvPr/>
          </p:nvSpPr>
          <p:spPr bwMode="auto">
            <a:xfrm>
              <a:off x="4111626" y="4654550"/>
              <a:ext cx="92075" cy="92075"/>
            </a:xfrm>
            <a:custGeom>
              <a:avLst/>
              <a:gdLst>
                <a:gd name="T0" fmla="*/ 48 w 48"/>
                <a:gd name="T1" fmla="*/ 31 h 48"/>
                <a:gd name="T2" fmla="*/ 33 w 48"/>
                <a:gd name="T3" fmla="*/ 0 h 48"/>
                <a:gd name="T4" fmla="*/ 0 w 48"/>
                <a:gd name="T5" fmla="*/ 17 h 48"/>
                <a:gd name="T6" fmla="*/ 12 w 48"/>
                <a:gd name="T7" fmla="*/ 48 h 48"/>
                <a:gd name="T8" fmla="*/ 48 w 48"/>
                <a:gd name="T9" fmla="*/ 3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48" y="31"/>
                  </a:moveTo>
                  <a:cubicBezTo>
                    <a:pt x="48" y="31"/>
                    <a:pt x="37" y="3"/>
                    <a:pt x="33" y="0"/>
                  </a:cubicBezTo>
                  <a:cubicBezTo>
                    <a:pt x="33" y="0"/>
                    <a:pt x="9" y="2"/>
                    <a:pt x="0" y="17"/>
                  </a:cubicBezTo>
                  <a:cubicBezTo>
                    <a:pt x="0" y="17"/>
                    <a:pt x="7" y="44"/>
                    <a:pt x="12" y="48"/>
                  </a:cubicBezTo>
                  <a:cubicBezTo>
                    <a:pt x="12" y="48"/>
                    <a:pt x="44" y="38"/>
                    <a:pt x="48" y="31"/>
                  </a:cubicBez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1" name="ïšľíḍe">
              <a:extLst>
                <a:ext uri="{FF2B5EF4-FFF2-40B4-BE49-F238E27FC236}">
                  <a16:creationId xmlns:a16="http://schemas.microsoft.com/office/drawing/2014/main" id="{56B8231D-F397-301E-FDDE-309AA9F34FFB}"/>
                </a:ext>
              </a:extLst>
            </p:cNvPr>
            <p:cNvSpPr/>
            <p:nvPr/>
          </p:nvSpPr>
          <p:spPr bwMode="auto">
            <a:xfrm>
              <a:off x="4110039" y="4652963"/>
              <a:ext cx="95250" cy="95250"/>
            </a:xfrm>
            <a:custGeom>
              <a:avLst/>
              <a:gdLst>
                <a:gd name="T0" fmla="*/ 49 w 50"/>
                <a:gd name="T1" fmla="*/ 32 h 50"/>
                <a:gd name="T2" fmla="*/ 50 w 50"/>
                <a:gd name="T3" fmla="*/ 31 h 50"/>
                <a:gd name="T4" fmla="*/ 44 w 50"/>
                <a:gd name="T5" fmla="*/ 17 h 50"/>
                <a:gd name="T6" fmla="*/ 39 w 50"/>
                <a:gd name="T7" fmla="*/ 7 h 50"/>
                <a:gd name="T8" fmla="*/ 36 w 50"/>
                <a:gd name="T9" fmla="*/ 3 h 50"/>
                <a:gd name="T10" fmla="*/ 34 w 50"/>
                <a:gd name="T11" fmla="*/ 0 h 50"/>
                <a:gd name="T12" fmla="*/ 33 w 50"/>
                <a:gd name="T13" fmla="*/ 0 h 50"/>
                <a:gd name="T14" fmla="*/ 20 w 50"/>
                <a:gd name="T15" fmla="*/ 3 h 50"/>
                <a:gd name="T16" fmla="*/ 0 w 50"/>
                <a:gd name="T17" fmla="*/ 17 h 50"/>
                <a:gd name="T18" fmla="*/ 0 w 50"/>
                <a:gd name="T19" fmla="*/ 18 h 50"/>
                <a:gd name="T20" fmla="*/ 4 w 50"/>
                <a:gd name="T21" fmla="*/ 32 h 50"/>
                <a:gd name="T22" fmla="*/ 8 w 50"/>
                <a:gd name="T23" fmla="*/ 43 h 50"/>
                <a:gd name="T24" fmla="*/ 12 w 50"/>
                <a:gd name="T25" fmla="*/ 50 h 50"/>
                <a:gd name="T26" fmla="*/ 13 w 50"/>
                <a:gd name="T27" fmla="*/ 50 h 50"/>
                <a:gd name="T28" fmla="*/ 30 w 50"/>
                <a:gd name="T29" fmla="*/ 44 h 50"/>
                <a:gd name="T30" fmla="*/ 42 w 50"/>
                <a:gd name="T31" fmla="*/ 38 h 50"/>
                <a:gd name="T32" fmla="*/ 50 w 50"/>
                <a:gd name="T33" fmla="*/ 33 h 50"/>
                <a:gd name="T34" fmla="*/ 50 w 50"/>
                <a:gd name="T35" fmla="*/ 31 h 50"/>
                <a:gd name="T36" fmla="*/ 49 w 50"/>
                <a:gd name="T37" fmla="*/ 32 h 50"/>
                <a:gd name="T38" fmla="*/ 48 w 50"/>
                <a:gd name="T39" fmla="*/ 31 h 50"/>
                <a:gd name="T40" fmla="*/ 41 w 50"/>
                <a:gd name="T41" fmla="*/ 36 h 50"/>
                <a:gd name="T42" fmla="*/ 23 w 50"/>
                <a:gd name="T43" fmla="*/ 44 h 50"/>
                <a:gd name="T44" fmla="*/ 15 w 50"/>
                <a:gd name="T45" fmla="*/ 47 h 50"/>
                <a:gd name="T46" fmla="*/ 12 w 50"/>
                <a:gd name="T47" fmla="*/ 48 h 50"/>
                <a:gd name="T48" fmla="*/ 13 w 50"/>
                <a:gd name="T49" fmla="*/ 49 h 50"/>
                <a:gd name="T50" fmla="*/ 13 w 50"/>
                <a:gd name="T51" fmla="*/ 48 h 50"/>
                <a:gd name="T52" fmla="*/ 10 w 50"/>
                <a:gd name="T53" fmla="*/ 42 h 50"/>
                <a:gd name="T54" fmla="*/ 5 w 50"/>
                <a:gd name="T55" fmla="*/ 26 h 50"/>
                <a:gd name="T56" fmla="*/ 2 w 50"/>
                <a:gd name="T57" fmla="*/ 18 h 50"/>
                <a:gd name="T58" fmla="*/ 1 w 50"/>
                <a:gd name="T59" fmla="*/ 18 h 50"/>
                <a:gd name="T60" fmla="*/ 2 w 50"/>
                <a:gd name="T61" fmla="*/ 19 h 50"/>
                <a:gd name="T62" fmla="*/ 21 w 50"/>
                <a:gd name="T63" fmla="*/ 5 h 50"/>
                <a:gd name="T64" fmla="*/ 30 w 50"/>
                <a:gd name="T65" fmla="*/ 3 h 50"/>
                <a:gd name="T66" fmla="*/ 33 w 50"/>
                <a:gd name="T67" fmla="*/ 2 h 50"/>
                <a:gd name="T68" fmla="*/ 34 w 50"/>
                <a:gd name="T69" fmla="*/ 2 h 50"/>
                <a:gd name="T70" fmla="*/ 34 w 50"/>
                <a:gd name="T71" fmla="*/ 1 h 50"/>
                <a:gd name="T72" fmla="*/ 33 w 50"/>
                <a:gd name="T73" fmla="*/ 2 h 50"/>
                <a:gd name="T74" fmla="*/ 35 w 50"/>
                <a:gd name="T75" fmla="*/ 4 h 50"/>
                <a:gd name="T76" fmla="*/ 43 w 50"/>
                <a:gd name="T77" fmla="*/ 21 h 50"/>
                <a:gd name="T78" fmla="*/ 47 w 50"/>
                <a:gd name="T79" fmla="*/ 29 h 50"/>
                <a:gd name="T80" fmla="*/ 48 w 50"/>
                <a:gd name="T81" fmla="*/ 32 h 50"/>
                <a:gd name="T82" fmla="*/ 49 w 50"/>
                <a:gd name="T83" fmla="*/ 32 h 50"/>
                <a:gd name="T84" fmla="*/ 48 w 50"/>
                <a:gd name="T85" fmla="*/ 31 h 50"/>
                <a:gd name="T86" fmla="*/ 49 w 50"/>
                <a:gd name="T87" fmla="*/ 3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" h="50">
                  <a:moveTo>
                    <a:pt x="49" y="32"/>
                  </a:move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47" y="24"/>
                    <a:pt x="44" y="17"/>
                  </a:cubicBezTo>
                  <a:cubicBezTo>
                    <a:pt x="42" y="13"/>
                    <a:pt x="41" y="10"/>
                    <a:pt x="39" y="7"/>
                  </a:cubicBezTo>
                  <a:cubicBezTo>
                    <a:pt x="38" y="5"/>
                    <a:pt x="37" y="4"/>
                    <a:pt x="36" y="3"/>
                  </a:cubicBezTo>
                  <a:cubicBezTo>
                    <a:pt x="36" y="1"/>
                    <a:pt x="35" y="1"/>
                    <a:pt x="34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27" y="0"/>
                    <a:pt x="20" y="3"/>
                  </a:cubicBezTo>
                  <a:cubicBezTo>
                    <a:pt x="13" y="5"/>
                    <a:pt x="5" y="9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2" y="25"/>
                    <a:pt x="4" y="32"/>
                  </a:cubicBezTo>
                  <a:cubicBezTo>
                    <a:pt x="5" y="36"/>
                    <a:pt x="6" y="40"/>
                    <a:pt x="8" y="43"/>
                  </a:cubicBezTo>
                  <a:cubicBezTo>
                    <a:pt x="9" y="46"/>
                    <a:pt x="10" y="48"/>
                    <a:pt x="12" y="50"/>
                  </a:cubicBezTo>
                  <a:cubicBezTo>
                    <a:pt x="12" y="50"/>
                    <a:pt x="13" y="50"/>
                    <a:pt x="13" y="50"/>
                  </a:cubicBezTo>
                  <a:cubicBezTo>
                    <a:pt x="13" y="50"/>
                    <a:pt x="21" y="47"/>
                    <a:pt x="30" y="44"/>
                  </a:cubicBezTo>
                  <a:cubicBezTo>
                    <a:pt x="34" y="42"/>
                    <a:pt x="38" y="40"/>
                    <a:pt x="42" y="38"/>
                  </a:cubicBezTo>
                  <a:cubicBezTo>
                    <a:pt x="46" y="36"/>
                    <a:pt x="49" y="35"/>
                    <a:pt x="50" y="33"/>
                  </a:cubicBezTo>
                  <a:cubicBezTo>
                    <a:pt x="50" y="32"/>
                    <a:pt x="50" y="32"/>
                    <a:pt x="50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7" y="33"/>
                    <a:pt x="45" y="34"/>
                    <a:pt x="41" y="36"/>
                  </a:cubicBezTo>
                  <a:cubicBezTo>
                    <a:pt x="36" y="39"/>
                    <a:pt x="28" y="42"/>
                    <a:pt x="23" y="44"/>
                  </a:cubicBezTo>
                  <a:cubicBezTo>
                    <a:pt x="20" y="45"/>
                    <a:pt x="17" y="46"/>
                    <a:pt x="15" y="47"/>
                  </a:cubicBezTo>
                  <a:cubicBezTo>
                    <a:pt x="13" y="47"/>
                    <a:pt x="12" y="48"/>
                    <a:pt x="12" y="48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7"/>
                    <a:pt x="11" y="45"/>
                    <a:pt x="10" y="42"/>
                  </a:cubicBezTo>
                  <a:cubicBezTo>
                    <a:pt x="8" y="37"/>
                    <a:pt x="6" y="31"/>
                    <a:pt x="5" y="26"/>
                  </a:cubicBezTo>
                  <a:cubicBezTo>
                    <a:pt x="3" y="21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6" y="11"/>
                    <a:pt x="14" y="7"/>
                    <a:pt x="21" y="5"/>
                  </a:cubicBezTo>
                  <a:cubicBezTo>
                    <a:pt x="24" y="4"/>
                    <a:pt x="28" y="3"/>
                    <a:pt x="30" y="3"/>
                  </a:cubicBezTo>
                  <a:cubicBezTo>
                    <a:pt x="31" y="3"/>
                    <a:pt x="32" y="2"/>
                    <a:pt x="33" y="2"/>
                  </a:cubicBezTo>
                  <a:cubicBezTo>
                    <a:pt x="33" y="2"/>
                    <a:pt x="34" y="2"/>
                    <a:pt x="34" y="2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3" y="2"/>
                    <a:pt x="34" y="3"/>
                    <a:pt x="35" y="4"/>
                  </a:cubicBezTo>
                  <a:cubicBezTo>
                    <a:pt x="37" y="7"/>
                    <a:pt x="40" y="15"/>
                    <a:pt x="43" y="21"/>
                  </a:cubicBezTo>
                  <a:cubicBezTo>
                    <a:pt x="45" y="24"/>
                    <a:pt x="46" y="27"/>
                    <a:pt x="47" y="29"/>
                  </a:cubicBezTo>
                  <a:cubicBezTo>
                    <a:pt x="48" y="31"/>
                    <a:pt x="48" y="32"/>
                    <a:pt x="48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48" y="31"/>
                    <a:pt x="48" y="31"/>
                    <a:pt x="48" y="31"/>
                  </a:cubicBezTo>
                  <a:lnTo>
                    <a:pt x="49" y="32"/>
                  </a:ln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2" name="işlïďê">
              <a:extLst>
                <a:ext uri="{FF2B5EF4-FFF2-40B4-BE49-F238E27FC236}">
                  <a16:creationId xmlns:a16="http://schemas.microsoft.com/office/drawing/2014/main" id="{6B19CC82-2058-D354-9F75-AB890BB760FB}"/>
                </a:ext>
              </a:extLst>
            </p:cNvPr>
            <p:cNvSpPr/>
            <p:nvPr/>
          </p:nvSpPr>
          <p:spPr bwMode="auto">
            <a:xfrm>
              <a:off x="2946401" y="4400550"/>
              <a:ext cx="801688" cy="923925"/>
            </a:xfrm>
            <a:custGeom>
              <a:avLst/>
              <a:gdLst>
                <a:gd name="T0" fmla="*/ 149 w 418"/>
                <a:gd name="T1" fmla="*/ 124 h 483"/>
                <a:gd name="T2" fmla="*/ 153 w 418"/>
                <a:gd name="T3" fmla="*/ 399 h 483"/>
                <a:gd name="T4" fmla="*/ 177 w 418"/>
                <a:gd name="T5" fmla="*/ 450 h 483"/>
                <a:gd name="T6" fmla="*/ 216 w 418"/>
                <a:gd name="T7" fmla="*/ 434 h 483"/>
                <a:gd name="T8" fmla="*/ 231 w 418"/>
                <a:gd name="T9" fmla="*/ 226 h 483"/>
                <a:gd name="T10" fmla="*/ 286 w 418"/>
                <a:gd name="T11" fmla="*/ 193 h 483"/>
                <a:gd name="T12" fmla="*/ 395 w 418"/>
                <a:gd name="T13" fmla="*/ 60 h 483"/>
                <a:gd name="T14" fmla="*/ 149 w 418"/>
                <a:gd name="T15" fmla="*/ 124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8" h="483">
                  <a:moveTo>
                    <a:pt x="149" y="124"/>
                  </a:moveTo>
                  <a:cubicBezTo>
                    <a:pt x="0" y="282"/>
                    <a:pt x="153" y="399"/>
                    <a:pt x="153" y="399"/>
                  </a:cubicBezTo>
                  <a:cubicBezTo>
                    <a:pt x="158" y="454"/>
                    <a:pt x="164" y="448"/>
                    <a:pt x="177" y="450"/>
                  </a:cubicBezTo>
                  <a:cubicBezTo>
                    <a:pt x="189" y="451"/>
                    <a:pt x="204" y="483"/>
                    <a:pt x="216" y="434"/>
                  </a:cubicBezTo>
                  <a:cubicBezTo>
                    <a:pt x="216" y="434"/>
                    <a:pt x="217" y="301"/>
                    <a:pt x="231" y="226"/>
                  </a:cubicBezTo>
                  <a:cubicBezTo>
                    <a:pt x="231" y="226"/>
                    <a:pt x="271" y="202"/>
                    <a:pt x="286" y="193"/>
                  </a:cubicBezTo>
                  <a:cubicBezTo>
                    <a:pt x="407" y="123"/>
                    <a:pt x="418" y="90"/>
                    <a:pt x="395" y="60"/>
                  </a:cubicBezTo>
                  <a:cubicBezTo>
                    <a:pt x="350" y="0"/>
                    <a:pt x="179" y="93"/>
                    <a:pt x="149" y="124"/>
                  </a:cubicBezTo>
                  <a:close/>
                </a:path>
              </a:pathLst>
            </a:custGeom>
            <a:solidFill>
              <a:srgbClr val="D7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3" name="ïsļíḑè">
              <a:extLst>
                <a:ext uri="{FF2B5EF4-FFF2-40B4-BE49-F238E27FC236}">
                  <a16:creationId xmlns:a16="http://schemas.microsoft.com/office/drawing/2014/main" id="{B96FB24F-563C-804E-422A-830C5C8129B0}"/>
                </a:ext>
              </a:extLst>
            </p:cNvPr>
            <p:cNvSpPr/>
            <p:nvPr/>
          </p:nvSpPr>
          <p:spPr bwMode="auto">
            <a:xfrm>
              <a:off x="3105151" y="4475163"/>
              <a:ext cx="617538" cy="809625"/>
            </a:xfrm>
            <a:custGeom>
              <a:avLst/>
              <a:gdLst>
                <a:gd name="T0" fmla="*/ 66 w 322"/>
                <a:gd name="T1" fmla="*/ 85 h 423"/>
                <a:gd name="T2" fmla="*/ 65 w 322"/>
                <a:gd name="T3" fmla="*/ 85 h 423"/>
                <a:gd name="T4" fmla="*/ 0 w 322"/>
                <a:gd name="T5" fmla="*/ 224 h 423"/>
                <a:gd name="T6" fmla="*/ 69 w 322"/>
                <a:gd name="T7" fmla="*/ 360 h 423"/>
                <a:gd name="T8" fmla="*/ 70 w 322"/>
                <a:gd name="T9" fmla="*/ 360 h 423"/>
                <a:gd name="T10" fmla="*/ 69 w 322"/>
                <a:gd name="T11" fmla="*/ 360 h 423"/>
                <a:gd name="T12" fmla="*/ 78 w 322"/>
                <a:gd name="T13" fmla="*/ 406 h 423"/>
                <a:gd name="T14" fmla="*/ 85 w 322"/>
                <a:gd name="T15" fmla="*/ 410 h 423"/>
                <a:gd name="T16" fmla="*/ 94 w 322"/>
                <a:gd name="T17" fmla="*/ 411 h 423"/>
                <a:gd name="T18" fmla="*/ 105 w 322"/>
                <a:gd name="T19" fmla="*/ 417 h 423"/>
                <a:gd name="T20" fmla="*/ 116 w 322"/>
                <a:gd name="T21" fmla="*/ 423 h 423"/>
                <a:gd name="T22" fmla="*/ 125 w 322"/>
                <a:gd name="T23" fmla="*/ 417 h 423"/>
                <a:gd name="T24" fmla="*/ 133 w 322"/>
                <a:gd name="T25" fmla="*/ 395 h 423"/>
                <a:gd name="T26" fmla="*/ 133 w 322"/>
                <a:gd name="T27" fmla="*/ 395 h 423"/>
                <a:gd name="T28" fmla="*/ 133 w 322"/>
                <a:gd name="T29" fmla="*/ 395 h 423"/>
                <a:gd name="T30" fmla="*/ 134 w 322"/>
                <a:gd name="T31" fmla="*/ 373 h 423"/>
                <a:gd name="T32" fmla="*/ 149 w 322"/>
                <a:gd name="T33" fmla="*/ 187 h 423"/>
                <a:gd name="T34" fmla="*/ 148 w 322"/>
                <a:gd name="T35" fmla="*/ 187 h 423"/>
                <a:gd name="T36" fmla="*/ 149 w 322"/>
                <a:gd name="T37" fmla="*/ 187 h 423"/>
                <a:gd name="T38" fmla="*/ 155 w 322"/>
                <a:gd name="T39" fmla="*/ 183 h 423"/>
                <a:gd name="T40" fmla="*/ 203 w 322"/>
                <a:gd name="T41" fmla="*/ 155 h 423"/>
                <a:gd name="T42" fmla="*/ 296 w 322"/>
                <a:gd name="T43" fmla="*/ 91 h 423"/>
                <a:gd name="T44" fmla="*/ 322 w 322"/>
                <a:gd name="T45" fmla="*/ 46 h 423"/>
                <a:gd name="T46" fmla="*/ 312 w 322"/>
                <a:gd name="T47" fmla="*/ 20 h 423"/>
                <a:gd name="T48" fmla="*/ 263 w 322"/>
                <a:gd name="T49" fmla="*/ 0 h 423"/>
                <a:gd name="T50" fmla="*/ 147 w 322"/>
                <a:gd name="T51" fmla="*/ 33 h 423"/>
                <a:gd name="T52" fmla="*/ 65 w 322"/>
                <a:gd name="T53" fmla="*/ 85 h 423"/>
                <a:gd name="T54" fmla="*/ 66 w 322"/>
                <a:gd name="T55" fmla="*/ 85 h 423"/>
                <a:gd name="T56" fmla="*/ 66 w 322"/>
                <a:gd name="T57" fmla="*/ 85 h 423"/>
                <a:gd name="T58" fmla="*/ 148 w 322"/>
                <a:gd name="T59" fmla="*/ 35 h 423"/>
                <a:gd name="T60" fmla="*/ 263 w 322"/>
                <a:gd name="T61" fmla="*/ 2 h 423"/>
                <a:gd name="T62" fmla="*/ 311 w 322"/>
                <a:gd name="T63" fmla="*/ 21 h 423"/>
                <a:gd name="T64" fmla="*/ 321 w 322"/>
                <a:gd name="T65" fmla="*/ 46 h 423"/>
                <a:gd name="T66" fmla="*/ 295 w 322"/>
                <a:gd name="T67" fmla="*/ 90 h 423"/>
                <a:gd name="T68" fmla="*/ 203 w 322"/>
                <a:gd name="T69" fmla="*/ 154 h 423"/>
                <a:gd name="T70" fmla="*/ 148 w 322"/>
                <a:gd name="T71" fmla="*/ 186 h 423"/>
                <a:gd name="T72" fmla="*/ 148 w 322"/>
                <a:gd name="T73" fmla="*/ 186 h 423"/>
                <a:gd name="T74" fmla="*/ 148 w 322"/>
                <a:gd name="T75" fmla="*/ 187 h 423"/>
                <a:gd name="T76" fmla="*/ 132 w 322"/>
                <a:gd name="T77" fmla="*/ 395 h 423"/>
                <a:gd name="T78" fmla="*/ 133 w 322"/>
                <a:gd name="T79" fmla="*/ 395 h 423"/>
                <a:gd name="T80" fmla="*/ 132 w 322"/>
                <a:gd name="T81" fmla="*/ 395 h 423"/>
                <a:gd name="T82" fmla="*/ 124 w 322"/>
                <a:gd name="T83" fmla="*/ 416 h 423"/>
                <a:gd name="T84" fmla="*/ 116 w 322"/>
                <a:gd name="T85" fmla="*/ 422 h 423"/>
                <a:gd name="T86" fmla="*/ 105 w 322"/>
                <a:gd name="T87" fmla="*/ 416 h 423"/>
                <a:gd name="T88" fmla="*/ 94 w 322"/>
                <a:gd name="T89" fmla="*/ 410 h 423"/>
                <a:gd name="T90" fmla="*/ 85 w 322"/>
                <a:gd name="T91" fmla="*/ 409 h 423"/>
                <a:gd name="T92" fmla="*/ 77 w 322"/>
                <a:gd name="T93" fmla="*/ 400 h 423"/>
                <a:gd name="T94" fmla="*/ 70 w 322"/>
                <a:gd name="T95" fmla="*/ 360 h 423"/>
                <a:gd name="T96" fmla="*/ 70 w 322"/>
                <a:gd name="T97" fmla="*/ 359 h 423"/>
                <a:gd name="T98" fmla="*/ 70 w 322"/>
                <a:gd name="T99" fmla="*/ 359 h 423"/>
                <a:gd name="T100" fmla="*/ 67 w 322"/>
                <a:gd name="T101" fmla="*/ 357 h 423"/>
                <a:gd name="T102" fmla="*/ 1 w 322"/>
                <a:gd name="T103" fmla="*/ 224 h 423"/>
                <a:gd name="T104" fmla="*/ 66 w 322"/>
                <a:gd name="T105" fmla="*/ 85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2" h="423">
                  <a:moveTo>
                    <a:pt x="66" y="85"/>
                  </a:moveTo>
                  <a:cubicBezTo>
                    <a:pt x="65" y="85"/>
                    <a:pt x="65" y="85"/>
                    <a:pt x="65" y="85"/>
                  </a:cubicBezTo>
                  <a:cubicBezTo>
                    <a:pt x="16" y="136"/>
                    <a:pt x="0" y="184"/>
                    <a:pt x="0" y="224"/>
                  </a:cubicBezTo>
                  <a:cubicBezTo>
                    <a:pt x="0" y="307"/>
                    <a:pt x="69" y="360"/>
                    <a:pt x="69" y="360"/>
                  </a:cubicBezTo>
                  <a:cubicBezTo>
                    <a:pt x="70" y="360"/>
                    <a:pt x="70" y="360"/>
                    <a:pt x="70" y="360"/>
                  </a:cubicBezTo>
                  <a:cubicBezTo>
                    <a:pt x="69" y="360"/>
                    <a:pt x="69" y="360"/>
                    <a:pt x="69" y="360"/>
                  </a:cubicBezTo>
                  <a:cubicBezTo>
                    <a:pt x="72" y="387"/>
                    <a:pt x="74" y="400"/>
                    <a:pt x="78" y="406"/>
                  </a:cubicBezTo>
                  <a:cubicBezTo>
                    <a:pt x="80" y="409"/>
                    <a:pt x="83" y="410"/>
                    <a:pt x="85" y="410"/>
                  </a:cubicBezTo>
                  <a:cubicBezTo>
                    <a:pt x="88" y="411"/>
                    <a:pt x="91" y="411"/>
                    <a:pt x="94" y="411"/>
                  </a:cubicBezTo>
                  <a:cubicBezTo>
                    <a:pt x="97" y="412"/>
                    <a:pt x="101" y="415"/>
                    <a:pt x="105" y="417"/>
                  </a:cubicBezTo>
                  <a:cubicBezTo>
                    <a:pt x="108" y="420"/>
                    <a:pt x="112" y="423"/>
                    <a:pt x="116" y="423"/>
                  </a:cubicBezTo>
                  <a:cubicBezTo>
                    <a:pt x="119" y="423"/>
                    <a:pt x="122" y="421"/>
                    <a:pt x="125" y="417"/>
                  </a:cubicBezTo>
                  <a:cubicBezTo>
                    <a:pt x="128" y="413"/>
                    <a:pt x="131" y="406"/>
                    <a:pt x="133" y="395"/>
                  </a:cubicBezTo>
                  <a:cubicBezTo>
                    <a:pt x="133" y="395"/>
                    <a:pt x="133" y="395"/>
                    <a:pt x="133" y="395"/>
                  </a:cubicBezTo>
                  <a:cubicBezTo>
                    <a:pt x="133" y="395"/>
                    <a:pt x="133" y="395"/>
                    <a:pt x="133" y="395"/>
                  </a:cubicBezTo>
                  <a:cubicBezTo>
                    <a:pt x="133" y="395"/>
                    <a:pt x="133" y="387"/>
                    <a:pt x="134" y="373"/>
                  </a:cubicBezTo>
                  <a:cubicBezTo>
                    <a:pt x="135" y="332"/>
                    <a:pt x="138" y="243"/>
                    <a:pt x="149" y="187"/>
                  </a:cubicBezTo>
                  <a:cubicBezTo>
                    <a:pt x="148" y="187"/>
                    <a:pt x="148" y="187"/>
                    <a:pt x="148" y="187"/>
                  </a:cubicBezTo>
                  <a:cubicBezTo>
                    <a:pt x="149" y="187"/>
                    <a:pt x="149" y="187"/>
                    <a:pt x="149" y="187"/>
                  </a:cubicBezTo>
                  <a:cubicBezTo>
                    <a:pt x="149" y="187"/>
                    <a:pt x="151" y="186"/>
                    <a:pt x="155" y="183"/>
                  </a:cubicBezTo>
                  <a:cubicBezTo>
                    <a:pt x="167" y="176"/>
                    <a:pt x="192" y="161"/>
                    <a:pt x="203" y="155"/>
                  </a:cubicBezTo>
                  <a:cubicBezTo>
                    <a:pt x="248" y="129"/>
                    <a:pt x="278" y="108"/>
                    <a:pt x="296" y="91"/>
                  </a:cubicBezTo>
                  <a:cubicBezTo>
                    <a:pt x="315" y="73"/>
                    <a:pt x="322" y="59"/>
                    <a:pt x="322" y="46"/>
                  </a:cubicBezTo>
                  <a:cubicBezTo>
                    <a:pt x="322" y="37"/>
                    <a:pt x="318" y="28"/>
                    <a:pt x="312" y="20"/>
                  </a:cubicBezTo>
                  <a:cubicBezTo>
                    <a:pt x="302" y="6"/>
                    <a:pt x="284" y="0"/>
                    <a:pt x="263" y="0"/>
                  </a:cubicBezTo>
                  <a:cubicBezTo>
                    <a:pt x="229" y="0"/>
                    <a:pt x="185" y="15"/>
                    <a:pt x="147" y="33"/>
                  </a:cubicBezTo>
                  <a:cubicBezTo>
                    <a:pt x="109" y="51"/>
                    <a:pt x="77" y="72"/>
                    <a:pt x="65" y="85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78" y="73"/>
                    <a:pt x="110" y="52"/>
                    <a:pt x="148" y="35"/>
                  </a:cubicBezTo>
                  <a:cubicBezTo>
                    <a:pt x="185" y="17"/>
                    <a:pt x="229" y="2"/>
                    <a:pt x="263" y="2"/>
                  </a:cubicBezTo>
                  <a:cubicBezTo>
                    <a:pt x="284" y="2"/>
                    <a:pt x="301" y="7"/>
                    <a:pt x="311" y="21"/>
                  </a:cubicBezTo>
                  <a:cubicBezTo>
                    <a:pt x="317" y="29"/>
                    <a:pt x="321" y="37"/>
                    <a:pt x="321" y="46"/>
                  </a:cubicBezTo>
                  <a:cubicBezTo>
                    <a:pt x="321" y="58"/>
                    <a:pt x="314" y="72"/>
                    <a:pt x="295" y="90"/>
                  </a:cubicBezTo>
                  <a:cubicBezTo>
                    <a:pt x="277" y="107"/>
                    <a:pt x="247" y="128"/>
                    <a:pt x="203" y="154"/>
                  </a:cubicBezTo>
                  <a:cubicBezTo>
                    <a:pt x="188" y="162"/>
                    <a:pt x="148" y="186"/>
                    <a:pt x="148" y="186"/>
                  </a:cubicBezTo>
                  <a:cubicBezTo>
                    <a:pt x="148" y="186"/>
                    <a:pt x="148" y="186"/>
                    <a:pt x="148" y="186"/>
                  </a:cubicBezTo>
                  <a:cubicBezTo>
                    <a:pt x="148" y="187"/>
                    <a:pt x="148" y="187"/>
                    <a:pt x="148" y="187"/>
                  </a:cubicBezTo>
                  <a:cubicBezTo>
                    <a:pt x="133" y="262"/>
                    <a:pt x="132" y="395"/>
                    <a:pt x="132" y="395"/>
                  </a:cubicBezTo>
                  <a:cubicBezTo>
                    <a:pt x="133" y="395"/>
                    <a:pt x="133" y="395"/>
                    <a:pt x="133" y="395"/>
                  </a:cubicBezTo>
                  <a:cubicBezTo>
                    <a:pt x="132" y="395"/>
                    <a:pt x="132" y="395"/>
                    <a:pt x="132" y="395"/>
                  </a:cubicBezTo>
                  <a:cubicBezTo>
                    <a:pt x="129" y="405"/>
                    <a:pt x="127" y="412"/>
                    <a:pt x="124" y="416"/>
                  </a:cubicBezTo>
                  <a:cubicBezTo>
                    <a:pt x="121" y="420"/>
                    <a:pt x="119" y="422"/>
                    <a:pt x="116" y="422"/>
                  </a:cubicBezTo>
                  <a:cubicBezTo>
                    <a:pt x="113" y="422"/>
                    <a:pt x="109" y="419"/>
                    <a:pt x="105" y="416"/>
                  </a:cubicBezTo>
                  <a:cubicBezTo>
                    <a:pt x="102" y="414"/>
                    <a:pt x="98" y="411"/>
                    <a:pt x="94" y="410"/>
                  </a:cubicBezTo>
                  <a:cubicBezTo>
                    <a:pt x="91" y="410"/>
                    <a:pt x="88" y="410"/>
                    <a:pt x="85" y="409"/>
                  </a:cubicBezTo>
                  <a:cubicBezTo>
                    <a:pt x="82" y="408"/>
                    <a:pt x="79" y="407"/>
                    <a:pt x="77" y="400"/>
                  </a:cubicBezTo>
                  <a:cubicBezTo>
                    <a:pt x="74" y="392"/>
                    <a:pt x="72" y="380"/>
                    <a:pt x="70" y="360"/>
                  </a:cubicBezTo>
                  <a:cubicBezTo>
                    <a:pt x="70" y="359"/>
                    <a:pt x="70" y="359"/>
                    <a:pt x="70" y="359"/>
                  </a:cubicBezTo>
                  <a:cubicBezTo>
                    <a:pt x="70" y="359"/>
                    <a:pt x="70" y="359"/>
                    <a:pt x="70" y="359"/>
                  </a:cubicBezTo>
                  <a:cubicBezTo>
                    <a:pt x="70" y="359"/>
                    <a:pt x="69" y="358"/>
                    <a:pt x="67" y="357"/>
                  </a:cubicBezTo>
                  <a:cubicBezTo>
                    <a:pt x="54" y="346"/>
                    <a:pt x="1" y="296"/>
                    <a:pt x="1" y="224"/>
                  </a:cubicBezTo>
                  <a:cubicBezTo>
                    <a:pt x="1" y="184"/>
                    <a:pt x="17" y="137"/>
                    <a:pt x="66" y="85"/>
                  </a:cubicBezTo>
                  <a:close/>
                </a:path>
              </a:pathLst>
            </a:custGeom>
            <a:solidFill>
              <a:srgbClr val="59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4" name="îŝlïďè">
              <a:extLst>
                <a:ext uri="{FF2B5EF4-FFF2-40B4-BE49-F238E27FC236}">
                  <a16:creationId xmlns:a16="http://schemas.microsoft.com/office/drawing/2014/main" id="{DF5177F0-24D7-756C-0B68-0C5A3805F59F}"/>
                </a:ext>
              </a:extLst>
            </p:cNvPr>
            <p:cNvSpPr/>
            <p:nvPr/>
          </p:nvSpPr>
          <p:spPr bwMode="auto">
            <a:xfrm>
              <a:off x="3213101" y="5121275"/>
              <a:ext cx="184150" cy="187325"/>
            </a:xfrm>
            <a:custGeom>
              <a:avLst/>
              <a:gdLst>
                <a:gd name="T0" fmla="*/ 41 w 96"/>
                <a:gd name="T1" fmla="*/ 91 h 97"/>
                <a:gd name="T2" fmla="*/ 96 w 96"/>
                <a:gd name="T3" fmla="*/ 64 h 97"/>
                <a:gd name="T4" fmla="*/ 67 w 96"/>
                <a:gd name="T5" fmla="*/ 66 h 97"/>
                <a:gd name="T6" fmla="*/ 33 w 96"/>
                <a:gd name="T7" fmla="*/ 8 h 97"/>
                <a:gd name="T8" fmla="*/ 35 w 96"/>
                <a:gd name="T9" fmla="*/ 0 h 97"/>
                <a:gd name="T10" fmla="*/ 6 w 96"/>
                <a:gd name="T11" fmla="*/ 33 h 97"/>
                <a:gd name="T12" fmla="*/ 41 w 96"/>
                <a:gd name="T13" fmla="*/ 9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97">
                  <a:moveTo>
                    <a:pt x="41" y="91"/>
                  </a:moveTo>
                  <a:cubicBezTo>
                    <a:pt x="64" y="97"/>
                    <a:pt x="87" y="85"/>
                    <a:pt x="96" y="64"/>
                  </a:cubicBezTo>
                  <a:cubicBezTo>
                    <a:pt x="87" y="67"/>
                    <a:pt x="77" y="68"/>
                    <a:pt x="67" y="66"/>
                  </a:cubicBezTo>
                  <a:cubicBezTo>
                    <a:pt x="42" y="59"/>
                    <a:pt x="26" y="33"/>
                    <a:pt x="33" y="8"/>
                  </a:cubicBezTo>
                  <a:cubicBezTo>
                    <a:pt x="33" y="5"/>
                    <a:pt x="34" y="3"/>
                    <a:pt x="35" y="0"/>
                  </a:cubicBezTo>
                  <a:cubicBezTo>
                    <a:pt x="22" y="6"/>
                    <a:pt x="10" y="17"/>
                    <a:pt x="6" y="33"/>
                  </a:cubicBezTo>
                  <a:cubicBezTo>
                    <a:pt x="0" y="58"/>
                    <a:pt x="15" y="84"/>
                    <a:pt x="41" y="91"/>
                  </a:cubicBezTo>
                  <a:close/>
                </a:path>
              </a:pathLst>
            </a:custGeom>
            <a:solidFill>
              <a:srgbClr val="F0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5" name="iṩľiďê">
              <a:extLst>
                <a:ext uri="{FF2B5EF4-FFF2-40B4-BE49-F238E27FC236}">
                  <a16:creationId xmlns:a16="http://schemas.microsoft.com/office/drawing/2014/main" id="{02130C1D-3647-DE1A-3316-0B36E9E9ECED}"/>
                </a:ext>
              </a:extLst>
            </p:cNvPr>
            <p:cNvSpPr/>
            <p:nvPr/>
          </p:nvSpPr>
          <p:spPr bwMode="auto">
            <a:xfrm>
              <a:off x="3221039" y="5114925"/>
              <a:ext cx="185738" cy="185738"/>
            </a:xfrm>
            <a:custGeom>
              <a:avLst/>
              <a:gdLst>
                <a:gd name="T0" fmla="*/ 37 w 97"/>
                <a:gd name="T1" fmla="*/ 95 h 97"/>
                <a:gd name="T2" fmla="*/ 37 w 97"/>
                <a:gd name="T3" fmla="*/ 94 h 97"/>
                <a:gd name="T4" fmla="*/ 2 w 97"/>
                <a:gd name="T5" fmla="*/ 49 h 97"/>
                <a:gd name="T6" fmla="*/ 4 w 97"/>
                <a:gd name="T7" fmla="*/ 37 h 97"/>
                <a:gd name="T8" fmla="*/ 4 w 97"/>
                <a:gd name="T9" fmla="*/ 37 h 97"/>
                <a:gd name="T10" fmla="*/ 49 w 97"/>
                <a:gd name="T11" fmla="*/ 2 h 97"/>
                <a:gd name="T12" fmla="*/ 60 w 97"/>
                <a:gd name="T13" fmla="*/ 4 h 97"/>
                <a:gd name="T14" fmla="*/ 95 w 97"/>
                <a:gd name="T15" fmla="*/ 49 h 97"/>
                <a:gd name="T16" fmla="*/ 94 w 97"/>
                <a:gd name="T17" fmla="*/ 60 h 97"/>
                <a:gd name="T18" fmla="*/ 49 w 97"/>
                <a:gd name="T19" fmla="*/ 95 h 97"/>
                <a:gd name="T20" fmla="*/ 37 w 97"/>
                <a:gd name="T21" fmla="*/ 94 h 97"/>
                <a:gd name="T22" fmla="*/ 37 w 97"/>
                <a:gd name="T23" fmla="*/ 95 h 97"/>
                <a:gd name="T24" fmla="*/ 37 w 97"/>
                <a:gd name="T25" fmla="*/ 96 h 97"/>
                <a:gd name="T26" fmla="*/ 49 w 97"/>
                <a:gd name="T27" fmla="*/ 97 h 97"/>
                <a:gd name="T28" fmla="*/ 96 w 97"/>
                <a:gd name="T29" fmla="*/ 61 h 97"/>
                <a:gd name="T30" fmla="*/ 97 w 97"/>
                <a:gd name="T31" fmla="*/ 49 h 97"/>
                <a:gd name="T32" fmla="*/ 61 w 97"/>
                <a:gd name="T33" fmla="*/ 1 h 97"/>
                <a:gd name="T34" fmla="*/ 49 w 97"/>
                <a:gd name="T35" fmla="*/ 0 h 97"/>
                <a:gd name="T36" fmla="*/ 1 w 97"/>
                <a:gd name="T37" fmla="*/ 37 h 97"/>
                <a:gd name="T38" fmla="*/ 1 w 97"/>
                <a:gd name="T39" fmla="*/ 37 h 97"/>
                <a:gd name="T40" fmla="*/ 0 w 97"/>
                <a:gd name="T41" fmla="*/ 49 h 97"/>
                <a:gd name="T42" fmla="*/ 37 w 97"/>
                <a:gd name="T43" fmla="*/ 96 h 97"/>
                <a:gd name="T44" fmla="*/ 37 w 97"/>
                <a:gd name="T45" fmla="*/ 9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7" h="97">
                  <a:moveTo>
                    <a:pt x="37" y="95"/>
                  </a:moveTo>
                  <a:cubicBezTo>
                    <a:pt x="37" y="94"/>
                    <a:pt x="37" y="94"/>
                    <a:pt x="37" y="94"/>
                  </a:cubicBezTo>
                  <a:cubicBezTo>
                    <a:pt x="16" y="88"/>
                    <a:pt x="2" y="69"/>
                    <a:pt x="2" y="49"/>
                  </a:cubicBezTo>
                  <a:cubicBezTo>
                    <a:pt x="2" y="45"/>
                    <a:pt x="3" y="41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9" y="16"/>
                    <a:pt x="28" y="2"/>
                    <a:pt x="49" y="2"/>
                  </a:cubicBezTo>
                  <a:cubicBezTo>
                    <a:pt x="52" y="2"/>
                    <a:pt x="56" y="3"/>
                    <a:pt x="60" y="4"/>
                  </a:cubicBezTo>
                  <a:cubicBezTo>
                    <a:pt x="81" y="9"/>
                    <a:pt x="95" y="28"/>
                    <a:pt x="95" y="49"/>
                  </a:cubicBezTo>
                  <a:cubicBezTo>
                    <a:pt x="95" y="52"/>
                    <a:pt x="95" y="56"/>
                    <a:pt x="94" y="60"/>
                  </a:cubicBezTo>
                  <a:cubicBezTo>
                    <a:pt x="88" y="81"/>
                    <a:pt x="69" y="95"/>
                    <a:pt x="49" y="95"/>
                  </a:cubicBezTo>
                  <a:cubicBezTo>
                    <a:pt x="45" y="95"/>
                    <a:pt x="41" y="95"/>
                    <a:pt x="37" y="94"/>
                  </a:cubicBezTo>
                  <a:cubicBezTo>
                    <a:pt x="37" y="95"/>
                    <a:pt x="37" y="95"/>
                    <a:pt x="37" y="95"/>
                  </a:cubicBezTo>
                  <a:cubicBezTo>
                    <a:pt x="37" y="96"/>
                    <a:pt x="37" y="96"/>
                    <a:pt x="37" y="96"/>
                  </a:cubicBezTo>
                  <a:cubicBezTo>
                    <a:pt x="41" y="97"/>
                    <a:pt x="45" y="97"/>
                    <a:pt x="49" y="97"/>
                  </a:cubicBezTo>
                  <a:cubicBezTo>
                    <a:pt x="70" y="97"/>
                    <a:pt x="90" y="83"/>
                    <a:pt x="96" y="61"/>
                  </a:cubicBezTo>
                  <a:cubicBezTo>
                    <a:pt x="97" y="57"/>
                    <a:pt x="97" y="53"/>
                    <a:pt x="97" y="49"/>
                  </a:cubicBezTo>
                  <a:cubicBezTo>
                    <a:pt x="97" y="27"/>
                    <a:pt x="83" y="7"/>
                    <a:pt x="61" y="1"/>
                  </a:cubicBezTo>
                  <a:cubicBezTo>
                    <a:pt x="57" y="0"/>
                    <a:pt x="53" y="0"/>
                    <a:pt x="49" y="0"/>
                  </a:cubicBezTo>
                  <a:cubicBezTo>
                    <a:pt x="27" y="0"/>
                    <a:pt x="7" y="14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1"/>
                    <a:pt x="0" y="45"/>
                    <a:pt x="0" y="49"/>
                  </a:cubicBezTo>
                  <a:cubicBezTo>
                    <a:pt x="0" y="70"/>
                    <a:pt x="14" y="90"/>
                    <a:pt x="37" y="96"/>
                  </a:cubicBezTo>
                  <a:lnTo>
                    <a:pt x="37" y="95"/>
                  </a:ln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6" name="ïṩļîde">
              <a:extLst>
                <a:ext uri="{FF2B5EF4-FFF2-40B4-BE49-F238E27FC236}">
                  <a16:creationId xmlns:a16="http://schemas.microsoft.com/office/drawing/2014/main" id="{62391788-FA22-18A9-8176-C98E018DF21D}"/>
                </a:ext>
              </a:extLst>
            </p:cNvPr>
            <p:cNvSpPr/>
            <p:nvPr/>
          </p:nvSpPr>
          <p:spPr bwMode="auto">
            <a:xfrm>
              <a:off x="3209926" y="3194050"/>
              <a:ext cx="1473200" cy="1416050"/>
            </a:xfrm>
            <a:custGeom>
              <a:avLst/>
              <a:gdLst>
                <a:gd name="T0" fmla="*/ 698 w 769"/>
                <a:gd name="T1" fmla="*/ 204 h 740"/>
                <a:gd name="T2" fmla="*/ 602 w 769"/>
                <a:gd name="T3" fmla="*/ 65 h 740"/>
                <a:gd name="T4" fmla="*/ 520 w 769"/>
                <a:gd name="T5" fmla="*/ 62 h 740"/>
                <a:gd name="T6" fmla="*/ 474 w 769"/>
                <a:gd name="T7" fmla="*/ 34 h 740"/>
                <a:gd name="T8" fmla="*/ 429 w 769"/>
                <a:gd name="T9" fmla="*/ 44 h 740"/>
                <a:gd name="T10" fmla="*/ 390 w 769"/>
                <a:gd name="T11" fmla="*/ 54 h 740"/>
                <a:gd name="T12" fmla="*/ 343 w 769"/>
                <a:gd name="T13" fmla="*/ 33 h 740"/>
                <a:gd name="T14" fmla="*/ 295 w 769"/>
                <a:gd name="T15" fmla="*/ 28 h 740"/>
                <a:gd name="T16" fmla="*/ 230 w 769"/>
                <a:gd name="T17" fmla="*/ 0 h 740"/>
                <a:gd name="T18" fmla="*/ 228 w 769"/>
                <a:gd name="T19" fmla="*/ 2 h 740"/>
                <a:gd name="T20" fmla="*/ 188 w 769"/>
                <a:gd name="T21" fmla="*/ 93 h 740"/>
                <a:gd name="T22" fmla="*/ 135 w 769"/>
                <a:gd name="T23" fmla="*/ 117 h 740"/>
                <a:gd name="T24" fmla="*/ 119 w 769"/>
                <a:gd name="T25" fmla="*/ 166 h 740"/>
                <a:gd name="T26" fmla="*/ 38 w 769"/>
                <a:gd name="T27" fmla="*/ 234 h 740"/>
                <a:gd name="T28" fmla="*/ 7 w 769"/>
                <a:gd name="T29" fmla="*/ 287 h 740"/>
                <a:gd name="T30" fmla="*/ 3 w 769"/>
                <a:gd name="T31" fmla="*/ 311 h 740"/>
                <a:gd name="T32" fmla="*/ 26 w 769"/>
                <a:gd name="T33" fmla="*/ 461 h 740"/>
                <a:gd name="T34" fmla="*/ 491 w 769"/>
                <a:gd name="T35" fmla="*/ 669 h 740"/>
                <a:gd name="T36" fmla="*/ 698 w 769"/>
                <a:gd name="T37" fmla="*/ 204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9" h="740">
                  <a:moveTo>
                    <a:pt x="698" y="204"/>
                  </a:moveTo>
                  <a:cubicBezTo>
                    <a:pt x="677" y="149"/>
                    <a:pt x="643" y="102"/>
                    <a:pt x="602" y="65"/>
                  </a:cubicBezTo>
                  <a:cubicBezTo>
                    <a:pt x="585" y="69"/>
                    <a:pt x="552" y="75"/>
                    <a:pt x="520" y="62"/>
                  </a:cubicBezTo>
                  <a:cubicBezTo>
                    <a:pt x="503" y="56"/>
                    <a:pt x="489" y="37"/>
                    <a:pt x="474" y="34"/>
                  </a:cubicBezTo>
                  <a:cubicBezTo>
                    <a:pt x="460" y="31"/>
                    <a:pt x="444" y="37"/>
                    <a:pt x="429" y="44"/>
                  </a:cubicBezTo>
                  <a:cubicBezTo>
                    <a:pt x="415" y="49"/>
                    <a:pt x="402" y="55"/>
                    <a:pt x="390" y="54"/>
                  </a:cubicBezTo>
                  <a:cubicBezTo>
                    <a:pt x="367" y="53"/>
                    <a:pt x="363" y="44"/>
                    <a:pt x="343" y="33"/>
                  </a:cubicBezTo>
                  <a:cubicBezTo>
                    <a:pt x="322" y="22"/>
                    <a:pt x="320" y="24"/>
                    <a:pt x="295" y="28"/>
                  </a:cubicBezTo>
                  <a:cubicBezTo>
                    <a:pt x="274" y="31"/>
                    <a:pt x="246" y="21"/>
                    <a:pt x="230" y="0"/>
                  </a:cubicBezTo>
                  <a:cubicBezTo>
                    <a:pt x="230" y="0"/>
                    <a:pt x="229" y="1"/>
                    <a:pt x="228" y="2"/>
                  </a:cubicBezTo>
                  <a:cubicBezTo>
                    <a:pt x="233" y="37"/>
                    <a:pt x="218" y="72"/>
                    <a:pt x="188" y="93"/>
                  </a:cubicBezTo>
                  <a:cubicBezTo>
                    <a:pt x="173" y="104"/>
                    <a:pt x="148" y="106"/>
                    <a:pt x="135" y="117"/>
                  </a:cubicBezTo>
                  <a:cubicBezTo>
                    <a:pt x="118" y="131"/>
                    <a:pt x="126" y="148"/>
                    <a:pt x="119" y="166"/>
                  </a:cubicBezTo>
                  <a:cubicBezTo>
                    <a:pt x="101" y="210"/>
                    <a:pt x="54" y="193"/>
                    <a:pt x="38" y="234"/>
                  </a:cubicBezTo>
                  <a:cubicBezTo>
                    <a:pt x="30" y="251"/>
                    <a:pt x="22" y="273"/>
                    <a:pt x="7" y="287"/>
                  </a:cubicBezTo>
                  <a:cubicBezTo>
                    <a:pt x="5" y="295"/>
                    <a:pt x="4" y="303"/>
                    <a:pt x="3" y="311"/>
                  </a:cubicBezTo>
                  <a:cubicBezTo>
                    <a:pt x="0" y="360"/>
                    <a:pt x="7" y="412"/>
                    <a:pt x="26" y="461"/>
                  </a:cubicBezTo>
                  <a:cubicBezTo>
                    <a:pt x="97" y="647"/>
                    <a:pt x="305" y="740"/>
                    <a:pt x="491" y="669"/>
                  </a:cubicBezTo>
                  <a:cubicBezTo>
                    <a:pt x="676" y="598"/>
                    <a:pt x="769" y="390"/>
                    <a:pt x="698" y="204"/>
                  </a:cubicBezTo>
                </a:path>
              </a:pathLst>
            </a:custGeom>
            <a:solidFill>
              <a:srgbClr val="FBE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7" name="îšlîdé">
              <a:extLst>
                <a:ext uri="{FF2B5EF4-FFF2-40B4-BE49-F238E27FC236}">
                  <a16:creationId xmlns:a16="http://schemas.microsoft.com/office/drawing/2014/main" id="{B639FAC6-44D8-C033-2740-244515E8CF84}"/>
                </a:ext>
              </a:extLst>
            </p:cNvPr>
            <p:cNvSpPr/>
            <p:nvPr/>
          </p:nvSpPr>
          <p:spPr bwMode="auto">
            <a:xfrm>
              <a:off x="4068764" y="3259138"/>
              <a:ext cx="496888" cy="1200150"/>
            </a:xfrm>
            <a:custGeom>
              <a:avLst/>
              <a:gdLst>
                <a:gd name="T0" fmla="*/ 18 w 260"/>
                <a:gd name="T1" fmla="*/ 0 h 627"/>
                <a:gd name="T2" fmla="*/ 0 w 260"/>
                <a:gd name="T3" fmla="*/ 3 h 627"/>
                <a:gd name="T4" fmla="*/ 189 w 260"/>
                <a:gd name="T5" fmla="*/ 463 h 627"/>
                <a:gd name="T6" fmla="*/ 58 w 260"/>
                <a:gd name="T7" fmla="*/ 627 h 627"/>
                <a:gd name="T8" fmla="*/ 225 w 260"/>
                <a:gd name="T9" fmla="*/ 477 h 627"/>
                <a:gd name="T10" fmla="*/ 258 w 260"/>
                <a:gd name="T11" fmla="*/ 199 h 627"/>
                <a:gd name="T12" fmla="*/ 249 w 260"/>
                <a:gd name="T13" fmla="*/ 171 h 627"/>
                <a:gd name="T14" fmla="*/ 249 w 260"/>
                <a:gd name="T15" fmla="*/ 171 h 627"/>
                <a:gd name="T16" fmla="*/ 154 w 260"/>
                <a:gd name="T17" fmla="*/ 32 h 627"/>
                <a:gd name="T18" fmla="*/ 115 w 260"/>
                <a:gd name="T19" fmla="*/ 37 h 627"/>
                <a:gd name="T20" fmla="*/ 71 w 260"/>
                <a:gd name="T21" fmla="*/ 29 h 627"/>
                <a:gd name="T22" fmla="*/ 48 w 260"/>
                <a:gd name="T23" fmla="*/ 14 h 627"/>
                <a:gd name="T24" fmla="*/ 26 w 260"/>
                <a:gd name="T25" fmla="*/ 1 h 627"/>
                <a:gd name="T26" fmla="*/ 18 w 260"/>
                <a:gd name="T27" fmla="*/ 0 h 627"/>
                <a:gd name="T28" fmla="*/ 18 w 260"/>
                <a:gd name="T29" fmla="*/ 0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" h="627">
                  <a:moveTo>
                    <a:pt x="18" y="0"/>
                  </a:moveTo>
                  <a:cubicBezTo>
                    <a:pt x="12" y="0"/>
                    <a:pt x="6" y="1"/>
                    <a:pt x="0" y="3"/>
                  </a:cubicBezTo>
                  <a:cubicBezTo>
                    <a:pt x="39" y="23"/>
                    <a:pt x="260" y="152"/>
                    <a:pt x="189" y="463"/>
                  </a:cubicBezTo>
                  <a:cubicBezTo>
                    <a:pt x="189" y="463"/>
                    <a:pt x="153" y="566"/>
                    <a:pt x="58" y="627"/>
                  </a:cubicBezTo>
                  <a:cubicBezTo>
                    <a:pt x="131" y="595"/>
                    <a:pt x="188" y="542"/>
                    <a:pt x="225" y="477"/>
                  </a:cubicBezTo>
                  <a:cubicBezTo>
                    <a:pt x="204" y="398"/>
                    <a:pt x="202" y="301"/>
                    <a:pt x="258" y="199"/>
                  </a:cubicBezTo>
                  <a:cubicBezTo>
                    <a:pt x="256" y="190"/>
                    <a:pt x="253" y="180"/>
                    <a:pt x="249" y="171"/>
                  </a:cubicBezTo>
                  <a:cubicBezTo>
                    <a:pt x="249" y="171"/>
                    <a:pt x="249" y="171"/>
                    <a:pt x="249" y="171"/>
                  </a:cubicBezTo>
                  <a:cubicBezTo>
                    <a:pt x="228" y="116"/>
                    <a:pt x="195" y="69"/>
                    <a:pt x="154" y="32"/>
                  </a:cubicBezTo>
                  <a:cubicBezTo>
                    <a:pt x="145" y="35"/>
                    <a:pt x="131" y="37"/>
                    <a:pt x="115" y="37"/>
                  </a:cubicBezTo>
                  <a:cubicBezTo>
                    <a:pt x="101" y="37"/>
                    <a:pt x="86" y="35"/>
                    <a:pt x="71" y="29"/>
                  </a:cubicBezTo>
                  <a:cubicBezTo>
                    <a:pt x="63" y="26"/>
                    <a:pt x="55" y="20"/>
                    <a:pt x="48" y="14"/>
                  </a:cubicBezTo>
                  <a:cubicBezTo>
                    <a:pt x="40" y="8"/>
                    <a:pt x="33" y="3"/>
                    <a:pt x="26" y="1"/>
                  </a:cubicBezTo>
                  <a:cubicBezTo>
                    <a:pt x="23" y="0"/>
                    <a:pt x="20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8" name="îSḷíḋê">
              <a:extLst>
                <a:ext uri="{FF2B5EF4-FFF2-40B4-BE49-F238E27FC236}">
                  <a16:creationId xmlns:a16="http://schemas.microsoft.com/office/drawing/2014/main" id="{FB498DD6-8DAB-0107-1608-2C9C20E23C8B}"/>
                </a:ext>
              </a:extLst>
            </p:cNvPr>
            <p:cNvSpPr/>
            <p:nvPr/>
          </p:nvSpPr>
          <p:spPr bwMode="auto">
            <a:xfrm>
              <a:off x="3267076" y="3811588"/>
              <a:ext cx="160338" cy="328613"/>
            </a:xfrm>
            <a:custGeom>
              <a:avLst/>
              <a:gdLst>
                <a:gd name="T0" fmla="*/ 70 w 84"/>
                <a:gd name="T1" fmla="*/ 123 h 171"/>
                <a:gd name="T2" fmla="*/ 39 w 84"/>
                <a:gd name="T3" fmla="*/ 143 h 171"/>
                <a:gd name="T4" fmla="*/ 58 w 84"/>
                <a:gd name="T5" fmla="*/ 171 h 171"/>
                <a:gd name="T6" fmla="*/ 84 w 84"/>
                <a:gd name="T7" fmla="*/ 151 h 171"/>
                <a:gd name="T8" fmla="*/ 70 w 84"/>
                <a:gd name="T9" fmla="*/ 123 h 171"/>
                <a:gd name="T10" fmla="*/ 51 w 84"/>
                <a:gd name="T11" fmla="*/ 0 h 171"/>
                <a:gd name="T12" fmla="*/ 7 w 84"/>
                <a:gd name="T13" fmla="*/ 7 h 171"/>
                <a:gd name="T14" fmla="*/ 29 w 84"/>
                <a:gd name="T15" fmla="*/ 126 h 171"/>
                <a:gd name="T16" fmla="*/ 64 w 84"/>
                <a:gd name="T17" fmla="*/ 107 h 171"/>
                <a:gd name="T18" fmla="*/ 51 w 84"/>
                <a:gd name="T1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71">
                  <a:moveTo>
                    <a:pt x="70" y="123"/>
                  </a:moveTo>
                  <a:cubicBezTo>
                    <a:pt x="39" y="143"/>
                    <a:pt x="39" y="143"/>
                    <a:pt x="39" y="143"/>
                  </a:cubicBezTo>
                  <a:cubicBezTo>
                    <a:pt x="49" y="161"/>
                    <a:pt x="58" y="171"/>
                    <a:pt x="58" y="171"/>
                  </a:cubicBezTo>
                  <a:cubicBezTo>
                    <a:pt x="84" y="151"/>
                    <a:pt x="84" y="151"/>
                    <a:pt x="84" y="151"/>
                  </a:cubicBezTo>
                  <a:cubicBezTo>
                    <a:pt x="78" y="142"/>
                    <a:pt x="74" y="132"/>
                    <a:pt x="70" y="123"/>
                  </a:cubicBezTo>
                  <a:moveTo>
                    <a:pt x="51" y="0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0" y="54"/>
                    <a:pt x="14" y="97"/>
                    <a:pt x="29" y="126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42" y="45"/>
                    <a:pt x="51" y="0"/>
                    <a:pt x="51" y="0"/>
                  </a:cubicBezTo>
                </a:path>
              </a:pathLst>
            </a:custGeom>
            <a:solidFill>
              <a:srgbClr val="FEF9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9" name="íśḷîdê">
              <a:extLst>
                <a:ext uri="{FF2B5EF4-FFF2-40B4-BE49-F238E27FC236}">
                  <a16:creationId xmlns:a16="http://schemas.microsoft.com/office/drawing/2014/main" id="{686E4BB7-0BBF-CD8E-4EB4-A6A457109F3B}"/>
                </a:ext>
              </a:extLst>
            </p:cNvPr>
            <p:cNvSpPr/>
            <p:nvPr/>
          </p:nvSpPr>
          <p:spPr bwMode="auto">
            <a:xfrm>
              <a:off x="4064001" y="3373438"/>
              <a:ext cx="85725" cy="11113"/>
            </a:xfrm>
            <a:custGeom>
              <a:avLst/>
              <a:gdLst>
                <a:gd name="T0" fmla="*/ 0 w 45"/>
                <a:gd name="T1" fmla="*/ 6 h 6"/>
                <a:gd name="T2" fmla="*/ 45 w 45"/>
                <a:gd name="T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6">
                  <a:moveTo>
                    <a:pt x="0" y="6"/>
                  </a:moveTo>
                  <a:cubicBezTo>
                    <a:pt x="14" y="0"/>
                    <a:pt x="30" y="1"/>
                    <a:pt x="45" y="6"/>
                  </a:cubicBezTo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0" name="îSḻïdê">
              <a:extLst>
                <a:ext uri="{FF2B5EF4-FFF2-40B4-BE49-F238E27FC236}">
                  <a16:creationId xmlns:a16="http://schemas.microsoft.com/office/drawing/2014/main" id="{50FAC305-8756-4C6D-499E-4896AEE88B7D}"/>
                </a:ext>
              </a:extLst>
            </p:cNvPr>
            <p:cNvSpPr/>
            <p:nvPr/>
          </p:nvSpPr>
          <p:spPr bwMode="auto">
            <a:xfrm>
              <a:off x="4056064" y="3370263"/>
              <a:ext cx="101600" cy="22225"/>
            </a:xfrm>
            <a:custGeom>
              <a:avLst/>
              <a:gdLst>
                <a:gd name="T0" fmla="*/ 5 w 53"/>
                <a:gd name="T1" fmla="*/ 11 h 12"/>
                <a:gd name="T2" fmla="*/ 25 w 53"/>
                <a:gd name="T3" fmla="*/ 7 h 12"/>
                <a:gd name="T4" fmla="*/ 47 w 53"/>
                <a:gd name="T5" fmla="*/ 12 h 12"/>
                <a:gd name="T6" fmla="*/ 52 w 53"/>
                <a:gd name="T7" fmla="*/ 10 h 12"/>
                <a:gd name="T8" fmla="*/ 50 w 53"/>
                <a:gd name="T9" fmla="*/ 5 h 12"/>
                <a:gd name="T10" fmla="*/ 25 w 53"/>
                <a:gd name="T11" fmla="*/ 0 h 12"/>
                <a:gd name="T12" fmla="*/ 2 w 53"/>
                <a:gd name="T13" fmla="*/ 5 h 12"/>
                <a:gd name="T14" fmla="*/ 0 w 53"/>
                <a:gd name="T15" fmla="*/ 9 h 12"/>
                <a:gd name="T16" fmla="*/ 5 w 53"/>
                <a:gd name="T1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2">
                  <a:moveTo>
                    <a:pt x="5" y="11"/>
                  </a:moveTo>
                  <a:cubicBezTo>
                    <a:pt x="12" y="9"/>
                    <a:pt x="19" y="7"/>
                    <a:pt x="25" y="7"/>
                  </a:cubicBezTo>
                  <a:cubicBezTo>
                    <a:pt x="33" y="7"/>
                    <a:pt x="40" y="9"/>
                    <a:pt x="47" y="12"/>
                  </a:cubicBezTo>
                  <a:cubicBezTo>
                    <a:pt x="49" y="12"/>
                    <a:pt x="51" y="12"/>
                    <a:pt x="52" y="10"/>
                  </a:cubicBezTo>
                  <a:cubicBezTo>
                    <a:pt x="53" y="8"/>
                    <a:pt x="52" y="6"/>
                    <a:pt x="50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8" y="0"/>
                    <a:pt x="10" y="2"/>
                    <a:pt x="2" y="5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1" y="11"/>
                    <a:pt x="3" y="12"/>
                    <a:pt x="5" y="11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1" name="îSḻiďè">
              <a:extLst>
                <a:ext uri="{FF2B5EF4-FFF2-40B4-BE49-F238E27FC236}">
                  <a16:creationId xmlns:a16="http://schemas.microsoft.com/office/drawing/2014/main" id="{3F6E3083-3FE3-DC27-7FE9-6D7F737653EB}"/>
                </a:ext>
              </a:extLst>
            </p:cNvPr>
            <p:cNvSpPr/>
            <p:nvPr/>
          </p:nvSpPr>
          <p:spPr bwMode="auto">
            <a:xfrm>
              <a:off x="3424239" y="3663950"/>
              <a:ext cx="53975" cy="69850"/>
            </a:xfrm>
            <a:custGeom>
              <a:avLst/>
              <a:gdLst>
                <a:gd name="T0" fmla="*/ 28 w 28"/>
                <a:gd name="T1" fmla="*/ 0 h 36"/>
                <a:gd name="T2" fmla="*/ 0 w 28"/>
                <a:gd name="T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36">
                  <a:moveTo>
                    <a:pt x="28" y="0"/>
                  </a:moveTo>
                  <a:cubicBezTo>
                    <a:pt x="14" y="8"/>
                    <a:pt x="5" y="21"/>
                    <a:pt x="0" y="36"/>
                  </a:cubicBezTo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2" name="í$1îḓé">
              <a:extLst>
                <a:ext uri="{FF2B5EF4-FFF2-40B4-BE49-F238E27FC236}">
                  <a16:creationId xmlns:a16="http://schemas.microsoft.com/office/drawing/2014/main" id="{2FE95AF7-EF15-28F9-201D-B424A598F23F}"/>
                </a:ext>
              </a:extLst>
            </p:cNvPr>
            <p:cNvSpPr/>
            <p:nvPr/>
          </p:nvSpPr>
          <p:spPr bwMode="auto">
            <a:xfrm>
              <a:off x="3416301" y="3657600"/>
              <a:ext cx="68263" cy="84138"/>
            </a:xfrm>
            <a:custGeom>
              <a:avLst/>
              <a:gdLst>
                <a:gd name="T0" fmla="*/ 30 w 36"/>
                <a:gd name="T1" fmla="*/ 1 h 44"/>
                <a:gd name="T2" fmla="*/ 1 w 36"/>
                <a:gd name="T3" fmla="*/ 39 h 44"/>
                <a:gd name="T4" fmla="*/ 3 w 36"/>
                <a:gd name="T5" fmla="*/ 43 h 44"/>
                <a:gd name="T6" fmla="*/ 8 w 36"/>
                <a:gd name="T7" fmla="*/ 41 h 44"/>
                <a:gd name="T8" fmla="*/ 34 w 36"/>
                <a:gd name="T9" fmla="*/ 8 h 44"/>
                <a:gd name="T10" fmla="*/ 35 w 36"/>
                <a:gd name="T11" fmla="*/ 3 h 44"/>
                <a:gd name="T12" fmla="*/ 30 w 36"/>
                <a:gd name="T13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4">
                  <a:moveTo>
                    <a:pt x="30" y="1"/>
                  </a:moveTo>
                  <a:cubicBezTo>
                    <a:pt x="16" y="9"/>
                    <a:pt x="5" y="23"/>
                    <a:pt x="1" y="39"/>
                  </a:cubicBezTo>
                  <a:cubicBezTo>
                    <a:pt x="0" y="41"/>
                    <a:pt x="1" y="43"/>
                    <a:pt x="3" y="43"/>
                  </a:cubicBezTo>
                  <a:cubicBezTo>
                    <a:pt x="5" y="44"/>
                    <a:pt x="7" y="43"/>
                    <a:pt x="8" y="41"/>
                  </a:cubicBezTo>
                  <a:cubicBezTo>
                    <a:pt x="12" y="27"/>
                    <a:pt x="21" y="15"/>
                    <a:pt x="34" y="8"/>
                  </a:cubicBezTo>
                  <a:cubicBezTo>
                    <a:pt x="36" y="7"/>
                    <a:pt x="36" y="4"/>
                    <a:pt x="35" y="3"/>
                  </a:cubicBezTo>
                  <a:cubicBezTo>
                    <a:pt x="34" y="1"/>
                    <a:pt x="32" y="0"/>
                    <a:pt x="30" y="1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3" name="iSļîdê">
              <a:extLst>
                <a:ext uri="{FF2B5EF4-FFF2-40B4-BE49-F238E27FC236}">
                  <a16:creationId xmlns:a16="http://schemas.microsoft.com/office/drawing/2014/main" id="{E0186BDD-B8B7-276D-956C-80038080394F}"/>
                </a:ext>
              </a:extLst>
            </p:cNvPr>
            <p:cNvSpPr/>
            <p:nvPr/>
          </p:nvSpPr>
          <p:spPr bwMode="auto">
            <a:xfrm>
              <a:off x="3481389" y="3835400"/>
              <a:ext cx="185738" cy="174625"/>
            </a:xfrm>
            <a:custGeom>
              <a:avLst/>
              <a:gdLst>
                <a:gd name="T0" fmla="*/ 16 w 97"/>
                <a:gd name="T1" fmla="*/ 91 h 91"/>
                <a:gd name="T2" fmla="*/ 28 w 97"/>
                <a:gd name="T3" fmla="*/ 10 h 91"/>
                <a:gd name="T4" fmla="*/ 97 w 97"/>
                <a:gd name="T5" fmla="*/ 5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7" h="91">
                  <a:moveTo>
                    <a:pt x="16" y="91"/>
                  </a:moveTo>
                  <a:cubicBezTo>
                    <a:pt x="0" y="57"/>
                    <a:pt x="6" y="21"/>
                    <a:pt x="28" y="10"/>
                  </a:cubicBezTo>
                  <a:cubicBezTo>
                    <a:pt x="51" y="0"/>
                    <a:pt x="82" y="20"/>
                    <a:pt x="97" y="55"/>
                  </a:cubicBezTo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4" name="ïşlíḑé">
              <a:extLst>
                <a:ext uri="{FF2B5EF4-FFF2-40B4-BE49-F238E27FC236}">
                  <a16:creationId xmlns:a16="http://schemas.microsoft.com/office/drawing/2014/main" id="{82A996E1-74A7-AFF2-948E-E7A77FB8AD23}"/>
                </a:ext>
              </a:extLst>
            </p:cNvPr>
            <p:cNvSpPr/>
            <p:nvPr/>
          </p:nvSpPr>
          <p:spPr bwMode="auto">
            <a:xfrm>
              <a:off x="3487739" y="3843338"/>
              <a:ext cx="187325" cy="173038"/>
            </a:xfrm>
            <a:custGeom>
              <a:avLst/>
              <a:gdLst>
                <a:gd name="T0" fmla="*/ 16 w 98"/>
                <a:gd name="T1" fmla="*/ 86 h 91"/>
                <a:gd name="T2" fmla="*/ 8 w 98"/>
                <a:gd name="T3" fmla="*/ 49 h 91"/>
                <a:gd name="T4" fmla="*/ 13 w 98"/>
                <a:gd name="T5" fmla="*/ 24 h 91"/>
                <a:gd name="T6" fmla="*/ 27 w 98"/>
                <a:gd name="T7" fmla="*/ 10 h 91"/>
                <a:gd name="T8" fmla="*/ 38 w 98"/>
                <a:gd name="T9" fmla="*/ 7 h 91"/>
                <a:gd name="T10" fmla="*/ 67 w 98"/>
                <a:gd name="T11" fmla="*/ 19 h 91"/>
                <a:gd name="T12" fmla="*/ 91 w 98"/>
                <a:gd name="T13" fmla="*/ 52 h 91"/>
                <a:gd name="T14" fmla="*/ 96 w 98"/>
                <a:gd name="T15" fmla="*/ 54 h 91"/>
                <a:gd name="T16" fmla="*/ 98 w 98"/>
                <a:gd name="T17" fmla="*/ 49 h 91"/>
                <a:gd name="T18" fmla="*/ 71 w 98"/>
                <a:gd name="T19" fmla="*/ 14 h 91"/>
                <a:gd name="T20" fmla="*/ 38 w 98"/>
                <a:gd name="T21" fmla="*/ 0 h 91"/>
                <a:gd name="T22" fmla="*/ 24 w 98"/>
                <a:gd name="T23" fmla="*/ 3 h 91"/>
                <a:gd name="T24" fmla="*/ 6 w 98"/>
                <a:gd name="T25" fmla="*/ 21 h 91"/>
                <a:gd name="T26" fmla="*/ 0 w 98"/>
                <a:gd name="T27" fmla="*/ 49 h 91"/>
                <a:gd name="T28" fmla="*/ 9 w 98"/>
                <a:gd name="T29" fmla="*/ 89 h 91"/>
                <a:gd name="T30" fmla="*/ 14 w 98"/>
                <a:gd name="T31" fmla="*/ 90 h 91"/>
                <a:gd name="T32" fmla="*/ 16 w 98"/>
                <a:gd name="T33" fmla="*/ 8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91">
                  <a:moveTo>
                    <a:pt x="16" y="86"/>
                  </a:moveTo>
                  <a:cubicBezTo>
                    <a:pt x="10" y="73"/>
                    <a:pt x="8" y="60"/>
                    <a:pt x="8" y="49"/>
                  </a:cubicBezTo>
                  <a:cubicBezTo>
                    <a:pt x="8" y="39"/>
                    <a:pt x="9" y="31"/>
                    <a:pt x="13" y="24"/>
                  </a:cubicBezTo>
                  <a:cubicBezTo>
                    <a:pt x="16" y="17"/>
                    <a:pt x="21" y="12"/>
                    <a:pt x="27" y="10"/>
                  </a:cubicBezTo>
                  <a:cubicBezTo>
                    <a:pt x="30" y="8"/>
                    <a:pt x="34" y="7"/>
                    <a:pt x="38" y="7"/>
                  </a:cubicBezTo>
                  <a:cubicBezTo>
                    <a:pt x="47" y="7"/>
                    <a:pt x="57" y="12"/>
                    <a:pt x="67" y="19"/>
                  </a:cubicBezTo>
                  <a:cubicBezTo>
                    <a:pt x="76" y="27"/>
                    <a:pt x="85" y="38"/>
                    <a:pt x="91" y="52"/>
                  </a:cubicBezTo>
                  <a:cubicBezTo>
                    <a:pt x="92" y="54"/>
                    <a:pt x="94" y="55"/>
                    <a:pt x="96" y="54"/>
                  </a:cubicBezTo>
                  <a:cubicBezTo>
                    <a:pt x="98" y="53"/>
                    <a:pt x="98" y="51"/>
                    <a:pt x="98" y="49"/>
                  </a:cubicBezTo>
                  <a:cubicBezTo>
                    <a:pt x="91" y="34"/>
                    <a:pt x="82" y="22"/>
                    <a:pt x="71" y="14"/>
                  </a:cubicBezTo>
                  <a:cubicBezTo>
                    <a:pt x="61" y="5"/>
                    <a:pt x="49" y="0"/>
                    <a:pt x="38" y="0"/>
                  </a:cubicBezTo>
                  <a:cubicBezTo>
                    <a:pt x="33" y="0"/>
                    <a:pt x="28" y="1"/>
                    <a:pt x="24" y="3"/>
                  </a:cubicBezTo>
                  <a:cubicBezTo>
                    <a:pt x="16" y="7"/>
                    <a:pt x="10" y="13"/>
                    <a:pt x="6" y="21"/>
                  </a:cubicBezTo>
                  <a:cubicBezTo>
                    <a:pt x="2" y="29"/>
                    <a:pt x="0" y="38"/>
                    <a:pt x="0" y="49"/>
                  </a:cubicBezTo>
                  <a:cubicBezTo>
                    <a:pt x="0" y="61"/>
                    <a:pt x="3" y="75"/>
                    <a:pt x="9" y="89"/>
                  </a:cubicBezTo>
                  <a:cubicBezTo>
                    <a:pt x="10" y="91"/>
                    <a:pt x="12" y="91"/>
                    <a:pt x="14" y="90"/>
                  </a:cubicBezTo>
                  <a:cubicBezTo>
                    <a:pt x="16" y="90"/>
                    <a:pt x="17" y="88"/>
                    <a:pt x="16" y="86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5" name="iślîďe">
              <a:extLst>
                <a:ext uri="{FF2B5EF4-FFF2-40B4-BE49-F238E27FC236}">
                  <a16:creationId xmlns:a16="http://schemas.microsoft.com/office/drawing/2014/main" id="{54163E32-2D45-32D5-E28C-54D3E82B6F30}"/>
                </a:ext>
              </a:extLst>
            </p:cNvPr>
            <p:cNvSpPr/>
            <p:nvPr/>
          </p:nvSpPr>
          <p:spPr bwMode="auto">
            <a:xfrm>
              <a:off x="4170364" y="3573463"/>
              <a:ext cx="185738" cy="173038"/>
            </a:xfrm>
            <a:custGeom>
              <a:avLst/>
              <a:gdLst>
                <a:gd name="T0" fmla="*/ 16 w 97"/>
                <a:gd name="T1" fmla="*/ 91 h 91"/>
                <a:gd name="T2" fmla="*/ 28 w 97"/>
                <a:gd name="T3" fmla="*/ 10 h 91"/>
                <a:gd name="T4" fmla="*/ 97 w 97"/>
                <a:gd name="T5" fmla="*/ 54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7" h="91">
                  <a:moveTo>
                    <a:pt x="16" y="91"/>
                  </a:moveTo>
                  <a:cubicBezTo>
                    <a:pt x="0" y="56"/>
                    <a:pt x="6" y="20"/>
                    <a:pt x="28" y="10"/>
                  </a:cubicBezTo>
                  <a:cubicBezTo>
                    <a:pt x="51" y="0"/>
                    <a:pt x="82" y="19"/>
                    <a:pt x="97" y="54"/>
                  </a:cubicBezTo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6" name="iṣḻíďe">
              <a:extLst>
                <a:ext uri="{FF2B5EF4-FFF2-40B4-BE49-F238E27FC236}">
                  <a16:creationId xmlns:a16="http://schemas.microsoft.com/office/drawing/2014/main" id="{2E6A8356-DDE3-9428-23DA-45B2BC29DD42}"/>
                </a:ext>
              </a:extLst>
            </p:cNvPr>
            <p:cNvSpPr/>
            <p:nvPr/>
          </p:nvSpPr>
          <p:spPr bwMode="auto">
            <a:xfrm>
              <a:off x="4175126" y="3579813"/>
              <a:ext cx="187325" cy="174625"/>
            </a:xfrm>
            <a:custGeom>
              <a:avLst/>
              <a:gdLst>
                <a:gd name="T0" fmla="*/ 16 w 98"/>
                <a:gd name="T1" fmla="*/ 85 h 91"/>
                <a:gd name="T2" fmla="*/ 8 w 98"/>
                <a:gd name="T3" fmla="*/ 48 h 91"/>
                <a:gd name="T4" fmla="*/ 13 w 98"/>
                <a:gd name="T5" fmla="*/ 23 h 91"/>
                <a:gd name="T6" fmla="*/ 27 w 98"/>
                <a:gd name="T7" fmla="*/ 9 h 91"/>
                <a:gd name="T8" fmla="*/ 38 w 98"/>
                <a:gd name="T9" fmla="*/ 7 h 91"/>
                <a:gd name="T10" fmla="*/ 67 w 98"/>
                <a:gd name="T11" fmla="*/ 19 h 91"/>
                <a:gd name="T12" fmla="*/ 91 w 98"/>
                <a:gd name="T13" fmla="*/ 51 h 91"/>
                <a:gd name="T14" fmla="*/ 96 w 98"/>
                <a:gd name="T15" fmla="*/ 53 h 91"/>
                <a:gd name="T16" fmla="*/ 98 w 98"/>
                <a:gd name="T17" fmla="*/ 48 h 91"/>
                <a:gd name="T18" fmla="*/ 71 w 98"/>
                <a:gd name="T19" fmla="*/ 13 h 91"/>
                <a:gd name="T20" fmla="*/ 38 w 98"/>
                <a:gd name="T21" fmla="*/ 0 h 91"/>
                <a:gd name="T22" fmla="*/ 24 w 98"/>
                <a:gd name="T23" fmla="*/ 3 h 91"/>
                <a:gd name="T24" fmla="*/ 6 w 98"/>
                <a:gd name="T25" fmla="*/ 20 h 91"/>
                <a:gd name="T26" fmla="*/ 0 w 98"/>
                <a:gd name="T27" fmla="*/ 48 h 91"/>
                <a:gd name="T28" fmla="*/ 9 w 98"/>
                <a:gd name="T29" fmla="*/ 88 h 91"/>
                <a:gd name="T30" fmla="*/ 14 w 98"/>
                <a:gd name="T31" fmla="*/ 90 h 91"/>
                <a:gd name="T32" fmla="*/ 16 w 98"/>
                <a:gd name="T33" fmla="*/ 8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91">
                  <a:moveTo>
                    <a:pt x="16" y="85"/>
                  </a:moveTo>
                  <a:cubicBezTo>
                    <a:pt x="10" y="72"/>
                    <a:pt x="8" y="60"/>
                    <a:pt x="8" y="48"/>
                  </a:cubicBezTo>
                  <a:cubicBezTo>
                    <a:pt x="8" y="39"/>
                    <a:pt x="9" y="30"/>
                    <a:pt x="13" y="23"/>
                  </a:cubicBezTo>
                  <a:cubicBezTo>
                    <a:pt x="16" y="17"/>
                    <a:pt x="21" y="12"/>
                    <a:pt x="27" y="9"/>
                  </a:cubicBezTo>
                  <a:cubicBezTo>
                    <a:pt x="30" y="7"/>
                    <a:pt x="34" y="7"/>
                    <a:pt x="38" y="7"/>
                  </a:cubicBezTo>
                  <a:cubicBezTo>
                    <a:pt x="47" y="7"/>
                    <a:pt x="57" y="11"/>
                    <a:pt x="67" y="19"/>
                  </a:cubicBezTo>
                  <a:cubicBezTo>
                    <a:pt x="76" y="26"/>
                    <a:pt x="85" y="38"/>
                    <a:pt x="91" y="51"/>
                  </a:cubicBezTo>
                  <a:cubicBezTo>
                    <a:pt x="92" y="53"/>
                    <a:pt x="94" y="54"/>
                    <a:pt x="96" y="53"/>
                  </a:cubicBezTo>
                  <a:cubicBezTo>
                    <a:pt x="98" y="52"/>
                    <a:pt x="98" y="50"/>
                    <a:pt x="98" y="48"/>
                  </a:cubicBezTo>
                  <a:cubicBezTo>
                    <a:pt x="91" y="34"/>
                    <a:pt x="82" y="22"/>
                    <a:pt x="71" y="13"/>
                  </a:cubicBezTo>
                  <a:cubicBezTo>
                    <a:pt x="61" y="5"/>
                    <a:pt x="49" y="0"/>
                    <a:pt x="38" y="0"/>
                  </a:cubicBezTo>
                  <a:cubicBezTo>
                    <a:pt x="33" y="0"/>
                    <a:pt x="28" y="0"/>
                    <a:pt x="24" y="3"/>
                  </a:cubicBezTo>
                  <a:cubicBezTo>
                    <a:pt x="16" y="6"/>
                    <a:pt x="10" y="12"/>
                    <a:pt x="6" y="20"/>
                  </a:cubicBezTo>
                  <a:cubicBezTo>
                    <a:pt x="2" y="28"/>
                    <a:pt x="0" y="38"/>
                    <a:pt x="0" y="48"/>
                  </a:cubicBezTo>
                  <a:cubicBezTo>
                    <a:pt x="0" y="61"/>
                    <a:pt x="3" y="74"/>
                    <a:pt x="9" y="88"/>
                  </a:cubicBezTo>
                  <a:cubicBezTo>
                    <a:pt x="10" y="90"/>
                    <a:pt x="12" y="91"/>
                    <a:pt x="14" y="90"/>
                  </a:cubicBezTo>
                  <a:cubicBezTo>
                    <a:pt x="16" y="89"/>
                    <a:pt x="17" y="87"/>
                    <a:pt x="16" y="85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7" name="îṡ1iďe">
              <a:extLst>
                <a:ext uri="{FF2B5EF4-FFF2-40B4-BE49-F238E27FC236}">
                  <a16:creationId xmlns:a16="http://schemas.microsoft.com/office/drawing/2014/main" id="{A082BB37-594E-82EF-ABBE-C2B4B770F726}"/>
                </a:ext>
              </a:extLst>
            </p:cNvPr>
            <p:cNvSpPr/>
            <p:nvPr/>
          </p:nvSpPr>
          <p:spPr bwMode="auto">
            <a:xfrm>
              <a:off x="3030539" y="2824163"/>
              <a:ext cx="1017588" cy="593725"/>
            </a:xfrm>
            <a:custGeom>
              <a:avLst/>
              <a:gdLst>
                <a:gd name="T0" fmla="*/ 136 w 531"/>
                <a:gd name="T1" fmla="*/ 294 h 310"/>
                <a:gd name="T2" fmla="*/ 203 w 531"/>
                <a:gd name="T3" fmla="*/ 243 h 310"/>
                <a:gd name="T4" fmla="*/ 275 w 531"/>
                <a:gd name="T5" fmla="*/ 241 h 310"/>
                <a:gd name="T6" fmla="*/ 343 w 531"/>
                <a:gd name="T7" fmla="*/ 182 h 310"/>
                <a:gd name="T8" fmla="*/ 458 w 531"/>
                <a:gd name="T9" fmla="*/ 149 h 310"/>
                <a:gd name="T10" fmla="*/ 466 w 531"/>
                <a:gd name="T11" fmla="*/ 95 h 310"/>
                <a:gd name="T12" fmla="*/ 494 w 531"/>
                <a:gd name="T13" fmla="*/ 59 h 310"/>
                <a:gd name="T14" fmla="*/ 529 w 531"/>
                <a:gd name="T15" fmla="*/ 18 h 310"/>
                <a:gd name="T16" fmla="*/ 531 w 531"/>
                <a:gd name="T17" fmla="*/ 10 h 310"/>
                <a:gd name="T18" fmla="*/ 523 w 531"/>
                <a:gd name="T19" fmla="*/ 6 h 310"/>
                <a:gd name="T20" fmla="*/ 476 w 531"/>
                <a:gd name="T21" fmla="*/ 7 h 310"/>
                <a:gd name="T22" fmla="*/ 461 w 531"/>
                <a:gd name="T23" fmla="*/ 44 h 310"/>
                <a:gd name="T24" fmla="*/ 425 w 531"/>
                <a:gd name="T25" fmla="*/ 74 h 310"/>
                <a:gd name="T26" fmla="*/ 413 w 531"/>
                <a:gd name="T27" fmla="*/ 120 h 310"/>
                <a:gd name="T28" fmla="*/ 315 w 531"/>
                <a:gd name="T29" fmla="*/ 150 h 310"/>
                <a:gd name="T30" fmla="*/ 288 w 531"/>
                <a:gd name="T31" fmla="*/ 187 h 310"/>
                <a:gd name="T32" fmla="*/ 242 w 531"/>
                <a:gd name="T33" fmla="*/ 196 h 310"/>
                <a:gd name="T34" fmla="*/ 192 w 531"/>
                <a:gd name="T35" fmla="*/ 202 h 310"/>
                <a:gd name="T36" fmla="*/ 158 w 531"/>
                <a:gd name="T37" fmla="*/ 234 h 310"/>
                <a:gd name="T38" fmla="*/ 110 w 531"/>
                <a:gd name="T39" fmla="*/ 244 h 310"/>
                <a:gd name="T40" fmla="*/ 63 w 531"/>
                <a:gd name="T41" fmla="*/ 214 h 310"/>
                <a:gd name="T42" fmla="*/ 63 w 531"/>
                <a:gd name="T43" fmla="*/ 219 h 310"/>
                <a:gd name="T44" fmla="*/ 0 w 531"/>
                <a:gd name="T45" fmla="*/ 273 h 310"/>
                <a:gd name="T46" fmla="*/ 45 w 531"/>
                <a:gd name="T47" fmla="*/ 300 h 310"/>
                <a:gd name="T48" fmla="*/ 136 w 531"/>
                <a:gd name="T49" fmla="*/ 29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1" h="310">
                  <a:moveTo>
                    <a:pt x="136" y="294"/>
                  </a:moveTo>
                  <a:cubicBezTo>
                    <a:pt x="164" y="284"/>
                    <a:pt x="177" y="254"/>
                    <a:pt x="203" y="243"/>
                  </a:cubicBezTo>
                  <a:cubicBezTo>
                    <a:pt x="226" y="233"/>
                    <a:pt x="252" y="249"/>
                    <a:pt x="275" y="241"/>
                  </a:cubicBezTo>
                  <a:cubicBezTo>
                    <a:pt x="307" y="230"/>
                    <a:pt x="309" y="189"/>
                    <a:pt x="343" y="182"/>
                  </a:cubicBezTo>
                  <a:cubicBezTo>
                    <a:pt x="380" y="173"/>
                    <a:pt x="436" y="191"/>
                    <a:pt x="458" y="149"/>
                  </a:cubicBezTo>
                  <a:cubicBezTo>
                    <a:pt x="468" y="132"/>
                    <a:pt x="464" y="114"/>
                    <a:pt x="466" y="95"/>
                  </a:cubicBezTo>
                  <a:cubicBezTo>
                    <a:pt x="468" y="73"/>
                    <a:pt x="477" y="70"/>
                    <a:pt x="494" y="59"/>
                  </a:cubicBezTo>
                  <a:cubicBezTo>
                    <a:pt x="516" y="47"/>
                    <a:pt x="521" y="41"/>
                    <a:pt x="529" y="18"/>
                  </a:cubicBezTo>
                  <a:cubicBezTo>
                    <a:pt x="530" y="15"/>
                    <a:pt x="530" y="13"/>
                    <a:pt x="531" y="10"/>
                  </a:cubicBezTo>
                  <a:cubicBezTo>
                    <a:pt x="529" y="9"/>
                    <a:pt x="526" y="7"/>
                    <a:pt x="523" y="6"/>
                  </a:cubicBezTo>
                  <a:cubicBezTo>
                    <a:pt x="507" y="0"/>
                    <a:pt x="492" y="2"/>
                    <a:pt x="476" y="7"/>
                  </a:cubicBezTo>
                  <a:cubicBezTo>
                    <a:pt x="479" y="20"/>
                    <a:pt x="477" y="33"/>
                    <a:pt x="461" y="44"/>
                  </a:cubicBezTo>
                  <a:cubicBezTo>
                    <a:pt x="447" y="53"/>
                    <a:pt x="431" y="56"/>
                    <a:pt x="425" y="74"/>
                  </a:cubicBezTo>
                  <a:cubicBezTo>
                    <a:pt x="419" y="93"/>
                    <a:pt x="429" y="104"/>
                    <a:pt x="413" y="120"/>
                  </a:cubicBezTo>
                  <a:cubicBezTo>
                    <a:pt x="386" y="146"/>
                    <a:pt x="338" y="122"/>
                    <a:pt x="315" y="150"/>
                  </a:cubicBezTo>
                  <a:cubicBezTo>
                    <a:pt x="304" y="162"/>
                    <a:pt x="302" y="177"/>
                    <a:pt x="288" y="187"/>
                  </a:cubicBezTo>
                  <a:cubicBezTo>
                    <a:pt x="273" y="198"/>
                    <a:pt x="259" y="199"/>
                    <a:pt x="242" y="196"/>
                  </a:cubicBezTo>
                  <a:cubicBezTo>
                    <a:pt x="225" y="193"/>
                    <a:pt x="207" y="191"/>
                    <a:pt x="192" y="202"/>
                  </a:cubicBezTo>
                  <a:cubicBezTo>
                    <a:pt x="180" y="211"/>
                    <a:pt x="170" y="224"/>
                    <a:pt x="158" y="234"/>
                  </a:cubicBezTo>
                  <a:cubicBezTo>
                    <a:pt x="140" y="250"/>
                    <a:pt x="133" y="250"/>
                    <a:pt x="110" y="244"/>
                  </a:cubicBezTo>
                  <a:cubicBezTo>
                    <a:pt x="91" y="238"/>
                    <a:pt x="75" y="226"/>
                    <a:pt x="63" y="214"/>
                  </a:cubicBezTo>
                  <a:cubicBezTo>
                    <a:pt x="63" y="216"/>
                    <a:pt x="63" y="217"/>
                    <a:pt x="63" y="219"/>
                  </a:cubicBezTo>
                  <a:cubicBezTo>
                    <a:pt x="56" y="260"/>
                    <a:pt x="22" y="255"/>
                    <a:pt x="0" y="273"/>
                  </a:cubicBezTo>
                  <a:cubicBezTo>
                    <a:pt x="15" y="285"/>
                    <a:pt x="32" y="295"/>
                    <a:pt x="45" y="300"/>
                  </a:cubicBezTo>
                  <a:cubicBezTo>
                    <a:pt x="75" y="310"/>
                    <a:pt x="107" y="305"/>
                    <a:pt x="136" y="294"/>
                  </a:cubicBezTo>
                  <a:close/>
                </a:path>
              </a:pathLst>
            </a:custGeom>
            <a:solidFill>
              <a:srgbClr val="ECE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8" name="ïşľiḑe">
              <a:extLst>
                <a:ext uri="{FF2B5EF4-FFF2-40B4-BE49-F238E27FC236}">
                  <a16:creationId xmlns:a16="http://schemas.microsoft.com/office/drawing/2014/main" id="{019C5A2C-85BC-D41A-B2EE-15283DE649EC}"/>
                </a:ext>
              </a:extLst>
            </p:cNvPr>
            <p:cNvSpPr/>
            <p:nvPr/>
          </p:nvSpPr>
          <p:spPr bwMode="auto">
            <a:xfrm>
              <a:off x="3524251" y="3021013"/>
              <a:ext cx="122238" cy="179388"/>
            </a:xfrm>
            <a:custGeom>
              <a:avLst/>
              <a:gdLst>
                <a:gd name="T0" fmla="*/ 64 w 64"/>
                <a:gd name="T1" fmla="*/ 92 h 94"/>
                <a:gd name="T2" fmla="*/ 45 w 64"/>
                <a:gd name="T3" fmla="*/ 55 h 94"/>
                <a:gd name="T4" fmla="*/ 2 w 64"/>
                <a:gd name="T5" fmla="*/ 0 h 94"/>
                <a:gd name="T6" fmla="*/ 0 w 64"/>
                <a:gd name="T7" fmla="*/ 1 h 94"/>
                <a:gd name="T8" fmla="*/ 0 w 64"/>
                <a:gd name="T9" fmla="*/ 2 h 94"/>
                <a:gd name="T10" fmla="*/ 43 w 64"/>
                <a:gd name="T11" fmla="*/ 56 h 94"/>
                <a:gd name="T12" fmla="*/ 57 w 64"/>
                <a:gd name="T13" fmla="*/ 82 h 94"/>
                <a:gd name="T14" fmla="*/ 61 w 64"/>
                <a:gd name="T15" fmla="*/ 90 h 94"/>
                <a:gd name="T16" fmla="*/ 62 w 64"/>
                <a:gd name="T17" fmla="*/ 93 h 94"/>
                <a:gd name="T18" fmla="*/ 64 w 64"/>
                <a:gd name="T19" fmla="*/ 93 h 94"/>
                <a:gd name="T20" fmla="*/ 64 w 64"/>
                <a:gd name="T21" fmla="*/ 9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94">
                  <a:moveTo>
                    <a:pt x="64" y="92"/>
                  </a:moveTo>
                  <a:cubicBezTo>
                    <a:pt x="64" y="92"/>
                    <a:pt x="57" y="75"/>
                    <a:pt x="45" y="55"/>
                  </a:cubicBezTo>
                  <a:cubicBezTo>
                    <a:pt x="34" y="36"/>
                    <a:pt x="18" y="13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6" y="14"/>
                    <a:pt x="32" y="37"/>
                    <a:pt x="43" y="56"/>
                  </a:cubicBezTo>
                  <a:cubicBezTo>
                    <a:pt x="49" y="66"/>
                    <a:pt x="54" y="75"/>
                    <a:pt x="57" y="82"/>
                  </a:cubicBezTo>
                  <a:cubicBezTo>
                    <a:pt x="59" y="85"/>
                    <a:pt x="60" y="88"/>
                    <a:pt x="61" y="90"/>
                  </a:cubicBezTo>
                  <a:cubicBezTo>
                    <a:pt x="62" y="92"/>
                    <a:pt x="62" y="93"/>
                    <a:pt x="62" y="93"/>
                  </a:cubicBezTo>
                  <a:cubicBezTo>
                    <a:pt x="62" y="93"/>
                    <a:pt x="63" y="94"/>
                    <a:pt x="64" y="93"/>
                  </a:cubicBezTo>
                  <a:cubicBezTo>
                    <a:pt x="64" y="93"/>
                    <a:pt x="64" y="92"/>
                    <a:pt x="64" y="92"/>
                  </a:cubicBez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9" name="iSḻiḋe">
              <a:extLst>
                <a:ext uri="{FF2B5EF4-FFF2-40B4-BE49-F238E27FC236}">
                  <a16:creationId xmlns:a16="http://schemas.microsoft.com/office/drawing/2014/main" id="{E29463F4-F681-25E5-DFC0-DF257CF93071}"/>
                </a:ext>
              </a:extLst>
            </p:cNvPr>
            <p:cNvSpPr/>
            <p:nvPr/>
          </p:nvSpPr>
          <p:spPr bwMode="auto">
            <a:xfrm>
              <a:off x="3071814" y="3738563"/>
              <a:ext cx="152400" cy="109538"/>
            </a:xfrm>
            <a:custGeom>
              <a:avLst/>
              <a:gdLst>
                <a:gd name="T0" fmla="*/ 78 w 80"/>
                <a:gd name="T1" fmla="*/ 1 h 57"/>
                <a:gd name="T2" fmla="*/ 50 w 80"/>
                <a:gd name="T3" fmla="*/ 13 h 57"/>
                <a:gd name="T4" fmla="*/ 19 w 80"/>
                <a:gd name="T5" fmla="*/ 22 h 57"/>
                <a:gd name="T6" fmla="*/ 5 w 80"/>
                <a:gd name="T7" fmla="*/ 36 h 57"/>
                <a:gd name="T8" fmla="*/ 0 w 80"/>
                <a:gd name="T9" fmla="*/ 55 h 57"/>
                <a:gd name="T10" fmla="*/ 1 w 80"/>
                <a:gd name="T11" fmla="*/ 57 h 57"/>
                <a:gd name="T12" fmla="*/ 3 w 80"/>
                <a:gd name="T13" fmla="*/ 56 h 57"/>
                <a:gd name="T14" fmla="*/ 7 w 80"/>
                <a:gd name="T15" fmla="*/ 37 h 57"/>
                <a:gd name="T16" fmla="*/ 20 w 80"/>
                <a:gd name="T17" fmla="*/ 25 h 57"/>
                <a:gd name="T18" fmla="*/ 50 w 80"/>
                <a:gd name="T19" fmla="*/ 16 h 57"/>
                <a:gd name="T20" fmla="*/ 79 w 80"/>
                <a:gd name="T21" fmla="*/ 3 h 57"/>
                <a:gd name="T22" fmla="*/ 80 w 80"/>
                <a:gd name="T23" fmla="*/ 1 h 57"/>
                <a:gd name="T24" fmla="*/ 78 w 80"/>
                <a:gd name="T25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57">
                  <a:moveTo>
                    <a:pt x="78" y="1"/>
                  </a:moveTo>
                  <a:cubicBezTo>
                    <a:pt x="69" y="8"/>
                    <a:pt x="59" y="11"/>
                    <a:pt x="50" y="13"/>
                  </a:cubicBezTo>
                  <a:cubicBezTo>
                    <a:pt x="40" y="16"/>
                    <a:pt x="29" y="18"/>
                    <a:pt x="19" y="22"/>
                  </a:cubicBezTo>
                  <a:cubicBezTo>
                    <a:pt x="13" y="26"/>
                    <a:pt x="8" y="30"/>
                    <a:pt x="5" y="36"/>
                  </a:cubicBezTo>
                  <a:cubicBezTo>
                    <a:pt x="2" y="42"/>
                    <a:pt x="1" y="48"/>
                    <a:pt x="0" y="55"/>
                  </a:cubicBezTo>
                  <a:cubicBezTo>
                    <a:pt x="0" y="56"/>
                    <a:pt x="1" y="57"/>
                    <a:pt x="1" y="57"/>
                  </a:cubicBezTo>
                  <a:cubicBezTo>
                    <a:pt x="2" y="57"/>
                    <a:pt x="3" y="56"/>
                    <a:pt x="3" y="56"/>
                  </a:cubicBezTo>
                  <a:cubicBezTo>
                    <a:pt x="3" y="49"/>
                    <a:pt x="5" y="43"/>
                    <a:pt x="7" y="37"/>
                  </a:cubicBezTo>
                  <a:cubicBezTo>
                    <a:pt x="10" y="32"/>
                    <a:pt x="14" y="27"/>
                    <a:pt x="20" y="25"/>
                  </a:cubicBezTo>
                  <a:cubicBezTo>
                    <a:pt x="30" y="20"/>
                    <a:pt x="40" y="18"/>
                    <a:pt x="50" y="16"/>
                  </a:cubicBezTo>
                  <a:cubicBezTo>
                    <a:pt x="60" y="13"/>
                    <a:pt x="70" y="10"/>
                    <a:pt x="79" y="3"/>
                  </a:cubicBezTo>
                  <a:cubicBezTo>
                    <a:pt x="80" y="2"/>
                    <a:pt x="80" y="1"/>
                    <a:pt x="80" y="1"/>
                  </a:cubicBezTo>
                  <a:cubicBezTo>
                    <a:pt x="79" y="0"/>
                    <a:pt x="79" y="0"/>
                    <a:pt x="78" y="1"/>
                  </a:cubicBez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0" name="îsľidé">
              <a:extLst>
                <a:ext uri="{FF2B5EF4-FFF2-40B4-BE49-F238E27FC236}">
                  <a16:creationId xmlns:a16="http://schemas.microsoft.com/office/drawing/2014/main" id="{73F71E0F-06B5-8E5B-7F46-A31FD0AE8D42}"/>
                </a:ext>
              </a:extLst>
            </p:cNvPr>
            <p:cNvSpPr/>
            <p:nvPr/>
          </p:nvSpPr>
          <p:spPr bwMode="auto">
            <a:xfrm>
              <a:off x="4332289" y="3252788"/>
              <a:ext cx="139700" cy="74613"/>
            </a:xfrm>
            <a:custGeom>
              <a:avLst/>
              <a:gdLst>
                <a:gd name="T0" fmla="*/ 2 w 73"/>
                <a:gd name="T1" fmla="*/ 39 h 39"/>
                <a:gd name="T2" fmla="*/ 39 w 73"/>
                <a:gd name="T3" fmla="*/ 21 h 39"/>
                <a:gd name="T4" fmla="*/ 54 w 73"/>
                <a:gd name="T5" fmla="*/ 8 h 39"/>
                <a:gd name="T6" fmla="*/ 72 w 73"/>
                <a:gd name="T7" fmla="*/ 2 h 39"/>
                <a:gd name="T8" fmla="*/ 73 w 73"/>
                <a:gd name="T9" fmla="*/ 1 h 39"/>
                <a:gd name="T10" fmla="*/ 72 w 73"/>
                <a:gd name="T11" fmla="*/ 0 h 39"/>
                <a:gd name="T12" fmla="*/ 52 w 73"/>
                <a:gd name="T13" fmla="*/ 6 h 39"/>
                <a:gd name="T14" fmla="*/ 37 w 73"/>
                <a:gd name="T15" fmla="*/ 19 h 39"/>
                <a:gd name="T16" fmla="*/ 1 w 73"/>
                <a:gd name="T17" fmla="*/ 37 h 39"/>
                <a:gd name="T18" fmla="*/ 0 w 73"/>
                <a:gd name="T19" fmla="*/ 38 h 39"/>
                <a:gd name="T20" fmla="*/ 2 w 73"/>
                <a:gd name="T2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39">
                  <a:moveTo>
                    <a:pt x="2" y="39"/>
                  </a:moveTo>
                  <a:cubicBezTo>
                    <a:pt x="17" y="36"/>
                    <a:pt x="28" y="32"/>
                    <a:pt x="39" y="21"/>
                  </a:cubicBezTo>
                  <a:cubicBezTo>
                    <a:pt x="44" y="15"/>
                    <a:pt x="49" y="11"/>
                    <a:pt x="54" y="8"/>
                  </a:cubicBezTo>
                  <a:cubicBezTo>
                    <a:pt x="58" y="5"/>
                    <a:pt x="64" y="4"/>
                    <a:pt x="72" y="2"/>
                  </a:cubicBezTo>
                  <a:cubicBezTo>
                    <a:pt x="73" y="2"/>
                    <a:pt x="73" y="1"/>
                    <a:pt x="73" y="1"/>
                  </a:cubicBezTo>
                  <a:cubicBezTo>
                    <a:pt x="73" y="0"/>
                    <a:pt x="72" y="0"/>
                    <a:pt x="72" y="0"/>
                  </a:cubicBezTo>
                  <a:cubicBezTo>
                    <a:pt x="63" y="1"/>
                    <a:pt x="57" y="3"/>
                    <a:pt x="52" y="6"/>
                  </a:cubicBezTo>
                  <a:cubicBezTo>
                    <a:pt x="47" y="9"/>
                    <a:pt x="43" y="13"/>
                    <a:pt x="37" y="19"/>
                  </a:cubicBezTo>
                  <a:cubicBezTo>
                    <a:pt x="26" y="30"/>
                    <a:pt x="16" y="34"/>
                    <a:pt x="1" y="37"/>
                  </a:cubicBezTo>
                  <a:cubicBezTo>
                    <a:pt x="1" y="37"/>
                    <a:pt x="0" y="37"/>
                    <a:pt x="0" y="38"/>
                  </a:cubicBezTo>
                  <a:cubicBezTo>
                    <a:pt x="0" y="39"/>
                    <a:pt x="1" y="39"/>
                    <a:pt x="2" y="39"/>
                  </a:cubicBez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1" name="iṣlïḍe">
              <a:extLst>
                <a:ext uri="{FF2B5EF4-FFF2-40B4-BE49-F238E27FC236}">
                  <a16:creationId xmlns:a16="http://schemas.microsoft.com/office/drawing/2014/main" id="{A96516BD-CBE4-182C-E7A7-2068FBC62019}"/>
                </a:ext>
              </a:extLst>
            </p:cNvPr>
            <p:cNvSpPr/>
            <p:nvPr/>
          </p:nvSpPr>
          <p:spPr bwMode="auto">
            <a:xfrm>
              <a:off x="3211514" y="3189288"/>
              <a:ext cx="1384300" cy="1333500"/>
            </a:xfrm>
            <a:custGeom>
              <a:avLst/>
              <a:gdLst>
                <a:gd name="T0" fmla="*/ 698 w 722"/>
                <a:gd name="T1" fmla="*/ 206 h 696"/>
                <a:gd name="T2" fmla="*/ 601 w 722"/>
                <a:gd name="T3" fmla="*/ 66 h 696"/>
                <a:gd name="T4" fmla="*/ 519 w 722"/>
                <a:gd name="T5" fmla="*/ 63 h 696"/>
                <a:gd name="T6" fmla="*/ 473 w 722"/>
                <a:gd name="T7" fmla="*/ 35 h 696"/>
                <a:gd name="T8" fmla="*/ 427 w 722"/>
                <a:gd name="T9" fmla="*/ 45 h 696"/>
                <a:gd name="T10" fmla="*/ 389 w 722"/>
                <a:gd name="T11" fmla="*/ 55 h 696"/>
                <a:gd name="T12" fmla="*/ 343 w 722"/>
                <a:gd name="T13" fmla="*/ 34 h 696"/>
                <a:gd name="T14" fmla="*/ 294 w 722"/>
                <a:gd name="T15" fmla="*/ 28 h 696"/>
                <a:gd name="T16" fmla="*/ 230 w 722"/>
                <a:gd name="T17" fmla="*/ 1 h 696"/>
                <a:gd name="T18" fmla="*/ 229 w 722"/>
                <a:gd name="T19" fmla="*/ 1 h 696"/>
                <a:gd name="T20" fmla="*/ 225 w 722"/>
                <a:gd name="T21" fmla="*/ 4 h 696"/>
                <a:gd name="T22" fmla="*/ 186 w 722"/>
                <a:gd name="T23" fmla="*/ 94 h 696"/>
                <a:gd name="T24" fmla="*/ 133 w 722"/>
                <a:gd name="T25" fmla="*/ 118 h 696"/>
                <a:gd name="T26" fmla="*/ 117 w 722"/>
                <a:gd name="T27" fmla="*/ 168 h 696"/>
                <a:gd name="T28" fmla="*/ 64 w 722"/>
                <a:gd name="T29" fmla="*/ 207 h 696"/>
                <a:gd name="T30" fmla="*/ 5 w 722"/>
                <a:gd name="T31" fmla="*/ 288 h 696"/>
                <a:gd name="T32" fmla="*/ 1 w 722"/>
                <a:gd name="T33" fmla="*/ 313 h 696"/>
                <a:gd name="T34" fmla="*/ 24 w 722"/>
                <a:gd name="T35" fmla="*/ 464 h 696"/>
                <a:gd name="T36" fmla="*/ 490 w 722"/>
                <a:gd name="T37" fmla="*/ 672 h 696"/>
                <a:gd name="T38" fmla="*/ 698 w 722"/>
                <a:gd name="T39" fmla="*/ 206 h 696"/>
                <a:gd name="T40" fmla="*/ 696 w 722"/>
                <a:gd name="T41" fmla="*/ 207 h 696"/>
                <a:gd name="T42" fmla="*/ 489 w 722"/>
                <a:gd name="T43" fmla="*/ 670 h 696"/>
                <a:gd name="T44" fmla="*/ 26 w 722"/>
                <a:gd name="T45" fmla="*/ 463 h 696"/>
                <a:gd name="T46" fmla="*/ 3 w 722"/>
                <a:gd name="T47" fmla="*/ 313 h 696"/>
                <a:gd name="T48" fmla="*/ 6 w 722"/>
                <a:gd name="T49" fmla="*/ 289 h 696"/>
                <a:gd name="T50" fmla="*/ 38 w 722"/>
                <a:gd name="T51" fmla="*/ 236 h 696"/>
                <a:gd name="T52" fmla="*/ 89 w 722"/>
                <a:gd name="T53" fmla="*/ 199 h 696"/>
                <a:gd name="T54" fmla="*/ 124 w 722"/>
                <a:gd name="T55" fmla="*/ 142 h 696"/>
                <a:gd name="T56" fmla="*/ 160 w 722"/>
                <a:gd name="T57" fmla="*/ 108 h 696"/>
                <a:gd name="T58" fmla="*/ 229 w 722"/>
                <a:gd name="T59" fmla="*/ 18 h 696"/>
                <a:gd name="T60" fmla="*/ 227 w 722"/>
                <a:gd name="T61" fmla="*/ 4 h 696"/>
                <a:gd name="T62" fmla="*/ 230 w 722"/>
                <a:gd name="T63" fmla="*/ 3 h 696"/>
                <a:gd name="T64" fmla="*/ 228 w 722"/>
                <a:gd name="T65" fmla="*/ 2 h 696"/>
                <a:gd name="T66" fmla="*/ 294 w 722"/>
                <a:gd name="T67" fmla="*/ 31 h 696"/>
                <a:gd name="T68" fmla="*/ 342 w 722"/>
                <a:gd name="T69" fmla="*/ 36 h 696"/>
                <a:gd name="T70" fmla="*/ 389 w 722"/>
                <a:gd name="T71" fmla="*/ 58 h 696"/>
                <a:gd name="T72" fmla="*/ 428 w 722"/>
                <a:gd name="T73" fmla="*/ 47 h 696"/>
                <a:gd name="T74" fmla="*/ 473 w 722"/>
                <a:gd name="T75" fmla="*/ 37 h 696"/>
                <a:gd name="T76" fmla="*/ 518 w 722"/>
                <a:gd name="T77" fmla="*/ 65 h 696"/>
                <a:gd name="T78" fmla="*/ 601 w 722"/>
                <a:gd name="T79" fmla="*/ 68 h 696"/>
                <a:gd name="T80" fmla="*/ 600 w 722"/>
                <a:gd name="T81" fmla="*/ 68 h 696"/>
                <a:gd name="T82" fmla="*/ 697 w 722"/>
                <a:gd name="T83" fmla="*/ 206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22" h="696">
                  <a:moveTo>
                    <a:pt x="697" y="206"/>
                  </a:moveTo>
                  <a:cubicBezTo>
                    <a:pt x="698" y="206"/>
                    <a:pt x="698" y="206"/>
                    <a:pt x="698" y="206"/>
                  </a:cubicBezTo>
                  <a:cubicBezTo>
                    <a:pt x="677" y="150"/>
                    <a:pt x="643" y="103"/>
                    <a:pt x="602" y="66"/>
                  </a:cubicBezTo>
                  <a:cubicBezTo>
                    <a:pt x="602" y="66"/>
                    <a:pt x="601" y="66"/>
                    <a:pt x="601" y="66"/>
                  </a:cubicBezTo>
                  <a:cubicBezTo>
                    <a:pt x="592" y="68"/>
                    <a:pt x="578" y="71"/>
                    <a:pt x="562" y="71"/>
                  </a:cubicBezTo>
                  <a:cubicBezTo>
                    <a:pt x="549" y="71"/>
                    <a:pt x="534" y="69"/>
                    <a:pt x="519" y="63"/>
                  </a:cubicBezTo>
                  <a:cubicBezTo>
                    <a:pt x="511" y="60"/>
                    <a:pt x="504" y="54"/>
                    <a:pt x="496" y="48"/>
                  </a:cubicBezTo>
                  <a:cubicBezTo>
                    <a:pt x="489" y="42"/>
                    <a:pt x="481" y="37"/>
                    <a:pt x="473" y="35"/>
                  </a:cubicBezTo>
                  <a:cubicBezTo>
                    <a:pt x="470" y="34"/>
                    <a:pt x="468" y="34"/>
                    <a:pt x="465" y="34"/>
                  </a:cubicBezTo>
                  <a:cubicBezTo>
                    <a:pt x="453" y="34"/>
                    <a:pt x="440" y="39"/>
                    <a:pt x="427" y="45"/>
                  </a:cubicBezTo>
                  <a:cubicBezTo>
                    <a:pt x="415" y="50"/>
                    <a:pt x="402" y="55"/>
                    <a:pt x="390" y="55"/>
                  </a:cubicBezTo>
                  <a:cubicBezTo>
                    <a:pt x="390" y="55"/>
                    <a:pt x="389" y="55"/>
                    <a:pt x="389" y="55"/>
                  </a:cubicBezTo>
                  <a:cubicBezTo>
                    <a:pt x="378" y="55"/>
                    <a:pt x="371" y="52"/>
                    <a:pt x="365" y="48"/>
                  </a:cubicBezTo>
                  <a:cubicBezTo>
                    <a:pt x="359" y="45"/>
                    <a:pt x="353" y="39"/>
                    <a:pt x="343" y="34"/>
                  </a:cubicBezTo>
                  <a:cubicBezTo>
                    <a:pt x="331" y="28"/>
                    <a:pt x="325" y="26"/>
                    <a:pt x="317" y="26"/>
                  </a:cubicBezTo>
                  <a:cubicBezTo>
                    <a:pt x="312" y="26"/>
                    <a:pt x="305" y="27"/>
                    <a:pt x="294" y="28"/>
                  </a:cubicBezTo>
                  <a:cubicBezTo>
                    <a:pt x="292" y="29"/>
                    <a:pt x="289" y="29"/>
                    <a:pt x="286" y="29"/>
                  </a:cubicBezTo>
                  <a:cubicBezTo>
                    <a:pt x="266" y="29"/>
                    <a:pt x="244" y="19"/>
                    <a:pt x="230" y="1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29" y="1"/>
                    <a:pt x="229" y="1"/>
                    <a:pt x="229" y="1"/>
                  </a:cubicBezTo>
                  <a:cubicBezTo>
                    <a:pt x="228" y="1"/>
                    <a:pt x="227" y="2"/>
                    <a:pt x="226" y="3"/>
                  </a:cubicBezTo>
                  <a:cubicBezTo>
                    <a:pt x="225" y="3"/>
                    <a:pt x="225" y="4"/>
                    <a:pt x="225" y="4"/>
                  </a:cubicBezTo>
                  <a:cubicBezTo>
                    <a:pt x="226" y="9"/>
                    <a:pt x="226" y="13"/>
                    <a:pt x="226" y="18"/>
                  </a:cubicBezTo>
                  <a:cubicBezTo>
                    <a:pt x="226" y="48"/>
                    <a:pt x="212" y="76"/>
                    <a:pt x="186" y="94"/>
                  </a:cubicBezTo>
                  <a:cubicBezTo>
                    <a:pt x="179" y="99"/>
                    <a:pt x="169" y="102"/>
                    <a:pt x="159" y="106"/>
                  </a:cubicBezTo>
                  <a:cubicBezTo>
                    <a:pt x="149" y="109"/>
                    <a:pt x="140" y="112"/>
                    <a:pt x="133" y="118"/>
                  </a:cubicBezTo>
                  <a:cubicBezTo>
                    <a:pt x="125" y="125"/>
                    <a:pt x="122" y="134"/>
                    <a:pt x="121" y="142"/>
                  </a:cubicBezTo>
                  <a:cubicBezTo>
                    <a:pt x="120" y="150"/>
                    <a:pt x="120" y="159"/>
                    <a:pt x="117" y="168"/>
                  </a:cubicBezTo>
                  <a:cubicBezTo>
                    <a:pt x="112" y="179"/>
                    <a:pt x="106" y="185"/>
                    <a:pt x="99" y="191"/>
                  </a:cubicBezTo>
                  <a:cubicBezTo>
                    <a:pt x="89" y="198"/>
                    <a:pt x="76" y="202"/>
                    <a:pt x="64" y="207"/>
                  </a:cubicBezTo>
                  <a:cubicBezTo>
                    <a:pt x="53" y="212"/>
                    <a:pt x="42" y="220"/>
                    <a:pt x="35" y="235"/>
                  </a:cubicBezTo>
                  <a:cubicBezTo>
                    <a:pt x="28" y="253"/>
                    <a:pt x="20" y="274"/>
                    <a:pt x="5" y="288"/>
                  </a:cubicBezTo>
                  <a:cubicBezTo>
                    <a:pt x="5" y="288"/>
                    <a:pt x="5" y="288"/>
                    <a:pt x="5" y="288"/>
                  </a:cubicBezTo>
                  <a:cubicBezTo>
                    <a:pt x="3" y="297"/>
                    <a:pt x="1" y="305"/>
                    <a:pt x="1" y="313"/>
                  </a:cubicBezTo>
                  <a:cubicBezTo>
                    <a:pt x="1" y="320"/>
                    <a:pt x="0" y="327"/>
                    <a:pt x="0" y="335"/>
                  </a:cubicBezTo>
                  <a:cubicBezTo>
                    <a:pt x="0" y="378"/>
                    <a:pt x="8" y="421"/>
                    <a:pt x="24" y="464"/>
                  </a:cubicBezTo>
                  <a:cubicBezTo>
                    <a:pt x="79" y="607"/>
                    <a:pt x="216" y="696"/>
                    <a:pt x="361" y="696"/>
                  </a:cubicBezTo>
                  <a:cubicBezTo>
                    <a:pt x="404" y="696"/>
                    <a:pt x="448" y="688"/>
                    <a:pt x="490" y="672"/>
                  </a:cubicBezTo>
                  <a:cubicBezTo>
                    <a:pt x="634" y="617"/>
                    <a:pt x="722" y="480"/>
                    <a:pt x="722" y="335"/>
                  </a:cubicBezTo>
                  <a:cubicBezTo>
                    <a:pt x="722" y="292"/>
                    <a:pt x="714" y="248"/>
                    <a:pt x="698" y="206"/>
                  </a:cubicBezTo>
                  <a:cubicBezTo>
                    <a:pt x="697" y="206"/>
                    <a:pt x="697" y="206"/>
                    <a:pt x="697" y="206"/>
                  </a:cubicBezTo>
                  <a:cubicBezTo>
                    <a:pt x="696" y="207"/>
                    <a:pt x="696" y="207"/>
                    <a:pt x="696" y="207"/>
                  </a:cubicBezTo>
                  <a:cubicBezTo>
                    <a:pt x="712" y="249"/>
                    <a:pt x="720" y="292"/>
                    <a:pt x="720" y="335"/>
                  </a:cubicBezTo>
                  <a:cubicBezTo>
                    <a:pt x="720" y="479"/>
                    <a:pt x="632" y="615"/>
                    <a:pt x="489" y="670"/>
                  </a:cubicBezTo>
                  <a:cubicBezTo>
                    <a:pt x="447" y="686"/>
                    <a:pt x="404" y="693"/>
                    <a:pt x="361" y="693"/>
                  </a:cubicBezTo>
                  <a:cubicBezTo>
                    <a:pt x="217" y="693"/>
                    <a:pt x="81" y="606"/>
                    <a:pt x="26" y="463"/>
                  </a:cubicBezTo>
                  <a:cubicBezTo>
                    <a:pt x="10" y="421"/>
                    <a:pt x="3" y="377"/>
                    <a:pt x="3" y="335"/>
                  </a:cubicBezTo>
                  <a:cubicBezTo>
                    <a:pt x="3" y="328"/>
                    <a:pt x="3" y="320"/>
                    <a:pt x="3" y="313"/>
                  </a:cubicBezTo>
                  <a:cubicBezTo>
                    <a:pt x="4" y="305"/>
                    <a:pt x="5" y="297"/>
                    <a:pt x="7" y="289"/>
                  </a:cubicBezTo>
                  <a:cubicBezTo>
                    <a:pt x="6" y="289"/>
                    <a:pt x="6" y="289"/>
                    <a:pt x="6" y="289"/>
                  </a:cubicBezTo>
                  <a:cubicBezTo>
                    <a:pt x="7" y="290"/>
                    <a:pt x="7" y="290"/>
                    <a:pt x="7" y="290"/>
                  </a:cubicBezTo>
                  <a:cubicBezTo>
                    <a:pt x="22" y="276"/>
                    <a:pt x="30" y="254"/>
                    <a:pt x="38" y="236"/>
                  </a:cubicBezTo>
                  <a:cubicBezTo>
                    <a:pt x="42" y="226"/>
                    <a:pt x="48" y="220"/>
                    <a:pt x="54" y="215"/>
                  </a:cubicBezTo>
                  <a:cubicBezTo>
                    <a:pt x="65" y="208"/>
                    <a:pt x="77" y="205"/>
                    <a:pt x="89" y="199"/>
                  </a:cubicBezTo>
                  <a:cubicBezTo>
                    <a:pt x="101" y="194"/>
                    <a:pt x="112" y="185"/>
                    <a:pt x="119" y="169"/>
                  </a:cubicBezTo>
                  <a:cubicBezTo>
                    <a:pt x="123" y="159"/>
                    <a:pt x="123" y="150"/>
                    <a:pt x="124" y="142"/>
                  </a:cubicBezTo>
                  <a:cubicBezTo>
                    <a:pt x="125" y="134"/>
                    <a:pt x="127" y="127"/>
                    <a:pt x="135" y="120"/>
                  </a:cubicBezTo>
                  <a:cubicBezTo>
                    <a:pt x="141" y="114"/>
                    <a:pt x="150" y="111"/>
                    <a:pt x="160" y="108"/>
                  </a:cubicBezTo>
                  <a:cubicBezTo>
                    <a:pt x="170" y="105"/>
                    <a:pt x="180" y="102"/>
                    <a:pt x="187" y="96"/>
                  </a:cubicBezTo>
                  <a:cubicBezTo>
                    <a:pt x="214" y="77"/>
                    <a:pt x="229" y="48"/>
                    <a:pt x="229" y="18"/>
                  </a:cubicBezTo>
                  <a:cubicBezTo>
                    <a:pt x="229" y="13"/>
                    <a:pt x="228" y="9"/>
                    <a:pt x="228" y="4"/>
                  </a:cubicBezTo>
                  <a:cubicBezTo>
                    <a:pt x="227" y="4"/>
                    <a:pt x="227" y="4"/>
                    <a:pt x="227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4"/>
                    <a:pt x="229" y="3"/>
                    <a:pt x="230" y="3"/>
                  </a:cubicBezTo>
                  <a:cubicBezTo>
                    <a:pt x="229" y="2"/>
                    <a:pt x="229" y="2"/>
                    <a:pt x="229" y="2"/>
                  </a:cubicBezTo>
                  <a:cubicBezTo>
                    <a:pt x="228" y="2"/>
                    <a:pt x="228" y="2"/>
                    <a:pt x="228" y="2"/>
                  </a:cubicBezTo>
                  <a:cubicBezTo>
                    <a:pt x="242" y="21"/>
                    <a:pt x="266" y="31"/>
                    <a:pt x="286" y="31"/>
                  </a:cubicBezTo>
                  <a:cubicBezTo>
                    <a:pt x="289" y="31"/>
                    <a:pt x="292" y="31"/>
                    <a:pt x="294" y="31"/>
                  </a:cubicBezTo>
                  <a:cubicBezTo>
                    <a:pt x="305" y="29"/>
                    <a:pt x="312" y="28"/>
                    <a:pt x="317" y="28"/>
                  </a:cubicBezTo>
                  <a:cubicBezTo>
                    <a:pt x="324" y="28"/>
                    <a:pt x="330" y="30"/>
                    <a:pt x="342" y="36"/>
                  </a:cubicBezTo>
                  <a:cubicBezTo>
                    <a:pt x="351" y="41"/>
                    <a:pt x="357" y="46"/>
                    <a:pt x="364" y="50"/>
                  </a:cubicBezTo>
                  <a:cubicBezTo>
                    <a:pt x="370" y="54"/>
                    <a:pt x="377" y="57"/>
                    <a:pt x="389" y="58"/>
                  </a:cubicBezTo>
                  <a:cubicBezTo>
                    <a:pt x="389" y="58"/>
                    <a:pt x="390" y="58"/>
                    <a:pt x="390" y="58"/>
                  </a:cubicBezTo>
                  <a:cubicBezTo>
                    <a:pt x="403" y="58"/>
                    <a:pt x="416" y="52"/>
                    <a:pt x="428" y="47"/>
                  </a:cubicBezTo>
                  <a:cubicBezTo>
                    <a:pt x="441" y="41"/>
                    <a:pt x="453" y="36"/>
                    <a:pt x="465" y="36"/>
                  </a:cubicBezTo>
                  <a:cubicBezTo>
                    <a:pt x="467" y="36"/>
                    <a:pt x="470" y="36"/>
                    <a:pt x="473" y="37"/>
                  </a:cubicBezTo>
                  <a:cubicBezTo>
                    <a:pt x="480" y="39"/>
                    <a:pt x="487" y="44"/>
                    <a:pt x="495" y="50"/>
                  </a:cubicBezTo>
                  <a:cubicBezTo>
                    <a:pt x="502" y="56"/>
                    <a:pt x="510" y="62"/>
                    <a:pt x="518" y="65"/>
                  </a:cubicBezTo>
                  <a:cubicBezTo>
                    <a:pt x="533" y="71"/>
                    <a:pt x="548" y="73"/>
                    <a:pt x="562" y="73"/>
                  </a:cubicBezTo>
                  <a:cubicBezTo>
                    <a:pt x="578" y="73"/>
                    <a:pt x="592" y="70"/>
                    <a:pt x="601" y="68"/>
                  </a:cubicBezTo>
                  <a:cubicBezTo>
                    <a:pt x="601" y="67"/>
                    <a:pt x="601" y="67"/>
                    <a:pt x="601" y="67"/>
                  </a:cubicBezTo>
                  <a:cubicBezTo>
                    <a:pt x="600" y="68"/>
                    <a:pt x="600" y="68"/>
                    <a:pt x="600" y="68"/>
                  </a:cubicBezTo>
                  <a:cubicBezTo>
                    <a:pt x="642" y="105"/>
                    <a:pt x="675" y="152"/>
                    <a:pt x="696" y="207"/>
                  </a:cubicBezTo>
                  <a:cubicBezTo>
                    <a:pt x="697" y="206"/>
                    <a:pt x="697" y="206"/>
                    <a:pt x="697" y="206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2" name="ïṣ1ídê">
              <a:extLst>
                <a:ext uri="{FF2B5EF4-FFF2-40B4-BE49-F238E27FC236}">
                  <a16:creationId xmlns:a16="http://schemas.microsoft.com/office/drawing/2014/main" id="{D0FC8CA9-EE8C-F07B-EBDD-F41256353FD8}"/>
                </a:ext>
              </a:extLst>
            </p:cNvPr>
            <p:cNvSpPr/>
            <p:nvPr/>
          </p:nvSpPr>
          <p:spPr bwMode="auto">
            <a:xfrm>
              <a:off x="4384676" y="3568700"/>
              <a:ext cx="66675" cy="36513"/>
            </a:xfrm>
            <a:custGeom>
              <a:avLst/>
              <a:gdLst>
                <a:gd name="T0" fmla="*/ 0 w 42"/>
                <a:gd name="T1" fmla="*/ 23 h 23"/>
                <a:gd name="T2" fmla="*/ 42 w 42"/>
                <a:gd name="T3" fmla="*/ 0 h 23"/>
                <a:gd name="T4" fmla="*/ 0 w 42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3">
                  <a:moveTo>
                    <a:pt x="0" y="23"/>
                  </a:moveTo>
                  <a:lnTo>
                    <a:pt x="42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3" name="îṥ1íḑé">
              <a:extLst>
                <a:ext uri="{FF2B5EF4-FFF2-40B4-BE49-F238E27FC236}">
                  <a16:creationId xmlns:a16="http://schemas.microsoft.com/office/drawing/2014/main" id="{A57AFF0C-1BE8-2969-F769-F5C415A97ED5}"/>
                </a:ext>
              </a:extLst>
            </p:cNvPr>
            <p:cNvSpPr/>
            <p:nvPr/>
          </p:nvSpPr>
          <p:spPr bwMode="auto">
            <a:xfrm flipV="1">
              <a:off x="4384676" y="3568700"/>
              <a:ext cx="66675" cy="36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4" name="ísḷiḍê">
              <a:extLst>
                <a:ext uri="{FF2B5EF4-FFF2-40B4-BE49-F238E27FC236}">
                  <a16:creationId xmlns:a16="http://schemas.microsoft.com/office/drawing/2014/main" id="{C54732B2-6202-9872-EDF7-A84D36923203}"/>
                </a:ext>
              </a:extLst>
            </p:cNvPr>
            <p:cNvSpPr/>
            <p:nvPr/>
          </p:nvSpPr>
          <p:spPr bwMode="auto">
            <a:xfrm>
              <a:off x="4378326" y="3565525"/>
              <a:ext cx="79375" cy="46038"/>
            </a:xfrm>
            <a:custGeom>
              <a:avLst/>
              <a:gdLst>
                <a:gd name="T0" fmla="*/ 4 w 41"/>
                <a:gd name="T1" fmla="*/ 23 h 24"/>
                <a:gd name="T2" fmla="*/ 39 w 41"/>
                <a:gd name="T3" fmla="*/ 5 h 24"/>
                <a:gd name="T4" fmla="*/ 40 w 41"/>
                <a:gd name="T5" fmla="*/ 1 h 24"/>
                <a:gd name="T6" fmla="*/ 37 w 41"/>
                <a:gd name="T7" fmla="*/ 0 h 24"/>
                <a:gd name="T8" fmla="*/ 2 w 41"/>
                <a:gd name="T9" fmla="*/ 19 h 24"/>
                <a:gd name="T10" fmla="*/ 1 w 41"/>
                <a:gd name="T11" fmla="*/ 22 h 24"/>
                <a:gd name="T12" fmla="*/ 4 w 41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24">
                  <a:moveTo>
                    <a:pt x="4" y="23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1" y="4"/>
                    <a:pt x="41" y="3"/>
                    <a:pt x="40" y="1"/>
                  </a:cubicBezTo>
                  <a:cubicBezTo>
                    <a:pt x="40" y="0"/>
                    <a:pt x="38" y="0"/>
                    <a:pt x="37" y="0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0" y="21"/>
                    <a:pt x="1" y="22"/>
                  </a:cubicBezTo>
                  <a:cubicBezTo>
                    <a:pt x="2" y="23"/>
                    <a:pt x="3" y="24"/>
                    <a:pt x="4" y="23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5" name="işľîḓê">
              <a:extLst>
                <a:ext uri="{FF2B5EF4-FFF2-40B4-BE49-F238E27FC236}">
                  <a16:creationId xmlns:a16="http://schemas.microsoft.com/office/drawing/2014/main" id="{4087F2D3-FB07-F51D-2833-AFBAB25B7B7E}"/>
                </a:ext>
              </a:extLst>
            </p:cNvPr>
            <p:cNvSpPr/>
            <p:nvPr/>
          </p:nvSpPr>
          <p:spPr bwMode="auto">
            <a:xfrm>
              <a:off x="4397376" y="3602038"/>
              <a:ext cx="66675" cy="33338"/>
            </a:xfrm>
            <a:custGeom>
              <a:avLst/>
              <a:gdLst>
                <a:gd name="T0" fmla="*/ 0 w 42"/>
                <a:gd name="T1" fmla="*/ 21 h 21"/>
                <a:gd name="T2" fmla="*/ 42 w 42"/>
                <a:gd name="T3" fmla="*/ 0 h 21"/>
                <a:gd name="T4" fmla="*/ 0 w 42"/>
                <a:gd name="T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1">
                  <a:moveTo>
                    <a:pt x="0" y="21"/>
                  </a:moveTo>
                  <a:lnTo>
                    <a:pt x="42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6" name="îśľîdè">
              <a:extLst>
                <a:ext uri="{FF2B5EF4-FFF2-40B4-BE49-F238E27FC236}">
                  <a16:creationId xmlns:a16="http://schemas.microsoft.com/office/drawing/2014/main" id="{6FB99E91-1FB7-A802-70F5-BBA9FD4FD3F6}"/>
                </a:ext>
              </a:extLst>
            </p:cNvPr>
            <p:cNvSpPr/>
            <p:nvPr/>
          </p:nvSpPr>
          <p:spPr bwMode="auto">
            <a:xfrm flipV="1">
              <a:off x="4397376" y="3602038"/>
              <a:ext cx="66675" cy="333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7" name="ïşľiḋê">
              <a:extLst>
                <a:ext uri="{FF2B5EF4-FFF2-40B4-BE49-F238E27FC236}">
                  <a16:creationId xmlns:a16="http://schemas.microsoft.com/office/drawing/2014/main" id="{EF771BDB-3ADB-1D93-84BC-BD6475B9C5B7}"/>
                </a:ext>
              </a:extLst>
            </p:cNvPr>
            <p:cNvSpPr/>
            <p:nvPr/>
          </p:nvSpPr>
          <p:spPr bwMode="auto">
            <a:xfrm>
              <a:off x="4392614" y="3595688"/>
              <a:ext cx="77788" cy="46038"/>
            </a:xfrm>
            <a:custGeom>
              <a:avLst/>
              <a:gdLst>
                <a:gd name="T0" fmla="*/ 4 w 41"/>
                <a:gd name="T1" fmla="*/ 23 h 24"/>
                <a:gd name="T2" fmla="*/ 39 w 41"/>
                <a:gd name="T3" fmla="*/ 5 h 24"/>
                <a:gd name="T4" fmla="*/ 40 w 41"/>
                <a:gd name="T5" fmla="*/ 1 h 24"/>
                <a:gd name="T6" fmla="*/ 37 w 41"/>
                <a:gd name="T7" fmla="*/ 0 h 24"/>
                <a:gd name="T8" fmla="*/ 2 w 41"/>
                <a:gd name="T9" fmla="*/ 19 h 24"/>
                <a:gd name="T10" fmla="*/ 1 w 41"/>
                <a:gd name="T11" fmla="*/ 22 h 24"/>
                <a:gd name="T12" fmla="*/ 4 w 41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24">
                  <a:moveTo>
                    <a:pt x="4" y="23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1" y="4"/>
                    <a:pt x="41" y="3"/>
                    <a:pt x="40" y="1"/>
                  </a:cubicBezTo>
                  <a:cubicBezTo>
                    <a:pt x="40" y="0"/>
                    <a:pt x="38" y="0"/>
                    <a:pt x="37" y="0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0" y="21"/>
                    <a:pt x="1" y="22"/>
                  </a:cubicBezTo>
                  <a:cubicBezTo>
                    <a:pt x="2" y="23"/>
                    <a:pt x="3" y="24"/>
                    <a:pt x="4" y="23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8" name="iṧḻiḍé">
              <a:extLst>
                <a:ext uri="{FF2B5EF4-FFF2-40B4-BE49-F238E27FC236}">
                  <a16:creationId xmlns:a16="http://schemas.microsoft.com/office/drawing/2014/main" id="{A395C35F-B836-5157-00B1-427E3780DCA4}"/>
                </a:ext>
              </a:extLst>
            </p:cNvPr>
            <p:cNvSpPr/>
            <p:nvPr/>
          </p:nvSpPr>
          <p:spPr bwMode="auto">
            <a:xfrm>
              <a:off x="3387726" y="3984625"/>
              <a:ext cx="66675" cy="36513"/>
            </a:xfrm>
            <a:custGeom>
              <a:avLst/>
              <a:gdLst>
                <a:gd name="T0" fmla="*/ 0 w 42"/>
                <a:gd name="T1" fmla="*/ 23 h 23"/>
                <a:gd name="T2" fmla="*/ 42 w 42"/>
                <a:gd name="T3" fmla="*/ 0 h 23"/>
                <a:gd name="T4" fmla="*/ 0 w 42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3">
                  <a:moveTo>
                    <a:pt x="0" y="23"/>
                  </a:moveTo>
                  <a:lnTo>
                    <a:pt x="42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9" name="iśļîďê">
              <a:extLst>
                <a:ext uri="{FF2B5EF4-FFF2-40B4-BE49-F238E27FC236}">
                  <a16:creationId xmlns:a16="http://schemas.microsoft.com/office/drawing/2014/main" id="{AB8528C3-302D-824B-D1DD-2F72DE3CB83B}"/>
                </a:ext>
              </a:extLst>
            </p:cNvPr>
            <p:cNvSpPr/>
            <p:nvPr/>
          </p:nvSpPr>
          <p:spPr bwMode="auto">
            <a:xfrm flipV="1">
              <a:off x="3387726" y="3984625"/>
              <a:ext cx="66675" cy="36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0" name="ïş1íḓé">
              <a:extLst>
                <a:ext uri="{FF2B5EF4-FFF2-40B4-BE49-F238E27FC236}">
                  <a16:creationId xmlns:a16="http://schemas.microsoft.com/office/drawing/2014/main" id="{ADA283BC-BBF2-8E8E-90B3-6F73D205E5FB}"/>
                </a:ext>
              </a:extLst>
            </p:cNvPr>
            <p:cNvSpPr/>
            <p:nvPr/>
          </p:nvSpPr>
          <p:spPr bwMode="auto">
            <a:xfrm>
              <a:off x="3381376" y="3978275"/>
              <a:ext cx="79375" cy="46038"/>
            </a:xfrm>
            <a:custGeom>
              <a:avLst/>
              <a:gdLst>
                <a:gd name="T0" fmla="*/ 4 w 41"/>
                <a:gd name="T1" fmla="*/ 24 h 24"/>
                <a:gd name="T2" fmla="*/ 39 w 41"/>
                <a:gd name="T3" fmla="*/ 5 h 24"/>
                <a:gd name="T4" fmla="*/ 40 w 41"/>
                <a:gd name="T5" fmla="*/ 2 h 24"/>
                <a:gd name="T6" fmla="*/ 37 w 41"/>
                <a:gd name="T7" fmla="*/ 1 h 24"/>
                <a:gd name="T8" fmla="*/ 2 w 41"/>
                <a:gd name="T9" fmla="*/ 19 h 24"/>
                <a:gd name="T10" fmla="*/ 1 w 41"/>
                <a:gd name="T11" fmla="*/ 23 h 24"/>
                <a:gd name="T12" fmla="*/ 4 w 41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24">
                  <a:moveTo>
                    <a:pt x="4" y="24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1" y="5"/>
                    <a:pt x="41" y="3"/>
                    <a:pt x="40" y="2"/>
                  </a:cubicBezTo>
                  <a:cubicBezTo>
                    <a:pt x="40" y="1"/>
                    <a:pt x="38" y="0"/>
                    <a:pt x="37" y="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0" y="21"/>
                    <a:pt x="1" y="23"/>
                  </a:cubicBezTo>
                  <a:cubicBezTo>
                    <a:pt x="2" y="24"/>
                    <a:pt x="3" y="24"/>
                    <a:pt x="4" y="24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1" name="ïsḷíḓê">
              <a:extLst>
                <a:ext uri="{FF2B5EF4-FFF2-40B4-BE49-F238E27FC236}">
                  <a16:creationId xmlns:a16="http://schemas.microsoft.com/office/drawing/2014/main" id="{368F3364-BDA7-2CCA-0EA0-4FF35903FE50}"/>
                </a:ext>
              </a:extLst>
            </p:cNvPr>
            <p:cNvSpPr/>
            <p:nvPr/>
          </p:nvSpPr>
          <p:spPr bwMode="auto">
            <a:xfrm>
              <a:off x="3400426" y="4014788"/>
              <a:ext cx="68263" cy="36513"/>
            </a:xfrm>
            <a:custGeom>
              <a:avLst/>
              <a:gdLst>
                <a:gd name="T0" fmla="*/ 0 w 43"/>
                <a:gd name="T1" fmla="*/ 23 h 23"/>
                <a:gd name="T2" fmla="*/ 43 w 43"/>
                <a:gd name="T3" fmla="*/ 0 h 23"/>
                <a:gd name="T4" fmla="*/ 0 w 43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23">
                  <a:moveTo>
                    <a:pt x="0" y="23"/>
                  </a:moveTo>
                  <a:lnTo>
                    <a:pt x="43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2" name="ísļîḍé">
              <a:extLst>
                <a:ext uri="{FF2B5EF4-FFF2-40B4-BE49-F238E27FC236}">
                  <a16:creationId xmlns:a16="http://schemas.microsoft.com/office/drawing/2014/main" id="{BC4FD9A6-C7C9-0D31-3255-F678F418E0C5}"/>
                </a:ext>
              </a:extLst>
            </p:cNvPr>
            <p:cNvSpPr/>
            <p:nvPr/>
          </p:nvSpPr>
          <p:spPr bwMode="auto">
            <a:xfrm flipV="1">
              <a:off x="3400426" y="4014788"/>
              <a:ext cx="68263" cy="36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3" name="iSḻïḋé">
              <a:extLst>
                <a:ext uri="{FF2B5EF4-FFF2-40B4-BE49-F238E27FC236}">
                  <a16:creationId xmlns:a16="http://schemas.microsoft.com/office/drawing/2014/main" id="{D8E7C36E-5ED7-747A-BA04-49DC95712477}"/>
                </a:ext>
              </a:extLst>
            </p:cNvPr>
            <p:cNvSpPr/>
            <p:nvPr/>
          </p:nvSpPr>
          <p:spPr bwMode="auto">
            <a:xfrm>
              <a:off x="3395664" y="4011613"/>
              <a:ext cx="77788" cy="44450"/>
            </a:xfrm>
            <a:custGeom>
              <a:avLst/>
              <a:gdLst>
                <a:gd name="T0" fmla="*/ 4 w 41"/>
                <a:gd name="T1" fmla="*/ 23 h 23"/>
                <a:gd name="T2" fmla="*/ 39 w 41"/>
                <a:gd name="T3" fmla="*/ 4 h 23"/>
                <a:gd name="T4" fmla="*/ 40 w 41"/>
                <a:gd name="T5" fmla="*/ 1 h 23"/>
                <a:gd name="T6" fmla="*/ 37 w 41"/>
                <a:gd name="T7" fmla="*/ 0 h 23"/>
                <a:gd name="T8" fmla="*/ 2 w 41"/>
                <a:gd name="T9" fmla="*/ 19 h 23"/>
                <a:gd name="T10" fmla="*/ 1 w 41"/>
                <a:gd name="T11" fmla="*/ 22 h 23"/>
                <a:gd name="T12" fmla="*/ 4 w 41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23">
                  <a:moveTo>
                    <a:pt x="4" y="23"/>
                  </a:moveTo>
                  <a:cubicBezTo>
                    <a:pt x="39" y="4"/>
                    <a:pt x="39" y="4"/>
                    <a:pt x="39" y="4"/>
                  </a:cubicBezTo>
                  <a:cubicBezTo>
                    <a:pt x="40" y="4"/>
                    <a:pt x="41" y="2"/>
                    <a:pt x="40" y="1"/>
                  </a:cubicBezTo>
                  <a:cubicBezTo>
                    <a:pt x="40" y="0"/>
                    <a:pt x="38" y="0"/>
                    <a:pt x="37" y="0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0" y="21"/>
                    <a:pt x="1" y="22"/>
                  </a:cubicBezTo>
                  <a:cubicBezTo>
                    <a:pt x="2" y="23"/>
                    <a:pt x="3" y="23"/>
                    <a:pt x="4" y="23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4" name="isļïḑé">
              <a:extLst>
                <a:ext uri="{FF2B5EF4-FFF2-40B4-BE49-F238E27FC236}">
                  <a16:creationId xmlns:a16="http://schemas.microsoft.com/office/drawing/2014/main" id="{6B3A22EF-BF7B-6D6B-FDAC-82E21FF82700}"/>
                </a:ext>
              </a:extLst>
            </p:cNvPr>
            <p:cNvSpPr/>
            <p:nvPr/>
          </p:nvSpPr>
          <p:spPr bwMode="auto">
            <a:xfrm>
              <a:off x="3795714" y="4065588"/>
              <a:ext cx="73025" cy="179388"/>
            </a:xfrm>
            <a:custGeom>
              <a:avLst/>
              <a:gdLst>
                <a:gd name="T0" fmla="*/ 38 w 38"/>
                <a:gd name="T1" fmla="*/ 0 h 94"/>
                <a:gd name="T2" fmla="*/ 0 w 38"/>
                <a:gd name="T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" h="94">
                  <a:moveTo>
                    <a:pt x="38" y="0"/>
                  </a:moveTo>
                  <a:cubicBezTo>
                    <a:pt x="38" y="0"/>
                    <a:pt x="4" y="26"/>
                    <a:pt x="0" y="94"/>
                  </a:cubicBezTo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5" name="işľíḓe">
              <a:extLst>
                <a:ext uri="{FF2B5EF4-FFF2-40B4-BE49-F238E27FC236}">
                  <a16:creationId xmlns:a16="http://schemas.microsoft.com/office/drawing/2014/main" id="{DAF67F8B-9C4A-DBA6-E967-77FCD4B6776D}"/>
                </a:ext>
              </a:extLst>
            </p:cNvPr>
            <p:cNvSpPr/>
            <p:nvPr/>
          </p:nvSpPr>
          <p:spPr bwMode="auto">
            <a:xfrm>
              <a:off x="3789364" y="4059238"/>
              <a:ext cx="82550" cy="192088"/>
            </a:xfrm>
            <a:custGeom>
              <a:avLst/>
              <a:gdLst>
                <a:gd name="T0" fmla="*/ 39 w 43"/>
                <a:gd name="T1" fmla="*/ 1 h 100"/>
                <a:gd name="T2" fmla="*/ 0 w 43"/>
                <a:gd name="T3" fmla="*/ 97 h 100"/>
                <a:gd name="T4" fmla="*/ 3 w 43"/>
                <a:gd name="T5" fmla="*/ 100 h 100"/>
                <a:gd name="T6" fmla="*/ 5 w 43"/>
                <a:gd name="T7" fmla="*/ 98 h 100"/>
                <a:gd name="T8" fmla="*/ 25 w 43"/>
                <a:gd name="T9" fmla="*/ 26 h 100"/>
                <a:gd name="T10" fmla="*/ 37 w 43"/>
                <a:gd name="T11" fmla="*/ 10 h 100"/>
                <a:gd name="T12" fmla="*/ 41 w 43"/>
                <a:gd name="T13" fmla="*/ 6 h 100"/>
                <a:gd name="T14" fmla="*/ 42 w 43"/>
                <a:gd name="T15" fmla="*/ 5 h 100"/>
                <a:gd name="T16" fmla="*/ 42 w 43"/>
                <a:gd name="T17" fmla="*/ 5 h 100"/>
                <a:gd name="T18" fmla="*/ 42 w 43"/>
                <a:gd name="T19" fmla="*/ 5 h 100"/>
                <a:gd name="T20" fmla="*/ 43 w 43"/>
                <a:gd name="T21" fmla="*/ 1 h 100"/>
                <a:gd name="T22" fmla="*/ 39 w 43"/>
                <a:gd name="T23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" h="100">
                  <a:moveTo>
                    <a:pt x="39" y="1"/>
                  </a:moveTo>
                  <a:cubicBezTo>
                    <a:pt x="39" y="1"/>
                    <a:pt x="5" y="28"/>
                    <a:pt x="0" y="97"/>
                  </a:cubicBezTo>
                  <a:cubicBezTo>
                    <a:pt x="0" y="99"/>
                    <a:pt x="1" y="100"/>
                    <a:pt x="3" y="100"/>
                  </a:cubicBezTo>
                  <a:cubicBezTo>
                    <a:pt x="4" y="100"/>
                    <a:pt x="5" y="99"/>
                    <a:pt x="5" y="98"/>
                  </a:cubicBezTo>
                  <a:cubicBezTo>
                    <a:pt x="7" y="64"/>
                    <a:pt x="17" y="40"/>
                    <a:pt x="25" y="26"/>
                  </a:cubicBezTo>
                  <a:cubicBezTo>
                    <a:pt x="30" y="18"/>
                    <a:pt x="34" y="13"/>
                    <a:pt x="37" y="10"/>
                  </a:cubicBezTo>
                  <a:cubicBezTo>
                    <a:pt x="39" y="8"/>
                    <a:pt x="40" y="7"/>
                    <a:pt x="41" y="6"/>
                  </a:cubicBezTo>
                  <a:cubicBezTo>
                    <a:pt x="41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3" y="4"/>
                    <a:pt x="43" y="2"/>
                    <a:pt x="43" y="1"/>
                  </a:cubicBezTo>
                  <a:cubicBezTo>
                    <a:pt x="42" y="0"/>
                    <a:pt x="40" y="0"/>
                    <a:pt x="39" y="1"/>
                  </a:cubicBez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6" name="iṥlïḍe">
              <a:extLst>
                <a:ext uri="{FF2B5EF4-FFF2-40B4-BE49-F238E27FC236}">
                  <a16:creationId xmlns:a16="http://schemas.microsoft.com/office/drawing/2014/main" id="{095949E8-D2FF-AB05-5CEA-55B80551EA30}"/>
                </a:ext>
              </a:extLst>
            </p:cNvPr>
            <p:cNvSpPr/>
            <p:nvPr/>
          </p:nvSpPr>
          <p:spPr bwMode="auto">
            <a:xfrm>
              <a:off x="4171951" y="3919538"/>
              <a:ext cx="150813" cy="93663"/>
            </a:xfrm>
            <a:custGeom>
              <a:avLst/>
              <a:gdLst>
                <a:gd name="T0" fmla="*/ 0 w 79"/>
                <a:gd name="T1" fmla="*/ 12 h 49"/>
                <a:gd name="T2" fmla="*/ 79 w 79"/>
                <a:gd name="T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9" h="49">
                  <a:moveTo>
                    <a:pt x="0" y="12"/>
                  </a:moveTo>
                  <a:cubicBezTo>
                    <a:pt x="0" y="12"/>
                    <a:pt x="44" y="0"/>
                    <a:pt x="79" y="49"/>
                  </a:cubicBezTo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7" name="iŝ1iḓe">
              <a:extLst>
                <a:ext uri="{FF2B5EF4-FFF2-40B4-BE49-F238E27FC236}">
                  <a16:creationId xmlns:a16="http://schemas.microsoft.com/office/drawing/2014/main" id="{E83B1874-AAB5-13BC-826F-89CF2E1453B7}"/>
                </a:ext>
              </a:extLst>
            </p:cNvPr>
            <p:cNvSpPr/>
            <p:nvPr/>
          </p:nvSpPr>
          <p:spPr bwMode="auto">
            <a:xfrm>
              <a:off x="4165601" y="3937000"/>
              <a:ext cx="161925" cy="82550"/>
            </a:xfrm>
            <a:custGeom>
              <a:avLst/>
              <a:gdLst>
                <a:gd name="T0" fmla="*/ 4 w 84"/>
                <a:gd name="T1" fmla="*/ 6 h 43"/>
                <a:gd name="T2" fmla="*/ 4 w 84"/>
                <a:gd name="T3" fmla="*/ 6 h 43"/>
                <a:gd name="T4" fmla="*/ 16 w 84"/>
                <a:gd name="T5" fmla="*/ 4 h 43"/>
                <a:gd name="T6" fmla="*/ 45 w 84"/>
                <a:gd name="T7" fmla="*/ 11 h 43"/>
                <a:gd name="T8" fmla="*/ 80 w 84"/>
                <a:gd name="T9" fmla="*/ 42 h 43"/>
                <a:gd name="T10" fmla="*/ 83 w 84"/>
                <a:gd name="T11" fmla="*/ 42 h 43"/>
                <a:gd name="T12" fmla="*/ 84 w 84"/>
                <a:gd name="T13" fmla="*/ 39 h 43"/>
                <a:gd name="T14" fmla="*/ 47 w 84"/>
                <a:gd name="T15" fmla="*/ 7 h 43"/>
                <a:gd name="T16" fmla="*/ 16 w 84"/>
                <a:gd name="T17" fmla="*/ 0 h 43"/>
                <a:gd name="T18" fmla="*/ 2 w 84"/>
                <a:gd name="T19" fmla="*/ 1 h 43"/>
                <a:gd name="T20" fmla="*/ 1 w 84"/>
                <a:gd name="T21" fmla="*/ 4 h 43"/>
                <a:gd name="T22" fmla="*/ 4 w 84"/>
                <a:gd name="T23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" h="43">
                  <a:moveTo>
                    <a:pt x="4" y="6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9" y="4"/>
                    <a:pt x="16" y="4"/>
                  </a:cubicBezTo>
                  <a:cubicBezTo>
                    <a:pt x="23" y="4"/>
                    <a:pt x="34" y="6"/>
                    <a:pt x="45" y="11"/>
                  </a:cubicBezTo>
                  <a:cubicBezTo>
                    <a:pt x="56" y="16"/>
                    <a:pt x="68" y="26"/>
                    <a:pt x="80" y="42"/>
                  </a:cubicBezTo>
                  <a:cubicBezTo>
                    <a:pt x="81" y="43"/>
                    <a:pt x="82" y="43"/>
                    <a:pt x="83" y="42"/>
                  </a:cubicBezTo>
                  <a:cubicBezTo>
                    <a:pt x="84" y="42"/>
                    <a:pt x="84" y="40"/>
                    <a:pt x="84" y="39"/>
                  </a:cubicBezTo>
                  <a:cubicBezTo>
                    <a:pt x="72" y="22"/>
                    <a:pt x="59" y="12"/>
                    <a:pt x="47" y="7"/>
                  </a:cubicBezTo>
                  <a:cubicBezTo>
                    <a:pt x="35" y="1"/>
                    <a:pt x="24" y="0"/>
                    <a:pt x="16" y="0"/>
                  </a:cubicBezTo>
                  <a:cubicBezTo>
                    <a:pt x="8" y="0"/>
                    <a:pt x="2" y="1"/>
                    <a:pt x="2" y="1"/>
                  </a:cubicBezTo>
                  <a:cubicBezTo>
                    <a:pt x="1" y="1"/>
                    <a:pt x="0" y="3"/>
                    <a:pt x="1" y="4"/>
                  </a:cubicBezTo>
                  <a:cubicBezTo>
                    <a:pt x="1" y="5"/>
                    <a:pt x="2" y="6"/>
                    <a:pt x="4" y="6"/>
                  </a:cubicBez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8" name="iṡḻïḑê">
              <a:extLst>
                <a:ext uri="{FF2B5EF4-FFF2-40B4-BE49-F238E27FC236}">
                  <a16:creationId xmlns:a16="http://schemas.microsoft.com/office/drawing/2014/main" id="{98A29C99-A921-4729-C5D9-A6056FA245BC}"/>
                </a:ext>
              </a:extLst>
            </p:cNvPr>
            <p:cNvSpPr/>
            <p:nvPr/>
          </p:nvSpPr>
          <p:spPr bwMode="auto">
            <a:xfrm>
              <a:off x="3406776" y="4113213"/>
              <a:ext cx="176213" cy="134938"/>
            </a:xfrm>
            <a:custGeom>
              <a:avLst/>
              <a:gdLst>
                <a:gd name="T0" fmla="*/ 86 w 92"/>
                <a:gd name="T1" fmla="*/ 19 h 71"/>
                <a:gd name="T2" fmla="*/ 57 w 92"/>
                <a:gd name="T3" fmla="*/ 62 h 71"/>
                <a:gd name="T4" fmla="*/ 6 w 92"/>
                <a:gd name="T5" fmla="*/ 52 h 71"/>
                <a:gd name="T6" fmla="*/ 35 w 92"/>
                <a:gd name="T7" fmla="*/ 9 h 71"/>
                <a:gd name="T8" fmla="*/ 86 w 92"/>
                <a:gd name="T9" fmla="*/ 1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71">
                  <a:moveTo>
                    <a:pt x="86" y="19"/>
                  </a:moveTo>
                  <a:cubicBezTo>
                    <a:pt x="92" y="34"/>
                    <a:pt x="79" y="53"/>
                    <a:pt x="57" y="62"/>
                  </a:cubicBezTo>
                  <a:cubicBezTo>
                    <a:pt x="35" y="71"/>
                    <a:pt x="12" y="67"/>
                    <a:pt x="6" y="52"/>
                  </a:cubicBezTo>
                  <a:cubicBezTo>
                    <a:pt x="0" y="37"/>
                    <a:pt x="13" y="18"/>
                    <a:pt x="35" y="9"/>
                  </a:cubicBezTo>
                  <a:cubicBezTo>
                    <a:pt x="57" y="0"/>
                    <a:pt x="80" y="4"/>
                    <a:pt x="86" y="19"/>
                  </a:cubicBezTo>
                  <a:close/>
                </a:path>
              </a:pathLst>
            </a:custGeom>
            <a:solidFill>
              <a:srgbClr val="E58A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9" name="iSḷíḋé">
              <a:extLst>
                <a:ext uri="{FF2B5EF4-FFF2-40B4-BE49-F238E27FC236}">
                  <a16:creationId xmlns:a16="http://schemas.microsoft.com/office/drawing/2014/main" id="{7279BBEC-3234-A669-4FE2-72269FD4B81F}"/>
                </a:ext>
              </a:extLst>
            </p:cNvPr>
            <p:cNvSpPr/>
            <p:nvPr/>
          </p:nvSpPr>
          <p:spPr bwMode="auto">
            <a:xfrm>
              <a:off x="3424239" y="4176713"/>
              <a:ext cx="39688" cy="34925"/>
            </a:xfrm>
            <a:custGeom>
              <a:avLst/>
              <a:gdLst>
                <a:gd name="T0" fmla="*/ 19 w 21"/>
                <a:gd name="T1" fmla="*/ 5 h 19"/>
                <a:gd name="T2" fmla="*/ 14 w 21"/>
                <a:gd name="T3" fmla="*/ 16 h 19"/>
                <a:gd name="T4" fmla="*/ 2 w 21"/>
                <a:gd name="T5" fmla="*/ 14 h 19"/>
                <a:gd name="T6" fmla="*/ 7 w 21"/>
                <a:gd name="T7" fmla="*/ 3 h 19"/>
                <a:gd name="T8" fmla="*/ 19 w 21"/>
                <a:gd name="T9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9">
                  <a:moveTo>
                    <a:pt x="19" y="5"/>
                  </a:moveTo>
                  <a:cubicBezTo>
                    <a:pt x="21" y="9"/>
                    <a:pt x="19" y="14"/>
                    <a:pt x="14" y="16"/>
                  </a:cubicBezTo>
                  <a:cubicBezTo>
                    <a:pt x="10" y="19"/>
                    <a:pt x="4" y="18"/>
                    <a:pt x="2" y="14"/>
                  </a:cubicBezTo>
                  <a:cubicBezTo>
                    <a:pt x="0" y="10"/>
                    <a:pt x="2" y="5"/>
                    <a:pt x="7" y="3"/>
                  </a:cubicBezTo>
                  <a:cubicBezTo>
                    <a:pt x="11" y="0"/>
                    <a:pt x="17" y="1"/>
                    <a:pt x="1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0" name="ïSľídê">
              <a:extLst>
                <a:ext uri="{FF2B5EF4-FFF2-40B4-BE49-F238E27FC236}">
                  <a16:creationId xmlns:a16="http://schemas.microsoft.com/office/drawing/2014/main" id="{FFDCDA5F-0701-5FDA-5BD7-A3DEED2635EB}"/>
                </a:ext>
              </a:extLst>
            </p:cNvPr>
            <p:cNvSpPr/>
            <p:nvPr/>
          </p:nvSpPr>
          <p:spPr bwMode="auto">
            <a:xfrm>
              <a:off x="4373564" y="3695700"/>
              <a:ext cx="176213" cy="138113"/>
            </a:xfrm>
            <a:custGeom>
              <a:avLst/>
              <a:gdLst>
                <a:gd name="T0" fmla="*/ 6 w 92"/>
                <a:gd name="T1" fmla="*/ 53 h 72"/>
                <a:gd name="T2" fmla="*/ 57 w 92"/>
                <a:gd name="T3" fmla="*/ 63 h 72"/>
                <a:gd name="T4" fmla="*/ 86 w 92"/>
                <a:gd name="T5" fmla="*/ 19 h 72"/>
                <a:gd name="T6" fmla="*/ 35 w 92"/>
                <a:gd name="T7" fmla="*/ 10 h 72"/>
                <a:gd name="T8" fmla="*/ 6 w 92"/>
                <a:gd name="T9" fmla="*/ 5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72">
                  <a:moveTo>
                    <a:pt x="6" y="53"/>
                  </a:moveTo>
                  <a:cubicBezTo>
                    <a:pt x="12" y="68"/>
                    <a:pt x="35" y="72"/>
                    <a:pt x="57" y="63"/>
                  </a:cubicBezTo>
                  <a:cubicBezTo>
                    <a:pt x="79" y="53"/>
                    <a:pt x="92" y="34"/>
                    <a:pt x="86" y="19"/>
                  </a:cubicBezTo>
                  <a:cubicBezTo>
                    <a:pt x="80" y="5"/>
                    <a:pt x="57" y="0"/>
                    <a:pt x="35" y="10"/>
                  </a:cubicBezTo>
                  <a:cubicBezTo>
                    <a:pt x="13" y="19"/>
                    <a:pt x="0" y="39"/>
                    <a:pt x="6" y="53"/>
                  </a:cubicBezTo>
                  <a:close/>
                </a:path>
              </a:pathLst>
            </a:custGeom>
            <a:solidFill>
              <a:srgbClr val="E58A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1" name="íšľíḑê">
              <a:extLst>
                <a:ext uri="{FF2B5EF4-FFF2-40B4-BE49-F238E27FC236}">
                  <a16:creationId xmlns:a16="http://schemas.microsoft.com/office/drawing/2014/main" id="{0250B2BB-CB86-6FAE-6F07-279CB3E3FBA2}"/>
                </a:ext>
              </a:extLst>
            </p:cNvPr>
            <p:cNvSpPr/>
            <p:nvPr/>
          </p:nvSpPr>
          <p:spPr bwMode="auto">
            <a:xfrm>
              <a:off x="4486276" y="3719513"/>
              <a:ext cx="39688" cy="34925"/>
            </a:xfrm>
            <a:custGeom>
              <a:avLst/>
              <a:gdLst>
                <a:gd name="T0" fmla="*/ 1 w 21"/>
                <a:gd name="T1" fmla="*/ 12 h 18"/>
                <a:gd name="T2" fmla="*/ 13 w 21"/>
                <a:gd name="T3" fmla="*/ 17 h 18"/>
                <a:gd name="T4" fmla="*/ 20 w 21"/>
                <a:gd name="T5" fmla="*/ 7 h 18"/>
                <a:gd name="T6" fmla="*/ 8 w 21"/>
                <a:gd name="T7" fmla="*/ 2 h 18"/>
                <a:gd name="T8" fmla="*/ 1 w 21"/>
                <a:gd name="T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" y="12"/>
                  </a:moveTo>
                  <a:cubicBezTo>
                    <a:pt x="2" y="16"/>
                    <a:pt x="7" y="18"/>
                    <a:pt x="13" y="17"/>
                  </a:cubicBezTo>
                  <a:cubicBezTo>
                    <a:pt x="18" y="15"/>
                    <a:pt x="21" y="11"/>
                    <a:pt x="20" y="7"/>
                  </a:cubicBezTo>
                  <a:cubicBezTo>
                    <a:pt x="18" y="2"/>
                    <a:pt x="13" y="0"/>
                    <a:pt x="8" y="2"/>
                  </a:cubicBezTo>
                  <a:cubicBezTo>
                    <a:pt x="3" y="3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2" name="íśļîḓè">
              <a:extLst>
                <a:ext uri="{FF2B5EF4-FFF2-40B4-BE49-F238E27FC236}">
                  <a16:creationId xmlns:a16="http://schemas.microsoft.com/office/drawing/2014/main" id="{49D1D6B1-CC61-D3E3-1CFD-8617C44E429E}"/>
                </a:ext>
              </a:extLst>
            </p:cNvPr>
            <p:cNvSpPr/>
            <p:nvPr/>
          </p:nvSpPr>
          <p:spPr bwMode="auto">
            <a:xfrm>
              <a:off x="3170239" y="5013325"/>
              <a:ext cx="196850" cy="311150"/>
            </a:xfrm>
            <a:custGeom>
              <a:avLst/>
              <a:gdLst>
                <a:gd name="T0" fmla="*/ 99 w 102"/>
                <a:gd name="T1" fmla="*/ 114 h 163"/>
                <a:gd name="T2" fmla="*/ 102 w 102"/>
                <a:gd name="T3" fmla="*/ 14 h 163"/>
                <a:gd name="T4" fmla="*/ 0 w 102"/>
                <a:gd name="T5" fmla="*/ 40 h 163"/>
                <a:gd name="T6" fmla="*/ 36 w 102"/>
                <a:gd name="T7" fmla="*/ 79 h 163"/>
                <a:gd name="T8" fmla="*/ 60 w 102"/>
                <a:gd name="T9" fmla="*/ 130 h 163"/>
                <a:gd name="T10" fmla="*/ 99 w 102"/>
                <a:gd name="T11" fmla="*/ 11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163">
                  <a:moveTo>
                    <a:pt x="99" y="114"/>
                  </a:moveTo>
                  <a:cubicBezTo>
                    <a:pt x="99" y="114"/>
                    <a:pt x="99" y="68"/>
                    <a:pt x="102" y="14"/>
                  </a:cubicBezTo>
                  <a:cubicBezTo>
                    <a:pt x="81" y="6"/>
                    <a:pt x="39" y="0"/>
                    <a:pt x="0" y="40"/>
                  </a:cubicBezTo>
                  <a:cubicBezTo>
                    <a:pt x="18" y="65"/>
                    <a:pt x="36" y="79"/>
                    <a:pt x="36" y="79"/>
                  </a:cubicBezTo>
                  <a:cubicBezTo>
                    <a:pt x="41" y="134"/>
                    <a:pt x="47" y="128"/>
                    <a:pt x="60" y="130"/>
                  </a:cubicBezTo>
                  <a:cubicBezTo>
                    <a:pt x="72" y="131"/>
                    <a:pt x="87" y="163"/>
                    <a:pt x="99" y="114"/>
                  </a:cubicBez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3" name="îşľíḑè">
              <a:extLst>
                <a:ext uri="{FF2B5EF4-FFF2-40B4-BE49-F238E27FC236}">
                  <a16:creationId xmlns:a16="http://schemas.microsoft.com/office/drawing/2014/main" id="{FCA267F9-25D7-D72D-5A73-796E449C7A95}"/>
                </a:ext>
              </a:extLst>
            </p:cNvPr>
            <p:cNvSpPr/>
            <p:nvPr/>
          </p:nvSpPr>
          <p:spPr bwMode="auto">
            <a:xfrm>
              <a:off x="3168651" y="5026025"/>
              <a:ext cx="201613" cy="260350"/>
            </a:xfrm>
            <a:custGeom>
              <a:avLst/>
              <a:gdLst>
                <a:gd name="T0" fmla="*/ 100 w 105"/>
                <a:gd name="T1" fmla="*/ 107 h 136"/>
                <a:gd name="T2" fmla="*/ 101 w 105"/>
                <a:gd name="T3" fmla="*/ 107 h 136"/>
                <a:gd name="T4" fmla="*/ 101 w 105"/>
                <a:gd name="T5" fmla="*/ 99 h 136"/>
                <a:gd name="T6" fmla="*/ 104 w 105"/>
                <a:gd name="T7" fmla="*/ 7 h 136"/>
                <a:gd name="T8" fmla="*/ 104 w 105"/>
                <a:gd name="T9" fmla="*/ 6 h 136"/>
                <a:gd name="T10" fmla="*/ 70 w 105"/>
                <a:gd name="T11" fmla="*/ 0 h 136"/>
                <a:gd name="T12" fmla="*/ 0 w 105"/>
                <a:gd name="T13" fmla="*/ 32 h 136"/>
                <a:gd name="T14" fmla="*/ 0 w 105"/>
                <a:gd name="T15" fmla="*/ 34 h 136"/>
                <a:gd name="T16" fmla="*/ 36 w 105"/>
                <a:gd name="T17" fmla="*/ 73 h 136"/>
                <a:gd name="T18" fmla="*/ 37 w 105"/>
                <a:gd name="T19" fmla="*/ 72 h 136"/>
                <a:gd name="T20" fmla="*/ 35 w 105"/>
                <a:gd name="T21" fmla="*/ 72 h 136"/>
                <a:gd name="T22" fmla="*/ 45 w 105"/>
                <a:gd name="T23" fmla="*/ 118 h 136"/>
                <a:gd name="T24" fmla="*/ 52 w 105"/>
                <a:gd name="T25" fmla="*/ 123 h 136"/>
                <a:gd name="T26" fmla="*/ 61 w 105"/>
                <a:gd name="T27" fmla="*/ 124 h 136"/>
                <a:gd name="T28" fmla="*/ 71 w 105"/>
                <a:gd name="T29" fmla="*/ 130 h 136"/>
                <a:gd name="T30" fmla="*/ 83 w 105"/>
                <a:gd name="T31" fmla="*/ 136 h 136"/>
                <a:gd name="T32" fmla="*/ 93 w 105"/>
                <a:gd name="T33" fmla="*/ 129 h 136"/>
                <a:gd name="T34" fmla="*/ 101 w 105"/>
                <a:gd name="T35" fmla="*/ 107 h 136"/>
                <a:gd name="T36" fmla="*/ 101 w 105"/>
                <a:gd name="T37" fmla="*/ 107 h 136"/>
                <a:gd name="T38" fmla="*/ 100 w 105"/>
                <a:gd name="T39" fmla="*/ 107 h 136"/>
                <a:gd name="T40" fmla="*/ 98 w 105"/>
                <a:gd name="T41" fmla="*/ 107 h 136"/>
                <a:gd name="T42" fmla="*/ 91 w 105"/>
                <a:gd name="T43" fmla="*/ 128 h 136"/>
                <a:gd name="T44" fmla="*/ 83 w 105"/>
                <a:gd name="T45" fmla="*/ 133 h 136"/>
                <a:gd name="T46" fmla="*/ 73 w 105"/>
                <a:gd name="T47" fmla="*/ 128 h 136"/>
                <a:gd name="T48" fmla="*/ 61 w 105"/>
                <a:gd name="T49" fmla="*/ 122 h 136"/>
                <a:gd name="T50" fmla="*/ 53 w 105"/>
                <a:gd name="T51" fmla="*/ 121 h 136"/>
                <a:gd name="T52" fmla="*/ 48 w 105"/>
                <a:gd name="T53" fmla="*/ 118 h 136"/>
                <a:gd name="T54" fmla="*/ 42 w 105"/>
                <a:gd name="T55" fmla="*/ 105 h 136"/>
                <a:gd name="T56" fmla="*/ 38 w 105"/>
                <a:gd name="T57" fmla="*/ 71 h 136"/>
                <a:gd name="T58" fmla="*/ 37 w 105"/>
                <a:gd name="T59" fmla="*/ 71 h 136"/>
                <a:gd name="T60" fmla="*/ 37 w 105"/>
                <a:gd name="T61" fmla="*/ 70 h 136"/>
                <a:gd name="T62" fmla="*/ 2 w 105"/>
                <a:gd name="T63" fmla="*/ 33 h 136"/>
                <a:gd name="T64" fmla="*/ 1 w 105"/>
                <a:gd name="T65" fmla="*/ 33 h 136"/>
                <a:gd name="T66" fmla="*/ 2 w 105"/>
                <a:gd name="T67" fmla="*/ 34 h 136"/>
                <a:gd name="T68" fmla="*/ 70 w 105"/>
                <a:gd name="T69" fmla="*/ 2 h 136"/>
                <a:gd name="T70" fmla="*/ 103 w 105"/>
                <a:gd name="T71" fmla="*/ 8 h 136"/>
                <a:gd name="T72" fmla="*/ 103 w 105"/>
                <a:gd name="T73" fmla="*/ 7 h 136"/>
                <a:gd name="T74" fmla="*/ 102 w 105"/>
                <a:gd name="T75" fmla="*/ 7 h 136"/>
                <a:gd name="T76" fmla="*/ 98 w 105"/>
                <a:gd name="T77" fmla="*/ 107 h 136"/>
                <a:gd name="T78" fmla="*/ 100 w 105"/>
                <a:gd name="T79" fmla="*/ 107 h 136"/>
                <a:gd name="T80" fmla="*/ 98 w 105"/>
                <a:gd name="T81" fmla="*/ 107 h 136"/>
                <a:gd name="T82" fmla="*/ 100 w 105"/>
                <a:gd name="T83" fmla="*/ 107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5" h="136">
                  <a:moveTo>
                    <a:pt x="100" y="107"/>
                  </a:moveTo>
                  <a:cubicBezTo>
                    <a:pt x="101" y="107"/>
                    <a:pt x="101" y="107"/>
                    <a:pt x="101" y="107"/>
                  </a:cubicBezTo>
                  <a:cubicBezTo>
                    <a:pt x="101" y="107"/>
                    <a:pt x="101" y="104"/>
                    <a:pt x="101" y="99"/>
                  </a:cubicBezTo>
                  <a:cubicBezTo>
                    <a:pt x="101" y="83"/>
                    <a:pt x="102" y="47"/>
                    <a:pt x="104" y="7"/>
                  </a:cubicBezTo>
                  <a:cubicBezTo>
                    <a:pt x="105" y="7"/>
                    <a:pt x="104" y="6"/>
                    <a:pt x="104" y="6"/>
                  </a:cubicBezTo>
                  <a:cubicBezTo>
                    <a:pt x="95" y="3"/>
                    <a:pt x="84" y="0"/>
                    <a:pt x="70" y="0"/>
                  </a:cubicBezTo>
                  <a:cubicBezTo>
                    <a:pt x="49" y="0"/>
                    <a:pt x="24" y="7"/>
                    <a:pt x="0" y="32"/>
                  </a:cubicBezTo>
                  <a:cubicBezTo>
                    <a:pt x="0" y="33"/>
                    <a:pt x="0" y="34"/>
                    <a:pt x="0" y="34"/>
                  </a:cubicBezTo>
                  <a:cubicBezTo>
                    <a:pt x="18" y="59"/>
                    <a:pt x="36" y="73"/>
                    <a:pt x="36" y="73"/>
                  </a:cubicBezTo>
                  <a:cubicBezTo>
                    <a:pt x="37" y="72"/>
                    <a:pt x="37" y="72"/>
                    <a:pt x="37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8" y="100"/>
                    <a:pt x="41" y="112"/>
                    <a:pt x="45" y="118"/>
                  </a:cubicBezTo>
                  <a:cubicBezTo>
                    <a:pt x="47" y="121"/>
                    <a:pt x="49" y="122"/>
                    <a:pt x="52" y="123"/>
                  </a:cubicBezTo>
                  <a:cubicBezTo>
                    <a:pt x="55" y="124"/>
                    <a:pt x="58" y="123"/>
                    <a:pt x="61" y="124"/>
                  </a:cubicBezTo>
                  <a:cubicBezTo>
                    <a:pt x="64" y="124"/>
                    <a:pt x="67" y="127"/>
                    <a:pt x="71" y="130"/>
                  </a:cubicBezTo>
                  <a:cubicBezTo>
                    <a:pt x="75" y="133"/>
                    <a:pt x="79" y="136"/>
                    <a:pt x="83" y="136"/>
                  </a:cubicBezTo>
                  <a:cubicBezTo>
                    <a:pt x="86" y="136"/>
                    <a:pt x="90" y="134"/>
                    <a:pt x="93" y="129"/>
                  </a:cubicBezTo>
                  <a:cubicBezTo>
                    <a:pt x="95" y="125"/>
                    <a:pt x="98" y="118"/>
                    <a:pt x="101" y="107"/>
                  </a:cubicBezTo>
                  <a:cubicBezTo>
                    <a:pt x="101" y="107"/>
                    <a:pt x="101" y="107"/>
                    <a:pt x="101" y="107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6" y="117"/>
                    <a:pt x="93" y="124"/>
                    <a:pt x="91" y="128"/>
                  </a:cubicBezTo>
                  <a:cubicBezTo>
                    <a:pt x="88" y="132"/>
                    <a:pt x="85" y="133"/>
                    <a:pt x="83" y="133"/>
                  </a:cubicBezTo>
                  <a:cubicBezTo>
                    <a:pt x="80" y="133"/>
                    <a:pt x="76" y="131"/>
                    <a:pt x="73" y="128"/>
                  </a:cubicBezTo>
                  <a:cubicBezTo>
                    <a:pt x="69" y="125"/>
                    <a:pt x="65" y="122"/>
                    <a:pt x="61" y="122"/>
                  </a:cubicBezTo>
                  <a:cubicBezTo>
                    <a:pt x="58" y="121"/>
                    <a:pt x="55" y="121"/>
                    <a:pt x="53" y="121"/>
                  </a:cubicBezTo>
                  <a:cubicBezTo>
                    <a:pt x="51" y="120"/>
                    <a:pt x="49" y="120"/>
                    <a:pt x="48" y="118"/>
                  </a:cubicBezTo>
                  <a:cubicBezTo>
                    <a:pt x="46" y="116"/>
                    <a:pt x="44" y="112"/>
                    <a:pt x="42" y="105"/>
                  </a:cubicBezTo>
                  <a:cubicBezTo>
                    <a:pt x="41" y="98"/>
                    <a:pt x="39" y="87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7" y="71"/>
                    <a:pt x="37" y="70"/>
                    <a:pt x="37" y="70"/>
                  </a:cubicBezTo>
                  <a:cubicBezTo>
                    <a:pt x="33" y="67"/>
                    <a:pt x="17" y="54"/>
                    <a:pt x="2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5" y="9"/>
                    <a:pt x="50" y="2"/>
                    <a:pt x="70" y="2"/>
                  </a:cubicBezTo>
                  <a:cubicBezTo>
                    <a:pt x="83" y="2"/>
                    <a:pt x="95" y="5"/>
                    <a:pt x="103" y="8"/>
                  </a:cubicBezTo>
                  <a:cubicBezTo>
                    <a:pt x="103" y="7"/>
                    <a:pt x="103" y="7"/>
                    <a:pt x="103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99" y="61"/>
                    <a:pt x="98" y="107"/>
                    <a:pt x="98" y="107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98" y="107"/>
                    <a:pt x="98" y="107"/>
                    <a:pt x="98" y="107"/>
                  </a:cubicBezTo>
                  <a:lnTo>
                    <a:pt x="100" y="107"/>
                  </a:ln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4" name="îśľíḍé">
              <a:extLst>
                <a:ext uri="{FF2B5EF4-FFF2-40B4-BE49-F238E27FC236}">
                  <a16:creationId xmlns:a16="http://schemas.microsoft.com/office/drawing/2014/main" id="{31D32139-0BA4-BF61-FCC8-180F6A60842E}"/>
                </a:ext>
              </a:extLst>
            </p:cNvPr>
            <p:cNvSpPr/>
            <p:nvPr/>
          </p:nvSpPr>
          <p:spPr bwMode="auto">
            <a:xfrm>
              <a:off x="3213101" y="5106988"/>
              <a:ext cx="201613" cy="201613"/>
            </a:xfrm>
            <a:custGeom>
              <a:avLst/>
              <a:gdLst>
                <a:gd name="T0" fmla="*/ 41 w 105"/>
                <a:gd name="T1" fmla="*/ 99 h 105"/>
                <a:gd name="T2" fmla="*/ 6 w 105"/>
                <a:gd name="T3" fmla="*/ 41 h 105"/>
                <a:gd name="T4" fmla="*/ 64 w 105"/>
                <a:gd name="T5" fmla="*/ 6 h 105"/>
                <a:gd name="T6" fmla="*/ 99 w 105"/>
                <a:gd name="T7" fmla="*/ 64 h 105"/>
                <a:gd name="T8" fmla="*/ 41 w 105"/>
                <a:gd name="T9" fmla="*/ 9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05">
                  <a:moveTo>
                    <a:pt x="41" y="99"/>
                  </a:moveTo>
                  <a:cubicBezTo>
                    <a:pt x="15" y="92"/>
                    <a:pt x="0" y="66"/>
                    <a:pt x="6" y="41"/>
                  </a:cubicBezTo>
                  <a:cubicBezTo>
                    <a:pt x="13" y="15"/>
                    <a:pt x="39" y="0"/>
                    <a:pt x="64" y="6"/>
                  </a:cubicBezTo>
                  <a:cubicBezTo>
                    <a:pt x="90" y="13"/>
                    <a:pt x="105" y="39"/>
                    <a:pt x="99" y="64"/>
                  </a:cubicBezTo>
                  <a:cubicBezTo>
                    <a:pt x="92" y="90"/>
                    <a:pt x="66" y="105"/>
                    <a:pt x="41" y="99"/>
                  </a:cubicBezTo>
                  <a:close/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5" name="íŝlîdè">
              <a:extLst>
                <a:ext uri="{FF2B5EF4-FFF2-40B4-BE49-F238E27FC236}">
                  <a16:creationId xmlns:a16="http://schemas.microsoft.com/office/drawing/2014/main" id="{A530A587-8FFF-5150-A5A4-3118BE15427B}"/>
                </a:ext>
              </a:extLst>
            </p:cNvPr>
            <p:cNvSpPr/>
            <p:nvPr/>
          </p:nvSpPr>
          <p:spPr bwMode="auto">
            <a:xfrm>
              <a:off x="3903664" y="3881438"/>
              <a:ext cx="150813" cy="98425"/>
            </a:xfrm>
            <a:custGeom>
              <a:avLst/>
              <a:gdLst>
                <a:gd name="T0" fmla="*/ 46 w 79"/>
                <a:gd name="T1" fmla="*/ 0 h 52"/>
                <a:gd name="T2" fmla="*/ 34 w 79"/>
                <a:gd name="T3" fmla="*/ 1 h 52"/>
                <a:gd name="T4" fmla="*/ 3 w 79"/>
                <a:gd name="T5" fmla="*/ 33 h 52"/>
                <a:gd name="T6" fmla="*/ 33 w 79"/>
                <a:gd name="T7" fmla="*/ 52 h 52"/>
                <a:gd name="T8" fmla="*/ 45 w 79"/>
                <a:gd name="T9" fmla="*/ 50 h 52"/>
                <a:gd name="T10" fmla="*/ 77 w 79"/>
                <a:gd name="T11" fmla="*/ 18 h 52"/>
                <a:gd name="T12" fmla="*/ 46 w 79"/>
                <a:gd name="T1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52">
                  <a:moveTo>
                    <a:pt x="46" y="0"/>
                  </a:moveTo>
                  <a:cubicBezTo>
                    <a:pt x="42" y="0"/>
                    <a:pt x="38" y="0"/>
                    <a:pt x="34" y="1"/>
                  </a:cubicBezTo>
                  <a:cubicBezTo>
                    <a:pt x="14" y="5"/>
                    <a:pt x="0" y="20"/>
                    <a:pt x="3" y="33"/>
                  </a:cubicBezTo>
                  <a:cubicBezTo>
                    <a:pt x="5" y="44"/>
                    <a:pt x="18" y="52"/>
                    <a:pt x="33" y="52"/>
                  </a:cubicBezTo>
                  <a:cubicBezTo>
                    <a:pt x="37" y="52"/>
                    <a:pt x="41" y="51"/>
                    <a:pt x="45" y="50"/>
                  </a:cubicBezTo>
                  <a:cubicBezTo>
                    <a:pt x="65" y="46"/>
                    <a:pt x="79" y="32"/>
                    <a:pt x="77" y="18"/>
                  </a:cubicBezTo>
                  <a:cubicBezTo>
                    <a:pt x="74" y="7"/>
                    <a:pt x="61" y="0"/>
                    <a:pt x="46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6" name="îṧļíḑê">
              <a:extLst>
                <a:ext uri="{FF2B5EF4-FFF2-40B4-BE49-F238E27FC236}">
                  <a16:creationId xmlns:a16="http://schemas.microsoft.com/office/drawing/2014/main" id="{C03BCB46-1DB0-403A-ADAF-A73423A56C0A}"/>
                </a:ext>
              </a:extLst>
            </p:cNvPr>
            <p:cNvSpPr/>
            <p:nvPr/>
          </p:nvSpPr>
          <p:spPr bwMode="auto">
            <a:xfrm>
              <a:off x="3935414" y="3905250"/>
              <a:ext cx="46038" cy="30163"/>
            </a:xfrm>
            <a:custGeom>
              <a:avLst/>
              <a:gdLst>
                <a:gd name="T0" fmla="*/ 22 w 24"/>
                <a:gd name="T1" fmla="*/ 2 h 15"/>
                <a:gd name="T2" fmla="*/ 15 w 24"/>
                <a:gd name="T3" fmla="*/ 13 h 15"/>
                <a:gd name="T4" fmla="*/ 2 w 24"/>
                <a:gd name="T5" fmla="*/ 13 h 15"/>
                <a:gd name="T6" fmla="*/ 10 w 24"/>
                <a:gd name="T7" fmla="*/ 2 h 15"/>
                <a:gd name="T8" fmla="*/ 22 w 2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22" y="2"/>
                  </a:moveTo>
                  <a:cubicBezTo>
                    <a:pt x="24" y="5"/>
                    <a:pt x="20" y="10"/>
                    <a:pt x="15" y="13"/>
                  </a:cubicBezTo>
                  <a:cubicBezTo>
                    <a:pt x="9" y="15"/>
                    <a:pt x="3" y="15"/>
                    <a:pt x="2" y="13"/>
                  </a:cubicBezTo>
                  <a:cubicBezTo>
                    <a:pt x="0" y="10"/>
                    <a:pt x="4" y="5"/>
                    <a:pt x="10" y="2"/>
                  </a:cubicBezTo>
                  <a:cubicBezTo>
                    <a:pt x="15" y="0"/>
                    <a:pt x="21" y="0"/>
                    <a:pt x="2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7" name="ïŝḷïḑe">
              <a:extLst>
                <a:ext uri="{FF2B5EF4-FFF2-40B4-BE49-F238E27FC236}">
                  <a16:creationId xmlns:a16="http://schemas.microsoft.com/office/drawing/2014/main" id="{E590F896-D550-DE6D-DB69-0F0797D2B617}"/>
                </a:ext>
              </a:extLst>
            </p:cNvPr>
            <p:cNvSpPr/>
            <p:nvPr/>
          </p:nvSpPr>
          <p:spPr bwMode="auto">
            <a:xfrm>
              <a:off x="3924301" y="3886200"/>
              <a:ext cx="85725" cy="68263"/>
            </a:xfrm>
            <a:custGeom>
              <a:avLst/>
              <a:gdLst>
                <a:gd name="T0" fmla="*/ 3 w 45"/>
                <a:gd name="T1" fmla="*/ 33 h 35"/>
                <a:gd name="T2" fmla="*/ 43 w 45"/>
                <a:gd name="T3" fmla="*/ 5 h 35"/>
                <a:gd name="T4" fmla="*/ 44 w 45"/>
                <a:gd name="T5" fmla="*/ 2 h 35"/>
                <a:gd name="T6" fmla="*/ 0 w 45"/>
                <a:gd name="T7" fmla="*/ 34 h 35"/>
                <a:gd name="T8" fmla="*/ 2 w 45"/>
                <a:gd name="T9" fmla="*/ 32 h 35"/>
                <a:gd name="T10" fmla="*/ 3 w 45"/>
                <a:gd name="T11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5">
                  <a:moveTo>
                    <a:pt x="3" y="33"/>
                  </a:moveTo>
                  <a:cubicBezTo>
                    <a:pt x="3" y="11"/>
                    <a:pt x="25" y="2"/>
                    <a:pt x="43" y="5"/>
                  </a:cubicBezTo>
                  <a:cubicBezTo>
                    <a:pt x="44" y="5"/>
                    <a:pt x="45" y="2"/>
                    <a:pt x="44" y="2"/>
                  </a:cubicBezTo>
                  <a:cubicBezTo>
                    <a:pt x="23" y="0"/>
                    <a:pt x="0" y="10"/>
                    <a:pt x="0" y="34"/>
                  </a:cubicBezTo>
                  <a:cubicBezTo>
                    <a:pt x="0" y="35"/>
                    <a:pt x="2" y="33"/>
                    <a:pt x="2" y="32"/>
                  </a:cubicBezTo>
                  <a:lnTo>
                    <a:pt x="3" y="33"/>
                  </a:lnTo>
                  <a:close/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8" name="íṡliďè">
              <a:extLst>
                <a:ext uri="{FF2B5EF4-FFF2-40B4-BE49-F238E27FC236}">
                  <a16:creationId xmlns:a16="http://schemas.microsoft.com/office/drawing/2014/main" id="{AAB9E80D-3DED-DE1A-2B27-2ED635D71D07}"/>
                </a:ext>
              </a:extLst>
            </p:cNvPr>
            <p:cNvSpPr/>
            <p:nvPr/>
          </p:nvSpPr>
          <p:spPr bwMode="auto">
            <a:xfrm>
              <a:off x="3844926" y="4002088"/>
              <a:ext cx="495300" cy="385763"/>
            </a:xfrm>
            <a:custGeom>
              <a:avLst/>
              <a:gdLst>
                <a:gd name="T0" fmla="*/ 209 w 258"/>
                <a:gd name="T1" fmla="*/ 0 h 202"/>
                <a:gd name="T2" fmla="*/ 0 w 258"/>
                <a:gd name="T3" fmla="*/ 101 h 202"/>
                <a:gd name="T4" fmla="*/ 65 w 258"/>
                <a:gd name="T5" fmla="*/ 202 h 202"/>
                <a:gd name="T6" fmla="*/ 253 w 258"/>
                <a:gd name="T7" fmla="*/ 94 h 202"/>
                <a:gd name="T8" fmla="*/ 209 w 258"/>
                <a:gd name="T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2">
                  <a:moveTo>
                    <a:pt x="209" y="0"/>
                  </a:moveTo>
                  <a:cubicBezTo>
                    <a:pt x="209" y="0"/>
                    <a:pt x="119" y="24"/>
                    <a:pt x="0" y="101"/>
                  </a:cubicBezTo>
                  <a:cubicBezTo>
                    <a:pt x="0" y="101"/>
                    <a:pt x="15" y="174"/>
                    <a:pt x="65" y="202"/>
                  </a:cubicBezTo>
                  <a:cubicBezTo>
                    <a:pt x="65" y="202"/>
                    <a:pt x="163" y="183"/>
                    <a:pt x="253" y="94"/>
                  </a:cubicBezTo>
                  <a:cubicBezTo>
                    <a:pt x="253" y="94"/>
                    <a:pt x="258" y="47"/>
                    <a:pt x="209" y="0"/>
                  </a:cubicBezTo>
                </a:path>
              </a:pathLst>
            </a:custGeom>
            <a:solidFill>
              <a:srgbClr val="831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9" name="íṥľiḓê">
              <a:extLst>
                <a:ext uri="{FF2B5EF4-FFF2-40B4-BE49-F238E27FC236}">
                  <a16:creationId xmlns:a16="http://schemas.microsoft.com/office/drawing/2014/main" id="{E6CED479-4811-EC52-EE96-8DD073982481}"/>
                </a:ext>
              </a:extLst>
            </p:cNvPr>
            <p:cNvSpPr/>
            <p:nvPr/>
          </p:nvSpPr>
          <p:spPr bwMode="auto">
            <a:xfrm>
              <a:off x="3843339" y="4002088"/>
              <a:ext cx="488950" cy="388938"/>
            </a:xfrm>
            <a:custGeom>
              <a:avLst/>
              <a:gdLst>
                <a:gd name="T0" fmla="*/ 211 w 255"/>
                <a:gd name="T1" fmla="*/ 0 h 203"/>
                <a:gd name="T2" fmla="*/ 137 w 255"/>
                <a:gd name="T3" fmla="*/ 27 h 203"/>
                <a:gd name="T4" fmla="*/ 58 w 255"/>
                <a:gd name="T5" fmla="*/ 67 h 203"/>
                <a:gd name="T6" fmla="*/ 12 w 255"/>
                <a:gd name="T7" fmla="*/ 95 h 203"/>
                <a:gd name="T8" fmla="*/ 2 w 255"/>
                <a:gd name="T9" fmla="*/ 102 h 203"/>
                <a:gd name="T10" fmla="*/ 4 w 255"/>
                <a:gd name="T11" fmla="*/ 108 h 203"/>
                <a:gd name="T12" fmla="*/ 27 w 255"/>
                <a:gd name="T13" fmla="*/ 162 h 203"/>
                <a:gd name="T14" fmla="*/ 51 w 255"/>
                <a:gd name="T15" fmla="*/ 190 h 203"/>
                <a:gd name="T16" fmla="*/ 59 w 255"/>
                <a:gd name="T17" fmla="*/ 197 h 203"/>
                <a:gd name="T18" fmla="*/ 66 w 255"/>
                <a:gd name="T19" fmla="*/ 202 h 203"/>
                <a:gd name="T20" fmla="*/ 68 w 255"/>
                <a:gd name="T21" fmla="*/ 201 h 203"/>
                <a:gd name="T22" fmla="*/ 178 w 255"/>
                <a:gd name="T23" fmla="*/ 153 h 203"/>
                <a:gd name="T24" fmla="*/ 233 w 255"/>
                <a:gd name="T25" fmla="*/ 113 h 203"/>
                <a:gd name="T26" fmla="*/ 246 w 255"/>
                <a:gd name="T27" fmla="*/ 101 h 203"/>
                <a:gd name="T28" fmla="*/ 253 w 255"/>
                <a:gd name="T29" fmla="*/ 94 h 203"/>
                <a:gd name="T30" fmla="*/ 253 w 255"/>
                <a:gd name="T31" fmla="*/ 86 h 203"/>
                <a:gd name="T32" fmla="*/ 209 w 255"/>
                <a:gd name="T33" fmla="*/ 0 h 203"/>
                <a:gd name="T34" fmla="*/ 211 w 255"/>
                <a:gd name="T35" fmla="*/ 0 h 203"/>
                <a:gd name="T36" fmla="*/ 253 w 255"/>
                <a:gd name="T37" fmla="*/ 72 h 203"/>
                <a:gd name="T38" fmla="*/ 255 w 255"/>
                <a:gd name="T39" fmla="*/ 92 h 203"/>
                <a:gd name="T40" fmla="*/ 255 w 255"/>
                <a:gd name="T41" fmla="*/ 94 h 203"/>
                <a:gd name="T42" fmla="*/ 247 w 255"/>
                <a:gd name="T43" fmla="*/ 103 h 203"/>
                <a:gd name="T44" fmla="*/ 235 w 255"/>
                <a:gd name="T45" fmla="*/ 113 h 203"/>
                <a:gd name="T46" fmla="*/ 93 w 255"/>
                <a:gd name="T47" fmla="*/ 195 h 203"/>
                <a:gd name="T48" fmla="*/ 68 w 255"/>
                <a:gd name="T49" fmla="*/ 202 h 203"/>
                <a:gd name="T50" fmla="*/ 59 w 255"/>
                <a:gd name="T51" fmla="*/ 198 h 203"/>
                <a:gd name="T52" fmla="*/ 35 w 255"/>
                <a:gd name="T53" fmla="*/ 176 h 203"/>
                <a:gd name="T54" fmla="*/ 0 w 255"/>
                <a:gd name="T55" fmla="*/ 101 h 203"/>
                <a:gd name="T56" fmla="*/ 0 w 255"/>
                <a:gd name="T57" fmla="*/ 100 h 203"/>
                <a:gd name="T58" fmla="*/ 150 w 255"/>
                <a:gd name="T59" fmla="*/ 21 h 203"/>
                <a:gd name="T60" fmla="*/ 209 w 255"/>
                <a:gd name="T61" fmla="*/ 0 h 203"/>
                <a:gd name="T62" fmla="*/ 211 w 255"/>
                <a:gd name="T6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5" h="203">
                  <a:moveTo>
                    <a:pt x="211" y="0"/>
                  </a:moveTo>
                  <a:cubicBezTo>
                    <a:pt x="186" y="7"/>
                    <a:pt x="161" y="17"/>
                    <a:pt x="137" y="27"/>
                  </a:cubicBezTo>
                  <a:cubicBezTo>
                    <a:pt x="110" y="39"/>
                    <a:pt x="84" y="53"/>
                    <a:pt x="58" y="67"/>
                  </a:cubicBezTo>
                  <a:cubicBezTo>
                    <a:pt x="43" y="76"/>
                    <a:pt x="27" y="85"/>
                    <a:pt x="12" y="95"/>
                  </a:cubicBezTo>
                  <a:cubicBezTo>
                    <a:pt x="10" y="96"/>
                    <a:pt x="2" y="99"/>
                    <a:pt x="2" y="102"/>
                  </a:cubicBezTo>
                  <a:cubicBezTo>
                    <a:pt x="3" y="104"/>
                    <a:pt x="3" y="106"/>
                    <a:pt x="4" y="108"/>
                  </a:cubicBezTo>
                  <a:cubicBezTo>
                    <a:pt x="9" y="127"/>
                    <a:pt x="17" y="145"/>
                    <a:pt x="27" y="162"/>
                  </a:cubicBezTo>
                  <a:cubicBezTo>
                    <a:pt x="34" y="172"/>
                    <a:pt x="42" y="182"/>
                    <a:pt x="51" y="190"/>
                  </a:cubicBezTo>
                  <a:cubicBezTo>
                    <a:pt x="54" y="193"/>
                    <a:pt x="56" y="195"/>
                    <a:pt x="59" y="197"/>
                  </a:cubicBezTo>
                  <a:cubicBezTo>
                    <a:pt x="60" y="197"/>
                    <a:pt x="66" y="201"/>
                    <a:pt x="66" y="202"/>
                  </a:cubicBezTo>
                  <a:cubicBezTo>
                    <a:pt x="66" y="201"/>
                    <a:pt x="67" y="201"/>
                    <a:pt x="68" y="201"/>
                  </a:cubicBezTo>
                  <a:cubicBezTo>
                    <a:pt x="107" y="192"/>
                    <a:pt x="144" y="174"/>
                    <a:pt x="178" y="153"/>
                  </a:cubicBezTo>
                  <a:cubicBezTo>
                    <a:pt x="197" y="141"/>
                    <a:pt x="215" y="128"/>
                    <a:pt x="233" y="113"/>
                  </a:cubicBezTo>
                  <a:cubicBezTo>
                    <a:pt x="237" y="109"/>
                    <a:pt x="242" y="105"/>
                    <a:pt x="246" y="101"/>
                  </a:cubicBezTo>
                  <a:cubicBezTo>
                    <a:pt x="248" y="99"/>
                    <a:pt x="253" y="96"/>
                    <a:pt x="253" y="94"/>
                  </a:cubicBezTo>
                  <a:cubicBezTo>
                    <a:pt x="253" y="91"/>
                    <a:pt x="253" y="89"/>
                    <a:pt x="253" y="86"/>
                  </a:cubicBezTo>
                  <a:cubicBezTo>
                    <a:pt x="251" y="53"/>
                    <a:pt x="232" y="23"/>
                    <a:pt x="209" y="0"/>
                  </a:cubicBezTo>
                  <a:cubicBezTo>
                    <a:pt x="209" y="0"/>
                    <a:pt x="211" y="0"/>
                    <a:pt x="211" y="0"/>
                  </a:cubicBezTo>
                  <a:cubicBezTo>
                    <a:pt x="231" y="20"/>
                    <a:pt x="247" y="44"/>
                    <a:pt x="253" y="72"/>
                  </a:cubicBezTo>
                  <a:cubicBezTo>
                    <a:pt x="255" y="78"/>
                    <a:pt x="255" y="85"/>
                    <a:pt x="255" y="92"/>
                  </a:cubicBezTo>
                  <a:cubicBezTo>
                    <a:pt x="255" y="93"/>
                    <a:pt x="255" y="93"/>
                    <a:pt x="255" y="94"/>
                  </a:cubicBezTo>
                  <a:cubicBezTo>
                    <a:pt x="255" y="96"/>
                    <a:pt x="248" y="101"/>
                    <a:pt x="247" y="103"/>
                  </a:cubicBezTo>
                  <a:cubicBezTo>
                    <a:pt x="243" y="106"/>
                    <a:pt x="239" y="110"/>
                    <a:pt x="235" y="113"/>
                  </a:cubicBezTo>
                  <a:cubicBezTo>
                    <a:pt x="194" y="149"/>
                    <a:pt x="145" y="178"/>
                    <a:pt x="93" y="195"/>
                  </a:cubicBezTo>
                  <a:cubicBezTo>
                    <a:pt x="85" y="198"/>
                    <a:pt x="76" y="200"/>
                    <a:pt x="68" y="202"/>
                  </a:cubicBezTo>
                  <a:cubicBezTo>
                    <a:pt x="64" y="203"/>
                    <a:pt x="61" y="200"/>
                    <a:pt x="59" y="198"/>
                  </a:cubicBezTo>
                  <a:cubicBezTo>
                    <a:pt x="50" y="192"/>
                    <a:pt x="42" y="185"/>
                    <a:pt x="35" y="176"/>
                  </a:cubicBezTo>
                  <a:cubicBezTo>
                    <a:pt x="18" y="155"/>
                    <a:pt x="5" y="127"/>
                    <a:pt x="0" y="101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47" y="70"/>
                    <a:pt x="97" y="43"/>
                    <a:pt x="150" y="21"/>
                  </a:cubicBezTo>
                  <a:cubicBezTo>
                    <a:pt x="169" y="13"/>
                    <a:pt x="189" y="5"/>
                    <a:pt x="209" y="0"/>
                  </a:cubicBezTo>
                  <a:cubicBezTo>
                    <a:pt x="210" y="0"/>
                    <a:pt x="212" y="0"/>
                    <a:pt x="211" y="0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0" name="íSļîdê">
              <a:extLst>
                <a:ext uri="{FF2B5EF4-FFF2-40B4-BE49-F238E27FC236}">
                  <a16:creationId xmlns:a16="http://schemas.microsoft.com/office/drawing/2014/main" id="{FC2C795E-AB57-269C-2171-8CF0DF805FFD}"/>
                </a:ext>
              </a:extLst>
            </p:cNvPr>
            <p:cNvSpPr/>
            <p:nvPr/>
          </p:nvSpPr>
          <p:spPr bwMode="auto">
            <a:xfrm>
              <a:off x="3810001" y="4003675"/>
              <a:ext cx="549275" cy="419100"/>
            </a:xfrm>
            <a:custGeom>
              <a:avLst/>
              <a:gdLst>
                <a:gd name="T0" fmla="*/ 287 w 287"/>
                <a:gd name="T1" fmla="*/ 84 h 219"/>
                <a:gd name="T2" fmla="*/ 130 w 287"/>
                <a:gd name="T3" fmla="*/ 64 h 219"/>
                <a:gd name="T4" fmla="*/ 66 w 287"/>
                <a:gd name="T5" fmla="*/ 218 h 219"/>
                <a:gd name="T6" fmla="*/ 287 w 287"/>
                <a:gd name="T7" fmla="*/ 84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" h="219">
                  <a:moveTo>
                    <a:pt x="287" y="84"/>
                  </a:moveTo>
                  <a:cubicBezTo>
                    <a:pt x="287" y="84"/>
                    <a:pt x="246" y="0"/>
                    <a:pt x="130" y="64"/>
                  </a:cubicBezTo>
                  <a:cubicBezTo>
                    <a:pt x="0" y="135"/>
                    <a:pt x="50" y="206"/>
                    <a:pt x="66" y="218"/>
                  </a:cubicBezTo>
                  <a:cubicBezTo>
                    <a:pt x="66" y="218"/>
                    <a:pt x="210" y="219"/>
                    <a:pt x="287" y="84"/>
                  </a:cubicBezTo>
                </a:path>
              </a:pathLst>
            </a:custGeom>
            <a:solidFill>
              <a:srgbClr val="E89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1" name="îšliďê">
              <a:extLst>
                <a:ext uri="{FF2B5EF4-FFF2-40B4-BE49-F238E27FC236}">
                  <a16:creationId xmlns:a16="http://schemas.microsoft.com/office/drawing/2014/main" id="{528C9AFD-B16C-F079-468A-4FEDB3471343}"/>
                </a:ext>
              </a:extLst>
            </p:cNvPr>
            <p:cNvSpPr/>
            <p:nvPr/>
          </p:nvSpPr>
          <p:spPr bwMode="auto">
            <a:xfrm>
              <a:off x="3894139" y="4079875"/>
              <a:ext cx="433388" cy="269875"/>
            </a:xfrm>
            <a:custGeom>
              <a:avLst/>
              <a:gdLst>
                <a:gd name="T0" fmla="*/ 165 w 226"/>
                <a:gd name="T1" fmla="*/ 0 h 141"/>
                <a:gd name="T2" fmla="*/ 86 w 226"/>
                <a:gd name="T3" fmla="*/ 24 h 141"/>
                <a:gd name="T4" fmla="*/ 0 w 226"/>
                <a:gd name="T5" fmla="*/ 118 h 141"/>
                <a:gd name="T6" fmla="*/ 0 w 226"/>
                <a:gd name="T7" fmla="*/ 120 h 141"/>
                <a:gd name="T8" fmla="*/ 15 w 226"/>
                <a:gd name="T9" fmla="*/ 141 h 141"/>
                <a:gd name="T10" fmla="*/ 99 w 226"/>
                <a:gd name="T11" fmla="*/ 55 h 141"/>
                <a:gd name="T12" fmla="*/ 191 w 226"/>
                <a:gd name="T13" fmla="*/ 24 h 141"/>
                <a:gd name="T14" fmla="*/ 226 w 226"/>
                <a:gd name="T15" fmla="*/ 33 h 141"/>
                <a:gd name="T16" fmla="*/ 223 w 226"/>
                <a:gd name="T17" fmla="*/ 21 h 141"/>
                <a:gd name="T18" fmla="*/ 222 w 226"/>
                <a:gd name="T19" fmla="*/ 19 h 141"/>
                <a:gd name="T20" fmla="*/ 165 w 226"/>
                <a:gd name="T21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6" h="141">
                  <a:moveTo>
                    <a:pt x="165" y="0"/>
                  </a:moveTo>
                  <a:cubicBezTo>
                    <a:pt x="144" y="0"/>
                    <a:pt x="118" y="6"/>
                    <a:pt x="86" y="24"/>
                  </a:cubicBezTo>
                  <a:cubicBezTo>
                    <a:pt x="25" y="57"/>
                    <a:pt x="3" y="91"/>
                    <a:pt x="0" y="118"/>
                  </a:cubicBezTo>
                  <a:cubicBezTo>
                    <a:pt x="0" y="119"/>
                    <a:pt x="0" y="120"/>
                    <a:pt x="0" y="120"/>
                  </a:cubicBezTo>
                  <a:cubicBezTo>
                    <a:pt x="4" y="127"/>
                    <a:pt x="9" y="134"/>
                    <a:pt x="15" y="141"/>
                  </a:cubicBezTo>
                  <a:cubicBezTo>
                    <a:pt x="19" y="118"/>
                    <a:pt x="38" y="87"/>
                    <a:pt x="99" y="55"/>
                  </a:cubicBezTo>
                  <a:cubicBezTo>
                    <a:pt x="139" y="34"/>
                    <a:pt x="168" y="24"/>
                    <a:pt x="191" y="24"/>
                  </a:cubicBezTo>
                  <a:cubicBezTo>
                    <a:pt x="204" y="24"/>
                    <a:pt x="215" y="27"/>
                    <a:pt x="226" y="33"/>
                  </a:cubicBezTo>
                  <a:cubicBezTo>
                    <a:pt x="226" y="29"/>
                    <a:pt x="225" y="25"/>
                    <a:pt x="223" y="21"/>
                  </a:cubicBezTo>
                  <a:cubicBezTo>
                    <a:pt x="223" y="20"/>
                    <a:pt x="222" y="20"/>
                    <a:pt x="222" y="19"/>
                  </a:cubicBezTo>
                  <a:cubicBezTo>
                    <a:pt x="210" y="9"/>
                    <a:pt x="191" y="0"/>
                    <a:pt x="165" y="0"/>
                  </a:cubicBezTo>
                </a:path>
              </a:pathLst>
            </a:custGeom>
            <a:solidFill>
              <a:srgbClr val="DF7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2" name="ï$lîḑê">
              <a:extLst>
                <a:ext uri="{FF2B5EF4-FFF2-40B4-BE49-F238E27FC236}">
                  <a16:creationId xmlns:a16="http://schemas.microsoft.com/office/drawing/2014/main" id="{D2FB2A0C-60E8-F7DF-D5AA-ECFDF344F578}"/>
                </a:ext>
              </a:extLst>
            </p:cNvPr>
            <p:cNvSpPr/>
            <p:nvPr/>
          </p:nvSpPr>
          <p:spPr bwMode="auto">
            <a:xfrm>
              <a:off x="4098926" y="3987800"/>
              <a:ext cx="149225" cy="133350"/>
            </a:xfrm>
            <a:custGeom>
              <a:avLst/>
              <a:gdLst>
                <a:gd name="T0" fmla="*/ 41 w 78"/>
                <a:gd name="T1" fmla="*/ 59 h 69"/>
                <a:gd name="T2" fmla="*/ 20 w 78"/>
                <a:gd name="T3" fmla="*/ 69 h 69"/>
                <a:gd name="T4" fmla="*/ 10 w 78"/>
                <a:gd name="T5" fmla="*/ 60 h 69"/>
                <a:gd name="T6" fmla="*/ 0 w 78"/>
                <a:gd name="T7" fmla="*/ 36 h 69"/>
                <a:gd name="T8" fmla="*/ 5 w 78"/>
                <a:gd name="T9" fmla="*/ 33 h 69"/>
                <a:gd name="T10" fmla="*/ 52 w 78"/>
                <a:gd name="T11" fmla="*/ 11 h 69"/>
                <a:gd name="T12" fmla="*/ 75 w 78"/>
                <a:gd name="T13" fmla="*/ 0 h 69"/>
                <a:gd name="T14" fmla="*/ 77 w 78"/>
                <a:gd name="T15" fmla="*/ 14 h 69"/>
                <a:gd name="T16" fmla="*/ 73 w 78"/>
                <a:gd name="T17" fmla="*/ 37 h 69"/>
                <a:gd name="T18" fmla="*/ 41 w 78"/>
                <a:gd name="T19" fmla="*/ 5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69">
                  <a:moveTo>
                    <a:pt x="41" y="59"/>
                  </a:moveTo>
                  <a:cubicBezTo>
                    <a:pt x="34" y="63"/>
                    <a:pt x="27" y="66"/>
                    <a:pt x="20" y="69"/>
                  </a:cubicBezTo>
                  <a:cubicBezTo>
                    <a:pt x="12" y="66"/>
                    <a:pt x="10" y="60"/>
                    <a:pt x="10" y="6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5"/>
                    <a:pt x="4" y="34"/>
                    <a:pt x="5" y="33"/>
                  </a:cubicBezTo>
                  <a:cubicBezTo>
                    <a:pt x="21" y="26"/>
                    <a:pt x="37" y="19"/>
                    <a:pt x="52" y="11"/>
                  </a:cubicBezTo>
                  <a:cubicBezTo>
                    <a:pt x="60" y="8"/>
                    <a:pt x="68" y="4"/>
                    <a:pt x="75" y="0"/>
                  </a:cubicBezTo>
                  <a:cubicBezTo>
                    <a:pt x="76" y="4"/>
                    <a:pt x="76" y="9"/>
                    <a:pt x="77" y="14"/>
                  </a:cubicBezTo>
                  <a:cubicBezTo>
                    <a:pt x="77" y="21"/>
                    <a:pt x="78" y="32"/>
                    <a:pt x="73" y="37"/>
                  </a:cubicBezTo>
                  <a:cubicBezTo>
                    <a:pt x="65" y="47"/>
                    <a:pt x="52" y="53"/>
                    <a:pt x="41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3" name="îṣḷidê">
              <a:extLst>
                <a:ext uri="{FF2B5EF4-FFF2-40B4-BE49-F238E27FC236}">
                  <a16:creationId xmlns:a16="http://schemas.microsoft.com/office/drawing/2014/main" id="{939B77B5-E851-8EFA-E275-952B623046D7}"/>
                </a:ext>
              </a:extLst>
            </p:cNvPr>
            <p:cNvSpPr/>
            <p:nvPr/>
          </p:nvSpPr>
          <p:spPr bwMode="auto">
            <a:xfrm>
              <a:off x="4097339" y="3986213"/>
              <a:ext cx="150813" cy="136525"/>
            </a:xfrm>
            <a:custGeom>
              <a:avLst/>
              <a:gdLst>
                <a:gd name="T0" fmla="*/ 42 w 79"/>
                <a:gd name="T1" fmla="*/ 60 h 71"/>
                <a:gd name="T2" fmla="*/ 42 w 79"/>
                <a:gd name="T3" fmla="*/ 60 h 71"/>
                <a:gd name="T4" fmla="*/ 21 w 79"/>
                <a:gd name="T5" fmla="*/ 70 h 71"/>
                <a:gd name="T6" fmla="*/ 21 w 79"/>
                <a:gd name="T7" fmla="*/ 70 h 71"/>
                <a:gd name="T8" fmla="*/ 21 w 79"/>
                <a:gd name="T9" fmla="*/ 70 h 71"/>
                <a:gd name="T10" fmla="*/ 14 w 79"/>
                <a:gd name="T11" fmla="*/ 64 h 71"/>
                <a:gd name="T12" fmla="*/ 12 w 79"/>
                <a:gd name="T13" fmla="*/ 62 h 71"/>
                <a:gd name="T14" fmla="*/ 12 w 79"/>
                <a:gd name="T15" fmla="*/ 61 h 71"/>
                <a:gd name="T16" fmla="*/ 12 w 79"/>
                <a:gd name="T17" fmla="*/ 61 h 71"/>
                <a:gd name="T18" fmla="*/ 12 w 79"/>
                <a:gd name="T19" fmla="*/ 61 h 71"/>
                <a:gd name="T20" fmla="*/ 1 w 79"/>
                <a:gd name="T21" fmla="*/ 36 h 71"/>
                <a:gd name="T22" fmla="*/ 1 w 79"/>
                <a:gd name="T23" fmla="*/ 37 h 71"/>
                <a:gd name="T24" fmla="*/ 1 w 79"/>
                <a:gd name="T25" fmla="*/ 37 h 71"/>
                <a:gd name="T26" fmla="*/ 7 w 79"/>
                <a:gd name="T27" fmla="*/ 35 h 71"/>
                <a:gd name="T28" fmla="*/ 53 w 79"/>
                <a:gd name="T29" fmla="*/ 13 h 71"/>
                <a:gd name="T30" fmla="*/ 76 w 79"/>
                <a:gd name="T31" fmla="*/ 1 h 71"/>
                <a:gd name="T32" fmla="*/ 76 w 79"/>
                <a:gd name="T33" fmla="*/ 1 h 71"/>
                <a:gd name="T34" fmla="*/ 75 w 79"/>
                <a:gd name="T35" fmla="*/ 1 h 71"/>
                <a:gd name="T36" fmla="*/ 77 w 79"/>
                <a:gd name="T37" fmla="*/ 15 h 71"/>
                <a:gd name="T38" fmla="*/ 77 w 79"/>
                <a:gd name="T39" fmla="*/ 23 h 71"/>
                <a:gd name="T40" fmla="*/ 74 w 79"/>
                <a:gd name="T41" fmla="*/ 38 h 71"/>
                <a:gd name="T42" fmla="*/ 42 w 79"/>
                <a:gd name="T43" fmla="*/ 60 h 71"/>
                <a:gd name="T44" fmla="*/ 42 w 79"/>
                <a:gd name="T45" fmla="*/ 60 h 71"/>
                <a:gd name="T46" fmla="*/ 43 w 79"/>
                <a:gd name="T47" fmla="*/ 61 h 71"/>
                <a:gd name="T48" fmla="*/ 74 w 79"/>
                <a:gd name="T49" fmla="*/ 39 h 71"/>
                <a:gd name="T50" fmla="*/ 79 w 79"/>
                <a:gd name="T51" fmla="*/ 23 h 71"/>
                <a:gd name="T52" fmla="*/ 78 w 79"/>
                <a:gd name="T53" fmla="*/ 15 h 71"/>
                <a:gd name="T54" fmla="*/ 76 w 79"/>
                <a:gd name="T55" fmla="*/ 1 h 71"/>
                <a:gd name="T56" fmla="*/ 76 w 79"/>
                <a:gd name="T57" fmla="*/ 0 h 71"/>
                <a:gd name="T58" fmla="*/ 76 w 79"/>
                <a:gd name="T59" fmla="*/ 0 h 71"/>
                <a:gd name="T60" fmla="*/ 53 w 79"/>
                <a:gd name="T61" fmla="*/ 12 h 71"/>
                <a:gd name="T62" fmla="*/ 6 w 79"/>
                <a:gd name="T63" fmla="*/ 33 h 71"/>
                <a:gd name="T64" fmla="*/ 1 w 79"/>
                <a:gd name="T65" fmla="*/ 36 h 71"/>
                <a:gd name="T66" fmla="*/ 0 w 79"/>
                <a:gd name="T67" fmla="*/ 36 h 71"/>
                <a:gd name="T68" fmla="*/ 11 w 79"/>
                <a:gd name="T69" fmla="*/ 61 h 71"/>
                <a:gd name="T70" fmla="*/ 11 w 79"/>
                <a:gd name="T71" fmla="*/ 61 h 71"/>
                <a:gd name="T72" fmla="*/ 11 w 79"/>
                <a:gd name="T73" fmla="*/ 61 h 71"/>
                <a:gd name="T74" fmla="*/ 21 w 79"/>
                <a:gd name="T75" fmla="*/ 71 h 71"/>
                <a:gd name="T76" fmla="*/ 21 w 79"/>
                <a:gd name="T77" fmla="*/ 71 h 71"/>
                <a:gd name="T78" fmla="*/ 21 w 79"/>
                <a:gd name="T79" fmla="*/ 71 h 71"/>
                <a:gd name="T80" fmla="*/ 43 w 79"/>
                <a:gd name="T81" fmla="*/ 61 h 71"/>
                <a:gd name="T82" fmla="*/ 42 w 79"/>
                <a:gd name="T83" fmla="*/ 6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" h="71">
                  <a:moveTo>
                    <a:pt x="42" y="60"/>
                  </a:moveTo>
                  <a:cubicBezTo>
                    <a:pt x="42" y="60"/>
                    <a:pt x="42" y="60"/>
                    <a:pt x="42" y="60"/>
                  </a:cubicBezTo>
                  <a:cubicBezTo>
                    <a:pt x="35" y="63"/>
                    <a:pt x="28" y="66"/>
                    <a:pt x="21" y="70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17" y="68"/>
                    <a:pt x="15" y="66"/>
                    <a:pt x="14" y="64"/>
                  </a:cubicBezTo>
                  <a:cubicBezTo>
                    <a:pt x="13" y="63"/>
                    <a:pt x="12" y="62"/>
                    <a:pt x="12" y="62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3" y="36"/>
                    <a:pt x="5" y="35"/>
                    <a:pt x="7" y="35"/>
                  </a:cubicBezTo>
                  <a:cubicBezTo>
                    <a:pt x="22" y="27"/>
                    <a:pt x="38" y="20"/>
                    <a:pt x="53" y="13"/>
                  </a:cubicBezTo>
                  <a:cubicBezTo>
                    <a:pt x="61" y="9"/>
                    <a:pt x="69" y="6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6" y="6"/>
                    <a:pt x="77" y="10"/>
                    <a:pt x="77" y="15"/>
                  </a:cubicBezTo>
                  <a:cubicBezTo>
                    <a:pt x="77" y="17"/>
                    <a:pt x="77" y="20"/>
                    <a:pt x="77" y="23"/>
                  </a:cubicBezTo>
                  <a:cubicBezTo>
                    <a:pt x="77" y="29"/>
                    <a:pt x="77" y="35"/>
                    <a:pt x="74" y="38"/>
                  </a:cubicBezTo>
                  <a:cubicBezTo>
                    <a:pt x="65" y="48"/>
                    <a:pt x="53" y="54"/>
                    <a:pt x="42" y="60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54" y="55"/>
                    <a:pt x="66" y="49"/>
                    <a:pt x="74" y="39"/>
                  </a:cubicBezTo>
                  <a:cubicBezTo>
                    <a:pt x="78" y="35"/>
                    <a:pt x="78" y="29"/>
                    <a:pt x="79" y="23"/>
                  </a:cubicBezTo>
                  <a:cubicBezTo>
                    <a:pt x="79" y="20"/>
                    <a:pt x="78" y="17"/>
                    <a:pt x="78" y="15"/>
                  </a:cubicBezTo>
                  <a:cubicBezTo>
                    <a:pt x="78" y="10"/>
                    <a:pt x="77" y="5"/>
                    <a:pt x="76" y="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68" y="5"/>
                    <a:pt x="60" y="8"/>
                    <a:pt x="53" y="12"/>
                  </a:cubicBezTo>
                  <a:cubicBezTo>
                    <a:pt x="37" y="19"/>
                    <a:pt x="22" y="26"/>
                    <a:pt x="6" y="33"/>
                  </a:cubicBezTo>
                  <a:cubicBezTo>
                    <a:pt x="4" y="34"/>
                    <a:pt x="2" y="35"/>
                    <a:pt x="1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1"/>
                    <a:pt x="13" y="67"/>
                    <a:pt x="21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8" y="68"/>
                    <a:pt x="36" y="64"/>
                    <a:pt x="43" y="61"/>
                  </a:cubicBezTo>
                  <a:lnTo>
                    <a:pt x="42" y="6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4" name="ísḷiḋè">
              <a:extLst>
                <a:ext uri="{FF2B5EF4-FFF2-40B4-BE49-F238E27FC236}">
                  <a16:creationId xmlns:a16="http://schemas.microsoft.com/office/drawing/2014/main" id="{4120A8E6-4980-C0F7-A19F-BCF45F72F51D}"/>
                </a:ext>
              </a:extLst>
            </p:cNvPr>
            <p:cNvSpPr/>
            <p:nvPr/>
          </p:nvSpPr>
          <p:spPr bwMode="auto">
            <a:xfrm>
              <a:off x="3825876" y="4078288"/>
              <a:ext cx="252413" cy="142875"/>
            </a:xfrm>
            <a:custGeom>
              <a:avLst/>
              <a:gdLst>
                <a:gd name="T0" fmla="*/ 54 w 131"/>
                <a:gd name="T1" fmla="*/ 66 h 75"/>
                <a:gd name="T2" fmla="*/ 28 w 131"/>
                <a:gd name="T3" fmla="*/ 72 h 75"/>
                <a:gd name="T4" fmla="*/ 11 w 131"/>
                <a:gd name="T5" fmla="*/ 63 h 75"/>
                <a:gd name="T6" fmla="*/ 0 w 131"/>
                <a:gd name="T7" fmla="*/ 53 h 75"/>
                <a:gd name="T8" fmla="*/ 6 w 131"/>
                <a:gd name="T9" fmla="*/ 50 h 75"/>
                <a:gd name="T10" fmla="*/ 40 w 131"/>
                <a:gd name="T11" fmla="*/ 34 h 75"/>
                <a:gd name="T12" fmla="*/ 116 w 131"/>
                <a:gd name="T13" fmla="*/ 0 h 75"/>
                <a:gd name="T14" fmla="*/ 129 w 131"/>
                <a:gd name="T15" fmla="*/ 25 h 75"/>
                <a:gd name="T16" fmla="*/ 130 w 131"/>
                <a:gd name="T17" fmla="*/ 36 h 75"/>
                <a:gd name="T18" fmla="*/ 104 w 131"/>
                <a:gd name="T19" fmla="*/ 46 h 75"/>
                <a:gd name="T20" fmla="*/ 54 w 131"/>
                <a:gd name="T21" fmla="*/ 6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75">
                  <a:moveTo>
                    <a:pt x="54" y="66"/>
                  </a:moveTo>
                  <a:cubicBezTo>
                    <a:pt x="45" y="70"/>
                    <a:pt x="38" y="75"/>
                    <a:pt x="28" y="72"/>
                  </a:cubicBezTo>
                  <a:cubicBezTo>
                    <a:pt x="22" y="70"/>
                    <a:pt x="16" y="67"/>
                    <a:pt x="11" y="63"/>
                  </a:cubicBezTo>
                  <a:cubicBezTo>
                    <a:pt x="9" y="61"/>
                    <a:pt x="1" y="52"/>
                    <a:pt x="0" y="53"/>
                  </a:cubicBezTo>
                  <a:cubicBezTo>
                    <a:pt x="2" y="52"/>
                    <a:pt x="4" y="51"/>
                    <a:pt x="6" y="50"/>
                  </a:cubicBezTo>
                  <a:cubicBezTo>
                    <a:pt x="18" y="45"/>
                    <a:pt x="29" y="40"/>
                    <a:pt x="40" y="34"/>
                  </a:cubicBezTo>
                  <a:cubicBezTo>
                    <a:pt x="66" y="23"/>
                    <a:pt x="91" y="12"/>
                    <a:pt x="116" y="0"/>
                  </a:cubicBezTo>
                  <a:cubicBezTo>
                    <a:pt x="120" y="7"/>
                    <a:pt x="125" y="18"/>
                    <a:pt x="129" y="25"/>
                  </a:cubicBezTo>
                  <a:cubicBezTo>
                    <a:pt x="131" y="30"/>
                    <a:pt x="131" y="33"/>
                    <a:pt x="130" y="36"/>
                  </a:cubicBezTo>
                  <a:cubicBezTo>
                    <a:pt x="121" y="39"/>
                    <a:pt x="113" y="43"/>
                    <a:pt x="104" y="46"/>
                  </a:cubicBezTo>
                  <a:cubicBezTo>
                    <a:pt x="87" y="53"/>
                    <a:pt x="70" y="60"/>
                    <a:pt x="54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5" name="iṩ1ïdé">
              <a:extLst>
                <a:ext uri="{FF2B5EF4-FFF2-40B4-BE49-F238E27FC236}">
                  <a16:creationId xmlns:a16="http://schemas.microsoft.com/office/drawing/2014/main" id="{31639EE1-F2B1-7EE5-48B2-DCF25C843A71}"/>
                </a:ext>
              </a:extLst>
            </p:cNvPr>
            <p:cNvSpPr/>
            <p:nvPr/>
          </p:nvSpPr>
          <p:spPr bwMode="auto">
            <a:xfrm>
              <a:off x="3824289" y="4076700"/>
              <a:ext cx="254000" cy="141288"/>
            </a:xfrm>
            <a:custGeom>
              <a:avLst/>
              <a:gdLst>
                <a:gd name="T0" fmla="*/ 55 w 132"/>
                <a:gd name="T1" fmla="*/ 67 h 74"/>
                <a:gd name="T2" fmla="*/ 54 w 132"/>
                <a:gd name="T3" fmla="*/ 67 h 74"/>
                <a:gd name="T4" fmla="*/ 35 w 132"/>
                <a:gd name="T5" fmla="*/ 73 h 74"/>
                <a:gd name="T6" fmla="*/ 29 w 132"/>
                <a:gd name="T7" fmla="*/ 72 h 74"/>
                <a:gd name="T8" fmla="*/ 13 w 132"/>
                <a:gd name="T9" fmla="*/ 63 h 74"/>
                <a:gd name="T10" fmla="*/ 7 w 132"/>
                <a:gd name="T11" fmla="*/ 58 h 74"/>
                <a:gd name="T12" fmla="*/ 3 w 132"/>
                <a:gd name="T13" fmla="*/ 54 h 74"/>
                <a:gd name="T14" fmla="*/ 1 w 132"/>
                <a:gd name="T15" fmla="*/ 53 h 74"/>
                <a:gd name="T16" fmla="*/ 0 w 132"/>
                <a:gd name="T17" fmla="*/ 53 h 74"/>
                <a:gd name="T18" fmla="*/ 1 w 132"/>
                <a:gd name="T19" fmla="*/ 54 h 74"/>
                <a:gd name="T20" fmla="*/ 7 w 132"/>
                <a:gd name="T21" fmla="*/ 51 h 74"/>
                <a:gd name="T22" fmla="*/ 42 w 132"/>
                <a:gd name="T23" fmla="*/ 36 h 74"/>
                <a:gd name="T24" fmla="*/ 118 w 132"/>
                <a:gd name="T25" fmla="*/ 2 h 74"/>
                <a:gd name="T26" fmla="*/ 117 w 132"/>
                <a:gd name="T27" fmla="*/ 1 h 74"/>
                <a:gd name="T28" fmla="*/ 117 w 132"/>
                <a:gd name="T29" fmla="*/ 1 h 74"/>
                <a:gd name="T30" fmla="*/ 129 w 132"/>
                <a:gd name="T31" fmla="*/ 27 h 74"/>
                <a:gd name="T32" fmla="*/ 131 w 132"/>
                <a:gd name="T33" fmla="*/ 34 h 74"/>
                <a:gd name="T34" fmla="*/ 130 w 132"/>
                <a:gd name="T35" fmla="*/ 37 h 74"/>
                <a:gd name="T36" fmla="*/ 131 w 132"/>
                <a:gd name="T37" fmla="*/ 37 h 74"/>
                <a:gd name="T38" fmla="*/ 131 w 132"/>
                <a:gd name="T39" fmla="*/ 36 h 74"/>
                <a:gd name="T40" fmla="*/ 105 w 132"/>
                <a:gd name="T41" fmla="*/ 47 h 74"/>
                <a:gd name="T42" fmla="*/ 54 w 132"/>
                <a:gd name="T43" fmla="*/ 67 h 74"/>
                <a:gd name="T44" fmla="*/ 55 w 132"/>
                <a:gd name="T45" fmla="*/ 67 h 74"/>
                <a:gd name="T46" fmla="*/ 55 w 132"/>
                <a:gd name="T47" fmla="*/ 68 h 74"/>
                <a:gd name="T48" fmla="*/ 105 w 132"/>
                <a:gd name="T49" fmla="*/ 48 h 74"/>
                <a:gd name="T50" fmla="*/ 131 w 132"/>
                <a:gd name="T51" fmla="*/ 37 h 74"/>
                <a:gd name="T52" fmla="*/ 132 w 132"/>
                <a:gd name="T53" fmla="*/ 37 h 74"/>
                <a:gd name="T54" fmla="*/ 132 w 132"/>
                <a:gd name="T55" fmla="*/ 37 h 74"/>
                <a:gd name="T56" fmla="*/ 132 w 132"/>
                <a:gd name="T57" fmla="*/ 34 h 74"/>
                <a:gd name="T58" fmla="*/ 130 w 132"/>
                <a:gd name="T59" fmla="*/ 26 h 74"/>
                <a:gd name="T60" fmla="*/ 118 w 132"/>
                <a:gd name="T61" fmla="*/ 1 h 74"/>
                <a:gd name="T62" fmla="*/ 118 w 132"/>
                <a:gd name="T63" fmla="*/ 0 h 74"/>
                <a:gd name="T64" fmla="*/ 117 w 132"/>
                <a:gd name="T65" fmla="*/ 1 h 74"/>
                <a:gd name="T66" fmla="*/ 41 w 132"/>
                <a:gd name="T67" fmla="*/ 35 h 74"/>
                <a:gd name="T68" fmla="*/ 7 w 132"/>
                <a:gd name="T69" fmla="*/ 50 h 74"/>
                <a:gd name="T70" fmla="*/ 0 w 132"/>
                <a:gd name="T71" fmla="*/ 53 h 74"/>
                <a:gd name="T72" fmla="*/ 1 w 132"/>
                <a:gd name="T73" fmla="*/ 54 h 74"/>
                <a:gd name="T74" fmla="*/ 1 w 132"/>
                <a:gd name="T75" fmla="*/ 54 h 74"/>
                <a:gd name="T76" fmla="*/ 1 w 132"/>
                <a:gd name="T77" fmla="*/ 54 h 74"/>
                <a:gd name="T78" fmla="*/ 1 w 132"/>
                <a:gd name="T79" fmla="*/ 54 h 74"/>
                <a:gd name="T80" fmla="*/ 1 w 132"/>
                <a:gd name="T81" fmla="*/ 54 h 74"/>
                <a:gd name="T82" fmla="*/ 1 w 132"/>
                <a:gd name="T83" fmla="*/ 54 h 74"/>
                <a:gd name="T84" fmla="*/ 1 w 132"/>
                <a:gd name="T85" fmla="*/ 54 h 74"/>
                <a:gd name="T86" fmla="*/ 3 w 132"/>
                <a:gd name="T87" fmla="*/ 55 h 74"/>
                <a:gd name="T88" fmla="*/ 12 w 132"/>
                <a:gd name="T89" fmla="*/ 64 h 74"/>
                <a:gd name="T90" fmla="*/ 29 w 132"/>
                <a:gd name="T91" fmla="*/ 73 h 74"/>
                <a:gd name="T92" fmla="*/ 35 w 132"/>
                <a:gd name="T93" fmla="*/ 74 h 74"/>
                <a:gd name="T94" fmla="*/ 55 w 132"/>
                <a:gd name="T95" fmla="*/ 68 h 74"/>
                <a:gd name="T96" fmla="*/ 55 w 132"/>
                <a:gd name="T97" fmla="*/ 6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2" h="74">
                  <a:moveTo>
                    <a:pt x="55" y="67"/>
                  </a:moveTo>
                  <a:cubicBezTo>
                    <a:pt x="54" y="67"/>
                    <a:pt x="54" y="67"/>
                    <a:pt x="54" y="67"/>
                  </a:cubicBezTo>
                  <a:cubicBezTo>
                    <a:pt x="47" y="70"/>
                    <a:pt x="42" y="73"/>
                    <a:pt x="35" y="73"/>
                  </a:cubicBezTo>
                  <a:cubicBezTo>
                    <a:pt x="33" y="73"/>
                    <a:pt x="31" y="73"/>
                    <a:pt x="29" y="72"/>
                  </a:cubicBezTo>
                  <a:cubicBezTo>
                    <a:pt x="23" y="70"/>
                    <a:pt x="18" y="67"/>
                    <a:pt x="13" y="63"/>
                  </a:cubicBezTo>
                  <a:cubicBezTo>
                    <a:pt x="12" y="62"/>
                    <a:pt x="9" y="60"/>
                    <a:pt x="7" y="58"/>
                  </a:cubicBezTo>
                  <a:cubicBezTo>
                    <a:pt x="6" y="56"/>
                    <a:pt x="5" y="55"/>
                    <a:pt x="3" y="54"/>
                  </a:cubicBezTo>
                  <a:cubicBezTo>
                    <a:pt x="2" y="54"/>
                    <a:pt x="2" y="53"/>
                    <a:pt x="1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3" y="53"/>
                    <a:pt x="5" y="52"/>
                    <a:pt x="7" y="51"/>
                  </a:cubicBezTo>
                  <a:cubicBezTo>
                    <a:pt x="19" y="46"/>
                    <a:pt x="30" y="41"/>
                    <a:pt x="42" y="36"/>
                  </a:cubicBezTo>
                  <a:cubicBezTo>
                    <a:pt x="67" y="25"/>
                    <a:pt x="92" y="13"/>
                    <a:pt x="118" y="2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20" y="8"/>
                    <a:pt x="126" y="19"/>
                    <a:pt x="129" y="27"/>
                  </a:cubicBezTo>
                  <a:cubicBezTo>
                    <a:pt x="130" y="29"/>
                    <a:pt x="131" y="32"/>
                    <a:pt x="131" y="34"/>
                  </a:cubicBezTo>
                  <a:cubicBezTo>
                    <a:pt x="131" y="35"/>
                    <a:pt x="131" y="36"/>
                    <a:pt x="130" y="37"/>
                  </a:cubicBezTo>
                  <a:cubicBezTo>
                    <a:pt x="131" y="37"/>
                    <a:pt x="131" y="37"/>
                    <a:pt x="131" y="37"/>
                  </a:cubicBezTo>
                  <a:cubicBezTo>
                    <a:pt x="131" y="36"/>
                    <a:pt x="131" y="36"/>
                    <a:pt x="131" y="36"/>
                  </a:cubicBezTo>
                  <a:cubicBezTo>
                    <a:pt x="122" y="40"/>
                    <a:pt x="114" y="43"/>
                    <a:pt x="105" y="47"/>
                  </a:cubicBezTo>
                  <a:cubicBezTo>
                    <a:pt x="88" y="54"/>
                    <a:pt x="71" y="60"/>
                    <a:pt x="54" y="67"/>
                  </a:cubicBezTo>
                  <a:cubicBezTo>
                    <a:pt x="55" y="67"/>
                    <a:pt x="55" y="67"/>
                    <a:pt x="55" y="67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72" y="61"/>
                    <a:pt x="89" y="55"/>
                    <a:pt x="105" y="48"/>
                  </a:cubicBezTo>
                  <a:cubicBezTo>
                    <a:pt x="114" y="45"/>
                    <a:pt x="123" y="41"/>
                    <a:pt x="131" y="37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2" y="36"/>
                    <a:pt x="132" y="35"/>
                    <a:pt x="132" y="34"/>
                  </a:cubicBezTo>
                  <a:cubicBezTo>
                    <a:pt x="132" y="31"/>
                    <a:pt x="132" y="29"/>
                    <a:pt x="130" y="26"/>
                  </a:cubicBezTo>
                  <a:cubicBezTo>
                    <a:pt x="127" y="18"/>
                    <a:pt x="121" y="8"/>
                    <a:pt x="118" y="1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92" y="12"/>
                    <a:pt x="66" y="24"/>
                    <a:pt x="41" y="35"/>
                  </a:cubicBezTo>
                  <a:cubicBezTo>
                    <a:pt x="30" y="40"/>
                    <a:pt x="18" y="45"/>
                    <a:pt x="7" y="50"/>
                  </a:cubicBezTo>
                  <a:cubicBezTo>
                    <a:pt x="5" y="51"/>
                    <a:pt x="3" y="52"/>
                    <a:pt x="0" y="53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4"/>
                    <a:pt x="2" y="55"/>
                    <a:pt x="3" y="55"/>
                  </a:cubicBezTo>
                  <a:cubicBezTo>
                    <a:pt x="6" y="58"/>
                    <a:pt x="10" y="63"/>
                    <a:pt x="12" y="64"/>
                  </a:cubicBezTo>
                  <a:cubicBezTo>
                    <a:pt x="17" y="68"/>
                    <a:pt x="23" y="71"/>
                    <a:pt x="29" y="73"/>
                  </a:cubicBezTo>
                  <a:cubicBezTo>
                    <a:pt x="31" y="74"/>
                    <a:pt x="33" y="74"/>
                    <a:pt x="35" y="74"/>
                  </a:cubicBezTo>
                  <a:cubicBezTo>
                    <a:pt x="42" y="74"/>
                    <a:pt x="48" y="71"/>
                    <a:pt x="55" y="68"/>
                  </a:cubicBezTo>
                  <a:lnTo>
                    <a:pt x="55" y="67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6" name="ísḷïḍé">
              <a:extLst>
                <a:ext uri="{FF2B5EF4-FFF2-40B4-BE49-F238E27FC236}">
                  <a16:creationId xmlns:a16="http://schemas.microsoft.com/office/drawing/2014/main" id="{6DB33A33-FC94-2E6C-53AB-4BDAE6F12858}"/>
                </a:ext>
              </a:extLst>
            </p:cNvPr>
            <p:cNvSpPr/>
            <p:nvPr/>
          </p:nvSpPr>
          <p:spPr bwMode="auto">
            <a:xfrm>
              <a:off x="7825581" y="3790951"/>
              <a:ext cx="130175" cy="130175"/>
            </a:xfrm>
            <a:custGeom>
              <a:avLst/>
              <a:gdLst>
                <a:gd name="T0" fmla="*/ 62 w 68"/>
                <a:gd name="T1" fmla="*/ 24 h 68"/>
                <a:gd name="T2" fmla="*/ 44 w 68"/>
                <a:gd name="T3" fmla="*/ 63 h 68"/>
                <a:gd name="T4" fmla="*/ 5 w 68"/>
                <a:gd name="T5" fmla="*/ 44 h 68"/>
                <a:gd name="T6" fmla="*/ 24 w 68"/>
                <a:gd name="T7" fmla="*/ 6 h 68"/>
                <a:gd name="T8" fmla="*/ 62 w 68"/>
                <a:gd name="T9" fmla="*/ 2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8">
                  <a:moveTo>
                    <a:pt x="62" y="24"/>
                  </a:moveTo>
                  <a:cubicBezTo>
                    <a:pt x="68" y="40"/>
                    <a:pt x="60" y="57"/>
                    <a:pt x="44" y="63"/>
                  </a:cubicBezTo>
                  <a:cubicBezTo>
                    <a:pt x="28" y="68"/>
                    <a:pt x="11" y="60"/>
                    <a:pt x="5" y="44"/>
                  </a:cubicBezTo>
                  <a:cubicBezTo>
                    <a:pt x="0" y="29"/>
                    <a:pt x="8" y="12"/>
                    <a:pt x="24" y="6"/>
                  </a:cubicBezTo>
                  <a:cubicBezTo>
                    <a:pt x="39" y="0"/>
                    <a:pt x="57" y="9"/>
                    <a:pt x="62" y="24"/>
                  </a:cubicBezTo>
                  <a:close/>
                </a:path>
              </a:pathLst>
            </a:custGeom>
            <a:solidFill>
              <a:srgbClr val="F4E6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7" name="ïśľiḍé">
              <a:extLst>
                <a:ext uri="{FF2B5EF4-FFF2-40B4-BE49-F238E27FC236}">
                  <a16:creationId xmlns:a16="http://schemas.microsoft.com/office/drawing/2014/main" id="{845A1EB7-2741-547D-A3DF-504FD5662EB1}"/>
                </a:ext>
              </a:extLst>
            </p:cNvPr>
            <p:cNvSpPr/>
            <p:nvPr/>
          </p:nvSpPr>
          <p:spPr bwMode="auto">
            <a:xfrm>
              <a:off x="7825581" y="3792538"/>
              <a:ext cx="130175" cy="128588"/>
            </a:xfrm>
            <a:custGeom>
              <a:avLst/>
              <a:gdLst>
                <a:gd name="T0" fmla="*/ 62 w 68"/>
                <a:gd name="T1" fmla="*/ 23 h 67"/>
                <a:gd name="T2" fmla="*/ 59 w 68"/>
                <a:gd name="T3" fmla="*/ 24 h 67"/>
                <a:gd name="T4" fmla="*/ 60 w 68"/>
                <a:gd name="T5" fmla="*/ 33 h 67"/>
                <a:gd name="T6" fmla="*/ 43 w 68"/>
                <a:gd name="T7" fmla="*/ 58 h 67"/>
                <a:gd name="T8" fmla="*/ 34 w 68"/>
                <a:gd name="T9" fmla="*/ 60 h 67"/>
                <a:gd name="T10" fmla="*/ 9 w 68"/>
                <a:gd name="T11" fmla="*/ 42 h 67"/>
                <a:gd name="T12" fmla="*/ 7 w 68"/>
                <a:gd name="T13" fmla="*/ 33 h 67"/>
                <a:gd name="T14" fmla="*/ 25 w 68"/>
                <a:gd name="T15" fmla="*/ 8 h 67"/>
                <a:gd name="T16" fmla="*/ 34 w 68"/>
                <a:gd name="T17" fmla="*/ 7 h 67"/>
                <a:gd name="T18" fmla="*/ 59 w 68"/>
                <a:gd name="T19" fmla="*/ 24 h 67"/>
                <a:gd name="T20" fmla="*/ 62 w 68"/>
                <a:gd name="T21" fmla="*/ 23 h 67"/>
                <a:gd name="T22" fmla="*/ 66 w 68"/>
                <a:gd name="T23" fmla="*/ 22 h 67"/>
                <a:gd name="T24" fmla="*/ 34 w 68"/>
                <a:gd name="T25" fmla="*/ 0 h 67"/>
                <a:gd name="T26" fmla="*/ 22 w 68"/>
                <a:gd name="T27" fmla="*/ 2 h 67"/>
                <a:gd name="T28" fmla="*/ 0 w 68"/>
                <a:gd name="T29" fmla="*/ 33 h 67"/>
                <a:gd name="T30" fmla="*/ 2 w 68"/>
                <a:gd name="T31" fmla="*/ 45 h 67"/>
                <a:gd name="T32" fmla="*/ 34 w 68"/>
                <a:gd name="T33" fmla="*/ 67 h 67"/>
                <a:gd name="T34" fmla="*/ 45 w 68"/>
                <a:gd name="T35" fmla="*/ 65 h 67"/>
                <a:gd name="T36" fmla="*/ 68 w 68"/>
                <a:gd name="T37" fmla="*/ 33 h 67"/>
                <a:gd name="T38" fmla="*/ 66 w 68"/>
                <a:gd name="T39" fmla="*/ 22 h 67"/>
                <a:gd name="T40" fmla="*/ 62 w 68"/>
                <a:gd name="T41" fmla="*/ 2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67">
                  <a:moveTo>
                    <a:pt x="62" y="23"/>
                  </a:moveTo>
                  <a:cubicBezTo>
                    <a:pt x="59" y="24"/>
                    <a:pt x="59" y="24"/>
                    <a:pt x="59" y="24"/>
                  </a:cubicBezTo>
                  <a:cubicBezTo>
                    <a:pt x="60" y="27"/>
                    <a:pt x="60" y="30"/>
                    <a:pt x="60" y="33"/>
                  </a:cubicBezTo>
                  <a:cubicBezTo>
                    <a:pt x="60" y="44"/>
                    <a:pt x="54" y="55"/>
                    <a:pt x="43" y="58"/>
                  </a:cubicBezTo>
                  <a:cubicBezTo>
                    <a:pt x="40" y="59"/>
                    <a:pt x="37" y="60"/>
                    <a:pt x="34" y="60"/>
                  </a:cubicBezTo>
                  <a:cubicBezTo>
                    <a:pt x="23" y="60"/>
                    <a:pt x="13" y="53"/>
                    <a:pt x="9" y="42"/>
                  </a:cubicBezTo>
                  <a:cubicBezTo>
                    <a:pt x="8" y="39"/>
                    <a:pt x="7" y="36"/>
                    <a:pt x="7" y="33"/>
                  </a:cubicBezTo>
                  <a:cubicBezTo>
                    <a:pt x="7" y="22"/>
                    <a:pt x="14" y="12"/>
                    <a:pt x="25" y="8"/>
                  </a:cubicBezTo>
                  <a:cubicBezTo>
                    <a:pt x="28" y="7"/>
                    <a:pt x="31" y="7"/>
                    <a:pt x="34" y="7"/>
                  </a:cubicBezTo>
                  <a:cubicBezTo>
                    <a:pt x="45" y="7"/>
                    <a:pt x="55" y="14"/>
                    <a:pt x="59" y="24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1" y="8"/>
                    <a:pt x="48" y="0"/>
                    <a:pt x="34" y="0"/>
                  </a:cubicBezTo>
                  <a:cubicBezTo>
                    <a:pt x="30" y="0"/>
                    <a:pt x="26" y="0"/>
                    <a:pt x="22" y="2"/>
                  </a:cubicBezTo>
                  <a:cubicBezTo>
                    <a:pt x="9" y="7"/>
                    <a:pt x="0" y="20"/>
                    <a:pt x="0" y="33"/>
                  </a:cubicBezTo>
                  <a:cubicBezTo>
                    <a:pt x="0" y="37"/>
                    <a:pt x="1" y="41"/>
                    <a:pt x="2" y="45"/>
                  </a:cubicBezTo>
                  <a:cubicBezTo>
                    <a:pt x="7" y="58"/>
                    <a:pt x="20" y="67"/>
                    <a:pt x="34" y="67"/>
                  </a:cubicBezTo>
                  <a:cubicBezTo>
                    <a:pt x="38" y="67"/>
                    <a:pt x="41" y="66"/>
                    <a:pt x="45" y="65"/>
                  </a:cubicBezTo>
                  <a:cubicBezTo>
                    <a:pt x="59" y="60"/>
                    <a:pt x="68" y="47"/>
                    <a:pt x="68" y="33"/>
                  </a:cubicBezTo>
                  <a:cubicBezTo>
                    <a:pt x="68" y="30"/>
                    <a:pt x="67" y="26"/>
                    <a:pt x="66" y="22"/>
                  </a:cubicBezTo>
                  <a:lnTo>
                    <a:pt x="62" y="23"/>
                  </a:lnTo>
                  <a:close/>
                </a:path>
              </a:pathLst>
            </a:custGeom>
            <a:solidFill>
              <a:srgbClr val="78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8" name="ïṧḻîḓe">
              <a:extLst>
                <a:ext uri="{FF2B5EF4-FFF2-40B4-BE49-F238E27FC236}">
                  <a16:creationId xmlns:a16="http://schemas.microsoft.com/office/drawing/2014/main" id="{EA440679-1413-A560-82DE-88F608E8E643}"/>
                </a:ext>
              </a:extLst>
            </p:cNvPr>
            <p:cNvSpPr/>
            <p:nvPr/>
          </p:nvSpPr>
          <p:spPr bwMode="auto">
            <a:xfrm>
              <a:off x="8300243" y="3444876"/>
              <a:ext cx="285750" cy="284163"/>
            </a:xfrm>
            <a:custGeom>
              <a:avLst/>
              <a:gdLst>
                <a:gd name="T0" fmla="*/ 133 w 149"/>
                <a:gd name="T1" fmla="*/ 104 h 149"/>
                <a:gd name="T2" fmla="*/ 103 w 149"/>
                <a:gd name="T3" fmla="*/ 16 h 149"/>
                <a:gd name="T4" fmla="*/ 16 w 149"/>
                <a:gd name="T5" fmla="*/ 46 h 149"/>
                <a:gd name="T6" fmla="*/ 45 w 149"/>
                <a:gd name="T7" fmla="*/ 133 h 149"/>
                <a:gd name="T8" fmla="*/ 133 w 149"/>
                <a:gd name="T9" fmla="*/ 10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3" y="104"/>
                  </a:moveTo>
                  <a:cubicBezTo>
                    <a:pt x="149" y="71"/>
                    <a:pt x="136" y="32"/>
                    <a:pt x="103" y="16"/>
                  </a:cubicBezTo>
                  <a:cubicBezTo>
                    <a:pt x="71" y="0"/>
                    <a:pt x="32" y="14"/>
                    <a:pt x="16" y="46"/>
                  </a:cubicBezTo>
                  <a:cubicBezTo>
                    <a:pt x="0" y="78"/>
                    <a:pt x="13" y="117"/>
                    <a:pt x="45" y="133"/>
                  </a:cubicBezTo>
                  <a:cubicBezTo>
                    <a:pt x="78" y="149"/>
                    <a:pt x="117" y="136"/>
                    <a:pt x="133" y="104"/>
                  </a:cubicBezTo>
                  <a:close/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9" name="iS1îḋê">
              <a:extLst>
                <a:ext uri="{FF2B5EF4-FFF2-40B4-BE49-F238E27FC236}">
                  <a16:creationId xmlns:a16="http://schemas.microsoft.com/office/drawing/2014/main" id="{811DA440-F82E-A46C-1B11-00288ABE9F32}"/>
                </a:ext>
              </a:extLst>
            </p:cNvPr>
            <p:cNvSpPr/>
            <p:nvPr/>
          </p:nvSpPr>
          <p:spPr bwMode="auto">
            <a:xfrm>
              <a:off x="8305006" y="3452813"/>
              <a:ext cx="215900" cy="263525"/>
            </a:xfrm>
            <a:custGeom>
              <a:avLst/>
              <a:gdLst>
                <a:gd name="T0" fmla="*/ 29 w 113"/>
                <a:gd name="T1" fmla="*/ 22 h 138"/>
                <a:gd name="T2" fmla="*/ 113 w 113"/>
                <a:gd name="T3" fmla="*/ 20 h 138"/>
                <a:gd name="T4" fmla="*/ 77 w 113"/>
                <a:gd name="T5" fmla="*/ 36 h 138"/>
                <a:gd name="T6" fmla="*/ 71 w 113"/>
                <a:gd name="T7" fmla="*/ 128 h 138"/>
                <a:gd name="T8" fmla="*/ 79 w 113"/>
                <a:gd name="T9" fmla="*/ 136 h 138"/>
                <a:gd name="T10" fmla="*/ 23 w 113"/>
                <a:gd name="T11" fmla="*/ 114 h 138"/>
                <a:gd name="T12" fmla="*/ 29 w 113"/>
                <a:gd name="T13" fmla="*/ 2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38">
                  <a:moveTo>
                    <a:pt x="29" y="22"/>
                  </a:moveTo>
                  <a:cubicBezTo>
                    <a:pt x="53" y="1"/>
                    <a:pt x="89" y="0"/>
                    <a:pt x="113" y="20"/>
                  </a:cubicBezTo>
                  <a:cubicBezTo>
                    <a:pt x="100" y="22"/>
                    <a:pt x="88" y="27"/>
                    <a:pt x="77" y="36"/>
                  </a:cubicBezTo>
                  <a:cubicBezTo>
                    <a:pt x="50" y="60"/>
                    <a:pt x="47" y="101"/>
                    <a:pt x="71" y="128"/>
                  </a:cubicBezTo>
                  <a:cubicBezTo>
                    <a:pt x="74" y="131"/>
                    <a:pt x="76" y="133"/>
                    <a:pt x="79" y="136"/>
                  </a:cubicBezTo>
                  <a:cubicBezTo>
                    <a:pt x="59" y="138"/>
                    <a:pt x="38" y="130"/>
                    <a:pt x="23" y="114"/>
                  </a:cubicBezTo>
                  <a:cubicBezTo>
                    <a:pt x="0" y="87"/>
                    <a:pt x="2" y="46"/>
                    <a:pt x="29" y="22"/>
                  </a:cubicBezTo>
                  <a:close/>
                </a:path>
              </a:pathLst>
            </a:custGeom>
            <a:solidFill>
              <a:srgbClr val="F0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0" name="iṥļïdé">
              <a:extLst>
                <a:ext uri="{FF2B5EF4-FFF2-40B4-BE49-F238E27FC236}">
                  <a16:creationId xmlns:a16="http://schemas.microsoft.com/office/drawing/2014/main" id="{081B8F23-6A4E-CFCB-28E3-48011D10825A}"/>
                </a:ext>
              </a:extLst>
            </p:cNvPr>
            <p:cNvSpPr/>
            <p:nvPr/>
          </p:nvSpPr>
          <p:spPr bwMode="auto">
            <a:xfrm>
              <a:off x="8316118" y="3459163"/>
              <a:ext cx="255588" cy="255588"/>
            </a:xfrm>
            <a:custGeom>
              <a:avLst/>
              <a:gdLst>
                <a:gd name="T0" fmla="*/ 125 w 133"/>
                <a:gd name="T1" fmla="*/ 96 h 133"/>
                <a:gd name="T2" fmla="*/ 126 w 133"/>
                <a:gd name="T3" fmla="*/ 96 h 133"/>
                <a:gd name="T4" fmla="*/ 133 w 133"/>
                <a:gd name="T5" fmla="*/ 67 h 133"/>
                <a:gd name="T6" fmla="*/ 96 w 133"/>
                <a:gd name="T7" fmla="*/ 7 h 133"/>
                <a:gd name="T8" fmla="*/ 66 w 133"/>
                <a:gd name="T9" fmla="*/ 0 h 133"/>
                <a:gd name="T10" fmla="*/ 7 w 133"/>
                <a:gd name="T11" fmla="*/ 37 h 133"/>
                <a:gd name="T12" fmla="*/ 0 w 133"/>
                <a:gd name="T13" fmla="*/ 67 h 133"/>
                <a:gd name="T14" fmla="*/ 37 w 133"/>
                <a:gd name="T15" fmla="*/ 126 h 133"/>
                <a:gd name="T16" fmla="*/ 66 w 133"/>
                <a:gd name="T17" fmla="*/ 133 h 133"/>
                <a:gd name="T18" fmla="*/ 126 w 133"/>
                <a:gd name="T19" fmla="*/ 96 h 133"/>
                <a:gd name="T20" fmla="*/ 125 w 133"/>
                <a:gd name="T21" fmla="*/ 96 h 133"/>
                <a:gd name="T22" fmla="*/ 124 w 133"/>
                <a:gd name="T23" fmla="*/ 95 h 133"/>
                <a:gd name="T24" fmla="*/ 66 w 133"/>
                <a:gd name="T25" fmla="*/ 131 h 133"/>
                <a:gd name="T26" fmla="*/ 38 w 133"/>
                <a:gd name="T27" fmla="*/ 124 h 133"/>
                <a:gd name="T28" fmla="*/ 2 w 133"/>
                <a:gd name="T29" fmla="*/ 67 h 133"/>
                <a:gd name="T30" fmla="*/ 9 w 133"/>
                <a:gd name="T31" fmla="*/ 39 h 133"/>
                <a:gd name="T32" fmla="*/ 66 w 133"/>
                <a:gd name="T33" fmla="*/ 3 h 133"/>
                <a:gd name="T34" fmla="*/ 95 w 133"/>
                <a:gd name="T35" fmla="*/ 9 h 133"/>
                <a:gd name="T36" fmla="*/ 130 w 133"/>
                <a:gd name="T37" fmla="*/ 67 h 133"/>
                <a:gd name="T38" fmla="*/ 124 w 133"/>
                <a:gd name="T39" fmla="*/ 95 h 133"/>
                <a:gd name="T40" fmla="*/ 125 w 133"/>
                <a:gd name="T41" fmla="*/ 96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133">
                  <a:moveTo>
                    <a:pt x="125" y="96"/>
                  </a:moveTo>
                  <a:cubicBezTo>
                    <a:pt x="126" y="96"/>
                    <a:pt x="126" y="96"/>
                    <a:pt x="126" y="96"/>
                  </a:cubicBezTo>
                  <a:cubicBezTo>
                    <a:pt x="131" y="87"/>
                    <a:pt x="133" y="77"/>
                    <a:pt x="133" y="67"/>
                  </a:cubicBezTo>
                  <a:cubicBezTo>
                    <a:pt x="133" y="42"/>
                    <a:pt x="119" y="19"/>
                    <a:pt x="96" y="7"/>
                  </a:cubicBezTo>
                  <a:cubicBezTo>
                    <a:pt x="86" y="3"/>
                    <a:pt x="76" y="0"/>
                    <a:pt x="66" y="0"/>
                  </a:cubicBezTo>
                  <a:cubicBezTo>
                    <a:pt x="42" y="0"/>
                    <a:pt x="18" y="14"/>
                    <a:pt x="7" y="37"/>
                  </a:cubicBezTo>
                  <a:cubicBezTo>
                    <a:pt x="2" y="47"/>
                    <a:pt x="0" y="57"/>
                    <a:pt x="0" y="67"/>
                  </a:cubicBezTo>
                  <a:cubicBezTo>
                    <a:pt x="0" y="91"/>
                    <a:pt x="13" y="115"/>
                    <a:pt x="37" y="126"/>
                  </a:cubicBezTo>
                  <a:cubicBezTo>
                    <a:pt x="46" y="131"/>
                    <a:pt x="56" y="133"/>
                    <a:pt x="66" y="133"/>
                  </a:cubicBezTo>
                  <a:cubicBezTo>
                    <a:pt x="91" y="133"/>
                    <a:pt x="114" y="120"/>
                    <a:pt x="126" y="96"/>
                  </a:cubicBezTo>
                  <a:cubicBezTo>
                    <a:pt x="125" y="96"/>
                    <a:pt x="125" y="96"/>
                    <a:pt x="125" y="96"/>
                  </a:cubicBezTo>
                  <a:cubicBezTo>
                    <a:pt x="124" y="95"/>
                    <a:pt x="124" y="95"/>
                    <a:pt x="124" y="95"/>
                  </a:cubicBezTo>
                  <a:cubicBezTo>
                    <a:pt x="113" y="118"/>
                    <a:pt x="90" y="131"/>
                    <a:pt x="66" y="131"/>
                  </a:cubicBezTo>
                  <a:cubicBezTo>
                    <a:pt x="57" y="131"/>
                    <a:pt x="47" y="129"/>
                    <a:pt x="38" y="124"/>
                  </a:cubicBezTo>
                  <a:cubicBezTo>
                    <a:pt x="15" y="113"/>
                    <a:pt x="2" y="90"/>
                    <a:pt x="2" y="67"/>
                  </a:cubicBezTo>
                  <a:cubicBezTo>
                    <a:pt x="2" y="57"/>
                    <a:pt x="4" y="48"/>
                    <a:pt x="9" y="39"/>
                  </a:cubicBezTo>
                  <a:cubicBezTo>
                    <a:pt x="20" y="16"/>
                    <a:pt x="43" y="3"/>
                    <a:pt x="66" y="3"/>
                  </a:cubicBezTo>
                  <a:cubicBezTo>
                    <a:pt x="76" y="3"/>
                    <a:pt x="86" y="5"/>
                    <a:pt x="95" y="9"/>
                  </a:cubicBezTo>
                  <a:cubicBezTo>
                    <a:pt x="117" y="21"/>
                    <a:pt x="130" y="43"/>
                    <a:pt x="130" y="67"/>
                  </a:cubicBezTo>
                  <a:cubicBezTo>
                    <a:pt x="130" y="76"/>
                    <a:pt x="128" y="86"/>
                    <a:pt x="124" y="95"/>
                  </a:cubicBezTo>
                  <a:lnTo>
                    <a:pt x="125" y="96"/>
                  </a:ln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1" name="ïSlîḋè">
              <a:extLst>
                <a:ext uri="{FF2B5EF4-FFF2-40B4-BE49-F238E27FC236}">
                  <a16:creationId xmlns:a16="http://schemas.microsoft.com/office/drawing/2014/main" id="{2111D087-9342-DE34-BD3C-C07C5010B831}"/>
                </a:ext>
              </a:extLst>
            </p:cNvPr>
            <p:cNvSpPr/>
            <p:nvPr/>
          </p:nvSpPr>
          <p:spPr bwMode="auto">
            <a:xfrm>
              <a:off x="8165306" y="3270251"/>
              <a:ext cx="115888" cy="119063"/>
            </a:xfrm>
            <a:custGeom>
              <a:avLst/>
              <a:gdLst>
                <a:gd name="T0" fmla="*/ 32 w 61"/>
                <a:gd name="T1" fmla="*/ 1 h 62"/>
                <a:gd name="T2" fmla="*/ 61 w 61"/>
                <a:gd name="T3" fmla="*/ 32 h 62"/>
                <a:gd name="T4" fmla="*/ 30 w 61"/>
                <a:gd name="T5" fmla="*/ 61 h 62"/>
                <a:gd name="T6" fmla="*/ 0 w 61"/>
                <a:gd name="T7" fmla="*/ 30 h 62"/>
                <a:gd name="T8" fmla="*/ 32 w 61"/>
                <a:gd name="T9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2">
                  <a:moveTo>
                    <a:pt x="32" y="1"/>
                  </a:moveTo>
                  <a:cubicBezTo>
                    <a:pt x="48" y="1"/>
                    <a:pt x="61" y="15"/>
                    <a:pt x="61" y="32"/>
                  </a:cubicBezTo>
                  <a:cubicBezTo>
                    <a:pt x="60" y="49"/>
                    <a:pt x="46" y="62"/>
                    <a:pt x="30" y="61"/>
                  </a:cubicBezTo>
                  <a:cubicBezTo>
                    <a:pt x="13" y="60"/>
                    <a:pt x="0" y="46"/>
                    <a:pt x="0" y="30"/>
                  </a:cubicBezTo>
                  <a:cubicBezTo>
                    <a:pt x="1" y="13"/>
                    <a:pt x="15" y="0"/>
                    <a:pt x="32" y="1"/>
                  </a:cubicBezTo>
                  <a:close/>
                </a:path>
              </a:pathLst>
            </a:custGeom>
            <a:solidFill>
              <a:srgbClr val="F4E6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2" name="iŝliḋé">
              <a:extLst>
                <a:ext uri="{FF2B5EF4-FFF2-40B4-BE49-F238E27FC236}">
                  <a16:creationId xmlns:a16="http://schemas.microsoft.com/office/drawing/2014/main" id="{FCA391B1-D93E-E1C3-7A63-922F59829F4E}"/>
                </a:ext>
              </a:extLst>
            </p:cNvPr>
            <p:cNvSpPr/>
            <p:nvPr/>
          </p:nvSpPr>
          <p:spPr bwMode="auto">
            <a:xfrm>
              <a:off x="8158956" y="3263901"/>
              <a:ext cx="128588" cy="130175"/>
            </a:xfrm>
            <a:custGeom>
              <a:avLst/>
              <a:gdLst>
                <a:gd name="T0" fmla="*/ 35 w 67"/>
                <a:gd name="T1" fmla="*/ 4 h 68"/>
                <a:gd name="T2" fmla="*/ 35 w 67"/>
                <a:gd name="T3" fmla="*/ 7 h 68"/>
                <a:gd name="T4" fmla="*/ 60 w 67"/>
                <a:gd name="T5" fmla="*/ 34 h 68"/>
                <a:gd name="T6" fmla="*/ 60 w 67"/>
                <a:gd name="T7" fmla="*/ 35 h 68"/>
                <a:gd name="T8" fmla="*/ 60 w 67"/>
                <a:gd name="T9" fmla="*/ 35 h 68"/>
                <a:gd name="T10" fmla="*/ 34 w 67"/>
                <a:gd name="T11" fmla="*/ 60 h 68"/>
                <a:gd name="T12" fmla="*/ 33 w 67"/>
                <a:gd name="T13" fmla="*/ 60 h 68"/>
                <a:gd name="T14" fmla="*/ 7 w 67"/>
                <a:gd name="T15" fmla="*/ 34 h 68"/>
                <a:gd name="T16" fmla="*/ 7 w 67"/>
                <a:gd name="T17" fmla="*/ 33 h 68"/>
                <a:gd name="T18" fmla="*/ 7 w 67"/>
                <a:gd name="T19" fmla="*/ 33 h 68"/>
                <a:gd name="T20" fmla="*/ 34 w 67"/>
                <a:gd name="T21" fmla="*/ 7 h 68"/>
                <a:gd name="T22" fmla="*/ 34 w 67"/>
                <a:gd name="T23" fmla="*/ 7 h 68"/>
                <a:gd name="T24" fmla="*/ 35 w 67"/>
                <a:gd name="T25" fmla="*/ 4 h 68"/>
                <a:gd name="T26" fmla="*/ 35 w 67"/>
                <a:gd name="T27" fmla="*/ 0 h 68"/>
                <a:gd name="T28" fmla="*/ 34 w 67"/>
                <a:gd name="T29" fmla="*/ 0 h 68"/>
                <a:gd name="T30" fmla="*/ 0 w 67"/>
                <a:gd name="T31" fmla="*/ 33 h 68"/>
                <a:gd name="T32" fmla="*/ 0 w 67"/>
                <a:gd name="T33" fmla="*/ 33 h 68"/>
                <a:gd name="T34" fmla="*/ 0 w 67"/>
                <a:gd name="T35" fmla="*/ 34 h 68"/>
                <a:gd name="T36" fmla="*/ 32 w 67"/>
                <a:gd name="T37" fmla="*/ 67 h 68"/>
                <a:gd name="T38" fmla="*/ 34 w 67"/>
                <a:gd name="T39" fmla="*/ 68 h 68"/>
                <a:gd name="T40" fmla="*/ 67 w 67"/>
                <a:gd name="T41" fmla="*/ 35 h 68"/>
                <a:gd name="T42" fmla="*/ 67 w 67"/>
                <a:gd name="T43" fmla="*/ 35 h 68"/>
                <a:gd name="T44" fmla="*/ 67 w 67"/>
                <a:gd name="T45" fmla="*/ 34 h 68"/>
                <a:gd name="T46" fmla="*/ 35 w 67"/>
                <a:gd name="T47" fmla="*/ 0 h 68"/>
                <a:gd name="T48" fmla="*/ 35 w 67"/>
                <a:gd name="T49" fmla="*/ 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7" h="68">
                  <a:moveTo>
                    <a:pt x="35" y="4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49" y="8"/>
                    <a:pt x="60" y="20"/>
                    <a:pt x="60" y="34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49"/>
                    <a:pt x="48" y="60"/>
                    <a:pt x="34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18" y="60"/>
                    <a:pt x="7" y="48"/>
                    <a:pt x="7" y="34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8" y="19"/>
                    <a:pt x="19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1" y="14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4"/>
                  </a:cubicBezTo>
                  <a:cubicBezTo>
                    <a:pt x="0" y="52"/>
                    <a:pt x="14" y="67"/>
                    <a:pt x="32" y="67"/>
                  </a:cubicBezTo>
                  <a:cubicBezTo>
                    <a:pt x="33" y="68"/>
                    <a:pt x="33" y="68"/>
                    <a:pt x="34" y="68"/>
                  </a:cubicBezTo>
                  <a:cubicBezTo>
                    <a:pt x="52" y="68"/>
                    <a:pt x="67" y="53"/>
                    <a:pt x="67" y="35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35"/>
                    <a:pt x="67" y="34"/>
                    <a:pt x="67" y="34"/>
                  </a:cubicBezTo>
                  <a:cubicBezTo>
                    <a:pt x="67" y="16"/>
                    <a:pt x="53" y="1"/>
                    <a:pt x="35" y="0"/>
                  </a:cubicBezTo>
                  <a:lnTo>
                    <a:pt x="35" y="4"/>
                  </a:lnTo>
                  <a:close/>
                </a:path>
              </a:pathLst>
            </a:custGeom>
            <a:solidFill>
              <a:srgbClr val="78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3" name="î$ḷidè">
              <a:extLst>
                <a:ext uri="{FF2B5EF4-FFF2-40B4-BE49-F238E27FC236}">
                  <a16:creationId xmlns:a16="http://schemas.microsoft.com/office/drawing/2014/main" id="{E9628464-3603-7632-CCD5-19A1C220639C}"/>
                </a:ext>
              </a:extLst>
            </p:cNvPr>
            <p:cNvSpPr/>
            <p:nvPr/>
          </p:nvSpPr>
          <p:spPr bwMode="auto">
            <a:xfrm>
              <a:off x="7868443" y="3232151"/>
              <a:ext cx="90488" cy="92075"/>
            </a:xfrm>
            <a:custGeom>
              <a:avLst/>
              <a:gdLst>
                <a:gd name="T0" fmla="*/ 31 w 48"/>
                <a:gd name="T1" fmla="*/ 3 h 48"/>
                <a:gd name="T2" fmla="*/ 45 w 48"/>
                <a:gd name="T3" fmla="*/ 30 h 48"/>
                <a:gd name="T4" fmla="*/ 18 w 48"/>
                <a:gd name="T5" fmla="*/ 44 h 48"/>
                <a:gd name="T6" fmla="*/ 4 w 48"/>
                <a:gd name="T7" fmla="*/ 17 h 48"/>
                <a:gd name="T8" fmla="*/ 31 w 48"/>
                <a:gd name="T9" fmla="*/ 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31" y="3"/>
                  </a:moveTo>
                  <a:cubicBezTo>
                    <a:pt x="42" y="7"/>
                    <a:pt x="48" y="19"/>
                    <a:pt x="45" y="30"/>
                  </a:cubicBezTo>
                  <a:cubicBezTo>
                    <a:pt x="41" y="42"/>
                    <a:pt x="29" y="48"/>
                    <a:pt x="18" y="44"/>
                  </a:cubicBezTo>
                  <a:cubicBezTo>
                    <a:pt x="6" y="41"/>
                    <a:pt x="0" y="29"/>
                    <a:pt x="4" y="17"/>
                  </a:cubicBezTo>
                  <a:cubicBezTo>
                    <a:pt x="7" y="6"/>
                    <a:pt x="19" y="0"/>
                    <a:pt x="31" y="3"/>
                  </a:cubicBezTo>
                  <a:close/>
                </a:path>
              </a:pathLst>
            </a:custGeom>
            <a:solidFill>
              <a:srgbClr val="F4E6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4" name="íṩḷiḓê">
              <a:extLst>
                <a:ext uri="{FF2B5EF4-FFF2-40B4-BE49-F238E27FC236}">
                  <a16:creationId xmlns:a16="http://schemas.microsoft.com/office/drawing/2014/main" id="{4719332D-86AF-A6AF-76F7-6509B8063641}"/>
                </a:ext>
              </a:extLst>
            </p:cNvPr>
            <p:cNvSpPr/>
            <p:nvPr/>
          </p:nvSpPr>
          <p:spPr bwMode="auto">
            <a:xfrm>
              <a:off x="7865268" y="3230563"/>
              <a:ext cx="96838" cy="95250"/>
            </a:xfrm>
            <a:custGeom>
              <a:avLst/>
              <a:gdLst>
                <a:gd name="T0" fmla="*/ 32 w 50"/>
                <a:gd name="T1" fmla="*/ 4 h 50"/>
                <a:gd name="T2" fmla="*/ 31 w 50"/>
                <a:gd name="T3" fmla="*/ 8 h 50"/>
                <a:gd name="T4" fmla="*/ 43 w 50"/>
                <a:gd name="T5" fmla="*/ 25 h 50"/>
                <a:gd name="T6" fmla="*/ 42 w 50"/>
                <a:gd name="T7" fmla="*/ 30 h 50"/>
                <a:gd name="T8" fmla="*/ 25 w 50"/>
                <a:gd name="T9" fmla="*/ 43 h 50"/>
                <a:gd name="T10" fmla="*/ 20 w 50"/>
                <a:gd name="T11" fmla="*/ 42 h 50"/>
                <a:gd name="T12" fmla="*/ 7 w 50"/>
                <a:gd name="T13" fmla="*/ 25 h 50"/>
                <a:gd name="T14" fmla="*/ 8 w 50"/>
                <a:gd name="T15" fmla="*/ 19 h 50"/>
                <a:gd name="T16" fmla="*/ 25 w 50"/>
                <a:gd name="T17" fmla="*/ 7 h 50"/>
                <a:gd name="T18" fmla="*/ 31 w 50"/>
                <a:gd name="T19" fmla="*/ 8 h 50"/>
                <a:gd name="T20" fmla="*/ 32 w 50"/>
                <a:gd name="T21" fmla="*/ 4 h 50"/>
                <a:gd name="T22" fmla="*/ 33 w 50"/>
                <a:gd name="T23" fmla="*/ 1 h 50"/>
                <a:gd name="T24" fmla="*/ 25 w 50"/>
                <a:gd name="T25" fmla="*/ 0 h 50"/>
                <a:gd name="T26" fmla="*/ 1 w 50"/>
                <a:gd name="T27" fmla="*/ 17 h 50"/>
                <a:gd name="T28" fmla="*/ 0 w 50"/>
                <a:gd name="T29" fmla="*/ 25 h 50"/>
                <a:gd name="T30" fmla="*/ 18 w 50"/>
                <a:gd name="T31" fmla="*/ 49 h 50"/>
                <a:gd name="T32" fmla="*/ 25 w 50"/>
                <a:gd name="T33" fmla="*/ 50 h 50"/>
                <a:gd name="T34" fmla="*/ 49 w 50"/>
                <a:gd name="T35" fmla="*/ 32 h 50"/>
                <a:gd name="T36" fmla="*/ 50 w 50"/>
                <a:gd name="T37" fmla="*/ 25 h 50"/>
                <a:gd name="T38" fmla="*/ 33 w 50"/>
                <a:gd name="T39" fmla="*/ 1 h 50"/>
                <a:gd name="T40" fmla="*/ 32 w 50"/>
                <a:gd name="T41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50">
                  <a:moveTo>
                    <a:pt x="32" y="4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38" y="10"/>
                    <a:pt x="43" y="17"/>
                    <a:pt x="43" y="25"/>
                  </a:cubicBezTo>
                  <a:cubicBezTo>
                    <a:pt x="43" y="27"/>
                    <a:pt x="43" y="28"/>
                    <a:pt x="42" y="30"/>
                  </a:cubicBezTo>
                  <a:cubicBezTo>
                    <a:pt x="40" y="38"/>
                    <a:pt x="33" y="43"/>
                    <a:pt x="25" y="43"/>
                  </a:cubicBezTo>
                  <a:cubicBezTo>
                    <a:pt x="24" y="43"/>
                    <a:pt x="22" y="43"/>
                    <a:pt x="20" y="42"/>
                  </a:cubicBezTo>
                  <a:cubicBezTo>
                    <a:pt x="12" y="40"/>
                    <a:pt x="7" y="32"/>
                    <a:pt x="7" y="25"/>
                  </a:cubicBezTo>
                  <a:cubicBezTo>
                    <a:pt x="7" y="23"/>
                    <a:pt x="8" y="21"/>
                    <a:pt x="8" y="19"/>
                  </a:cubicBezTo>
                  <a:cubicBezTo>
                    <a:pt x="10" y="12"/>
                    <a:pt x="18" y="7"/>
                    <a:pt x="25" y="7"/>
                  </a:cubicBezTo>
                  <a:cubicBezTo>
                    <a:pt x="27" y="7"/>
                    <a:pt x="29" y="7"/>
                    <a:pt x="31" y="8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0" y="0"/>
                    <a:pt x="28" y="0"/>
                    <a:pt x="25" y="0"/>
                  </a:cubicBezTo>
                  <a:cubicBezTo>
                    <a:pt x="15" y="0"/>
                    <a:pt x="5" y="6"/>
                    <a:pt x="1" y="17"/>
                  </a:cubicBezTo>
                  <a:cubicBezTo>
                    <a:pt x="0" y="20"/>
                    <a:pt x="0" y="22"/>
                    <a:pt x="0" y="25"/>
                  </a:cubicBezTo>
                  <a:cubicBezTo>
                    <a:pt x="0" y="35"/>
                    <a:pt x="7" y="45"/>
                    <a:pt x="18" y="49"/>
                  </a:cubicBezTo>
                  <a:cubicBezTo>
                    <a:pt x="20" y="50"/>
                    <a:pt x="23" y="50"/>
                    <a:pt x="25" y="50"/>
                  </a:cubicBezTo>
                  <a:cubicBezTo>
                    <a:pt x="36" y="50"/>
                    <a:pt x="46" y="43"/>
                    <a:pt x="49" y="32"/>
                  </a:cubicBezTo>
                  <a:cubicBezTo>
                    <a:pt x="50" y="30"/>
                    <a:pt x="50" y="27"/>
                    <a:pt x="50" y="25"/>
                  </a:cubicBezTo>
                  <a:cubicBezTo>
                    <a:pt x="50" y="14"/>
                    <a:pt x="44" y="4"/>
                    <a:pt x="33" y="1"/>
                  </a:cubicBezTo>
                  <a:lnTo>
                    <a:pt x="32" y="4"/>
                  </a:lnTo>
                  <a:close/>
                </a:path>
              </a:pathLst>
            </a:custGeom>
            <a:solidFill>
              <a:srgbClr val="78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5" name="îṧḻïḑê">
              <a:extLst>
                <a:ext uri="{FF2B5EF4-FFF2-40B4-BE49-F238E27FC236}">
                  <a16:creationId xmlns:a16="http://schemas.microsoft.com/office/drawing/2014/main" id="{CAB2FD0F-8151-E875-6289-DE3E78090553}"/>
                </a:ext>
              </a:extLst>
            </p:cNvPr>
            <p:cNvSpPr/>
            <p:nvPr/>
          </p:nvSpPr>
          <p:spPr bwMode="auto">
            <a:xfrm>
              <a:off x="7492206" y="2601913"/>
              <a:ext cx="1555750" cy="1528763"/>
            </a:xfrm>
            <a:custGeom>
              <a:avLst/>
              <a:gdLst>
                <a:gd name="T0" fmla="*/ 56 w 812"/>
                <a:gd name="T1" fmla="*/ 262 h 798"/>
                <a:gd name="T2" fmla="*/ 274 w 812"/>
                <a:gd name="T3" fmla="*/ 748 h 798"/>
                <a:gd name="T4" fmla="*/ 737 w 812"/>
                <a:gd name="T5" fmla="*/ 506 h 798"/>
                <a:gd name="T6" fmla="*/ 475 w 812"/>
                <a:gd name="T7" fmla="*/ 50 h 798"/>
                <a:gd name="T8" fmla="*/ 56 w 812"/>
                <a:gd name="T9" fmla="*/ 262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2" h="798">
                  <a:moveTo>
                    <a:pt x="56" y="262"/>
                  </a:moveTo>
                  <a:cubicBezTo>
                    <a:pt x="0" y="455"/>
                    <a:pt x="83" y="699"/>
                    <a:pt x="274" y="748"/>
                  </a:cubicBezTo>
                  <a:cubicBezTo>
                    <a:pt x="464" y="798"/>
                    <a:pt x="676" y="697"/>
                    <a:pt x="737" y="506"/>
                  </a:cubicBezTo>
                  <a:cubicBezTo>
                    <a:pt x="812" y="271"/>
                    <a:pt x="666" y="99"/>
                    <a:pt x="475" y="50"/>
                  </a:cubicBezTo>
                  <a:cubicBezTo>
                    <a:pt x="285" y="0"/>
                    <a:pt x="111" y="69"/>
                    <a:pt x="56" y="262"/>
                  </a:cubicBezTo>
                </a:path>
              </a:pathLst>
            </a:custGeom>
            <a:solidFill>
              <a:srgbClr val="D5D3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6" name="islïḋè">
              <a:extLst>
                <a:ext uri="{FF2B5EF4-FFF2-40B4-BE49-F238E27FC236}">
                  <a16:creationId xmlns:a16="http://schemas.microsoft.com/office/drawing/2014/main" id="{B88166A3-95F8-326B-6FC0-7FBE366CB69D}"/>
                </a:ext>
              </a:extLst>
            </p:cNvPr>
            <p:cNvSpPr/>
            <p:nvPr/>
          </p:nvSpPr>
          <p:spPr bwMode="auto">
            <a:xfrm>
              <a:off x="8303419" y="2871788"/>
              <a:ext cx="695325" cy="1181100"/>
            </a:xfrm>
            <a:custGeom>
              <a:avLst/>
              <a:gdLst>
                <a:gd name="T0" fmla="*/ 224 w 363"/>
                <a:gd name="T1" fmla="*/ 0 h 617"/>
                <a:gd name="T2" fmla="*/ 222 w 363"/>
                <a:gd name="T3" fmla="*/ 345 h 617"/>
                <a:gd name="T4" fmla="*/ 0 w 363"/>
                <a:gd name="T5" fmla="*/ 617 h 617"/>
                <a:gd name="T6" fmla="*/ 314 w 363"/>
                <a:gd name="T7" fmla="*/ 365 h 617"/>
                <a:gd name="T8" fmla="*/ 224 w 363"/>
                <a:gd name="T9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617">
                  <a:moveTo>
                    <a:pt x="224" y="0"/>
                  </a:moveTo>
                  <a:cubicBezTo>
                    <a:pt x="268" y="68"/>
                    <a:pt x="341" y="221"/>
                    <a:pt x="222" y="345"/>
                  </a:cubicBezTo>
                  <a:cubicBezTo>
                    <a:pt x="131" y="438"/>
                    <a:pt x="52" y="544"/>
                    <a:pt x="0" y="617"/>
                  </a:cubicBezTo>
                  <a:cubicBezTo>
                    <a:pt x="141" y="599"/>
                    <a:pt x="269" y="507"/>
                    <a:pt x="314" y="365"/>
                  </a:cubicBezTo>
                  <a:cubicBezTo>
                    <a:pt x="363" y="210"/>
                    <a:pt x="317" y="83"/>
                    <a:pt x="224" y="0"/>
                  </a:cubicBezTo>
                </a:path>
              </a:pathLst>
            </a:custGeom>
            <a:solidFill>
              <a:srgbClr val="C1BE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7" name="î$ļîḍê">
              <a:extLst>
                <a:ext uri="{FF2B5EF4-FFF2-40B4-BE49-F238E27FC236}">
                  <a16:creationId xmlns:a16="http://schemas.microsoft.com/office/drawing/2014/main" id="{7228216F-70F8-1EB8-C3A3-C55CCFAC28E5}"/>
                </a:ext>
              </a:extLst>
            </p:cNvPr>
            <p:cNvSpPr/>
            <p:nvPr/>
          </p:nvSpPr>
          <p:spPr bwMode="auto">
            <a:xfrm>
              <a:off x="7565231" y="2665413"/>
              <a:ext cx="1379538" cy="1395413"/>
            </a:xfrm>
            <a:custGeom>
              <a:avLst/>
              <a:gdLst>
                <a:gd name="T0" fmla="*/ 18 w 720"/>
                <a:gd name="T1" fmla="*/ 229 h 729"/>
                <a:gd name="T2" fmla="*/ 17 w 720"/>
                <a:gd name="T3" fmla="*/ 229 h 729"/>
                <a:gd name="T4" fmla="*/ 0 w 720"/>
                <a:gd name="T5" fmla="*/ 352 h 729"/>
                <a:gd name="T6" fmla="*/ 60 w 720"/>
                <a:gd name="T7" fmla="*/ 580 h 729"/>
                <a:gd name="T8" fmla="*/ 235 w 720"/>
                <a:gd name="T9" fmla="*/ 716 h 729"/>
                <a:gd name="T10" fmla="*/ 334 w 720"/>
                <a:gd name="T11" fmla="*/ 729 h 729"/>
                <a:gd name="T12" fmla="*/ 700 w 720"/>
                <a:gd name="T13" fmla="*/ 473 h 729"/>
                <a:gd name="T14" fmla="*/ 720 w 720"/>
                <a:gd name="T15" fmla="*/ 351 h 729"/>
                <a:gd name="T16" fmla="*/ 438 w 720"/>
                <a:gd name="T17" fmla="*/ 16 h 729"/>
                <a:gd name="T18" fmla="*/ 322 w 720"/>
                <a:gd name="T19" fmla="*/ 0 h 729"/>
                <a:gd name="T20" fmla="*/ 17 w 720"/>
                <a:gd name="T21" fmla="*/ 229 h 729"/>
                <a:gd name="T22" fmla="*/ 18 w 720"/>
                <a:gd name="T23" fmla="*/ 229 h 729"/>
                <a:gd name="T24" fmla="*/ 19 w 720"/>
                <a:gd name="T25" fmla="*/ 230 h 729"/>
                <a:gd name="T26" fmla="*/ 322 w 720"/>
                <a:gd name="T27" fmla="*/ 2 h 729"/>
                <a:gd name="T28" fmla="*/ 437 w 720"/>
                <a:gd name="T29" fmla="*/ 18 h 729"/>
                <a:gd name="T30" fmla="*/ 718 w 720"/>
                <a:gd name="T31" fmla="*/ 351 h 729"/>
                <a:gd name="T32" fmla="*/ 698 w 720"/>
                <a:gd name="T33" fmla="*/ 473 h 729"/>
                <a:gd name="T34" fmla="*/ 334 w 720"/>
                <a:gd name="T35" fmla="*/ 727 h 729"/>
                <a:gd name="T36" fmla="*/ 236 w 720"/>
                <a:gd name="T37" fmla="*/ 714 h 729"/>
                <a:gd name="T38" fmla="*/ 63 w 720"/>
                <a:gd name="T39" fmla="*/ 579 h 729"/>
                <a:gd name="T40" fmla="*/ 2 w 720"/>
                <a:gd name="T41" fmla="*/ 352 h 729"/>
                <a:gd name="T42" fmla="*/ 19 w 720"/>
                <a:gd name="T43" fmla="*/ 230 h 729"/>
                <a:gd name="T44" fmla="*/ 18 w 720"/>
                <a:gd name="T45" fmla="*/ 22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20" h="729">
                  <a:moveTo>
                    <a:pt x="18" y="229"/>
                  </a:moveTo>
                  <a:cubicBezTo>
                    <a:pt x="17" y="229"/>
                    <a:pt x="17" y="229"/>
                    <a:pt x="17" y="229"/>
                  </a:cubicBezTo>
                  <a:cubicBezTo>
                    <a:pt x="5" y="269"/>
                    <a:pt x="0" y="311"/>
                    <a:pt x="0" y="352"/>
                  </a:cubicBezTo>
                  <a:cubicBezTo>
                    <a:pt x="0" y="433"/>
                    <a:pt x="21" y="515"/>
                    <a:pt x="60" y="580"/>
                  </a:cubicBezTo>
                  <a:cubicBezTo>
                    <a:pt x="100" y="646"/>
                    <a:pt x="159" y="697"/>
                    <a:pt x="235" y="716"/>
                  </a:cubicBezTo>
                  <a:cubicBezTo>
                    <a:pt x="268" y="725"/>
                    <a:pt x="301" y="729"/>
                    <a:pt x="334" y="729"/>
                  </a:cubicBezTo>
                  <a:cubicBezTo>
                    <a:pt x="495" y="729"/>
                    <a:pt x="649" y="633"/>
                    <a:pt x="700" y="473"/>
                  </a:cubicBezTo>
                  <a:cubicBezTo>
                    <a:pt x="714" y="430"/>
                    <a:pt x="720" y="389"/>
                    <a:pt x="720" y="351"/>
                  </a:cubicBezTo>
                  <a:cubicBezTo>
                    <a:pt x="720" y="179"/>
                    <a:pt x="594" y="56"/>
                    <a:pt x="438" y="16"/>
                  </a:cubicBezTo>
                  <a:cubicBezTo>
                    <a:pt x="398" y="5"/>
                    <a:pt x="359" y="0"/>
                    <a:pt x="322" y="0"/>
                  </a:cubicBezTo>
                  <a:cubicBezTo>
                    <a:pt x="179" y="0"/>
                    <a:pt x="61" y="76"/>
                    <a:pt x="17" y="229"/>
                  </a:cubicBezTo>
                  <a:cubicBezTo>
                    <a:pt x="18" y="229"/>
                    <a:pt x="18" y="229"/>
                    <a:pt x="18" y="229"/>
                  </a:cubicBezTo>
                  <a:cubicBezTo>
                    <a:pt x="19" y="230"/>
                    <a:pt x="19" y="230"/>
                    <a:pt x="19" y="230"/>
                  </a:cubicBezTo>
                  <a:cubicBezTo>
                    <a:pt x="63" y="77"/>
                    <a:pt x="180" y="2"/>
                    <a:pt x="322" y="2"/>
                  </a:cubicBezTo>
                  <a:cubicBezTo>
                    <a:pt x="359" y="2"/>
                    <a:pt x="397" y="8"/>
                    <a:pt x="437" y="18"/>
                  </a:cubicBezTo>
                  <a:cubicBezTo>
                    <a:pt x="592" y="58"/>
                    <a:pt x="718" y="180"/>
                    <a:pt x="718" y="351"/>
                  </a:cubicBezTo>
                  <a:cubicBezTo>
                    <a:pt x="718" y="389"/>
                    <a:pt x="712" y="430"/>
                    <a:pt x="698" y="473"/>
                  </a:cubicBezTo>
                  <a:cubicBezTo>
                    <a:pt x="647" y="631"/>
                    <a:pt x="494" y="727"/>
                    <a:pt x="334" y="727"/>
                  </a:cubicBezTo>
                  <a:cubicBezTo>
                    <a:pt x="302" y="727"/>
                    <a:pt x="269" y="723"/>
                    <a:pt x="236" y="714"/>
                  </a:cubicBezTo>
                  <a:cubicBezTo>
                    <a:pt x="161" y="695"/>
                    <a:pt x="102" y="644"/>
                    <a:pt x="63" y="579"/>
                  </a:cubicBezTo>
                  <a:cubicBezTo>
                    <a:pt x="23" y="514"/>
                    <a:pt x="2" y="433"/>
                    <a:pt x="2" y="352"/>
                  </a:cubicBezTo>
                  <a:cubicBezTo>
                    <a:pt x="2" y="311"/>
                    <a:pt x="8" y="269"/>
                    <a:pt x="19" y="230"/>
                  </a:cubicBezTo>
                  <a:cubicBezTo>
                    <a:pt x="18" y="229"/>
                    <a:pt x="18" y="229"/>
                    <a:pt x="18" y="229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8" name="ïsḷíďe">
              <a:extLst>
                <a:ext uri="{FF2B5EF4-FFF2-40B4-BE49-F238E27FC236}">
                  <a16:creationId xmlns:a16="http://schemas.microsoft.com/office/drawing/2014/main" id="{68CDF95D-6525-CFD4-F19E-855F7760F948}"/>
                </a:ext>
              </a:extLst>
            </p:cNvPr>
            <p:cNvSpPr/>
            <p:nvPr/>
          </p:nvSpPr>
          <p:spPr bwMode="auto">
            <a:xfrm>
              <a:off x="8598694" y="3771901"/>
              <a:ext cx="227013" cy="247650"/>
            </a:xfrm>
            <a:custGeom>
              <a:avLst/>
              <a:gdLst>
                <a:gd name="T0" fmla="*/ 96 w 119"/>
                <a:gd name="T1" fmla="*/ 80 h 129"/>
                <a:gd name="T2" fmla="*/ 21 w 119"/>
                <a:gd name="T3" fmla="*/ 120 h 129"/>
                <a:gd name="T4" fmla="*/ 8 w 119"/>
                <a:gd name="T5" fmla="*/ 57 h 129"/>
                <a:gd name="T6" fmla="*/ 71 w 119"/>
                <a:gd name="T7" fmla="*/ 4 h 129"/>
                <a:gd name="T8" fmla="*/ 96 w 119"/>
                <a:gd name="T9" fmla="*/ 8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29">
                  <a:moveTo>
                    <a:pt x="96" y="80"/>
                  </a:moveTo>
                  <a:cubicBezTo>
                    <a:pt x="67" y="122"/>
                    <a:pt x="38" y="129"/>
                    <a:pt x="21" y="120"/>
                  </a:cubicBezTo>
                  <a:cubicBezTo>
                    <a:pt x="2" y="110"/>
                    <a:pt x="0" y="88"/>
                    <a:pt x="8" y="57"/>
                  </a:cubicBezTo>
                  <a:cubicBezTo>
                    <a:pt x="17" y="23"/>
                    <a:pt x="42" y="0"/>
                    <a:pt x="71" y="4"/>
                  </a:cubicBezTo>
                  <a:cubicBezTo>
                    <a:pt x="109" y="10"/>
                    <a:pt x="119" y="49"/>
                    <a:pt x="96" y="80"/>
                  </a:cubicBezTo>
                </a:path>
              </a:pathLst>
            </a:custGeom>
            <a:solidFill>
              <a:srgbClr val="FBE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9" name="isľiḋé">
              <a:extLst>
                <a:ext uri="{FF2B5EF4-FFF2-40B4-BE49-F238E27FC236}">
                  <a16:creationId xmlns:a16="http://schemas.microsoft.com/office/drawing/2014/main" id="{7BE0EC8F-734C-D1F0-F678-5A22EE5A33EF}"/>
                </a:ext>
              </a:extLst>
            </p:cNvPr>
            <p:cNvSpPr/>
            <p:nvPr/>
          </p:nvSpPr>
          <p:spPr bwMode="auto">
            <a:xfrm>
              <a:off x="8589169" y="3760788"/>
              <a:ext cx="228600" cy="258763"/>
            </a:xfrm>
            <a:custGeom>
              <a:avLst/>
              <a:gdLst>
                <a:gd name="T0" fmla="*/ 100 w 120"/>
                <a:gd name="T1" fmla="*/ 85 h 135"/>
                <a:gd name="T2" fmla="*/ 34 w 120"/>
                <a:gd name="T3" fmla="*/ 128 h 135"/>
                <a:gd name="T4" fmla="*/ 18 w 120"/>
                <a:gd name="T5" fmla="*/ 51 h 135"/>
                <a:gd name="T6" fmla="*/ 91 w 120"/>
                <a:gd name="T7" fmla="*/ 16 h 135"/>
                <a:gd name="T8" fmla="*/ 100 w 120"/>
                <a:gd name="T9" fmla="*/ 85 h 135"/>
                <a:gd name="T10" fmla="*/ 102 w 120"/>
                <a:gd name="T11" fmla="*/ 86 h 135"/>
                <a:gd name="T12" fmla="*/ 100 w 120"/>
                <a:gd name="T13" fmla="*/ 19 h 135"/>
                <a:gd name="T14" fmla="*/ 30 w 120"/>
                <a:gd name="T15" fmla="*/ 27 h 135"/>
                <a:gd name="T16" fmla="*/ 11 w 120"/>
                <a:gd name="T17" fmla="*/ 68 h 135"/>
                <a:gd name="T18" fmla="*/ 12 w 120"/>
                <a:gd name="T19" fmla="*/ 114 h 135"/>
                <a:gd name="T20" fmla="*/ 64 w 120"/>
                <a:gd name="T21" fmla="*/ 124 h 135"/>
                <a:gd name="T22" fmla="*/ 102 w 120"/>
                <a:gd name="T23" fmla="*/ 86 h 135"/>
                <a:gd name="T24" fmla="*/ 100 w 120"/>
                <a:gd name="T25" fmla="*/ 8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35">
                  <a:moveTo>
                    <a:pt x="100" y="85"/>
                  </a:moveTo>
                  <a:cubicBezTo>
                    <a:pt x="86" y="106"/>
                    <a:pt x="62" y="133"/>
                    <a:pt x="34" y="128"/>
                  </a:cubicBezTo>
                  <a:cubicBezTo>
                    <a:pt x="0" y="121"/>
                    <a:pt x="9" y="74"/>
                    <a:pt x="18" y="51"/>
                  </a:cubicBezTo>
                  <a:cubicBezTo>
                    <a:pt x="30" y="22"/>
                    <a:pt x="61" y="0"/>
                    <a:pt x="91" y="16"/>
                  </a:cubicBezTo>
                  <a:cubicBezTo>
                    <a:pt x="118" y="30"/>
                    <a:pt x="115" y="64"/>
                    <a:pt x="100" y="85"/>
                  </a:cubicBezTo>
                  <a:cubicBezTo>
                    <a:pt x="99" y="87"/>
                    <a:pt x="101" y="87"/>
                    <a:pt x="102" y="86"/>
                  </a:cubicBezTo>
                  <a:cubicBezTo>
                    <a:pt x="116" y="66"/>
                    <a:pt x="120" y="37"/>
                    <a:pt x="100" y="19"/>
                  </a:cubicBezTo>
                  <a:cubicBezTo>
                    <a:pt x="79" y="0"/>
                    <a:pt x="48" y="8"/>
                    <a:pt x="30" y="27"/>
                  </a:cubicBezTo>
                  <a:cubicBezTo>
                    <a:pt x="20" y="39"/>
                    <a:pt x="14" y="53"/>
                    <a:pt x="11" y="68"/>
                  </a:cubicBezTo>
                  <a:cubicBezTo>
                    <a:pt x="7" y="83"/>
                    <a:pt x="5" y="100"/>
                    <a:pt x="12" y="114"/>
                  </a:cubicBezTo>
                  <a:cubicBezTo>
                    <a:pt x="22" y="135"/>
                    <a:pt x="47" y="133"/>
                    <a:pt x="64" y="124"/>
                  </a:cubicBezTo>
                  <a:cubicBezTo>
                    <a:pt x="80" y="115"/>
                    <a:pt x="92" y="101"/>
                    <a:pt x="102" y="86"/>
                  </a:cubicBezTo>
                  <a:cubicBezTo>
                    <a:pt x="103" y="85"/>
                    <a:pt x="101" y="84"/>
                    <a:pt x="100" y="85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0" name="îšliḋè">
              <a:extLst>
                <a:ext uri="{FF2B5EF4-FFF2-40B4-BE49-F238E27FC236}">
                  <a16:creationId xmlns:a16="http://schemas.microsoft.com/office/drawing/2014/main" id="{E05F8814-2E69-A503-F17C-8D932662B807}"/>
                </a:ext>
              </a:extLst>
            </p:cNvPr>
            <p:cNvSpPr/>
            <p:nvPr/>
          </p:nvSpPr>
          <p:spPr bwMode="auto">
            <a:xfrm>
              <a:off x="8647906" y="3830638"/>
              <a:ext cx="139700" cy="128588"/>
            </a:xfrm>
            <a:custGeom>
              <a:avLst/>
              <a:gdLst>
                <a:gd name="T0" fmla="*/ 43 w 73"/>
                <a:gd name="T1" fmla="*/ 0 h 67"/>
                <a:gd name="T2" fmla="*/ 31 w 73"/>
                <a:gd name="T3" fmla="*/ 1 h 67"/>
                <a:gd name="T4" fmla="*/ 26 w 73"/>
                <a:gd name="T5" fmla="*/ 2 h 67"/>
                <a:gd name="T6" fmla="*/ 22 w 73"/>
                <a:gd name="T7" fmla="*/ 14 h 67"/>
                <a:gd name="T8" fmla="*/ 34 w 73"/>
                <a:gd name="T9" fmla="*/ 11 h 67"/>
                <a:gd name="T10" fmla="*/ 44 w 73"/>
                <a:gd name="T11" fmla="*/ 10 h 67"/>
                <a:gd name="T12" fmla="*/ 67 w 73"/>
                <a:gd name="T13" fmla="*/ 21 h 67"/>
                <a:gd name="T14" fmla="*/ 65 w 73"/>
                <a:gd name="T15" fmla="*/ 23 h 67"/>
                <a:gd name="T16" fmla="*/ 65 w 73"/>
                <a:gd name="T17" fmla="*/ 23 h 67"/>
                <a:gd name="T18" fmla="*/ 43 w 73"/>
                <a:gd name="T19" fmla="*/ 12 h 67"/>
                <a:gd name="T20" fmla="*/ 42 w 73"/>
                <a:gd name="T21" fmla="*/ 12 h 67"/>
                <a:gd name="T22" fmla="*/ 40 w 73"/>
                <a:gd name="T23" fmla="*/ 46 h 67"/>
                <a:gd name="T24" fmla="*/ 10 w 73"/>
                <a:gd name="T25" fmla="*/ 57 h 67"/>
                <a:gd name="T26" fmla="*/ 4 w 73"/>
                <a:gd name="T27" fmla="*/ 57 h 67"/>
                <a:gd name="T28" fmla="*/ 0 w 73"/>
                <a:gd name="T29" fmla="*/ 66 h 67"/>
                <a:gd name="T30" fmla="*/ 13 w 73"/>
                <a:gd name="T31" fmla="*/ 67 h 67"/>
                <a:gd name="T32" fmla="*/ 33 w 73"/>
                <a:gd name="T33" fmla="*/ 64 h 67"/>
                <a:gd name="T34" fmla="*/ 54 w 73"/>
                <a:gd name="T35" fmla="*/ 24 h 67"/>
                <a:gd name="T36" fmla="*/ 56 w 73"/>
                <a:gd name="T37" fmla="*/ 24 h 67"/>
                <a:gd name="T38" fmla="*/ 71 w 73"/>
                <a:gd name="T39" fmla="*/ 33 h 67"/>
                <a:gd name="T40" fmla="*/ 43 w 73"/>
                <a:gd name="T4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3" h="67">
                  <a:moveTo>
                    <a:pt x="43" y="0"/>
                  </a:moveTo>
                  <a:cubicBezTo>
                    <a:pt x="39" y="0"/>
                    <a:pt x="35" y="0"/>
                    <a:pt x="31" y="1"/>
                  </a:cubicBezTo>
                  <a:cubicBezTo>
                    <a:pt x="29" y="1"/>
                    <a:pt x="28" y="1"/>
                    <a:pt x="26" y="2"/>
                  </a:cubicBezTo>
                  <a:cubicBezTo>
                    <a:pt x="25" y="6"/>
                    <a:pt x="23" y="10"/>
                    <a:pt x="22" y="14"/>
                  </a:cubicBezTo>
                  <a:cubicBezTo>
                    <a:pt x="26" y="12"/>
                    <a:pt x="30" y="11"/>
                    <a:pt x="34" y="11"/>
                  </a:cubicBezTo>
                  <a:cubicBezTo>
                    <a:pt x="37" y="10"/>
                    <a:pt x="40" y="10"/>
                    <a:pt x="44" y="10"/>
                  </a:cubicBezTo>
                  <a:cubicBezTo>
                    <a:pt x="53" y="10"/>
                    <a:pt x="63" y="12"/>
                    <a:pt x="67" y="21"/>
                  </a:cubicBezTo>
                  <a:cubicBezTo>
                    <a:pt x="68" y="22"/>
                    <a:pt x="66" y="23"/>
                    <a:pt x="65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1" y="14"/>
                    <a:pt x="52" y="12"/>
                    <a:pt x="43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53" y="20"/>
                    <a:pt x="49" y="37"/>
                    <a:pt x="40" y="46"/>
                  </a:cubicBezTo>
                  <a:cubicBezTo>
                    <a:pt x="32" y="53"/>
                    <a:pt x="21" y="57"/>
                    <a:pt x="10" y="57"/>
                  </a:cubicBezTo>
                  <a:cubicBezTo>
                    <a:pt x="8" y="57"/>
                    <a:pt x="6" y="57"/>
                    <a:pt x="4" y="57"/>
                  </a:cubicBezTo>
                  <a:cubicBezTo>
                    <a:pt x="2" y="60"/>
                    <a:pt x="1" y="63"/>
                    <a:pt x="0" y="66"/>
                  </a:cubicBezTo>
                  <a:cubicBezTo>
                    <a:pt x="5" y="67"/>
                    <a:pt x="9" y="67"/>
                    <a:pt x="13" y="67"/>
                  </a:cubicBezTo>
                  <a:cubicBezTo>
                    <a:pt x="21" y="67"/>
                    <a:pt x="28" y="66"/>
                    <a:pt x="33" y="64"/>
                  </a:cubicBezTo>
                  <a:cubicBezTo>
                    <a:pt x="58" y="55"/>
                    <a:pt x="54" y="24"/>
                    <a:pt x="54" y="24"/>
                  </a:cubicBezTo>
                  <a:cubicBezTo>
                    <a:pt x="55" y="24"/>
                    <a:pt x="56" y="24"/>
                    <a:pt x="56" y="24"/>
                  </a:cubicBezTo>
                  <a:cubicBezTo>
                    <a:pt x="64" y="24"/>
                    <a:pt x="71" y="33"/>
                    <a:pt x="71" y="33"/>
                  </a:cubicBezTo>
                  <a:cubicBezTo>
                    <a:pt x="73" y="7"/>
                    <a:pt x="60" y="0"/>
                    <a:pt x="43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1" name="îṡ1íďe">
              <a:extLst>
                <a:ext uri="{FF2B5EF4-FFF2-40B4-BE49-F238E27FC236}">
                  <a16:creationId xmlns:a16="http://schemas.microsoft.com/office/drawing/2014/main" id="{4237F20A-5409-6787-BDC9-3E1349232856}"/>
                </a:ext>
              </a:extLst>
            </p:cNvPr>
            <p:cNvSpPr/>
            <p:nvPr/>
          </p:nvSpPr>
          <p:spPr bwMode="auto">
            <a:xfrm>
              <a:off x="8657431" y="3854451"/>
              <a:ext cx="82550" cy="82550"/>
            </a:xfrm>
            <a:custGeom>
              <a:avLst/>
              <a:gdLst>
                <a:gd name="T0" fmla="*/ 32 w 43"/>
                <a:gd name="T1" fmla="*/ 0 h 43"/>
                <a:gd name="T2" fmla="*/ 30 w 43"/>
                <a:gd name="T3" fmla="*/ 0 h 43"/>
                <a:gd name="T4" fmla="*/ 16 w 43"/>
                <a:gd name="T5" fmla="*/ 4 h 43"/>
                <a:gd name="T6" fmla="*/ 0 w 43"/>
                <a:gd name="T7" fmla="*/ 43 h 43"/>
                <a:gd name="T8" fmla="*/ 7 w 43"/>
                <a:gd name="T9" fmla="*/ 43 h 43"/>
                <a:gd name="T10" fmla="*/ 33 w 43"/>
                <a:gd name="T11" fmla="*/ 34 h 43"/>
                <a:gd name="T12" fmla="*/ 41 w 43"/>
                <a:gd name="T13" fmla="*/ 14 h 43"/>
                <a:gd name="T14" fmla="*/ 32 w 43"/>
                <a:gd name="T1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43">
                  <a:moveTo>
                    <a:pt x="32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25" y="1"/>
                    <a:pt x="21" y="2"/>
                    <a:pt x="16" y="4"/>
                  </a:cubicBezTo>
                  <a:cubicBezTo>
                    <a:pt x="11" y="17"/>
                    <a:pt x="5" y="30"/>
                    <a:pt x="0" y="43"/>
                  </a:cubicBezTo>
                  <a:cubicBezTo>
                    <a:pt x="2" y="43"/>
                    <a:pt x="4" y="43"/>
                    <a:pt x="7" y="43"/>
                  </a:cubicBezTo>
                  <a:cubicBezTo>
                    <a:pt x="16" y="43"/>
                    <a:pt x="26" y="40"/>
                    <a:pt x="33" y="34"/>
                  </a:cubicBezTo>
                  <a:cubicBezTo>
                    <a:pt x="38" y="29"/>
                    <a:pt x="43" y="22"/>
                    <a:pt x="41" y="14"/>
                  </a:cubicBezTo>
                  <a:cubicBezTo>
                    <a:pt x="40" y="8"/>
                    <a:pt x="38" y="3"/>
                    <a:pt x="32" y="0"/>
                  </a:cubicBezTo>
                </a:path>
              </a:pathLst>
            </a:custGeom>
            <a:solidFill>
              <a:srgbClr val="E59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2" name="îŝḻíḍê">
              <a:extLst>
                <a:ext uri="{FF2B5EF4-FFF2-40B4-BE49-F238E27FC236}">
                  <a16:creationId xmlns:a16="http://schemas.microsoft.com/office/drawing/2014/main" id="{B98A4767-59C1-5761-F9D8-1F3AB59E78E4}"/>
                </a:ext>
              </a:extLst>
            </p:cNvPr>
            <p:cNvSpPr/>
            <p:nvPr/>
          </p:nvSpPr>
          <p:spPr bwMode="auto">
            <a:xfrm>
              <a:off x="8649494" y="3848101"/>
              <a:ext cx="128588" cy="44450"/>
            </a:xfrm>
            <a:custGeom>
              <a:avLst/>
              <a:gdLst>
                <a:gd name="T0" fmla="*/ 3 w 67"/>
                <a:gd name="T1" fmla="*/ 21 h 23"/>
                <a:gd name="T2" fmla="*/ 34 w 67"/>
                <a:gd name="T3" fmla="*/ 3 h 23"/>
                <a:gd name="T4" fmla="*/ 64 w 67"/>
                <a:gd name="T5" fmla="*/ 14 h 23"/>
                <a:gd name="T6" fmla="*/ 66 w 67"/>
                <a:gd name="T7" fmla="*/ 12 h 23"/>
                <a:gd name="T8" fmla="*/ 33 w 67"/>
                <a:gd name="T9" fmla="*/ 2 h 23"/>
                <a:gd name="T10" fmla="*/ 1 w 67"/>
                <a:gd name="T11" fmla="*/ 21 h 23"/>
                <a:gd name="T12" fmla="*/ 3 w 67"/>
                <a:gd name="T13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23">
                  <a:moveTo>
                    <a:pt x="3" y="21"/>
                  </a:moveTo>
                  <a:cubicBezTo>
                    <a:pt x="7" y="10"/>
                    <a:pt x="23" y="5"/>
                    <a:pt x="34" y="3"/>
                  </a:cubicBezTo>
                  <a:cubicBezTo>
                    <a:pt x="44" y="2"/>
                    <a:pt x="59" y="2"/>
                    <a:pt x="64" y="14"/>
                  </a:cubicBezTo>
                  <a:cubicBezTo>
                    <a:pt x="64" y="15"/>
                    <a:pt x="67" y="13"/>
                    <a:pt x="66" y="12"/>
                  </a:cubicBezTo>
                  <a:cubicBezTo>
                    <a:pt x="61" y="0"/>
                    <a:pt x="44" y="0"/>
                    <a:pt x="33" y="2"/>
                  </a:cubicBezTo>
                  <a:cubicBezTo>
                    <a:pt x="21" y="4"/>
                    <a:pt x="6" y="9"/>
                    <a:pt x="1" y="21"/>
                  </a:cubicBezTo>
                  <a:cubicBezTo>
                    <a:pt x="0" y="23"/>
                    <a:pt x="3" y="22"/>
                    <a:pt x="3" y="21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3" name="ïş1ïḋé">
              <a:extLst>
                <a:ext uri="{FF2B5EF4-FFF2-40B4-BE49-F238E27FC236}">
                  <a16:creationId xmlns:a16="http://schemas.microsoft.com/office/drawing/2014/main" id="{4DC328EA-EE03-786E-1B4D-7B4A633D5051}"/>
                </a:ext>
              </a:extLst>
            </p:cNvPr>
            <p:cNvSpPr/>
            <p:nvPr/>
          </p:nvSpPr>
          <p:spPr bwMode="auto">
            <a:xfrm>
              <a:off x="8639969" y="3849688"/>
              <a:ext cx="109538" cy="96838"/>
            </a:xfrm>
            <a:custGeom>
              <a:avLst/>
              <a:gdLst>
                <a:gd name="T0" fmla="*/ 1 w 57"/>
                <a:gd name="T1" fmla="*/ 45 h 50"/>
                <a:gd name="T2" fmla="*/ 44 w 57"/>
                <a:gd name="T3" fmla="*/ 36 h 50"/>
                <a:gd name="T4" fmla="*/ 43 w 57"/>
                <a:gd name="T5" fmla="*/ 0 h 50"/>
                <a:gd name="T6" fmla="*/ 41 w 57"/>
                <a:gd name="T7" fmla="*/ 2 h 50"/>
                <a:gd name="T8" fmla="*/ 50 w 57"/>
                <a:gd name="T9" fmla="*/ 16 h 50"/>
                <a:gd name="T10" fmla="*/ 42 w 57"/>
                <a:gd name="T11" fmla="*/ 36 h 50"/>
                <a:gd name="T12" fmla="*/ 3 w 57"/>
                <a:gd name="T13" fmla="*/ 43 h 50"/>
                <a:gd name="T14" fmla="*/ 1 w 57"/>
                <a:gd name="T15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50">
                  <a:moveTo>
                    <a:pt x="1" y="45"/>
                  </a:moveTo>
                  <a:cubicBezTo>
                    <a:pt x="16" y="50"/>
                    <a:pt x="33" y="46"/>
                    <a:pt x="44" y="36"/>
                  </a:cubicBezTo>
                  <a:cubicBezTo>
                    <a:pt x="54" y="27"/>
                    <a:pt x="57" y="7"/>
                    <a:pt x="43" y="0"/>
                  </a:cubicBezTo>
                  <a:cubicBezTo>
                    <a:pt x="42" y="0"/>
                    <a:pt x="40" y="1"/>
                    <a:pt x="41" y="2"/>
                  </a:cubicBezTo>
                  <a:cubicBezTo>
                    <a:pt x="47" y="4"/>
                    <a:pt x="49" y="10"/>
                    <a:pt x="50" y="16"/>
                  </a:cubicBezTo>
                  <a:cubicBezTo>
                    <a:pt x="52" y="24"/>
                    <a:pt x="47" y="31"/>
                    <a:pt x="42" y="36"/>
                  </a:cubicBezTo>
                  <a:cubicBezTo>
                    <a:pt x="32" y="45"/>
                    <a:pt x="15" y="48"/>
                    <a:pt x="3" y="43"/>
                  </a:cubicBezTo>
                  <a:cubicBezTo>
                    <a:pt x="2" y="43"/>
                    <a:pt x="0" y="45"/>
                    <a:pt x="1" y="45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4" name="i$ḻïḓé">
              <a:extLst>
                <a:ext uri="{FF2B5EF4-FFF2-40B4-BE49-F238E27FC236}">
                  <a16:creationId xmlns:a16="http://schemas.microsoft.com/office/drawing/2014/main" id="{41072656-60BC-4D14-68A7-597D22CC9A00}"/>
                </a:ext>
              </a:extLst>
            </p:cNvPr>
            <p:cNvSpPr/>
            <p:nvPr/>
          </p:nvSpPr>
          <p:spPr bwMode="auto">
            <a:xfrm>
              <a:off x="7374731" y="3287713"/>
              <a:ext cx="211138" cy="296863"/>
            </a:xfrm>
            <a:custGeom>
              <a:avLst/>
              <a:gdLst>
                <a:gd name="T0" fmla="*/ 3 w 110"/>
                <a:gd name="T1" fmla="*/ 72 h 155"/>
                <a:gd name="T2" fmla="*/ 49 w 110"/>
                <a:gd name="T3" fmla="*/ 154 h 155"/>
                <a:gd name="T4" fmla="*/ 98 w 110"/>
                <a:gd name="T5" fmla="*/ 102 h 155"/>
                <a:gd name="T6" fmla="*/ 71 w 110"/>
                <a:gd name="T7" fmla="*/ 16 h 155"/>
                <a:gd name="T8" fmla="*/ 3 w 110"/>
                <a:gd name="T9" fmla="*/ 7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55">
                  <a:moveTo>
                    <a:pt x="3" y="72"/>
                  </a:moveTo>
                  <a:cubicBezTo>
                    <a:pt x="6" y="129"/>
                    <a:pt x="28" y="152"/>
                    <a:pt x="49" y="154"/>
                  </a:cubicBezTo>
                  <a:cubicBezTo>
                    <a:pt x="73" y="155"/>
                    <a:pt x="88" y="135"/>
                    <a:pt x="98" y="102"/>
                  </a:cubicBezTo>
                  <a:cubicBezTo>
                    <a:pt x="110" y="65"/>
                    <a:pt x="100" y="30"/>
                    <a:pt x="71" y="16"/>
                  </a:cubicBezTo>
                  <a:cubicBezTo>
                    <a:pt x="32" y="0"/>
                    <a:pt x="0" y="31"/>
                    <a:pt x="3" y="72"/>
                  </a:cubicBezTo>
                </a:path>
              </a:pathLst>
            </a:custGeom>
            <a:solidFill>
              <a:srgbClr val="FBE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5" name="íšḻîdè">
              <a:extLst>
                <a:ext uri="{FF2B5EF4-FFF2-40B4-BE49-F238E27FC236}">
                  <a16:creationId xmlns:a16="http://schemas.microsoft.com/office/drawing/2014/main" id="{68CA3C9F-9329-2D45-5C9D-1E1A0DF05076}"/>
                </a:ext>
              </a:extLst>
            </p:cNvPr>
            <p:cNvSpPr/>
            <p:nvPr/>
          </p:nvSpPr>
          <p:spPr bwMode="auto">
            <a:xfrm>
              <a:off x="7376319" y="3298826"/>
              <a:ext cx="203200" cy="303213"/>
            </a:xfrm>
            <a:custGeom>
              <a:avLst/>
              <a:gdLst>
                <a:gd name="T0" fmla="*/ 3 w 106"/>
                <a:gd name="T1" fmla="*/ 67 h 158"/>
                <a:gd name="T2" fmla="*/ 40 w 106"/>
                <a:gd name="T3" fmla="*/ 144 h 158"/>
                <a:gd name="T4" fmla="*/ 100 w 106"/>
                <a:gd name="T5" fmla="*/ 82 h 158"/>
                <a:gd name="T6" fmla="*/ 52 w 106"/>
                <a:gd name="T7" fmla="*/ 7 h 158"/>
                <a:gd name="T8" fmla="*/ 3 w 106"/>
                <a:gd name="T9" fmla="*/ 67 h 158"/>
                <a:gd name="T10" fmla="*/ 1 w 106"/>
                <a:gd name="T11" fmla="*/ 66 h 158"/>
                <a:gd name="T12" fmla="*/ 42 w 106"/>
                <a:gd name="T13" fmla="*/ 5 h 158"/>
                <a:gd name="T14" fmla="*/ 102 w 106"/>
                <a:gd name="T15" fmla="*/ 53 h 158"/>
                <a:gd name="T16" fmla="*/ 96 w 106"/>
                <a:gd name="T17" fmla="*/ 103 h 158"/>
                <a:gd name="T18" fmla="*/ 68 w 106"/>
                <a:gd name="T19" fmla="*/ 145 h 158"/>
                <a:gd name="T20" fmla="*/ 14 w 106"/>
                <a:gd name="T21" fmla="*/ 123 h 158"/>
                <a:gd name="T22" fmla="*/ 1 w 106"/>
                <a:gd name="T23" fmla="*/ 66 h 158"/>
                <a:gd name="T24" fmla="*/ 3 w 106"/>
                <a:gd name="T25" fmla="*/ 6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158">
                  <a:moveTo>
                    <a:pt x="3" y="67"/>
                  </a:moveTo>
                  <a:cubicBezTo>
                    <a:pt x="5" y="94"/>
                    <a:pt x="10" y="133"/>
                    <a:pt x="40" y="144"/>
                  </a:cubicBezTo>
                  <a:cubicBezTo>
                    <a:pt x="75" y="158"/>
                    <a:pt x="95" y="108"/>
                    <a:pt x="100" y="82"/>
                  </a:cubicBezTo>
                  <a:cubicBezTo>
                    <a:pt x="106" y="48"/>
                    <a:pt x="90" y="10"/>
                    <a:pt x="52" y="7"/>
                  </a:cubicBezTo>
                  <a:cubicBezTo>
                    <a:pt x="19" y="5"/>
                    <a:pt x="2" y="38"/>
                    <a:pt x="3" y="67"/>
                  </a:cubicBezTo>
                  <a:cubicBezTo>
                    <a:pt x="4" y="69"/>
                    <a:pt x="1" y="68"/>
                    <a:pt x="1" y="66"/>
                  </a:cubicBezTo>
                  <a:cubicBezTo>
                    <a:pt x="0" y="39"/>
                    <a:pt x="13" y="10"/>
                    <a:pt x="42" y="5"/>
                  </a:cubicBezTo>
                  <a:cubicBezTo>
                    <a:pt x="73" y="0"/>
                    <a:pt x="97" y="25"/>
                    <a:pt x="102" y="53"/>
                  </a:cubicBezTo>
                  <a:cubicBezTo>
                    <a:pt x="105" y="70"/>
                    <a:pt x="102" y="87"/>
                    <a:pt x="96" y="103"/>
                  </a:cubicBezTo>
                  <a:cubicBezTo>
                    <a:pt x="91" y="119"/>
                    <a:pt x="83" y="136"/>
                    <a:pt x="68" y="145"/>
                  </a:cubicBezTo>
                  <a:cubicBezTo>
                    <a:pt x="47" y="158"/>
                    <a:pt x="25" y="142"/>
                    <a:pt x="14" y="123"/>
                  </a:cubicBezTo>
                  <a:cubicBezTo>
                    <a:pt x="5" y="106"/>
                    <a:pt x="2" y="85"/>
                    <a:pt x="1" y="66"/>
                  </a:cubicBezTo>
                  <a:cubicBezTo>
                    <a:pt x="1" y="64"/>
                    <a:pt x="3" y="65"/>
                    <a:pt x="3" y="67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6" name="iṡḻiďe">
              <a:extLst>
                <a:ext uri="{FF2B5EF4-FFF2-40B4-BE49-F238E27FC236}">
                  <a16:creationId xmlns:a16="http://schemas.microsoft.com/office/drawing/2014/main" id="{94DBC1FA-2B55-2507-C8C3-82720A4EEE6C}"/>
                </a:ext>
              </a:extLst>
            </p:cNvPr>
            <p:cNvSpPr/>
            <p:nvPr/>
          </p:nvSpPr>
          <p:spPr bwMode="auto">
            <a:xfrm>
              <a:off x="7393781" y="3355976"/>
              <a:ext cx="128588" cy="176213"/>
            </a:xfrm>
            <a:custGeom>
              <a:avLst/>
              <a:gdLst>
                <a:gd name="T0" fmla="*/ 27 w 67"/>
                <a:gd name="T1" fmla="*/ 0 h 92"/>
                <a:gd name="T2" fmla="*/ 2 w 67"/>
                <a:gd name="T3" fmla="*/ 21 h 92"/>
                <a:gd name="T4" fmla="*/ 12 w 67"/>
                <a:gd name="T5" fmla="*/ 19 h 92"/>
                <a:gd name="T6" fmla="*/ 23 w 67"/>
                <a:gd name="T7" fmla="*/ 23 h 92"/>
                <a:gd name="T8" fmla="*/ 19 w 67"/>
                <a:gd name="T9" fmla="*/ 72 h 92"/>
                <a:gd name="T10" fmla="*/ 45 w 67"/>
                <a:gd name="T11" fmla="*/ 92 h 92"/>
                <a:gd name="T12" fmla="*/ 48 w 67"/>
                <a:gd name="T13" fmla="*/ 80 h 92"/>
                <a:gd name="T14" fmla="*/ 23 w 67"/>
                <a:gd name="T15" fmla="*/ 38 h 92"/>
                <a:gd name="T16" fmla="*/ 41 w 67"/>
                <a:gd name="T17" fmla="*/ 21 h 92"/>
                <a:gd name="T18" fmla="*/ 49 w 67"/>
                <a:gd name="T19" fmla="*/ 23 h 92"/>
                <a:gd name="T20" fmla="*/ 62 w 67"/>
                <a:gd name="T21" fmla="*/ 38 h 92"/>
                <a:gd name="T22" fmla="*/ 65 w 67"/>
                <a:gd name="T23" fmla="*/ 29 h 92"/>
                <a:gd name="T24" fmla="*/ 65 w 67"/>
                <a:gd name="T25" fmla="*/ 29 h 92"/>
                <a:gd name="T26" fmla="*/ 67 w 67"/>
                <a:gd name="T27" fmla="*/ 24 h 92"/>
                <a:gd name="T28" fmla="*/ 58 w 67"/>
                <a:gd name="T29" fmla="*/ 15 h 92"/>
                <a:gd name="T30" fmla="*/ 27 w 67"/>
                <a:gd name="T3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" h="92">
                  <a:moveTo>
                    <a:pt x="27" y="0"/>
                  </a:moveTo>
                  <a:cubicBezTo>
                    <a:pt x="18" y="0"/>
                    <a:pt x="9" y="6"/>
                    <a:pt x="2" y="21"/>
                  </a:cubicBezTo>
                  <a:cubicBezTo>
                    <a:pt x="2" y="21"/>
                    <a:pt x="7" y="19"/>
                    <a:pt x="12" y="19"/>
                  </a:cubicBezTo>
                  <a:cubicBezTo>
                    <a:pt x="16" y="19"/>
                    <a:pt x="20" y="20"/>
                    <a:pt x="23" y="23"/>
                  </a:cubicBezTo>
                  <a:cubicBezTo>
                    <a:pt x="23" y="23"/>
                    <a:pt x="0" y="49"/>
                    <a:pt x="19" y="72"/>
                  </a:cubicBezTo>
                  <a:cubicBezTo>
                    <a:pt x="24" y="79"/>
                    <a:pt x="32" y="86"/>
                    <a:pt x="45" y="92"/>
                  </a:cubicBezTo>
                  <a:cubicBezTo>
                    <a:pt x="46" y="88"/>
                    <a:pt x="47" y="84"/>
                    <a:pt x="48" y="80"/>
                  </a:cubicBezTo>
                  <a:cubicBezTo>
                    <a:pt x="19" y="68"/>
                    <a:pt x="23" y="38"/>
                    <a:pt x="23" y="38"/>
                  </a:cubicBezTo>
                  <a:cubicBezTo>
                    <a:pt x="28" y="24"/>
                    <a:pt x="36" y="21"/>
                    <a:pt x="41" y="21"/>
                  </a:cubicBezTo>
                  <a:cubicBezTo>
                    <a:pt x="46" y="21"/>
                    <a:pt x="49" y="23"/>
                    <a:pt x="49" y="23"/>
                  </a:cubicBezTo>
                  <a:cubicBezTo>
                    <a:pt x="55" y="28"/>
                    <a:pt x="59" y="34"/>
                    <a:pt x="62" y="38"/>
                  </a:cubicBezTo>
                  <a:cubicBezTo>
                    <a:pt x="63" y="35"/>
                    <a:pt x="64" y="32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6" y="27"/>
                    <a:pt x="66" y="26"/>
                    <a:pt x="67" y="24"/>
                  </a:cubicBezTo>
                  <a:cubicBezTo>
                    <a:pt x="64" y="21"/>
                    <a:pt x="61" y="18"/>
                    <a:pt x="58" y="15"/>
                  </a:cubicBezTo>
                  <a:cubicBezTo>
                    <a:pt x="48" y="7"/>
                    <a:pt x="37" y="0"/>
                    <a:pt x="27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7" name="ïś1îḓe">
              <a:extLst>
                <a:ext uri="{FF2B5EF4-FFF2-40B4-BE49-F238E27FC236}">
                  <a16:creationId xmlns:a16="http://schemas.microsoft.com/office/drawing/2014/main" id="{65363DC6-C53C-FAB0-218A-75AAFC31ED61}"/>
                </a:ext>
              </a:extLst>
            </p:cNvPr>
            <p:cNvSpPr/>
            <p:nvPr/>
          </p:nvSpPr>
          <p:spPr bwMode="auto">
            <a:xfrm>
              <a:off x="7430294" y="3397251"/>
              <a:ext cx="82550" cy="112713"/>
            </a:xfrm>
            <a:custGeom>
              <a:avLst/>
              <a:gdLst>
                <a:gd name="T0" fmla="*/ 22 w 43"/>
                <a:gd name="T1" fmla="*/ 0 h 59"/>
                <a:gd name="T2" fmla="*/ 4 w 43"/>
                <a:gd name="T3" fmla="*/ 17 h 59"/>
                <a:gd name="T4" fmla="*/ 29 w 43"/>
                <a:gd name="T5" fmla="*/ 59 h 59"/>
                <a:gd name="T6" fmla="*/ 43 w 43"/>
                <a:gd name="T7" fmla="*/ 17 h 59"/>
                <a:gd name="T8" fmla="*/ 30 w 43"/>
                <a:gd name="T9" fmla="*/ 2 h 59"/>
                <a:gd name="T10" fmla="*/ 22 w 43"/>
                <a:gd name="T1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59">
                  <a:moveTo>
                    <a:pt x="22" y="0"/>
                  </a:moveTo>
                  <a:cubicBezTo>
                    <a:pt x="17" y="0"/>
                    <a:pt x="9" y="3"/>
                    <a:pt x="4" y="17"/>
                  </a:cubicBezTo>
                  <a:cubicBezTo>
                    <a:pt x="4" y="17"/>
                    <a:pt x="0" y="47"/>
                    <a:pt x="29" y="59"/>
                  </a:cubicBezTo>
                  <a:cubicBezTo>
                    <a:pt x="34" y="45"/>
                    <a:pt x="38" y="31"/>
                    <a:pt x="43" y="17"/>
                  </a:cubicBezTo>
                  <a:cubicBezTo>
                    <a:pt x="40" y="13"/>
                    <a:pt x="36" y="7"/>
                    <a:pt x="30" y="2"/>
                  </a:cubicBezTo>
                  <a:cubicBezTo>
                    <a:pt x="30" y="2"/>
                    <a:pt x="27" y="0"/>
                    <a:pt x="22" y="0"/>
                  </a:cubicBezTo>
                </a:path>
              </a:pathLst>
            </a:custGeom>
            <a:solidFill>
              <a:srgbClr val="E59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8" name="iŝļíḋè">
              <a:extLst>
                <a:ext uri="{FF2B5EF4-FFF2-40B4-BE49-F238E27FC236}">
                  <a16:creationId xmlns:a16="http://schemas.microsoft.com/office/drawing/2014/main" id="{807F0126-4C5C-5A0B-FA56-19B788BF97D0}"/>
                </a:ext>
              </a:extLst>
            </p:cNvPr>
            <p:cNvSpPr/>
            <p:nvPr/>
          </p:nvSpPr>
          <p:spPr bwMode="auto">
            <a:xfrm>
              <a:off x="7416006" y="3363913"/>
              <a:ext cx="112713" cy="109538"/>
            </a:xfrm>
            <a:custGeom>
              <a:avLst/>
              <a:gdLst>
                <a:gd name="T0" fmla="*/ 55 w 59"/>
                <a:gd name="T1" fmla="*/ 53 h 57"/>
                <a:gd name="T2" fmla="*/ 36 w 59"/>
                <a:gd name="T3" fmla="*/ 19 h 57"/>
                <a:gd name="T4" fmla="*/ 2 w 59"/>
                <a:gd name="T5" fmla="*/ 11 h 57"/>
                <a:gd name="T6" fmla="*/ 1 w 59"/>
                <a:gd name="T7" fmla="*/ 8 h 57"/>
                <a:gd name="T8" fmla="*/ 38 w 59"/>
                <a:gd name="T9" fmla="*/ 18 h 57"/>
                <a:gd name="T10" fmla="*/ 57 w 59"/>
                <a:gd name="T11" fmla="*/ 55 h 57"/>
                <a:gd name="T12" fmla="*/ 55 w 59"/>
                <a:gd name="T13" fmla="*/ 5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7">
                  <a:moveTo>
                    <a:pt x="55" y="53"/>
                  </a:moveTo>
                  <a:cubicBezTo>
                    <a:pt x="57" y="40"/>
                    <a:pt x="45" y="27"/>
                    <a:pt x="36" y="19"/>
                  </a:cubicBezTo>
                  <a:cubicBezTo>
                    <a:pt x="27" y="12"/>
                    <a:pt x="13" y="4"/>
                    <a:pt x="2" y="11"/>
                  </a:cubicBezTo>
                  <a:cubicBezTo>
                    <a:pt x="1" y="12"/>
                    <a:pt x="0" y="9"/>
                    <a:pt x="1" y="8"/>
                  </a:cubicBezTo>
                  <a:cubicBezTo>
                    <a:pt x="13" y="0"/>
                    <a:pt x="29" y="10"/>
                    <a:pt x="38" y="18"/>
                  </a:cubicBezTo>
                  <a:cubicBezTo>
                    <a:pt x="48" y="27"/>
                    <a:pt x="59" y="41"/>
                    <a:pt x="57" y="55"/>
                  </a:cubicBezTo>
                  <a:cubicBezTo>
                    <a:pt x="56" y="57"/>
                    <a:pt x="54" y="55"/>
                    <a:pt x="55" y="53"/>
                  </a:cubicBezTo>
                  <a:close/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9" name="îšļîdê">
              <a:extLst>
                <a:ext uri="{FF2B5EF4-FFF2-40B4-BE49-F238E27FC236}">
                  <a16:creationId xmlns:a16="http://schemas.microsoft.com/office/drawing/2014/main" id="{CF3C53F8-2F91-0352-F6AE-A25595B515B7}"/>
                </a:ext>
              </a:extLst>
            </p:cNvPr>
            <p:cNvSpPr/>
            <p:nvPr/>
          </p:nvSpPr>
          <p:spPr bwMode="auto">
            <a:xfrm>
              <a:off x="7430294" y="3386138"/>
              <a:ext cx="77788" cy="133350"/>
            </a:xfrm>
            <a:custGeom>
              <a:avLst/>
              <a:gdLst>
                <a:gd name="T0" fmla="*/ 38 w 40"/>
                <a:gd name="T1" fmla="*/ 69 h 69"/>
                <a:gd name="T2" fmla="*/ 4 w 40"/>
                <a:gd name="T3" fmla="*/ 35 h 69"/>
                <a:gd name="T4" fmla="*/ 26 w 40"/>
                <a:gd name="T5" fmla="*/ 3 h 69"/>
                <a:gd name="T6" fmla="*/ 27 w 40"/>
                <a:gd name="T7" fmla="*/ 5 h 69"/>
                <a:gd name="T8" fmla="*/ 10 w 40"/>
                <a:gd name="T9" fmla="*/ 13 h 69"/>
                <a:gd name="T10" fmla="*/ 6 w 40"/>
                <a:gd name="T11" fmla="*/ 37 h 69"/>
                <a:gd name="T12" fmla="*/ 38 w 40"/>
                <a:gd name="T13" fmla="*/ 66 h 69"/>
                <a:gd name="T14" fmla="*/ 38 w 40"/>
                <a:gd name="T1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9">
                  <a:moveTo>
                    <a:pt x="38" y="69"/>
                  </a:moveTo>
                  <a:cubicBezTo>
                    <a:pt x="22" y="65"/>
                    <a:pt x="8" y="51"/>
                    <a:pt x="4" y="35"/>
                  </a:cubicBezTo>
                  <a:cubicBezTo>
                    <a:pt x="0" y="21"/>
                    <a:pt x="8" y="0"/>
                    <a:pt x="26" y="3"/>
                  </a:cubicBezTo>
                  <a:cubicBezTo>
                    <a:pt x="27" y="3"/>
                    <a:pt x="28" y="6"/>
                    <a:pt x="27" y="5"/>
                  </a:cubicBezTo>
                  <a:cubicBezTo>
                    <a:pt x="20" y="4"/>
                    <a:pt x="14" y="8"/>
                    <a:pt x="10" y="13"/>
                  </a:cubicBezTo>
                  <a:cubicBezTo>
                    <a:pt x="4" y="19"/>
                    <a:pt x="4" y="29"/>
                    <a:pt x="6" y="37"/>
                  </a:cubicBezTo>
                  <a:cubicBezTo>
                    <a:pt x="10" y="51"/>
                    <a:pt x="24" y="63"/>
                    <a:pt x="38" y="66"/>
                  </a:cubicBezTo>
                  <a:cubicBezTo>
                    <a:pt x="39" y="66"/>
                    <a:pt x="40" y="69"/>
                    <a:pt x="38" y="69"/>
                  </a:cubicBezTo>
                  <a:close/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0" name="îṧļîde">
              <a:extLst>
                <a:ext uri="{FF2B5EF4-FFF2-40B4-BE49-F238E27FC236}">
                  <a16:creationId xmlns:a16="http://schemas.microsoft.com/office/drawing/2014/main" id="{9E4A73CB-CF43-0E80-E3C2-4394A0136591}"/>
                </a:ext>
              </a:extLst>
            </p:cNvPr>
            <p:cNvSpPr/>
            <p:nvPr/>
          </p:nvSpPr>
          <p:spPr bwMode="auto">
            <a:xfrm>
              <a:off x="7030244" y="4170363"/>
              <a:ext cx="1069975" cy="774700"/>
            </a:xfrm>
            <a:custGeom>
              <a:avLst/>
              <a:gdLst>
                <a:gd name="T0" fmla="*/ 432 w 558"/>
                <a:gd name="T1" fmla="*/ 247 h 405"/>
                <a:gd name="T2" fmla="*/ 113 w 558"/>
                <a:gd name="T3" fmla="*/ 374 h 405"/>
                <a:gd name="T4" fmla="*/ 48 w 558"/>
                <a:gd name="T5" fmla="*/ 369 h 405"/>
                <a:gd name="T6" fmla="*/ 48 w 558"/>
                <a:gd name="T7" fmla="*/ 321 h 405"/>
                <a:gd name="T8" fmla="*/ 257 w 558"/>
                <a:gd name="T9" fmla="*/ 187 h 405"/>
                <a:gd name="T10" fmla="*/ 324 w 558"/>
                <a:gd name="T11" fmla="*/ 122 h 405"/>
                <a:gd name="T12" fmla="*/ 503 w 558"/>
                <a:gd name="T13" fmla="*/ 34 h 405"/>
                <a:gd name="T14" fmla="*/ 432 w 558"/>
                <a:gd name="T15" fmla="*/ 247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8" h="405">
                  <a:moveTo>
                    <a:pt x="432" y="247"/>
                  </a:moveTo>
                  <a:cubicBezTo>
                    <a:pt x="330" y="405"/>
                    <a:pt x="113" y="374"/>
                    <a:pt x="113" y="374"/>
                  </a:cubicBezTo>
                  <a:cubicBezTo>
                    <a:pt x="51" y="392"/>
                    <a:pt x="55" y="383"/>
                    <a:pt x="48" y="369"/>
                  </a:cubicBezTo>
                  <a:cubicBezTo>
                    <a:pt x="41" y="357"/>
                    <a:pt x="0" y="355"/>
                    <a:pt x="48" y="321"/>
                  </a:cubicBezTo>
                  <a:cubicBezTo>
                    <a:pt x="48" y="321"/>
                    <a:pt x="135" y="252"/>
                    <a:pt x="257" y="187"/>
                  </a:cubicBezTo>
                  <a:cubicBezTo>
                    <a:pt x="257" y="187"/>
                    <a:pt x="310" y="136"/>
                    <a:pt x="324" y="122"/>
                  </a:cubicBezTo>
                  <a:cubicBezTo>
                    <a:pt x="434" y="4"/>
                    <a:pt x="474" y="0"/>
                    <a:pt x="503" y="34"/>
                  </a:cubicBezTo>
                  <a:cubicBezTo>
                    <a:pt x="558" y="100"/>
                    <a:pt x="460" y="205"/>
                    <a:pt x="432" y="247"/>
                  </a:cubicBezTo>
                  <a:close/>
                </a:path>
              </a:pathLst>
            </a:custGeom>
            <a:solidFill>
              <a:srgbClr val="D7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1" name="íşļíḍe">
              <a:extLst>
                <a:ext uri="{FF2B5EF4-FFF2-40B4-BE49-F238E27FC236}">
                  <a16:creationId xmlns:a16="http://schemas.microsoft.com/office/drawing/2014/main" id="{6112DB10-5D56-D61A-80DA-66C29478715A}"/>
                </a:ext>
              </a:extLst>
            </p:cNvPr>
            <p:cNvSpPr/>
            <p:nvPr/>
          </p:nvSpPr>
          <p:spPr bwMode="auto">
            <a:xfrm>
              <a:off x="7606506" y="4552951"/>
              <a:ext cx="98425" cy="88900"/>
            </a:xfrm>
            <a:custGeom>
              <a:avLst/>
              <a:gdLst>
                <a:gd name="T0" fmla="*/ 0 w 62"/>
                <a:gd name="T1" fmla="*/ 56 h 56"/>
                <a:gd name="T2" fmla="*/ 11 w 62"/>
                <a:gd name="T3" fmla="*/ 6 h 56"/>
                <a:gd name="T4" fmla="*/ 62 w 62"/>
                <a:gd name="T5" fmla="*/ 0 h 56"/>
                <a:gd name="T6" fmla="*/ 51 w 62"/>
                <a:gd name="T7" fmla="*/ 50 h 56"/>
                <a:gd name="T8" fmla="*/ 0 w 62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56">
                  <a:moveTo>
                    <a:pt x="0" y="56"/>
                  </a:moveTo>
                  <a:lnTo>
                    <a:pt x="11" y="6"/>
                  </a:lnTo>
                  <a:lnTo>
                    <a:pt x="62" y="0"/>
                  </a:lnTo>
                  <a:lnTo>
                    <a:pt x="51" y="5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5E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2" name="ïṧḻiďê">
              <a:extLst>
                <a:ext uri="{FF2B5EF4-FFF2-40B4-BE49-F238E27FC236}">
                  <a16:creationId xmlns:a16="http://schemas.microsoft.com/office/drawing/2014/main" id="{87DA34DC-4C76-4E81-CE9B-6A617FA7A7F1}"/>
                </a:ext>
              </a:extLst>
            </p:cNvPr>
            <p:cNvSpPr/>
            <p:nvPr/>
          </p:nvSpPr>
          <p:spPr bwMode="auto">
            <a:xfrm>
              <a:off x="7725569" y="4329113"/>
              <a:ext cx="98425" cy="88900"/>
            </a:xfrm>
            <a:custGeom>
              <a:avLst/>
              <a:gdLst>
                <a:gd name="T0" fmla="*/ 0 w 62"/>
                <a:gd name="T1" fmla="*/ 56 h 56"/>
                <a:gd name="T2" fmla="*/ 11 w 62"/>
                <a:gd name="T3" fmla="*/ 6 h 56"/>
                <a:gd name="T4" fmla="*/ 62 w 62"/>
                <a:gd name="T5" fmla="*/ 0 h 56"/>
                <a:gd name="T6" fmla="*/ 51 w 62"/>
                <a:gd name="T7" fmla="*/ 49 h 56"/>
                <a:gd name="T8" fmla="*/ 0 w 62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56">
                  <a:moveTo>
                    <a:pt x="0" y="56"/>
                  </a:moveTo>
                  <a:lnTo>
                    <a:pt x="11" y="6"/>
                  </a:lnTo>
                  <a:lnTo>
                    <a:pt x="62" y="0"/>
                  </a:lnTo>
                  <a:lnTo>
                    <a:pt x="51" y="49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5E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3" name="íṥľîḓê">
              <a:extLst>
                <a:ext uri="{FF2B5EF4-FFF2-40B4-BE49-F238E27FC236}">
                  <a16:creationId xmlns:a16="http://schemas.microsoft.com/office/drawing/2014/main" id="{DDE1AD93-D3C3-AD0F-11F0-85F7C0B3348D}"/>
                </a:ext>
              </a:extLst>
            </p:cNvPr>
            <p:cNvSpPr/>
            <p:nvPr/>
          </p:nvSpPr>
          <p:spPr bwMode="auto">
            <a:xfrm>
              <a:off x="7354094" y="4645026"/>
              <a:ext cx="112713" cy="82550"/>
            </a:xfrm>
            <a:custGeom>
              <a:avLst/>
              <a:gdLst>
                <a:gd name="T0" fmla="*/ 0 w 71"/>
                <a:gd name="T1" fmla="*/ 46 h 52"/>
                <a:gd name="T2" fmla="*/ 20 w 71"/>
                <a:gd name="T3" fmla="*/ 0 h 52"/>
                <a:gd name="T4" fmla="*/ 71 w 71"/>
                <a:gd name="T5" fmla="*/ 6 h 52"/>
                <a:gd name="T6" fmla="*/ 49 w 71"/>
                <a:gd name="T7" fmla="*/ 52 h 52"/>
                <a:gd name="T8" fmla="*/ 0 w 71"/>
                <a:gd name="T9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52">
                  <a:moveTo>
                    <a:pt x="0" y="46"/>
                  </a:moveTo>
                  <a:lnTo>
                    <a:pt x="20" y="0"/>
                  </a:lnTo>
                  <a:lnTo>
                    <a:pt x="71" y="6"/>
                  </a:lnTo>
                  <a:lnTo>
                    <a:pt x="49" y="5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5E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4" name="ïşļíde">
              <a:extLst>
                <a:ext uri="{FF2B5EF4-FFF2-40B4-BE49-F238E27FC236}">
                  <a16:creationId xmlns:a16="http://schemas.microsoft.com/office/drawing/2014/main" id="{7F407E3F-32AC-7911-8F93-4DAF3A1213AA}"/>
                </a:ext>
              </a:extLst>
            </p:cNvPr>
            <p:cNvSpPr/>
            <p:nvPr/>
          </p:nvSpPr>
          <p:spPr bwMode="auto">
            <a:xfrm>
              <a:off x="7115969" y="4256088"/>
              <a:ext cx="955675" cy="676275"/>
            </a:xfrm>
            <a:custGeom>
              <a:avLst/>
              <a:gdLst>
                <a:gd name="T0" fmla="*/ 3 w 498"/>
                <a:gd name="T1" fmla="*/ 324 h 353"/>
                <a:gd name="T2" fmla="*/ 68 w 498"/>
                <a:gd name="T3" fmla="*/ 329 h 353"/>
                <a:gd name="T4" fmla="*/ 387 w 498"/>
                <a:gd name="T5" fmla="*/ 202 h 353"/>
                <a:gd name="T6" fmla="*/ 464 w 498"/>
                <a:gd name="T7" fmla="*/ 0 h 353"/>
                <a:gd name="T8" fmla="*/ 336 w 498"/>
                <a:gd name="T9" fmla="*/ 181 h 353"/>
                <a:gd name="T10" fmla="*/ 60 w 498"/>
                <a:gd name="T11" fmla="*/ 289 h 353"/>
                <a:gd name="T12" fmla="*/ 0 w 498"/>
                <a:gd name="T13" fmla="*/ 321 h 353"/>
                <a:gd name="T14" fmla="*/ 3 w 498"/>
                <a:gd name="T15" fmla="*/ 32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8" h="353">
                  <a:moveTo>
                    <a:pt x="3" y="324"/>
                  </a:moveTo>
                  <a:cubicBezTo>
                    <a:pt x="10" y="338"/>
                    <a:pt x="6" y="347"/>
                    <a:pt x="68" y="329"/>
                  </a:cubicBezTo>
                  <a:cubicBezTo>
                    <a:pt x="68" y="329"/>
                    <a:pt x="287" y="353"/>
                    <a:pt x="387" y="202"/>
                  </a:cubicBezTo>
                  <a:cubicBezTo>
                    <a:pt x="414" y="163"/>
                    <a:pt x="498" y="72"/>
                    <a:pt x="464" y="0"/>
                  </a:cubicBezTo>
                  <a:cubicBezTo>
                    <a:pt x="457" y="35"/>
                    <a:pt x="409" y="80"/>
                    <a:pt x="336" y="181"/>
                  </a:cubicBezTo>
                  <a:cubicBezTo>
                    <a:pt x="336" y="181"/>
                    <a:pt x="242" y="303"/>
                    <a:pt x="60" y="289"/>
                  </a:cubicBezTo>
                  <a:cubicBezTo>
                    <a:pt x="45" y="288"/>
                    <a:pt x="11" y="321"/>
                    <a:pt x="0" y="321"/>
                  </a:cubicBezTo>
                  <a:cubicBezTo>
                    <a:pt x="1" y="322"/>
                    <a:pt x="2" y="323"/>
                    <a:pt x="3" y="324"/>
                  </a:cubicBezTo>
                  <a:close/>
                </a:path>
              </a:pathLst>
            </a:custGeom>
            <a:solidFill>
              <a:srgbClr val="9A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5" name="ïṡľïḍe">
              <a:extLst>
                <a:ext uri="{FF2B5EF4-FFF2-40B4-BE49-F238E27FC236}">
                  <a16:creationId xmlns:a16="http://schemas.microsoft.com/office/drawing/2014/main" id="{1155953E-1C66-0615-ECF2-A4E5EAF3ABE7}"/>
                </a:ext>
              </a:extLst>
            </p:cNvPr>
            <p:cNvSpPr/>
            <p:nvPr/>
          </p:nvSpPr>
          <p:spPr bwMode="auto">
            <a:xfrm>
              <a:off x="7076281" y="4197351"/>
              <a:ext cx="950913" cy="709613"/>
            </a:xfrm>
            <a:custGeom>
              <a:avLst/>
              <a:gdLst>
                <a:gd name="T0" fmla="*/ 408 w 496"/>
                <a:gd name="T1" fmla="*/ 233 h 371"/>
                <a:gd name="T2" fmla="*/ 407 w 496"/>
                <a:gd name="T3" fmla="*/ 232 h 371"/>
                <a:gd name="T4" fmla="*/ 269 w 496"/>
                <a:gd name="T5" fmla="*/ 339 h 371"/>
                <a:gd name="T6" fmla="*/ 134 w 496"/>
                <a:gd name="T7" fmla="*/ 361 h 371"/>
                <a:gd name="T8" fmla="*/ 101 w 496"/>
                <a:gd name="T9" fmla="*/ 360 h 371"/>
                <a:gd name="T10" fmla="*/ 92 w 496"/>
                <a:gd name="T11" fmla="*/ 359 h 371"/>
                <a:gd name="T12" fmla="*/ 89 w 496"/>
                <a:gd name="T13" fmla="*/ 359 h 371"/>
                <a:gd name="T14" fmla="*/ 89 w 496"/>
                <a:gd name="T15" fmla="*/ 359 h 371"/>
                <a:gd name="T16" fmla="*/ 42 w 496"/>
                <a:gd name="T17" fmla="*/ 369 h 371"/>
                <a:gd name="T18" fmla="*/ 30 w 496"/>
                <a:gd name="T19" fmla="*/ 365 h 371"/>
                <a:gd name="T20" fmla="*/ 25 w 496"/>
                <a:gd name="T21" fmla="*/ 355 h 371"/>
                <a:gd name="T22" fmla="*/ 11 w 496"/>
                <a:gd name="T23" fmla="*/ 344 h 371"/>
                <a:gd name="T24" fmla="*/ 5 w 496"/>
                <a:gd name="T25" fmla="*/ 339 h 371"/>
                <a:gd name="T26" fmla="*/ 2 w 496"/>
                <a:gd name="T27" fmla="*/ 333 h 371"/>
                <a:gd name="T28" fmla="*/ 7 w 496"/>
                <a:gd name="T29" fmla="*/ 323 h 371"/>
                <a:gd name="T30" fmla="*/ 25 w 496"/>
                <a:gd name="T31" fmla="*/ 308 h 371"/>
                <a:gd name="T32" fmla="*/ 25 w 496"/>
                <a:gd name="T33" fmla="*/ 308 h 371"/>
                <a:gd name="T34" fmla="*/ 29 w 496"/>
                <a:gd name="T35" fmla="*/ 305 h 371"/>
                <a:gd name="T36" fmla="*/ 233 w 496"/>
                <a:gd name="T37" fmla="*/ 174 h 371"/>
                <a:gd name="T38" fmla="*/ 234 w 496"/>
                <a:gd name="T39" fmla="*/ 174 h 371"/>
                <a:gd name="T40" fmla="*/ 300 w 496"/>
                <a:gd name="T41" fmla="*/ 108 h 371"/>
                <a:gd name="T42" fmla="*/ 389 w 496"/>
                <a:gd name="T43" fmla="*/ 26 h 371"/>
                <a:gd name="T44" fmla="*/ 444 w 496"/>
                <a:gd name="T45" fmla="*/ 2 h 371"/>
                <a:gd name="T46" fmla="*/ 478 w 496"/>
                <a:gd name="T47" fmla="*/ 21 h 371"/>
                <a:gd name="T48" fmla="*/ 494 w 496"/>
                <a:gd name="T49" fmla="*/ 66 h 371"/>
                <a:gd name="T50" fmla="*/ 459 w 496"/>
                <a:gd name="T51" fmla="*/ 160 h 371"/>
                <a:gd name="T52" fmla="*/ 407 w 496"/>
                <a:gd name="T53" fmla="*/ 232 h 371"/>
                <a:gd name="T54" fmla="*/ 408 w 496"/>
                <a:gd name="T55" fmla="*/ 233 h 371"/>
                <a:gd name="T56" fmla="*/ 409 w 496"/>
                <a:gd name="T57" fmla="*/ 234 h 371"/>
                <a:gd name="T58" fmla="*/ 461 w 496"/>
                <a:gd name="T59" fmla="*/ 161 h 371"/>
                <a:gd name="T60" fmla="*/ 496 w 496"/>
                <a:gd name="T61" fmla="*/ 66 h 371"/>
                <a:gd name="T62" fmla="*/ 479 w 496"/>
                <a:gd name="T63" fmla="*/ 19 h 371"/>
                <a:gd name="T64" fmla="*/ 444 w 496"/>
                <a:gd name="T65" fmla="*/ 0 h 371"/>
                <a:gd name="T66" fmla="*/ 388 w 496"/>
                <a:gd name="T67" fmla="*/ 24 h 371"/>
                <a:gd name="T68" fmla="*/ 299 w 496"/>
                <a:gd name="T69" fmla="*/ 107 h 371"/>
                <a:gd name="T70" fmla="*/ 260 w 496"/>
                <a:gd name="T71" fmla="*/ 145 h 371"/>
                <a:gd name="T72" fmla="*/ 241 w 496"/>
                <a:gd name="T73" fmla="*/ 164 h 371"/>
                <a:gd name="T74" fmla="*/ 232 w 496"/>
                <a:gd name="T75" fmla="*/ 172 h 371"/>
                <a:gd name="T76" fmla="*/ 233 w 496"/>
                <a:gd name="T77" fmla="*/ 173 h 371"/>
                <a:gd name="T78" fmla="*/ 232 w 496"/>
                <a:gd name="T79" fmla="*/ 172 h 371"/>
                <a:gd name="T80" fmla="*/ 23 w 496"/>
                <a:gd name="T81" fmla="*/ 306 h 371"/>
                <a:gd name="T82" fmla="*/ 24 w 496"/>
                <a:gd name="T83" fmla="*/ 307 h 371"/>
                <a:gd name="T84" fmla="*/ 24 w 496"/>
                <a:gd name="T85" fmla="*/ 306 h 371"/>
                <a:gd name="T86" fmla="*/ 5 w 496"/>
                <a:gd name="T87" fmla="*/ 322 h 371"/>
                <a:gd name="T88" fmla="*/ 0 w 496"/>
                <a:gd name="T89" fmla="*/ 333 h 371"/>
                <a:gd name="T90" fmla="*/ 3 w 496"/>
                <a:gd name="T91" fmla="*/ 341 h 371"/>
                <a:gd name="T92" fmla="*/ 14 w 496"/>
                <a:gd name="T93" fmla="*/ 349 h 371"/>
                <a:gd name="T94" fmla="*/ 23 w 496"/>
                <a:gd name="T95" fmla="*/ 356 h 371"/>
                <a:gd name="T96" fmla="*/ 29 w 496"/>
                <a:gd name="T97" fmla="*/ 366 h 371"/>
                <a:gd name="T98" fmla="*/ 42 w 496"/>
                <a:gd name="T99" fmla="*/ 371 h 371"/>
                <a:gd name="T100" fmla="*/ 89 w 496"/>
                <a:gd name="T101" fmla="*/ 361 h 371"/>
                <a:gd name="T102" fmla="*/ 89 w 496"/>
                <a:gd name="T103" fmla="*/ 360 h 371"/>
                <a:gd name="T104" fmla="*/ 89 w 496"/>
                <a:gd name="T105" fmla="*/ 361 h 371"/>
                <a:gd name="T106" fmla="*/ 134 w 496"/>
                <a:gd name="T107" fmla="*/ 363 h 371"/>
                <a:gd name="T108" fmla="*/ 270 w 496"/>
                <a:gd name="T109" fmla="*/ 341 h 371"/>
                <a:gd name="T110" fmla="*/ 409 w 496"/>
                <a:gd name="T111" fmla="*/ 234 h 371"/>
                <a:gd name="T112" fmla="*/ 408 w 496"/>
                <a:gd name="T113" fmla="*/ 233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6" h="371">
                  <a:moveTo>
                    <a:pt x="408" y="233"/>
                  </a:moveTo>
                  <a:cubicBezTo>
                    <a:pt x="407" y="232"/>
                    <a:pt x="407" y="232"/>
                    <a:pt x="407" y="232"/>
                  </a:cubicBezTo>
                  <a:cubicBezTo>
                    <a:pt x="371" y="289"/>
                    <a:pt x="320" y="321"/>
                    <a:pt x="269" y="339"/>
                  </a:cubicBezTo>
                  <a:cubicBezTo>
                    <a:pt x="219" y="357"/>
                    <a:pt x="169" y="361"/>
                    <a:pt x="134" y="361"/>
                  </a:cubicBezTo>
                  <a:cubicBezTo>
                    <a:pt x="120" y="361"/>
                    <a:pt x="109" y="360"/>
                    <a:pt x="101" y="360"/>
                  </a:cubicBezTo>
                  <a:cubicBezTo>
                    <a:pt x="98" y="359"/>
                    <a:pt x="94" y="359"/>
                    <a:pt x="92" y="359"/>
                  </a:cubicBezTo>
                  <a:cubicBezTo>
                    <a:pt x="90" y="359"/>
                    <a:pt x="89" y="359"/>
                    <a:pt x="89" y="359"/>
                  </a:cubicBezTo>
                  <a:cubicBezTo>
                    <a:pt x="89" y="359"/>
                    <a:pt x="89" y="359"/>
                    <a:pt x="89" y="359"/>
                  </a:cubicBezTo>
                  <a:cubicBezTo>
                    <a:pt x="64" y="366"/>
                    <a:pt x="50" y="369"/>
                    <a:pt x="42" y="369"/>
                  </a:cubicBezTo>
                  <a:cubicBezTo>
                    <a:pt x="35" y="369"/>
                    <a:pt x="33" y="367"/>
                    <a:pt x="30" y="365"/>
                  </a:cubicBezTo>
                  <a:cubicBezTo>
                    <a:pt x="28" y="363"/>
                    <a:pt x="27" y="359"/>
                    <a:pt x="25" y="355"/>
                  </a:cubicBezTo>
                  <a:cubicBezTo>
                    <a:pt x="22" y="350"/>
                    <a:pt x="16" y="347"/>
                    <a:pt x="11" y="344"/>
                  </a:cubicBezTo>
                  <a:cubicBezTo>
                    <a:pt x="9" y="343"/>
                    <a:pt x="7" y="341"/>
                    <a:pt x="5" y="339"/>
                  </a:cubicBezTo>
                  <a:cubicBezTo>
                    <a:pt x="3" y="338"/>
                    <a:pt x="2" y="336"/>
                    <a:pt x="2" y="333"/>
                  </a:cubicBezTo>
                  <a:cubicBezTo>
                    <a:pt x="2" y="331"/>
                    <a:pt x="4" y="328"/>
                    <a:pt x="7" y="323"/>
                  </a:cubicBezTo>
                  <a:cubicBezTo>
                    <a:pt x="11" y="319"/>
                    <a:pt x="16" y="314"/>
                    <a:pt x="25" y="308"/>
                  </a:cubicBezTo>
                  <a:cubicBezTo>
                    <a:pt x="25" y="308"/>
                    <a:pt x="25" y="308"/>
                    <a:pt x="25" y="308"/>
                  </a:cubicBezTo>
                  <a:cubicBezTo>
                    <a:pt x="25" y="308"/>
                    <a:pt x="26" y="307"/>
                    <a:pt x="29" y="305"/>
                  </a:cubicBezTo>
                  <a:cubicBezTo>
                    <a:pt x="47" y="291"/>
                    <a:pt x="127" y="231"/>
                    <a:pt x="233" y="174"/>
                  </a:cubicBezTo>
                  <a:cubicBezTo>
                    <a:pt x="234" y="174"/>
                    <a:pt x="234" y="174"/>
                    <a:pt x="234" y="174"/>
                  </a:cubicBezTo>
                  <a:cubicBezTo>
                    <a:pt x="234" y="174"/>
                    <a:pt x="287" y="123"/>
                    <a:pt x="300" y="108"/>
                  </a:cubicBezTo>
                  <a:cubicBezTo>
                    <a:pt x="337" y="69"/>
                    <a:pt x="366" y="43"/>
                    <a:pt x="389" y="26"/>
                  </a:cubicBezTo>
                  <a:cubicBezTo>
                    <a:pt x="412" y="9"/>
                    <a:pt x="430" y="2"/>
                    <a:pt x="444" y="2"/>
                  </a:cubicBezTo>
                  <a:cubicBezTo>
                    <a:pt x="458" y="2"/>
                    <a:pt x="468" y="9"/>
                    <a:pt x="478" y="21"/>
                  </a:cubicBezTo>
                  <a:cubicBezTo>
                    <a:pt x="489" y="34"/>
                    <a:pt x="494" y="50"/>
                    <a:pt x="494" y="66"/>
                  </a:cubicBezTo>
                  <a:cubicBezTo>
                    <a:pt x="494" y="97"/>
                    <a:pt x="478" y="130"/>
                    <a:pt x="459" y="160"/>
                  </a:cubicBezTo>
                  <a:cubicBezTo>
                    <a:pt x="440" y="190"/>
                    <a:pt x="418" y="216"/>
                    <a:pt x="407" y="232"/>
                  </a:cubicBezTo>
                  <a:cubicBezTo>
                    <a:pt x="408" y="233"/>
                    <a:pt x="408" y="233"/>
                    <a:pt x="408" y="233"/>
                  </a:cubicBezTo>
                  <a:cubicBezTo>
                    <a:pt x="409" y="234"/>
                    <a:pt x="409" y="234"/>
                    <a:pt x="409" y="234"/>
                  </a:cubicBezTo>
                  <a:cubicBezTo>
                    <a:pt x="420" y="217"/>
                    <a:pt x="442" y="191"/>
                    <a:pt x="461" y="161"/>
                  </a:cubicBezTo>
                  <a:cubicBezTo>
                    <a:pt x="480" y="131"/>
                    <a:pt x="496" y="98"/>
                    <a:pt x="496" y="66"/>
                  </a:cubicBezTo>
                  <a:cubicBezTo>
                    <a:pt x="496" y="50"/>
                    <a:pt x="491" y="33"/>
                    <a:pt x="479" y="19"/>
                  </a:cubicBezTo>
                  <a:cubicBezTo>
                    <a:pt x="470" y="8"/>
                    <a:pt x="458" y="0"/>
                    <a:pt x="444" y="0"/>
                  </a:cubicBezTo>
                  <a:cubicBezTo>
                    <a:pt x="429" y="0"/>
                    <a:pt x="411" y="7"/>
                    <a:pt x="388" y="24"/>
                  </a:cubicBezTo>
                  <a:cubicBezTo>
                    <a:pt x="364" y="41"/>
                    <a:pt x="335" y="68"/>
                    <a:pt x="299" y="107"/>
                  </a:cubicBezTo>
                  <a:cubicBezTo>
                    <a:pt x="292" y="114"/>
                    <a:pt x="275" y="130"/>
                    <a:pt x="260" y="145"/>
                  </a:cubicBezTo>
                  <a:cubicBezTo>
                    <a:pt x="253" y="152"/>
                    <a:pt x="246" y="159"/>
                    <a:pt x="241" y="164"/>
                  </a:cubicBezTo>
                  <a:cubicBezTo>
                    <a:pt x="235" y="169"/>
                    <a:pt x="232" y="172"/>
                    <a:pt x="232" y="172"/>
                  </a:cubicBezTo>
                  <a:cubicBezTo>
                    <a:pt x="233" y="173"/>
                    <a:pt x="233" y="173"/>
                    <a:pt x="233" y="173"/>
                  </a:cubicBezTo>
                  <a:cubicBezTo>
                    <a:pt x="232" y="172"/>
                    <a:pt x="232" y="172"/>
                    <a:pt x="232" y="172"/>
                  </a:cubicBezTo>
                  <a:cubicBezTo>
                    <a:pt x="110" y="237"/>
                    <a:pt x="23" y="306"/>
                    <a:pt x="23" y="306"/>
                  </a:cubicBezTo>
                  <a:cubicBezTo>
                    <a:pt x="24" y="307"/>
                    <a:pt x="24" y="307"/>
                    <a:pt x="24" y="307"/>
                  </a:cubicBezTo>
                  <a:cubicBezTo>
                    <a:pt x="24" y="306"/>
                    <a:pt x="24" y="306"/>
                    <a:pt x="24" y="306"/>
                  </a:cubicBezTo>
                  <a:cubicBezTo>
                    <a:pt x="15" y="312"/>
                    <a:pt x="9" y="318"/>
                    <a:pt x="5" y="322"/>
                  </a:cubicBezTo>
                  <a:cubicBezTo>
                    <a:pt x="2" y="326"/>
                    <a:pt x="0" y="330"/>
                    <a:pt x="0" y="333"/>
                  </a:cubicBezTo>
                  <a:cubicBezTo>
                    <a:pt x="0" y="336"/>
                    <a:pt x="1" y="339"/>
                    <a:pt x="3" y="341"/>
                  </a:cubicBezTo>
                  <a:cubicBezTo>
                    <a:pt x="6" y="344"/>
                    <a:pt x="10" y="346"/>
                    <a:pt x="14" y="349"/>
                  </a:cubicBezTo>
                  <a:cubicBezTo>
                    <a:pt x="18" y="351"/>
                    <a:pt x="21" y="353"/>
                    <a:pt x="23" y="356"/>
                  </a:cubicBezTo>
                  <a:cubicBezTo>
                    <a:pt x="25" y="360"/>
                    <a:pt x="26" y="364"/>
                    <a:pt x="29" y="366"/>
                  </a:cubicBezTo>
                  <a:cubicBezTo>
                    <a:pt x="31" y="369"/>
                    <a:pt x="35" y="371"/>
                    <a:pt x="42" y="371"/>
                  </a:cubicBezTo>
                  <a:cubicBezTo>
                    <a:pt x="50" y="371"/>
                    <a:pt x="65" y="368"/>
                    <a:pt x="89" y="361"/>
                  </a:cubicBezTo>
                  <a:cubicBezTo>
                    <a:pt x="89" y="360"/>
                    <a:pt x="89" y="360"/>
                    <a:pt x="89" y="360"/>
                  </a:cubicBezTo>
                  <a:cubicBezTo>
                    <a:pt x="89" y="361"/>
                    <a:pt x="89" y="361"/>
                    <a:pt x="89" y="361"/>
                  </a:cubicBezTo>
                  <a:cubicBezTo>
                    <a:pt x="89" y="361"/>
                    <a:pt x="107" y="363"/>
                    <a:pt x="134" y="363"/>
                  </a:cubicBezTo>
                  <a:cubicBezTo>
                    <a:pt x="169" y="363"/>
                    <a:pt x="219" y="359"/>
                    <a:pt x="270" y="341"/>
                  </a:cubicBezTo>
                  <a:cubicBezTo>
                    <a:pt x="321" y="323"/>
                    <a:pt x="373" y="291"/>
                    <a:pt x="409" y="234"/>
                  </a:cubicBezTo>
                  <a:lnTo>
                    <a:pt x="408" y="233"/>
                  </a:ln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6" name="íṡliḍê">
              <a:extLst>
                <a:ext uri="{FF2B5EF4-FFF2-40B4-BE49-F238E27FC236}">
                  <a16:creationId xmlns:a16="http://schemas.microsoft.com/office/drawing/2014/main" id="{38A7F17D-1B95-5E18-E8DF-286AFDB9C4A6}"/>
                </a:ext>
              </a:extLst>
            </p:cNvPr>
            <p:cNvSpPr/>
            <p:nvPr/>
          </p:nvSpPr>
          <p:spPr bwMode="auto">
            <a:xfrm>
              <a:off x="7049294" y="4679951"/>
              <a:ext cx="268288" cy="268288"/>
            </a:xfrm>
            <a:custGeom>
              <a:avLst/>
              <a:gdLst>
                <a:gd name="T0" fmla="*/ 20 w 140"/>
                <a:gd name="T1" fmla="*/ 106 h 140"/>
                <a:gd name="T2" fmla="*/ 106 w 140"/>
                <a:gd name="T3" fmla="*/ 120 h 140"/>
                <a:gd name="T4" fmla="*/ 120 w 140"/>
                <a:gd name="T5" fmla="*/ 34 h 140"/>
                <a:gd name="T6" fmla="*/ 34 w 140"/>
                <a:gd name="T7" fmla="*/ 20 h 140"/>
                <a:gd name="T8" fmla="*/ 20 w 140"/>
                <a:gd name="T9" fmla="*/ 10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0">
                  <a:moveTo>
                    <a:pt x="20" y="106"/>
                  </a:moveTo>
                  <a:cubicBezTo>
                    <a:pt x="40" y="134"/>
                    <a:pt x="79" y="140"/>
                    <a:pt x="106" y="120"/>
                  </a:cubicBezTo>
                  <a:cubicBezTo>
                    <a:pt x="134" y="100"/>
                    <a:pt x="140" y="61"/>
                    <a:pt x="120" y="34"/>
                  </a:cubicBezTo>
                  <a:cubicBezTo>
                    <a:pt x="100" y="6"/>
                    <a:pt x="62" y="0"/>
                    <a:pt x="34" y="20"/>
                  </a:cubicBezTo>
                  <a:cubicBezTo>
                    <a:pt x="6" y="40"/>
                    <a:pt x="0" y="79"/>
                    <a:pt x="20" y="106"/>
                  </a:cubicBezTo>
                  <a:close/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7" name="îṣlîḍè">
              <a:extLst>
                <a:ext uri="{FF2B5EF4-FFF2-40B4-BE49-F238E27FC236}">
                  <a16:creationId xmlns:a16="http://schemas.microsoft.com/office/drawing/2014/main" id="{A7858AEC-71D6-5789-89F7-F0A2A25AF0C1}"/>
                </a:ext>
              </a:extLst>
            </p:cNvPr>
            <p:cNvSpPr/>
            <p:nvPr/>
          </p:nvSpPr>
          <p:spPr bwMode="auto">
            <a:xfrm>
              <a:off x="7052469" y="4730751"/>
              <a:ext cx="249238" cy="217488"/>
            </a:xfrm>
            <a:custGeom>
              <a:avLst/>
              <a:gdLst>
                <a:gd name="T0" fmla="*/ 18 w 130"/>
                <a:gd name="T1" fmla="*/ 79 h 113"/>
                <a:gd name="T2" fmla="*/ 24 w 130"/>
                <a:gd name="T3" fmla="*/ 0 h 113"/>
                <a:gd name="T4" fmla="*/ 36 w 130"/>
                <a:gd name="T5" fmla="*/ 35 h 113"/>
                <a:gd name="T6" fmla="*/ 122 w 130"/>
                <a:gd name="T7" fmla="*/ 49 h 113"/>
                <a:gd name="T8" fmla="*/ 130 w 130"/>
                <a:gd name="T9" fmla="*/ 42 h 113"/>
                <a:gd name="T10" fmla="*/ 104 w 130"/>
                <a:gd name="T11" fmla="*/ 93 h 113"/>
                <a:gd name="T12" fmla="*/ 18 w 130"/>
                <a:gd name="T13" fmla="*/ 7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113">
                  <a:moveTo>
                    <a:pt x="18" y="79"/>
                  </a:moveTo>
                  <a:cubicBezTo>
                    <a:pt x="0" y="54"/>
                    <a:pt x="3" y="21"/>
                    <a:pt x="24" y="0"/>
                  </a:cubicBezTo>
                  <a:cubicBezTo>
                    <a:pt x="24" y="12"/>
                    <a:pt x="28" y="25"/>
                    <a:pt x="36" y="35"/>
                  </a:cubicBezTo>
                  <a:cubicBezTo>
                    <a:pt x="56" y="63"/>
                    <a:pt x="94" y="69"/>
                    <a:pt x="122" y="49"/>
                  </a:cubicBezTo>
                  <a:cubicBezTo>
                    <a:pt x="125" y="47"/>
                    <a:pt x="128" y="45"/>
                    <a:pt x="130" y="42"/>
                  </a:cubicBezTo>
                  <a:cubicBezTo>
                    <a:pt x="130" y="62"/>
                    <a:pt x="121" y="81"/>
                    <a:pt x="104" y="93"/>
                  </a:cubicBezTo>
                  <a:cubicBezTo>
                    <a:pt x="77" y="113"/>
                    <a:pt x="38" y="107"/>
                    <a:pt x="18" y="79"/>
                  </a:cubicBezTo>
                  <a:close/>
                </a:path>
              </a:pathLst>
            </a:custGeom>
            <a:solidFill>
              <a:srgbClr val="F0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8" name="íṩḻîḋè">
              <a:extLst>
                <a:ext uri="{FF2B5EF4-FFF2-40B4-BE49-F238E27FC236}">
                  <a16:creationId xmlns:a16="http://schemas.microsoft.com/office/drawing/2014/main" id="{767A287A-173C-BBB6-B58D-4ED7C7714484}"/>
                </a:ext>
              </a:extLst>
            </p:cNvPr>
            <p:cNvSpPr/>
            <p:nvPr/>
          </p:nvSpPr>
          <p:spPr bwMode="auto">
            <a:xfrm>
              <a:off x="7061994" y="4692651"/>
              <a:ext cx="242888" cy="241300"/>
            </a:xfrm>
            <a:custGeom>
              <a:avLst/>
              <a:gdLst>
                <a:gd name="T0" fmla="*/ 13 w 126"/>
                <a:gd name="T1" fmla="*/ 99 h 126"/>
                <a:gd name="T2" fmla="*/ 12 w 126"/>
                <a:gd name="T3" fmla="*/ 100 h 126"/>
                <a:gd name="T4" fmla="*/ 63 w 126"/>
                <a:gd name="T5" fmla="*/ 126 h 126"/>
                <a:gd name="T6" fmla="*/ 100 w 126"/>
                <a:gd name="T7" fmla="*/ 114 h 126"/>
                <a:gd name="T8" fmla="*/ 126 w 126"/>
                <a:gd name="T9" fmla="*/ 63 h 126"/>
                <a:gd name="T10" fmla="*/ 114 w 126"/>
                <a:gd name="T11" fmla="*/ 26 h 126"/>
                <a:gd name="T12" fmla="*/ 63 w 126"/>
                <a:gd name="T13" fmla="*/ 0 h 126"/>
                <a:gd name="T14" fmla="*/ 26 w 126"/>
                <a:gd name="T15" fmla="*/ 12 h 126"/>
                <a:gd name="T16" fmla="*/ 0 w 126"/>
                <a:gd name="T17" fmla="*/ 63 h 126"/>
                <a:gd name="T18" fmla="*/ 12 w 126"/>
                <a:gd name="T19" fmla="*/ 100 h 126"/>
                <a:gd name="T20" fmla="*/ 13 w 126"/>
                <a:gd name="T21" fmla="*/ 99 h 126"/>
                <a:gd name="T22" fmla="*/ 14 w 126"/>
                <a:gd name="T23" fmla="*/ 99 h 126"/>
                <a:gd name="T24" fmla="*/ 2 w 126"/>
                <a:gd name="T25" fmla="*/ 63 h 126"/>
                <a:gd name="T26" fmla="*/ 28 w 126"/>
                <a:gd name="T27" fmla="*/ 14 h 126"/>
                <a:gd name="T28" fmla="*/ 63 w 126"/>
                <a:gd name="T29" fmla="*/ 2 h 126"/>
                <a:gd name="T30" fmla="*/ 112 w 126"/>
                <a:gd name="T31" fmla="*/ 27 h 126"/>
                <a:gd name="T32" fmla="*/ 124 w 126"/>
                <a:gd name="T33" fmla="*/ 63 h 126"/>
                <a:gd name="T34" fmla="*/ 99 w 126"/>
                <a:gd name="T35" fmla="*/ 112 h 126"/>
                <a:gd name="T36" fmla="*/ 63 w 126"/>
                <a:gd name="T37" fmla="*/ 124 h 126"/>
                <a:gd name="T38" fmla="*/ 14 w 126"/>
                <a:gd name="T39" fmla="*/ 99 h 126"/>
                <a:gd name="T40" fmla="*/ 13 w 126"/>
                <a:gd name="T41" fmla="*/ 9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6" h="126">
                  <a:moveTo>
                    <a:pt x="13" y="99"/>
                  </a:moveTo>
                  <a:cubicBezTo>
                    <a:pt x="12" y="100"/>
                    <a:pt x="12" y="100"/>
                    <a:pt x="12" y="100"/>
                  </a:cubicBezTo>
                  <a:cubicBezTo>
                    <a:pt x="24" y="117"/>
                    <a:pt x="44" y="126"/>
                    <a:pt x="63" y="126"/>
                  </a:cubicBezTo>
                  <a:cubicBezTo>
                    <a:pt x="76" y="126"/>
                    <a:pt x="89" y="122"/>
                    <a:pt x="100" y="114"/>
                  </a:cubicBezTo>
                  <a:cubicBezTo>
                    <a:pt x="117" y="102"/>
                    <a:pt x="126" y="82"/>
                    <a:pt x="126" y="63"/>
                  </a:cubicBezTo>
                  <a:cubicBezTo>
                    <a:pt x="126" y="50"/>
                    <a:pt x="122" y="37"/>
                    <a:pt x="114" y="26"/>
                  </a:cubicBezTo>
                  <a:cubicBezTo>
                    <a:pt x="102" y="9"/>
                    <a:pt x="83" y="0"/>
                    <a:pt x="63" y="0"/>
                  </a:cubicBezTo>
                  <a:cubicBezTo>
                    <a:pt x="50" y="0"/>
                    <a:pt x="37" y="4"/>
                    <a:pt x="26" y="12"/>
                  </a:cubicBezTo>
                  <a:cubicBezTo>
                    <a:pt x="9" y="24"/>
                    <a:pt x="0" y="43"/>
                    <a:pt x="0" y="63"/>
                  </a:cubicBezTo>
                  <a:cubicBezTo>
                    <a:pt x="0" y="76"/>
                    <a:pt x="4" y="89"/>
                    <a:pt x="12" y="100"/>
                  </a:cubicBezTo>
                  <a:cubicBezTo>
                    <a:pt x="13" y="99"/>
                    <a:pt x="13" y="99"/>
                    <a:pt x="13" y="99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6" y="88"/>
                    <a:pt x="2" y="75"/>
                    <a:pt x="2" y="63"/>
                  </a:cubicBezTo>
                  <a:cubicBezTo>
                    <a:pt x="2" y="44"/>
                    <a:pt x="11" y="26"/>
                    <a:pt x="28" y="14"/>
                  </a:cubicBezTo>
                  <a:cubicBezTo>
                    <a:pt x="38" y="6"/>
                    <a:pt x="51" y="2"/>
                    <a:pt x="63" y="2"/>
                  </a:cubicBezTo>
                  <a:cubicBezTo>
                    <a:pt x="82" y="2"/>
                    <a:pt x="100" y="11"/>
                    <a:pt x="112" y="27"/>
                  </a:cubicBezTo>
                  <a:cubicBezTo>
                    <a:pt x="120" y="38"/>
                    <a:pt x="124" y="51"/>
                    <a:pt x="124" y="63"/>
                  </a:cubicBezTo>
                  <a:cubicBezTo>
                    <a:pt x="124" y="82"/>
                    <a:pt x="115" y="100"/>
                    <a:pt x="99" y="112"/>
                  </a:cubicBezTo>
                  <a:cubicBezTo>
                    <a:pt x="88" y="120"/>
                    <a:pt x="76" y="124"/>
                    <a:pt x="63" y="124"/>
                  </a:cubicBezTo>
                  <a:cubicBezTo>
                    <a:pt x="44" y="124"/>
                    <a:pt x="26" y="115"/>
                    <a:pt x="14" y="99"/>
                  </a:cubicBezTo>
                  <a:lnTo>
                    <a:pt x="13" y="99"/>
                  </a:ln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9" name="îş1îḓe">
              <a:extLst>
                <a:ext uri="{FF2B5EF4-FFF2-40B4-BE49-F238E27FC236}">
                  <a16:creationId xmlns:a16="http://schemas.microsoft.com/office/drawing/2014/main" id="{4414BC13-70D6-22C4-7E7F-9C40C20A60FC}"/>
                </a:ext>
              </a:extLst>
            </p:cNvPr>
            <p:cNvSpPr/>
            <p:nvPr/>
          </p:nvSpPr>
          <p:spPr bwMode="auto">
            <a:xfrm>
              <a:off x="7555706" y="4740276"/>
              <a:ext cx="114300" cy="82550"/>
            </a:xfrm>
            <a:custGeom>
              <a:avLst/>
              <a:gdLst>
                <a:gd name="T0" fmla="*/ 0 w 72"/>
                <a:gd name="T1" fmla="*/ 46 h 52"/>
                <a:gd name="T2" fmla="*/ 21 w 72"/>
                <a:gd name="T3" fmla="*/ 0 h 52"/>
                <a:gd name="T4" fmla="*/ 72 w 72"/>
                <a:gd name="T5" fmla="*/ 6 h 52"/>
                <a:gd name="T6" fmla="*/ 50 w 72"/>
                <a:gd name="T7" fmla="*/ 52 h 52"/>
                <a:gd name="T8" fmla="*/ 0 w 72"/>
                <a:gd name="T9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52">
                  <a:moveTo>
                    <a:pt x="0" y="46"/>
                  </a:moveTo>
                  <a:lnTo>
                    <a:pt x="21" y="0"/>
                  </a:lnTo>
                  <a:lnTo>
                    <a:pt x="72" y="6"/>
                  </a:lnTo>
                  <a:lnTo>
                    <a:pt x="50" y="5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5E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0" name="îṧḻíḓe">
              <a:extLst>
                <a:ext uri="{FF2B5EF4-FFF2-40B4-BE49-F238E27FC236}">
                  <a16:creationId xmlns:a16="http://schemas.microsoft.com/office/drawing/2014/main" id="{FE1A386C-1736-2F40-0B6C-64EC9DB5A09F}"/>
                </a:ext>
              </a:extLst>
            </p:cNvPr>
            <p:cNvSpPr/>
            <p:nvPr/>
          </p:nvSpPr>
          <p:spPr bwMode="auto">
            <a:xfrm>
              <a:off x="7779544" y="3898901"/>
              <a:ext cx="1182688" cy="1406525"/>
            </a:xfrm>
            <a:custGeom>
              <a:avLst/>
              <a:gdLst>
                <a:gd name="T0" fmla="*/ 445 w 617"/>
                <a:gd name="T1" fmla="*/ 112 h 735"/>
                <a:gd name="T2" fmla="*/ 304 w 617"/>
                <a:gd name="T3" fmla="*/ 56 h 735"/>
                <a:gd name="T4" fmla="*/ 241 w 617"/>
                <a:gd name="T5" fmla="*/ 59 h 735"/>
                <a:gd name="T6" fmla="*/ 85 w 617"/>
                <a:gd name="T7" fmla="*/ 181 h 735"/>
                <a:gd name="T8" fmla="*/ 25 w 617"/>
                <a:gd name="T9" fmla="*/ 679 h 735"/>
                <a:gd name="T10" fmla="*/ 141 w 617"/>
                <a:gd name="T11" fmla="*/ 728 h 735"/>
                <a:gd name="T12" fmla="*/ 164 w 617"/>
                <a:gd name="T13" fmla="*/ 641 h 735"/>
                <a:gd name="T14" fmla="*/ 187 w 617"/>
                <a:gd name="T15" fmla="*/ 732 h 735"/>
                <a:gd name="T16" fmla="*/ 390 w 617"/>
                <a:gd name="T17" fmla="*/ 715 h 735"/>
                <a:gd name="T18" fmla="*/ 617 w 617"/>
                <a:gd name="T19" fmla="*/ 628 h 735"/>
                <a:gd name="T20" fmla="*/ 445 w 617"/>
                <a:gd name="T21" fmla="*/ 112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7" h="735">
                  <a:moveTo>
                    <a:pt x="445" y="112"/>
                  </a:moveTo>
                  <a:cubicBezTo>
                    <a:pt x="395" y="0"/>
                    <a:pt x="304" y="56"/>
                    <a:pt x="304" y="56"/>
                  </a:cubicBezTo>
                  <a:cubicBezTo>
                    <a:pt x="241" y="59"/>
                    <a:pt x="241" y="59"/>
                    <a:pt x="241" y="59"/>
                  </a:cubicBezTo>
                  <a:cubicBezTo>
                    <a:pt x="189" y="82"/>
                    <a:pt x="118" y="73"/>
                    <a:pt x="85" y="181"/>
                  </a:cubicBezTo>
                  <a:cubicBezTo>
                    <a:pt x="0" y="460"/>
                    <a:pt x="25" y="679"/>
                    <a:pt x="25" y="679"/>
                  </a:cubicBezTo>
                  <a:cubicBezTo>
                    <a:pt x="35" y="698"/>
                    <a:pt x="79" y="721"/>
                    <a:pt x="141" y="728"/>
                  </a:cubicBezTo>
                  <a:cubicBezTo>
                    <a:pt x="164" y="641"/>
                    <a:pt x="164" y="641"/>
                    <a:pt x="164" y="641"/>
                  </a:cubicBezTo>
                  <a:cubicBezTo>
                    <a:pt x="187" y="732"/>
                    <a:pt x="187" y="732"/>
                    <a:pt x="187" y="732"/>
                  </a:cubicBezTo>
                  <a:cubicBezTo>
                    <a:pt x="248" y="735"/>
                    <a:pt x="319" y="730"/>
                    <a:pt x="390" y="715"/>
                  </a:cubicBezTo>
                  <a:cubicBezTo>
                    <a:pt x="512" y="687"/>
                    <a:pt x="617" y="628"/>
                    <a:pt x="617" y="628"/>
                  </a:cubicBezTo>
                  <a:cubicBezTo>
                    <a:pt x="613" y="618"/>
                    <a:pt x="475" y="178"/>
                    <a:pt x="445" y="112"/>
                  </a:cubicBezTo>
                </a:path>
              </a:pathLst>
            </a:custGeom>
            <a:solidFill>
              <a:srgbClr val="D7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1" name="ïSlïḓé">
              <a:extLst>
                <a:ext uri="{FF2B5EF4-FFF2-40B4-BE49-F238E27FC236}">
                  <a16:creationId xmlns:a16="http://schemas.microsoft.com/office/drawing/2014/main" id="{7E607E01-904A-9AF8-AB46-544EBC88EB07}"/>
                </a:ext>
              </a:extLst>
            </p:cNvPr>
            <p:cNvSpPr/>
            <p:nvPr/>
          </p:nvSpPr>
          <p:spPr bwMode="auto">
            <a:xfrm>
              <a:off x="8428831" y="3968751"/>
              <a:ext cx="533400" cy="1277938"/>
            </a:xfrm>
            <a:custGeom>
              <a:avLst/>
              <a:gdLst>
                <a:gd name="T0" fmla="*/ 11 w 278"/>
                <a:gd name="T1" fmla="*/ 100 h 667"/>
                <a:gd name="T2" fmla="*/ 92 w 278"/>
                <a:gd name="T3" fmla="*/ 667 h 667"/>
                <a:gd name="T4" fmla="*/ 278 w 278"/>
                <a:gd name="T5" fmla="*/ 591 h 667"/>
                <a:gd name="T6" fmla="*/ 106 w 278"/>
                <a:gd name="T7" fmla="*/ 75 h 667"/>
                <a:gd name="T8" fmla="*/ 0 w 278"/>
                <a:gd name="T9" fmla="*/ 8 h 667"/>
                <a:gd name="T10" fmla="*/ 11 w 278"/>
                <a:gd name="T11" fmla="*/ 10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8" h="667">
                  <a:moveTo>
                    <a:pt x="11" y="100"/>
                  </a:moveTo>
                  <a:cubicBezTo>
                    <a:pt x="11" y="100"/>
                    <a:pt x="193" y="310"/>
                    <a:pt x="92" y="667"/>
                  </a:cubicBezTo>
                  <a:cubicBezTo>
                    <a:pt x="190" y="637"/>
                    <a:pt x="278" y="591"/>
                    <a:pt x="278" y="591"/>
                  </a:cubicBezTo>
                  <a:cubicBezTo>
                    <a:pt x="274" y="581"/>
                    <a:pt x="233" y="257"/>
                    <a:pt x="106" y="75"/>
                  </a:cubicBezTo>
                  <a:cubicBezTo>
                    <a:pt x="60" y="10"/>
                    <a:pt x="40" y="0"/>
                    <a:pt x="0" y="8"/>
                  </a:cubicBezTo>
                  <a:cubicBezTo>
                    <a:pt x="11" y="100"/>
                    <a:pt x="11" y="100"/>
                    <a:pt x="11" y="100"/>
                  </a:cubicBezTo>
                </a:path>
              </a:pathLst>
            </a:custGeom>
            <a:solidFill>
              <a:srgbClr val="9A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2" name="îṩ1îďe">
              <a:extLst>
                <a:ext uri="{FF2B5EF4-FFF2-40B4-BE49-F238E27FC236}">
                  <a16:creationId xmlns:a16="http://schemas.microsoft.com/office/drawing/2014/main" id="{2A58FD78-443A-E2B4-8859-406778243D7F}"/>
                </a:ext>
              </a:extLst>
            </p:cNvPr>
            <p:cNvSpPr/>
            <p:nvPr/>
          </p:nvSpPr>
          <p:spPr bwMode="auto">
            <a:xfrm>
              <a:off x="8281194" y="4511676"/>
              <a:ext cx="95250" cy="130175"/>
            </a:xfrm>
            <a:custGeom>
              <a:avLst/>
              <a:gdLst>
                <a:gd name="T0" fmla="*/ 28 w 60"/>
                <a:gd name="T1" fmla="*/ 82 h 82"/>
                <a:gd name="T2" fmla="*/ 0 w 60"/>
                <a:gd name="T3" fmla="*/ 39 h 82"/>
                <a:gd name="T4" fmla="*/ 33 w 60"/>
                <a:gd name="T5" fmla="*/ 0 h 82"/>
                <a:gd name="T6" fmla="*/ 60 w 60"/>
                <a:gd name="T7" fmla="*/ 42 h 82"/>
                <a:gd name="T8" fmla="*/ 28 w 60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82">
                  <a:moveTo>
                    <a:pt x="28" y="82"/>
                  </a:moveTo>
                  <a:lnTo>
                    <a:pt x="0" y="39"/>
                  </a:lnTo>
                  <a:lnTo>
                    <a:pt x="33" y="0"/>
                  </a:lnTo>
                  <a:lnTo>
                    <a:pt x="60" y="42"/>
                  </a:lnTo>
                  <a:lnTo>
                    <a:pt x="28" y="82"/>
                  </a:lnTo>
                  <a:close/>
                </a:path>
              </a:pathLst>
            </a:custGeom>
            <a:solidFill>
              <a:srgbClr val="F5E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3" name="îṡľidé">
              <a:extLst>
                <a:ext uri="{FF2B5EF4-FFF2-40B4-BE49-F238E27FC236}">
                  <a16:creationId xmlns:a16="http://schemas.microsoft.com/office/drawing/2014/main" id="{2875C35E-DA3D-C105-4FB7-925AAED61764}"/>
                </a:ext>
              </a:extLst>
            </p:cNvPr>
            <p:cNvSpPr/>
            <p:nvPr/>
          </p:nvSpPr>
          <p:spPr bwMode="auto">
            <a:xfrm>
              <a:off x="8141494" y="4714876"/>
              <a:ext cx="92075" cy="130175"/>
            </a:xfrm>
            <a:custGeom>
              <a:avLst/>
              <a:gdLst>
                <a:gd name="T0" fmla="*/ 27 w 58"/>
                <a:gd name="T1" fmla="*/ 82 h 82"/>
                <a:gd name="T2" fmla="*/ 0 w 58"/>
                <a:gd name="T3" fmla="*/ 39 h 82"/>
                <a:gd name="T4" fmla="*/ 32 w 58"/>
                <a:gd name="T5" fmla="*/ 0 h 82"/>
                <a:gd name="T6" fmla="*/ 58 w 58"/>
                <a:gd name="T7" fmla="*/ 42 h 82"/>
                <a:gd name="T8" fmla="*/ 27 w 5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82">
                  <a:moveTo>
                    <a:pt x="27" y="82"/>
                  </a:moveTo>
                  <a:lnTo>
                    <a:pt x="0" y="39"/>
                  </a:lnTo>
                  <a:lnTo>
                    <a:pt x="32" y="0"/>
                  </a:lnTo>
                  <a:lnTo>
                    <a:pt x="58" y="42"/>
                  </a:lnTo>
                  <a:lnTo>
                    <a:pt x="27" y="82"/>
                  </a:lnTo>
                  <a:close/>
                </a:path>
              </a:pathLst>
            </a:custGeom>
            <a:solidFill>
              <a:srgbClr val="F5E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4" name="íSlïḍé">
              <a:extLst>
                <a:ext uri="{FF2B5EF4-FFF2-40B4-BE49-F238E27FC236}">
                  <a16:creationId xmlns:a16="http://schemas.microsoft.com/office/drawing/2014/main" id="{DD15A16E-5DCA-4ADB-0973-EECB00C559B8}"/>
                </a:ext>
              </a:extLst>
            </p:cNvPr>
            <p:cNvSpPr/>
            <p:nvPr/>
          </p:nvSpPr>
          <p:spPr bwMode="auto">
            <a:xfrm>
              <a:off x="8508206" y="4473576"/>
              <a:ext cx="93663" cy="130175"/>
            </a:xfrm>
            <a:custGeom>
              <a:avLst/>
              <a:gdLst>
                <a:gd name="T0" fmla="*/ 26 w 59"/>
                <a:gd name="T1" fmla="*/ 82 h 82"/>
                <a:gd name="T2" fmla="*/ 0 w 59"/>
                <a:gd name="T3" fmla="*/ 39 h 82"/>
                <a:gd name="T4" fmla="*/ 31 w 59"/>
                <a:gd name="T5" fmla="*/ 0 h 82"/>
                <a:gd name="T6" fmla="*/ 59 w 59"/>
                <a:gd name="T7" fmla="*/ 42 h 82"/>
                <a:gd name="T8" fmla="*/ 26 w 59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82">
                  <a:moveTo>
                    <a:pt x="26" y="82"/>
                  </a:moveTo>
                  <a:lnTo>
                    <a:pt x="0" y="39"/>
                  </a:lnTo>
                  <a:lnTo>
                    <a:pt x="31" y="0"/>
                  </a:lnTo>
                  <a:lnTo>
                    <a:pt x="59" y="42"/>
                  </a:lnTo>
                  <a:lnTo>
                    <a:pt x="26" y="82"/>
                  </a:lnTo>
                  <a:close/>
                </a:path>
              </a:pathLst>
            </a:custGeom>
            <a:solidFill>
              <a:srgbClr val="F5E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5" name="iŝļíḑé">
              <a:extLst>
                <a:ext uri="{FF2B5EF4-FFF2-40B4-BE49-F238E27FC236}">
                  <a16:creationId xmlns:a16="http://schemas.microsoft.com/office/drawing/2014/main" id="{9E218FFC-66B4-8E9C-56A9-29C2843C147F}"/>
                </a:ext>
              </a:extLst>
            </p:cNvPr>
            <p:cNvSpPr/>
            <p:nvPr/>
          </p:nvSpPr>
          <p:spPr bwMode="auto">
            <a:xfrm>
              <a:off x="8419306" y="4786313"/>
              <a:ext cx="93663" cy="130175"/>
            </a:xfrm>
            <a:custGeom>
              <a:avLst/>
              <a:gdLst>
                <a:gd name="T0" fmla="*/ 28 w 59"/>
                <a:gd name="T1" fmla="*/ 82 h 82"/>
                <a:gd name="T2" fmla="*/ 0 w 59"/>
                <a:gd name="T3" fmla="*/ 40 h 82"/>
                <a:gd name="T4" fmla="*/ 32 w 59"/>
                <a:gd name="T5" fmla="*/ 0 h 82"/>
                <a:gd name="T6" fmla="*/ 59 w 59"/>
                <a:gd name="T7" fmla="*/ 43 h 82"/>
                <a:gd name="T8" fmla="*/ 28 w 59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82">
                  <a:moveTo>
                    <a:pt x="28" y="82"/>
                  </a:moveTo>
                  <a:lnTo>
                    <a:pt x="0" y="40"/>
                  </a:lnTo>
                  <a:lnTo>
                    <a:pt x="32" y="0"/>
                  </a:lnTo>
                  <a:lnTo>
                    <a:pt x="59" y="43"/>
                  </a:lnTo>
                  <a:lnTo>
                    <a:pt x="28" y="82"/>
                  </a:lnTo>
                  <a:close/>
                </a:path>
              </a:pathLst>
            </a:custGeom>
            <a:solidFill>
              <a:srgbClr val="F5E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6" name="ïṡḻíḓè">
              <a:extLst>
                <a:ext uri="{FF2B5EF4-FFF2-40B4-BE49-F238E27FC236}">
                  <a16:creationId xmlns:a16="http://schemas.microsoft.com/office/drawing/2014/main" id="{FB69C992-CE8F-612E-AB22-8A8C6C7AF1D1}"/>
                </a:ext>
              </a:extLst>
            </p:cNvPr>
            <p:cNvSpPr/>
            <p:nvPr/>
          </p:nvSpPr>
          <p:spPr bwMode="auto">
            <a:xfrm>
              <a:off x="7958931" y="5083176"/>
              <a:ext cx="92075" cy="130175"/>
            </a:xfrm>
            <a:custGeom>
              <a:avLst/>
              <a:gdLst>
                <a:gd name="T0" fmla="*/ 27 w 58"/>
                <a:gd name="T1" fmla="*/ 82 h 82"/>
                <a:gd name="T2" fmla="*/ 0 w 58"/>
                <a:gd name="T3" fmla="*/ 40 h 82"/>
                <a:gd name="T4" fmla="*/ 32 w 58"/>
                <a:gd name="T5" fmla="*/ 0 h 82"/>
                <a:gd name="T6" fmla="*/ 58 w 58"/>
                <a:gd name="T7" fmla="*/ 43 h 82"/>
                <a:gd name="T8" fmla="*/ 27 w 5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82">
                  <a:moveTo>
                    <a:pt x="27" y="82"/>
                  </a:moveTo>
                  <a:lnTo>
                    <a:pt x="0" y="40"/>
                  </a:lnTo>
                  <a:lnTo>
                    <a:pt x="32" y="0"/>
                  </a:lnTo>
                  <a:lnTo>
                    <a:pt x="58" y="43"/>
                  </a:lnTo>
                  <a:lnTo>
                    <a:pt x="27" y="82"/>
                  </a:lnTo>
                  <a:close/>
                </a:path>
              </a:pathLst>
            </a:custGeom>
            <a:solidFill>
              <a:srgbClr val="F5E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7" name="iṣḷídé">
              <a:extLst>
                <a:ext uri="{FF2B5EF4-FFF2-40B4-BE49-F238E27FC236}">
                  <a16:creationId xmlns:a16="http://schemas.microsoft.com/office/drawing/2014/main" id="{3C7A13A5-ACAF-248D-8218-5323516E3A48}"/>
                </a:ext>
              </a:extLst>
            </p:cNvPr>
            <p:cNvSpPr/>
            <p:nvPr/>
          </p:nvSpPr>
          <p:spPr bwMode="auto">
            <a:xfrm>
              <a:off x="7933531" y="4737101"/>
              <a:ext cx="92075" cy="130175"/>
            </a:xfrm>
            <a:custGeom>
              <a:avLst/>
              <a:gdLst>
                <a:gd name="T0" fmla="*/ 26 w 58"/>
                <a:gd name="T1" fmla="*/ 82 h 82"/>
                <a:gd name="T2" fmla="*/ 0 w 58"/>
                <a:gd name="T3" fmla="*/ 40 h 82"/>
                <a:gd name="T4" fmla="*/ 31 w 58"/>
                <a:gd name="T5" fmla="*/ 0 h 82"/>
                <a:gd name="T6" fmla="*/ 58 w 58"/>
                <a:gd name="T7" fmla="*/ 42 h 82"/>
                <a:gd name="T8" fmla="*/ 26 w 5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82">
                  <a:moveTo>
                    <a:pt x="26" y="82"/>
                  </a:moveTo>
                  <a:lnTo>
                    <a:pt x="0" y="40"/>
                  </a:lnTo>
                  <a:lnTo>
                    <a:pt x="31" y="0"/>
                  </a:lnTo>
                  <a:lnTo>
                    <a:pt x="58" y="42"/>
                  </a:lnTo>
                  <a:lnTo>
                    <a:pt x="26" y="82"/>
                  </a:lnTo>
                  <a:close/>
                </a:path>
              </a:pathLst>
            </a:custGeom>
            <a:solidFill>
              <a:srgbClr val="F5E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8" name="íş1ïdè">
              <a:extLst>
                <a:ext uri="{FF2B5EF4-FFF2-40B4-BE49-F238E27FC236}">
                  <a16:creationId xmlns:a16="http://schemas.microsoft.com/office/drawing/2014/main" id="{75718D04-8631-0453-39A8-7504B03E4264}"/>
                </a:ext>
              </a:extLst>
            </p:cNvPr>
            <p:cNvSpPr/>
            <p:nvPr/>
          </p:nvSpPr>
          <p:spPr bwMode="auto">
            <a:xfrm>
              <a:off x="7914481" y="4467226"/>
              <a:ext cx="90488" cy="130175"/>
            </a:xfrm>
            <a:custGeom>
              <a:avLst/>
              <a:gdLst>
                <a:gd name="T0" fmla="*/ 26 w 57"/>
                <a:gd name="T1" fmla="*/ 82 h 82"/>
                <a:gd name="T2" fmla="*/ 0 w 57"/>
                <a:gd name="T3" fmla="*/ 40 h 82"/>
                <a:gd name="T4" fmla="*/ 31 w 57"/>
                <a:gd name="T5" fmla="*/ 0 h 82"/>
                <a:gd name="T6" fmla="*/ 57 w 57"/>
                <a:gd name="T7" fmla="*/ 42 h 82"/>
                <a:gd name="T8" fmla="*/ 26 w 57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82">
                  <a:moveTo>
                    <a:pt x="26" y="82"/>
                  </a:moveTo>
                  <a:lnTo>
                    <a:pt x="0" y="40"/>
                  </a:lnTo>
                  <a:lnTo>
                    <a:pt x="31" y="0"/>
                  </a:lnTo>
                  <a:lnTo>
                    <a:pt x="57" y="42"/>
                  </a:lnTo>
                  <a:lnTo>
                    <a:pt x="26" y="82"/>
                  </a:lnTo>
                  <a:close/>
                </a:path>
              </a:pathLst>
            </a:custGeom>
            <a:solidFill>
              <a:srgbClr val="F5E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9" name="îṡḷidé">
              <a:extLst>
                <a:ext uri="{FF2B5EF4-FFF2-40B4-BE49-F238E27FC236}">
                  <a16:creationId xmlns:a16="http://schemas.microsoft.com/office/drawing/2014/main" id="{4337237A-A1E9-1DFD-9C16-FEC56720948F}"/>
                </a:ext>
              </a:extLst>
            </p:cNvPr>
            <p:cNvSpPr/>
            <p:nvPr/>
          </p:nvSpPr>
          <p:spPr bwMode="auto">
            <a:xfrm>
              <a:off x="7827169" y="4922838"/>
              <a:ext cx="92075" cy="130175"/>
            </a:xfrm>
            <a:custGeom>
              <a:avLst/>
              <a:gdLst>
                <a:gd name="T0" fmla="*/ 27 w 58"/>
                <a:gd name="T1" fmla="*/ 82 h 82"/>
                <a:gd name="T2" fmla="*/ 0 w 58"/>
                <a:gd name="T3" fmla="*/ 40 h 82"/>
                <a:gd name="T4" fmla="*/ 32 w 58"/>
                <a:gd name="T5" fmla="*/ 0 h 82"/>
                <a:gd name="T6" fmla="*/ 58 w 58"/>
                <a:gd name="T7" fmla="*/ 42 h 82"/>
                <a:gd name="T8" fmla="*/ 27 w 5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82">
                  <a:moveTo>
                    <a:pt x="27" y="82"/>
                  </a:moveTo>
                  <a:lnTo>
                    <a:pt x="0" y="40"/>
                  </a:lnTo>
                  <a:lnTo>
                    <a:pt x="32" y="0"/>
                  </a:lnTo>
                  <a:lnTo>
                    <a:pt x="58" y="42"/>
                  </a:lnTo>
                  <a:lnTo>
                    <a:pt x="27" y="82"/>
                  </a:lnTo>
                  <a:close/>
                </a:path>
              </a:pathLst>
            </a:custGeom>
            <a:solidFill>
              <a:srgbClr val="F5E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0" name="ïšļïḑê">
              <a:extLst>
                <a:ext uri="{FF2B5EF4-FFF2-40B4-BE49-F238E27FC236}">
                  <a16:creationId xmlns:a16="http://schemas.microsoft.com/office/drawing/2014/main" id="{AB5F1B03-12CF-CA52-02B1-95703489E77B}"/>
                </a:ext>
              </a:extLst>
            </p:cNvPr>
            <p:cNvSpPr/>
            <p:nvPr/>
          </p:nvSpPr>
          <p:spPr bwMode="auto">
            <a:xfrm>
              <a:off x="8478044" y="5095876"/>
              <a:ext cx="93663" cy="130175"/>
            </a:xfrm>
            <a:custGeom>
              <a:avLst/>
              <a:gdLst>
                <a:gd name="T0" fmla="*/ 27 w 59"/>
                <a:gd name="T1" fmla="*/ 82 h 82"/>
                <a:gd name="T2" fmla="*/ 0 w 59"/>
                <a:gd name="T3" fmla="*/ 39 h 82"/>
                <a:gd name="T4" fmla="*/ 31 w 59"/>
                <a:gd name="T5" fmla="*/ 0 h 82"/>
                <a:gd name="T6" fmla="*/ 59 w 59"/>
                <a:gd name="T7" fmla="*/ 42 h 82"/>
                <a:gd name="T8" fmla="*/ 27 w 59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82">
                  <a:moveTo>
                    <a:pt x="27" y="82"/>
                  </a:moveTo>
                  <a:lnTo>
                    <a:pt x="0" y="39"/>
                  </a:lnTo>
                  <a:lnTo>
                    <a:pt x="31" y="0"/>
                  </a:lnTo>
                  <a:lnTo>
                    <a:pt x="59" y="42"/>
                  </a:lnTo>
                  <a:lnTo>
                    <a:pt x="27" y="82"/>
                  </a:lnTo>
                  <a:close/>
                </a:path>
              </a:pathLst>
            </a:custGeom>
            <a:solidFill>
              <a:srgbClr val="F5E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1" name="ïṡḻîḑé">
              <a:extLst>
                <a:ext uri="{FF2B5EF4-FFF2-40B4-BE49-F238E27FC236}">
                  <a16:creationId xmlns:a16="http://schemas.microsoft.com/office/drawing/2014/main" id="{CC849F03-AB3C-3C1F-5956-5DBA9A52584E}"/>
                </a:ext>
              </a:extLst>
            </p:cNvPr>
            <p:cNvSpPr/>
            <p:nvPr/>
          </p:nvSpPr>
          <p:spPr bwMode="auto">
            <a:xfrm>
              <a:off x="8243094" y="5013326"/>
              <a:ext cx="93663" cy="130175"/>
            </a:xfrm>
            <a:custGeom>
              <a:avLst/>
              <a:gdLst>
                <a:gd name="T0" fmla="*/ 28 w 59"/>
                <a:gd name="T1" fmla="*/ 82 h 82"/>
                <a:gd name="T2" fmla="*/ 0 w 59"/>
                <a:gd name="T3" fmla="*/ 40 h 82"/>
                <a:gd name="T4" fmla="*/ 32 w 59"/>
                <a:gd name="T5" fmla="*/ 0 h 82"/>
                <a:gd name="T6" fmla="*/ 59 w 59"/>
                <a:gd name="T7" fmla="*/ 42 h 82"/>
                <a:gd name="T8" fmla="*/ 28 w 59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82">
                  <a:moveTo>
                    <a:pt x="28" y="82"/>
                  </a:moveTo>
                  <a:lnTo>
                    <a:pt x="0" y="40"/>
                  </a:lnTo>
                  <a:lnTo>
                    <a:pt x="32" y="0"/>
                  </a:lnTo>
                  <a:lnTo>
                    <a:pt x="59" y="42"/>
                  </a:lnTo>
                  <a:lnTo>
                    <a:pt x="28" y="82"/>
                  </a:lnTo>
                  <a:close/>
                </a:path>
              </a:pathLst>
            </a:custGeom>
            <a:solidFill>
              <a:srgbClr val="F5E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2" name="iṡļïďé">
              <a:extLst>
                <a:ext uri="{FF2B5EF4-FFF2-40B4-BE49-F238E27FC236}">
                  <a16:creationId xmlns:a16="http://schemas.microsoft.com/office/drawing/2014/main" id="{F3BA40CF-08C8-EFC1-96AB-087D07E738AF}"/>
                </a:ext>
              </a:extLst>
            </p:cNvPr>
            <p:cNvSpPr/>
            <p:nvPr/>
          </p:nvSpPr>
          <p:spPr bwMode="auto">
            <a:xfrm>
              <a:off x="8701881" y="4892676"/>
              <a:ext cx="93663" cy="130175"/>
            </a:xfrm>
            <a:custGeom>
              <a:avLst/>
              <a:gdLst>
                <a:gd name="T0" fmla="*/ 28 w 59"/>
                <a:gd name="T1" fmla="*/ 82 h 82"/>
                <a:gd name="T2" fmla="*/ 0 w 59"/>
                <a:gd name="T3" fmla="*/ 40 h 82"/>
                <a:gd name="T4" fmla="*/ 31 w 59"/>
                <a:gd name="T5" fmla="*/ 0 h 82"/>
                <a:gd name="T6" fmla="*/ 59 w 59"/>
                <a:gd name="T7" fmla="*/ 42 h 82"/>
                <a:gd name="T8" fmla="*/ 28 w 59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82">
                  <a:moveTo>
                    <a:pt x="28" y="82"/>
                  </a:moveTo>
                  <a:lnTo>
                    <a:pt x="0" y="40"/>
                  </a:lnTo>
                  <a:lnTo>
                    <a:pt x="31" y="0"/>
                  </a:lnTo>
                  <a:lnTo>
                    <a:pt x="59" y="42"/>
                  </a:lnTo>
                  <a:lnTo>
                    <a:pt x="28" y="82"/>
                  </a:lnTo>
                  <a:close/>
                </a:path>
              </a:pathLst>
            </a:custGeom>
            <a:solidFill>
              <a:srgbClr val="F5E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3" name="ïšḻíḑè">
              <a:extLst>
                <a:ext uri="{FF2B5EF4-FFF2-40B4-BE49-F238E27FC236}">
                  <a16:creationId xmlns:a16="http://schemas.microsoft.com/office/drawing/2014/main" id="{CA38E758-525B-8EC5-C142-A67BF89538DE}"/>
                </a:ext>
              </a:extLst>
            </p:cNvPr>
            <p:cNvSpPr/>
            <p:nvPr/>
          </p:nvSpPr>
          <p:spPr bwMode="auto">
            <a:xfrm>
              <a:off x="8555831" y="4189413"/>
              <a:ext cx="93663" cy="130175"/>
            </a:xfrm>
            <a:custGeom>
              <a:avLst/>
              <a:gdLst>
                <a:gd name="T0" fmla="*/ 28 w 59"/>
                <a:gd name="T1" fmla="*/ 82 h 82"/>
                <a:gd name="T2" fmla="*/ 0 w 59"/>
                <a:gd name="T3" fmla="*/ 40 h 82"/>
                <a:gd name="T4" fmla="*/ 33 w 59"/>
                <a:gd name="T5" fmla="*/ 0 h 82"/>
                <a:gd name="T6" fmla="*/ 59 w 59"/>
                <a:gd name="T7" fmla="*/ 42 h 82"/>
                <a:gd name="T8" fmla="*/ 28 w 59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82">
                  <a:moveTo>
                    <a:pt x="28" y="82"/>
                  </a:moveTo>
                  <a:lnTo>
                    <a:pt x="0" y="40"/>
                  </a:lnTo>
                  <a:lnTo>
                    <a:pt x="33" y="0"/>
                  </a:lnTo>
                  <a:lnTo>
                    <a:pt x="59" y="42"/>
                  </a:lnTo>
                  <a:lnTo>
                    <a:pt x="28" y="82"/>
                  </a:lnTo>
                  <a:close/>
                </a:path>
              </a:pathLst>
            </a:custGeom>
            <a:solidFill>
              <a:srgbClr val="5EB5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4" name="í$ļíḑe">
              <a:extLst>
                <a:ext uri="{FF2B5EF4-FFF2-40B4-BE49-F238E27FC236}">
                  <a16:creationId xmlns:a16="http://schemas.microsoft.com/office/drawing/2014/main" id="{2D6F1154-A019-8A0A-5476-903D086EEB87}"/>
                </a:ext>
              </a:extLst>
            </p:cNvPr>
            <p:cNvSpPr/>
            <p:nvPr/>
          </p:nvSpPr>
          <p:spPr bwMode="auto">
            <a:xfrm>
              <a:off x="8722519" y="4638676"/>
              <a:ext cx="93663" cy="130175"/>
            </a:xfrm>
            <a:custGeom>
              <a:avLst/>
              <a:gdLst>
                <a:gd name="T0" fmla="*/ 28 w 59"/>
                <a:gd name="T1" fmla="*/ 82 h 82"/>
                <a:gd name="T2" fmla="*/ 0 w 59"/>
                <a:gd name="T3" fmla="*/ 40 h 82"/>
                <a:gd name="T4" fmla="*/ 31 w 59"/>
                <a:gd name="T5" fmla="*/ 0 h 82"/>
                <a:gd name="T6" fmla="*/ 59 w 59"/>
                <a:gd name="T7" fmla="*/ 43 h 82"/>
                <a:gd name="T8" fmla="*/ 28 w 59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82">
                  <a:moveTo>
                    <a:pt x="28" y="82"/>
                  </a:moveTo>
                  <a:lnTo>
                    <a:pt x="0" y="40"/>
                  </a:lnTo>
                  <a:lnTo>
                    <a:pt x="31" y="0"/>
                  </a:lnTo>
                  <a:lnTo>
                    <a:pt x="59" y="43"/>
                  </a:lnTo>
                  <a:lnTo>
                    <a:pt x="28" y="82"/>
                  </a:lnTo>
                  <a:close/>
                </a:path>
              </a:pathLst>
            </a:custGeom>
            <a:solidFill>
              <a:srgbClr val="F5E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5" name="ïṧľíḍê">
              <a:extLst>
                <a:ext uri="{FF2B5EF4-FFF2-40B4-BE49-F238E27FC236}">
                  <a16:creationId xmlns:a16="http://schemas.microsoft.com/office/drawing/2014/main" id="{1EA1B875-B7EA-80B0-857B-999BFEB47922}"/>
                </a:ext>
              </a:extLst>
            </p:cNvPr>
            <p:cNvSpPr/>
            <p:nvPr/>
          </p:nvSpPr>
          <p:spPr bwMode="auto">
            <a:xfrm>
              <a:off x="7817644" y="3983038"/>
              <a:ext cx="1146175" cy="1320800"/>
            </a:xfrm>
            <a:custGeom>
              <a:avLst/>
              <a:gdLst>
                <a:gd name="T0" fmla="*/ 426 w 598"/>
                <a:gd name="T1" fmla="*/ 68 h 690"/>
                <a:gd name="T2" fmla="*/ 283 w 598"/>
                <a:gd name="T3" fmla="*/ 11 h 690"/>
                <a:gd name="T4" fmla="*/ 284 w 598"/>
                <a:gd name="T5" fmla="*/ 11 h 690"/>
                <a:gd name="T6" fmla="*/ 220 w 598"/>
                <a:gd name="T7" fmla="*/ 14 h 690"/>
                <a:gd name="T8" fmla="*/ 64 w 598"/>
                <a:gd name="T9" fmla="*/ 137 h 690"/>
                <a:gd name="T10" fmla="*/ 4 w 598"/>
                <a:gd name="T11" fmla="*/ 635 h 690"/>
                <a:gd name="T12" fmla="*/ 43 w 598"/>
                <a:gd name="T13" fmla="*/ 665 h 690"/>
                <a:gd name="T14" fmla="*/ 122 w 598"/>
                <a:gd name="T15" fmla="*/ 684 h 690"/>
                <a:gd name="T16" fmla="*/ 166 w 598"/>
                <a:gd name="T17" fmla="*/ 688 h 690"/>
                <a:gd name="T18" fmla="*/ 203 w 598"/>
                <a:gd name="T19" fmla="*/ 690 h 690"/>
                <a:gd name="T20" fmla="*/ 598 w 598"/>
                <a:gd name="T21" fmla="*/ 585 h 690"/>
                <a:gd name="T22" fmla="*/ 598 w 598"/>
                <a:gd name="T23" fmla="*/ 582 h 690"/>
                <a:gd name="T24" fmla="*/ 426 w 598"/>
                <a:gd name="T25" fmla="*/ 68 h 690"/>
                <a:gd name="T26" fmla="*/ 424 w 598"/>
                <a:gd name="T27" fmla="*/ 69 h 690"/>
                <a:gd name="T28" fmla="*/ 584 w 598"/>
                <a:gd name="T29" fmla="*/ 527 h 690"/>
                <a:gd name="T30" fmla="*/ 595 w 598"/>
                <a:gd name="T31" fmla="*/ 579 h 690"/>
                <a:gd name="T32" fmla="*/ 596 w 598"/>
                <a:gd name="T33" fmla="*/ 585 h 690"/>
                <a:gd name="T34" fmla="*/ 597 w 598"/>
                <a:gd name="T35" fmla="*/ 583 h 690"/>
                <a:gd name="T36" fmla="*/ 369 w 598"/>
                <a:gd name="T37" fmla="*/ 670 h 690"/>
                <a:gd name="T38" fmla="*/ 167 w 598"/>
                <a:gd name="T39" fmla="*/ 687 h 690"/>
                <a:gd name="T40" fmla="*/ 168 w 598"/>
                <a:gd name="T41" fmla="*/ 688 h 690"/>
                <a:gd name="T42" fmla="*/ 144 w 598"/>
                <a:gd name="T43" fmla="*/ 596 h 690"/>
                <a:gd name="T44" fmla="*/ 120 w 598"/>
                <a:gd name="T45" fmla="*/ 684 h 690"/>
                <a:gd name="T46" fmla="*/ 121 w 598"/>
                <a:gd name="T47" fmla="*/ 683 h 690"/>
                <a:gd name="T48" fmla="*/ 6 w 598"/>
                <a:gd name="T49" fmla="*/ 634 h 690"/>
                <a:gd name="T50" fmla="*/ 6 w 598"/>
                <a:gd name="T51" fmla="*/ 635 h 690"/>
                <a:gd name="T52" fmla="*/ 3 w 598"/>
                <a:gd name="T53" fmla="*/ 553 h 690"/>
                <a:gd name="T54" fmla="*/ 136 w 598"/>
                <a:gd name="T55" fmla="*/ 45 h 690"/>
                <a:gd name="T56" fmla="*/ 221 w 598"/>
                <a:gd name="T57" fmla="*/ 15 h 690"/>
                <a:gd name="T58" fmla="*/ 284 w 598"/>
                <a:gd name="T59" fmla="*/ 14 h 690"/>
                <a:gd name="T60" fmla="*/ 285 w 598"/>
                <a:gd name="T61" fmla="*/ 13 h 690"/>
                <a:gd name="T62" fmla="*/ 424 w 598"/>
                <a:gd name="T63" fmla="*/ 69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8" h="690">
                  <a:moveTo>
                    <a:pt x="425" y="68"/>
                  </a:moveTo>
                  <a:cubicBezTo>
                    <a:pt x="426" y="68"/>
                    <a:pt x="426" y="68"/>
                    <a:pt x="426" y="68"/>
                  </a:cubicBezTo>
                  <a:cubicBezTo>
                    <a:pt x="392" y="13"/>
                    <a:pt x="355" y="0"/>
                    <a:pt x="327" y="0"/>
                  </a:cubicBezTo>
                  <a:cubicBezTo>
                    <a:pt x="301" y="0"/>
                    <a:pt x="284" y="11"/>
                    <a:pt x="283" y="11"/>
                  </a:cubicBezTo>
                  <a:cubicBezTo>
                    <a:pt x="284" y="12"/>
                    <a:pt x="284" y="12"/>
                    <a:pt x="284" y="12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21" y="14"/>
                    <a:pt x="221" y="14"/>
                    <a:pt x="221" y="14"/>
                  </a:cubicBezTo>
                  <a:cubicBezTo>
                    <a:pt x="220" y="14"/>
                    <a:pt x="220" y="14"/>
                    <a:pt x="220" y="14"/>
                  </a:cubicBezTo>
                  <a:cubicBezTo>
                    <a:pt x="195" y="26"/>
                    <a:pt x="164" y="29"/>
                    <a:pt x="135" y="43"/>
                  </a:cubicBezTo>
                  <a:cubicBezTo>
                    <a:pt x="106" y="57"/>
                    <a:pt x="80" y="83"/>
                    <a:pt x="64" y="137"/>
                  </a:cubicBezTo>
                  <a:cubicBezTo>
                    <a:pt x="10" y="313"/>
                    <a:pt x="0" y="465"/>
                    <a:pt x="0" y="553"/>
                  </a:cubicBezTo>
                  <a:cubicBezTo>
                    <a:pt x="0" y="605"/>
                    <a:pt x="4" y="635"/>
                    <a:pt x="4" y="635"/>
                  </a:cubicBezTo>
                  <a:cubicBezTo>
                    <a:pt x="4" y="636"/>
                    <a:pt x="4" y="636"/>
                    <a:pt x="4" y="636"/>
                  </a:cubicBezTo>
                  <a:cubicBezTo>
                    <a:pt x="9" y="645"/>
                    <a:pt x="23" y="656"/>
                    <a:pt x="43" y="665"/>
                  </a:cubicBezTo>
                  <a:cubicBezTo>
                    <a:pt x="63" y="674"/>
                    <a:pt x="90" y="681"/>
                    <a:pt x="121" y="685"/>
                  </a:cubicBezTo>
                  <a:cubicBezTo>
                    <a:pt x="121" y="685"/>
                    <a:pt x="122" y="685"/>
                    <a:pt x="122" y="684"/>
                  </a:cubicBezTo>
                  <a:cubicBezTo>
                    <a:pt x="144" y="602"/>
                    <a:pt x="144" y="602"/>
                    <a:pt x="144" y="602"/>
                  </a:cubicBezTo>
                  <a:cubicBezTo>
                    <a:pt x="166" y="688"/>
                    <a:pt x="166" y="688"/>
                    <a:pt x="166" y="688"/>
                  </a:cubicBezTo>
                  <a:cubicBezTo>
                    <a:pt x="166" y="689"/>
                    <a:pt x="167" y="689"/>
                    <a:pt x="167" y="689"/>
                  </a:cubicBezTo>
                  <a:cubicBezTo>
                    <a:pt x="179" y="690"/>
                    <a:pt x="191" y="690"/>
                    <a:pt x="203" y="690"/>
                  </a:cubicBezTo>
                  <a:cubicBezTo>
                    <a:pt x="255" y="690"/>
                    <a:pt x="313" y="685"/>
                    <a:pt x="370" y="672"/>
                  </a:cubicBezTo>
                  <a:cubicBezTo>
                    <a:pt x="493" y="644"/>
                    <a:pt x="598" y="585"/>
                    <a:pt x="598" y="585"/>
                  </a:cubicBezTo>
                  <a:cubicBezTo>
                    <a:pt x="598" y="585"/>
                    <a:pt x="598" y="584"/>
                    <a:pt x="598" y="584"/>
                  </a:cubicBezTo>
                  <a:cubicBezTo>
                    <a:pt x="598" y="584"/>
                    <a:pt x="598" y="583"/>
                    <a:pt x="598" y="582"/>
                  </a:cubicBezTo>
                  <a:cubicBezTo>
                    <a:pt x="596" y="575"/>
                    <a:pt x="592" y="551"/>
                    <a:pt x="584" y="516"/>
                  </a:cubicBezTo>
                  <a:cubicBezTo>
                    <a:pt x="563" y="412"/>
                    <a:pt x="514" y="208"/>
                    <a:pt x="426" y="68"/>
                  </a:cubicBezTo>
                  <a:cubicBezTo>
                    <a:pt x="425" y="68"/>
                    <a:pt x="425" y="68"/>
                    <a:pt x="425" y="68"/>
                  </a:cubicBezTo>
                  <a:cubicBezTo>
                    <a:pt x="424" y="69"/>
                    <a:pt x="424" y="69"/>
                    <a:pt x="424" y="69"/>
                  </a:cubicBezTo>
                  <a:cubicBezTo>
                    <a:pt x="484" y="165"/>
                    <a:pt x="526" y="291"/>
                    <a:pt x="554" y="395"/>
                  </a:cubicBezTo>
                  <a:cubicBezTo>
                    <a:pt x="567" y="447"/>
                    <a:pt x="577" y="493"/>
                    <a:pt x="584" y="527"/>
                  </a:cubicBezTo>
                  <a:cubicBezTo>
                    <a:pt x="588" y="544"/>
                    <a:pt x="590" y="557"/>
                    <a:pt x="592" y="567"/>
                  </a:cubicBezTo>
                  <a:cubicBezTo>
                    <a:pt x="593" y="572"/>
                    <a:pt x="594" y="576"/>
                    <a:pt x="595" y="579"/>
                  </a:cubicBezTo>
                  <a:cubicBezTo>
                    <a:pt x="595" y="581"/>
                    <a:pt x="595" y="582"/>
                    <a:pt x="595" y="583"/>
                  </a:cubicBezTo>
                  <a:cubicBezTo>
                    <a:pt x="596" y="584"/>
                    <a:pt x="596" y="584"/>
                    <a:pt x="596" y="585"/>
                  </a:cubicBezTo>
                  <a:cubicBezTo>
                    <a:pt x="597" y="584"/>
                    <a:pt x="597" y="584"/>
                    <a:pt x="597" y="584"/>
                  </a:cubicBezTo>
                  <a:cubicBezTo>
                    <a:pt x="597" y="583"/>
                    <a:pt x="597" y="583"/>
                    <a:pt x="597" y="583"/>
                  </a:cubicBezTo>
                  <a:cubicBezTo>
                    <a:pt x="597" y="583"/>
                    <a:pt x="595" y="584"/>
                    <a:pt x="592" y="586"/>
                  </a:cubicBezTo>
                  <a:cubicBezTo>
                    <a:pt x="570" y="597"/>
                    <a:pt x="476" y="646"/>
                    <a:pt x="369" y="670"/>
                  </a:cubicBezTo>
                  <a:cubicBezTo>
                    <a:pt x="312" y="682"/>
                    <a:pt x="255" y="688"/>
                    <a:pt x="203" y="688"/>
                  </a:cubicBezTo>
                  <a:cubicBezTo>
                    <a:pt x="191" y="688"/>
                    <a:pt x="179" y="687"/>
                    <a:pt x="167" y="687"/>
                  </a:cubicBezTo>
                  <a:cubicBezTo>
                    <a:pt x="167" y="688"/>
                    <a:pt x="167" y="688"/>
                    <a:pt x="167" y="688"/>
                  </a:cubicBezTo>
                  <a:cubicBezTo>
                    <a:pt x="168" y="688"/>
                    <a:pt x="168" y="688"/>
                    <a:pt x="168" y="688"/>
                  </a:cubicBezTo>
                  <a:cubicBezTo>
                    <a:pt x="145" y="597"/>
                    <a:pt x="145" y="597"/>
                    <a:pt x="145" y="597"/>
                  </a:cubicBezTo>
                  <a:cubicBezTo>
                    <a:pt x="145" y="596"/>
                    <a:pt x="144" y="596"/>
                    <a:pt x="144" y="596"/>
                  </a:cubicBezTo>
                  <a:cubicBezTo>
                    <a:pt x="143" y="596"/>
                    <a:pt x="143" y="596"/>
                    <a:pt x="143" y="597"/>
                  </a:cubicBezTo>
                  <a:cubicBezTo>
                    <a:pt x="120" y="684"/>
                    <a:pt x="120" y="684"/>
                    <a:pt x="120" y="684"/>
                  </a:cubicBezTo>
                  <a:cubicBezTo>
                    <a:pt x="121" y="684"/>
                    <a:pt x="121" y="684"/>
                    <a:pt x="121" y="684"/>
                  </a:cubicBezTo>
                  <a:cubicBezTo>
                    <a:pt x="121" y="683"/>
                    <a:pt x="121" y="683"/>
                    <a:pt x="121" y="683"/>
                  </a:cubicBezTo>
                  <a:cubicBezTo>
                    <a:pt x="90" y="679"/>
                    <a:pt x="64" y="672"/>
                    <a:pt x="44" y="663"/>
                  </a:cubicBezTo>
                  <a:cubicBezTo>
                    <a:pt x="24" y="654"/>
                    <a:pt x="11" y="643"/>
                    <a:pt x="6" y="634"/>
                  </a:cubicBezTo>
                  <a:cubicBezTo>
                    <a:pt x="5" y="635"/>
                    <a:pt x="5" y="635"/>
                    <a:pt x="5" y="635"/>
                  </a:cubicBezTo>
                  <a:cubicBezTo>
                    <a:pt x="6" y="635"/>
                    <a:pt x="6" y="635"/>
                    <a:pt x="6" y="635"/>
                  </a:cubicBezTo>
                  <a:cubicBezTo>
                    <a:pt x="6" y="635"/>
                    <a:pt x="6" y="633"/>
                    <a:pt x="6" y="629"/>
                  </a:cubicBezTo>
                  <a:cubicBezTo>
                    <a:pt x="5" y="618"/>
                    <a:pt x="3" y="592"/>
                    <a:pt x="3" y="553"/>
                  </a:cubicBezTo>
                  <a:cubicBezTo>
                    <a:pt x="3" y="465"/>
                    <a:pt x="13" y="313"/>
                    <a:pt x="66" y="138"/>
                  </a:cubicBezTo>
                  <a:cubicBezTo>
                    <a:pt x="82" y="84"/>
                    <a:pt x="108" y="59"/>
                    <a:pt x="136" y="45"/>
                  </a:cubicBezTo>
                  <a:cubicBezTo>
                    <a:pt x="164" y="31"/>
                    <a:pt x="195" y="28"/>
                    <a:pt x="221" y="16"/>
                  </a:cubicBezTo>
                  <a:cubicBezTo>
                    <a:pt x="221" y="15"/>
                    <a:pt x="221" y="15"/>
                    <a:pt x="221" y="15"/>
                  </a:cubicBezTo>
                  <a:cubicBezTo>
                    <a:pt x="221" y="16"/>
                    <a:pt x="221" y="16"/>
                    <a:pt x="221" y="16"/>
                  </a:cubicBezTo>
                  <a:cubicBezTo>
                    <a:pt x="284" y="14"/>
                    <a:pt x="284" y="14"/>
                    <a:pt x="284" y="14"/>
                  </a:cubicBezTo>
                  <a:cubicBezTo>
                    <a:pt x="285" y="13"/>
                    <a:pt x="285" y="13"/>
                    <a:pt x="285" y="13"/>
                  </a:cubicBezTo>
                  <a:cubicBezTo>
                    <a:pt x="285" y="13"/>
                    <a:pt x="285" y="13"/>
                    <a:pt x="285" y="13"/>
                  </a:cubicBezTo>
                  <a:cubicBezTo>
                    <a:pt x="289" y="11"/>
                    <a:pt x="305" y="3"/>
                    <a:pt x="327" y="3"/>
                  </a:cubicBezTo>
                  <a:cubicBezTo>
                    <a:pt x="354" y="3"/>
                    <a:pt x="391" y="15"/>
                    <a:pt x="424" y="69"/>
                  </a:cubicBezTo>
                  <a:cubicBezTo>
                    <a:pt x="425" y="68"/>
                    <a:pt x="425" y="68"/>
                    <a:pt x="425" y="68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6" name="ïṡḻïḍê">
              <a:extLst>
                <a:ext uri="{FF2B5EF4-FFF2-40B4-BE49-F238E27FC236}">
                  <a16:creationId xmlns:a16="http://schemas.microsoft.com/office/drawing/2014/main" id="{E233817A-2AEE-4D80-423F-514287CDBA3A}"/>
                </a:ext>
              </a:extLst>
            </p:cNvPr>
            <p:cNvSpPr/>
            <p:nvPr/>
          </p:nvSpPr>
          <p:spPr bwMode="auto">
            <a:xfrm>
              <a:off x="7871619" y="3846513"/>
              <a:ext cx="708025" cy="638175"/>
            </a:xfrm>
            <a:custGeom>
              <a:avLst/>
              <a:gdLst>
                <a:gd name="T0" fmla="*/ 74 w 369"/>
                <a:gd name="T1" fmla="*/ 126 h 333"/>
                <a:gd name="T2" fmla="*/ 136 w 369"/>
                <a:gd name="T3" fmla="*/ 329 h 333"/>
                <a:gd name="T4" fmla="*/ 369 w 369"/>
                <a:gd name="T5" fmla="*/ 111 h 333"/>
                <a:gd name="T6" fmla="*/ 74 w 369"/>
                <a:gd name="T7" fmla="*/ 126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9" h="333">
                  <a:moveTo>
                    <a:pt x="74" y="126"/>
                  </a:moveTo>
                  <a:cubicBezTo>
                    <a:pt x="74" y="126"/>
                    <a:pt x="0" y="327"/>
                    <a:pt x="136" y="329"/>
                  </a:cubicBezTo>
                  <a:cubicBezTo>
                    <a:pt x="136" y="329"/>
                    <a:pt x="309" y="333"/>
                    <a:pt x="369" y="111"/>
                  </a:cubicBezTo>
                  <a:cubicBezTo>
                    <a:pt x="369" y="111"/>
                    <a:pt x="346" y="0"/>
                    <a:pt x="74" y="126"/>
                  </a:cubicBezTo>
                </a:path>
              </a:pathLst>
            </a:custGeom>
            <a:solidFill>
              <a:srgbClr val="E8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7" name="ïṧlîḓé">
              <a:extLst>
                <a:ext uri="{FF2B5EF4-FFF2-40B4-BE49-F238E27FC236}">
                  <a16:creationId xmlns:a16="http://schemas.microsoft.com/office/drawing/2014/main" id="{5A9C36C6-5D02-6525-BAD7-D379D04B4ED0}"/>
                </a:ext>
              </a:extLst>
            </p:cNvPr>
            <p:cNvSpPr/>
            <p:nvPr/>
          </p:nvSpPr>
          <p:spPr bwMode="auto">
            <a:xfrm>
              <a:off x="7966869" y="3967163"/>
              <a:ext cx="617538" cy="515938"/>
            </a:xfrm>
            <a:custGeom>
              <a:avLst/>
              <a:gdLst>
                <a:gd name="T0" fmla="*/ 24 w 322"/>
                <a:gd name="T1" fmla="*/ 63 h 269"/>
                <a:gd name="T2" fmla="*/ 21 w 322"/>
                <a:gd name="T3" fmla="*/ 62 h 269"/>
                <a:gd name="T4" fmla="*/ 0 w 322"/>
                <a:gd name="T5" fmla="*/ 171 h 269"/>
                <a:gd name="T6" fmla="*/ 18 w 322"/>
                <a:gd name="T7" fmla="*/ 238 h 269"/>
                <a:gd name="T8" fmla="*/ 44 w 322"/>
                <a:gd name="T9" fmla="*/ 261 h 269"/>
                <a:gd name="T10" fmla="*/ 86 w 322"/>
                <a:gd name="T11" fmla="*/ 269 h 269"/>
                <a:gd name="T12" fmla="*/ 86 w 322"/>
                <a:gd name="T13" fmla="*/ 269 h 269"/>
                <a:gd name="T14" fmla="*/ 87 w 322"/>
                <a:gd name="T15" fmla="*/ 269 h 269"/>
                <a:gd name="T16" fmla="*/ 187 w 322"/>
                <a:gd name="T17" fmla="*/ 240 h 269"/>
                <a:gd name="T18" fmla="*/ 322 w 322"/>
                <a:gd name="T19" fmla="*/ 49 h 269"/>
                <a:gd name="T20" fmla="*/ 322 w 322"/>
                <a:gd name="T21" fmla="*/ 47 h 269"/>
                <a:gd name="T22" fmla="*/ 307 w 322"/>
                <a:gd name="T23" fmla="*/ 23 h 269"/>
                <a:gd name="T24" fmla="*/ 233 w 322"/>
                <a:gd name="T25" fmla="*/ 0 h 269"/>
                <a:gd name="T26" fmla="*/ 23 w 322"/>
                <a:gd name="T27" fmla="*/ 60 h 269"/>
                <a:gd name="T28" fmla="*/ 21 w 322"/>
                <a:gd name="T29" fmla="*/ 62 h 269"/>
                <a:gd name="T30" fmla="*/ 24 w 322"/>
                <a:gd name="T31" fmla="*/ 63 h 269"/>
                <a:gd name="T32" fmla="*/ 26 w 322"/>
                <a:gd name="T33" fmla="*/ 67 h 269"/>
                <a:gd name="T34" fmla="*/ 233 w 322"/>
                <a:gd name="T35" fmla="*/ 7 h 269"/>
                <a:gd name="T36" fmla="*/ 302 w 322"/>
                <a:gd name="T37" fmla="*/ 28 h 269"/>
                <a:gd name="T38" fmla="*/ 313 w 322"/>
                <a:gd name="T39" fmla="*/ 43 h 269"/>
                <a:gd name="T40" fmla="*/ 315 w 322"/>
                <a:gd name="T41" fmla="*/ 47 h 269"/>
                <a:gd name="T42" fmla="*/ 315 w 322"/>
                <a:gd name="T43" fmla="*/ 48 h 269"/>
                <a:gd name="T44" fmla="*/ 315 w 322"/>
                <a:gd name="T45" fmla="*/ 49 h 269"/>
                <a:gd name="T46" fmla="*/ 315 w 322"/>
                <a:gd name="T47" fmla="*/ 49 h 269"/>
                <a:gd name="T48" fmla="*/ 316 w 322"/>
                <a:gd name="T49" fmla="*/ 49 h 269"/>
                <a:gd name="T50" fmla="*/ 315 w 322"/>
                <a:gd name="T51" fmla="*/ 49 h 269"/>
                <a:gd name="T52" fmla="*/ 315 w 322"/>
                <a:gd name="T53" fmla="*/ 49 h 269"/>
                <a:gd name="T54" fmla="*/ 316 w 322"/>
                <a:gd name="T55" fmla="*/ 49 h 269"/>
                <a:gd name="T56" fmla="*/ 315 w 322"/>
                <a:gd name="T57" fmla="*/ 49 h 269"/>
                <a:gd name="T58" fmla="*/ 319 w 322"/>
                <a:gd name="T59" fmla="*/ 48 h 269"/>
                <a:gd name="T60" fmla="*/ 315 w 322"/>
                <a:gd name="T61" fmla="*/ 47 h 269"/>
                <a:gd name="T62" fmla="*/ 184 w 322"/>
                <a:gd name="T63" fmla="*/ 234 h 269"/>
                <a:gd name="T64" fmla="*/ 87 w 322"/>
                <a:gd name="T65" fmla="*/ 262 h 269"/>
                <a:gd name="T66" fmla="*/ 87 w 322"/>
                <a:gd name="T67" fmla="*/ 262 h 269"/>
                <a:gd name="T68" fmla="*/ 86 w 322"/>
                <a:gd name="T69" fmla="*/ 262 h 269"/>
                <a:gd name="T70" fmla="*/ 86 w 322"/>
                <a:gd name="T71" fmla="*/ 262 h 269"/>
                <a:gd name="T72" fmla="*/ 48 w 322"/>
                <a:gd name="T73" fmla="*/ 254 h 269"/>
                <a:gd name="T74" fmla="*/ 16 w 322"/>
                <a:gd name="T75" fmla="*/ 220 h 269"/>
                <a:gd name="T76" fmla="*/ 8 w 322"/>
                <a:gd name="T77" fmla="*/ 171 h 269"/>
                <a:gd name="T78" fmla="*/ 18 w 322"/>
                <a:gd name="T79" fmla="*/ 98 h 269"/>
                <a:gd name="T80" fmla="*/ 25 w 322"/>
                <a:gd name="T81" fmla="*/ 74 h 269"/>
                <a:gd name="T82" fmla="*/ 27 w 322"/>
                <a:gd name="T83" fmla="*/ 67 h 269"/>
                <a:gd name="T84" fmla="*/ 27 w 322"/>
                <a:gd name="T85" fmla="*/ 65 h 269"/>
                <a:gd name="T86" fmla="*/ 28 w 322"/>
                <a:gd name="T87" fmla="*/ 65 h 269"/>
                <a:gd name="T88" fmla="*/ 24 w 322"/>
                <a:gd name="T89" fmla="*/ 63 h 269"/>
                <a:gd name="T90" fmla="*/ 26 w 322"/>
                <a:gd name="T91" fmla="*/ 67 h 269"/>
                <a:gd name="T92" fmla="*/ 24 w 322"/>
                <a:gd name="T93" fmla="*/ 63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2" h="269">
                  <a:moveTo>
                    <a:pt x="24" y="63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1" y="62"/>
                    <a:pt x="0" y="117"/>
                    <a:pt x="0" y="171"/>
                  </a:cubicBezTo>
                  <a:cubicBezTo>
                    <a:pt x="0" y="195"/>
                    <a:pt x="5" y="219"/>
                    <a:pt x="18" y="238"/>
                  </a:cubicBezTo>
                  <a:cubicBezTo>
                    <a:pt x="24" y="247"/>
                    <a:pt x="33" y="255"/>
                    <a:pt x="44" y="261"/>
                  </a:cubicBezTo>
                  <a:cubicBezTo>
                    <a:pt x="56" y="266"/>
                    <a:pt x="70" y="269"/>
                    <a:pt x="86" y="269"/>
                  </a:cubicBezTo>
                  <a:cubicBezTo>
                    <a:pt x="86" y="269"/>
                    <a:pt x="86" y="269"/>
                    <a:pt x="86" y="269"/>
                  </a:cubicBezTo>
                  <a:cubicBezTo>
                    <a:pt x="86" y="269"/>
                    <a:pt x="87" y="269"/>
                    <a:pt x="87" y="269"/>
                  </a:cubicBezTo>
                  <a:cubicBezTo>
                    <a:pt x="93" y="269"/>
                    <a:pt x="137" y="269"/>
                    <a:pt x="187" y="240"/>
                  </a:cubicBezTo>
                  <a:cubicBezTo>
                    <a:pt x="237" y="212"/>
                    <a:pt x="293" y="157"/>
                    <a:pt x="322" y="49"/>
                  </a:cubicBezTo>
                  <a:cubicBezTo>
                    <a:pt x="322" y="48"/>
                    <a:pt x="322" y="48"/>
                    <a:pt x="322" y="47"/>
                  </a:cubicBezTo>
                  <a:cubicBezTo>
                    <a:pt x="322" y="47"/>
                    <a:pt x="319" y="35"/>
                    <a:pt x="307" y="23"/>
                  </a:cubicBezTo>
                  <a:cubicBezTo>
                    <a:pt x="294" y="11"/>
                    <a:pt x="272" y="0"/>
                    <a:pt x="233" y="0"/>
                  </a:cubicBezTo>
                  <a:cubicBezTo>
                    <a:pt x="188" y="0"/>
                    <a:pt x="122" y="14"/>
                    <a:pt x="23" y="60"/>
                  </a:cubicBezTo>
                  <a:cubicBezTo>
                    <a:pt x="22" y="61"/>
                    <a:pt x="21" y="61"/>
                    <a:pt x="21" y="62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124" y="21"/>
                    <a:pt x="190" y="7"/>
                    <a:pt x="233" y="7"/>
                  </a:cubicBezTo>
                  <a:cubicBezTo>
                    <a:pt x="270" y="7"/>
                    <a:pt x="291" y="18"/>
                    <a:pt x="302" y="28"/>
                  </a:cubicBezTo>
                  <a:cubicBezTo>
                    <a:pt x="308" y="33"/>
                    <a:pt x="311" y="39"/>
                    <a:pt x="313" y="43"/>
                  </a:cubicBezTo>
                  <a:cubicBezTo>
                    <a:pt x="314" y="45"/>
                    <a:pt x="314" y="46"/>
                    <a:pt x="315" y="47"/>
                  </a:cubicBezTo>
                  <a:cubicBezTo>
                    <a:pt x="315" y="48"/>
                    <a:pt x="315" y="48"/>
                    <a:pt x="315" y="48"/>
                  </a:cubicBezTo>
                  <a:cubicBezTo>
                    <a:pt x="315" y="49"/>
                    <a:pt x="315" y="49"/>
                    <a:pt x="315" y="49"/>
                  </a:cubicBezTo>
                  <a:cubicBezTo>
                    <a:pt x="315" y="49"/>
                    <a:pt x="315" y="49"/>
                    <a:pt x="315" y="49"/>
                  </a:cubicBezTo>
                  <a:cubicBezTo>
                    <a:pt x="316" y="49"/>
                    <a:pt x="316" y="49"/>
                    <a:pt x="316" y="49"/>
                  </a:cubicBezTo>
                  <a:cubicBezTo>
                    <a:pt x="315" y="49"/>
                    <a:pt x="315" y="49"/>
                    <a:pt x="315" y="49"/>
                  </a:cubicBezTo>
                  <a:cubicBezTo>
                    <a:pt x="315" y="49"/>
                    <a:pt x="315" y="49"/>
                    <a:pt x="315" y="49"/>
                  </a:cubicBezTo>
                  <a:cubicBezTo>
                    <a:pt x="316" y="49"/>
                    <a:pt x="316" y="49"/>
                    <a:pt x="316" y="49"/>
                  </a:cubicBezTo>
                  <a:cubicBezTo>
                    <a:pt x="315" y="49"/>
                    <a:pt x="315" y="49"/>
                    <a:pt x="315" y="49"/>
                  </a:cubicBezTo>
                  <a:cubicBezTo>
                    <a:pt x="319" y="48"/>
                    <a:pt x="319" y="48"/>
                    <a:pt x="319" y="48"/>
                  </a:cubicBezTo>
                  <a:cubicBezTo>
                    <a:pt x="315" y="47"/>
                    <a:pt x="315" y="47"/>
                    <a:pt x="315" y="47"/>
                  </a:cubicBezTo>
                  <a:cubicBezTo>
                    <a:pt x="287" y="153"/>
                    <a:pt x="232" y="207"/>
                    <a:pt x="184" y="234"/>
                  </a:cubicBezTo>
                  <a:cubicBezTo>
                    <a:pt x="135" y="261"/>
                    <a:pt x="92" y="262"/>
                    <a:pt x="87" y="262"/>
                  </a:cubicBezTo>
                  <a:cubicBezTo>
                    <a:pt x="87" y="262"/>
                    <a:pt x="87" y="262"/>
                    <a:pt x="87" y="262"/>
                  </a:cubicBezTo>
                  <a:cubicBezTo>
                    <a:pt x="86" y="262"/>
                    <a:pt x="86" y="262"/>
                    <a:pt x="86" y="262"/>
                  </a:cubicBezTo>
                  <a:cubicBezTo>
                    <a:pt x="86" y="262"/>
                    <a:pt x="86" y="262"/>
                    <a:pt x="86" y="262"/>
                  </a:cubicBezTo>
                  <a:cubicBezTo>
                    <a:pt x="71" y="262"/>
                    <a:pt x="58" y="259"/>
                    <a:pt x="48" y="254"/>
                  </a:cubicBezTo>
                  <a:cubicBezTo>
                    <a:pt x="32" y="247"/>
                    <a:pt x="22" y="235"/>
                    <a:pt x="16" y="220"/>
                  </a:cubicBezTo>
                  <a:cubicBezTo>
                    <a:pt x="10" y="206"/>
                    <a:pt x="8" y="188"/>
                    <a:pt x="8" y="171"/>
                  </a:cubicBezTo>
                  <a:cubicBezTo>
                    <a:pt x="8" y="145"/>
                    <a:pt x="13" y="118"/>
                    <a:pt x="18" y="98"/>
                  </a:cubicBezTo>
                  <a:cubicBezTo>
                    <a:pt x="20" y="88"/>
                    <a:pt x="23" y="80"/>
                    <a:pt x="25" y="74"/>
                  </a:cubicBezTo>
                  <a:cubicBezTo>
                    <a:pt x="26" y="71"/>
                    <a:pt x="26" y="69"/>
                    <a:pt x="27" y="67"/>
                  </a:cubicBezTo>
                  <a:cubicBezTo>
                    <a:pt x="27" y="66"/>
                    <a:pt x="27" y="66"/>
                    <a:pt x="27" y="65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4" y="63"/>
                    <a:pt x="24" y="63"/>
                    <a:pt x="24" y="63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8" name="ïṣľiḋe">
              <a:extLst>
                <a:ext uri="{FF2B5EF4-FFF2-40B4-BE49-F238E27FC236}">
                  <a16:creationId xmlns:a16="http://schemas.microsoft.com/office/drawing/2014/main" id="{3A197221-0ED5-0D18-5C6F-280CACAA3696}"/>
                </a:ext>
              </a:extLst>
            </p:cNvPr>
            <p:cNvSpPr/>
            <p:nvPr/>
          </p:nvSpPr>
          <p:spPr bwMode="auto">
            <a:xfrm>
              <a:off x="8022431" y="4187826"/>
              <a:ext cx="161925" cy="246063"/>
            </a:xfrm>
            <a:custGeom>
              <a:avLst/>
              <a:gdLst>
                <a:gd name="T0" fmla="*/ 84 w 102"/>
                <a:gd name="T1" fmla="*/ 106 h 155"/>
                <a:gd name="T2" fmla="*/ 102 w 102"/>
                <a:gd name="T3" fmla="*/ 137 h 155"/>
                <a:gd name="T4" fmla="*/ 72 w 102"/>
                <a:gd name="T5" fmla="*/ 155 h 155"/>
                <a:gd name="T6" fmla="*/ 0 w 102"/>
                <a:gd name="T7" fmla="*/ 42 h 155"/>
                <a:gd name="T8" fmla="*/ 17 w 102"/>
                <a:gd name="T9" fmla="*/ 0 h 155"/>
                <a:gd name="T10" fmla="*/ 84 w 102"/>
                <a:gd name="T11" fmla="*/ 10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155">
                  <a:moveTo>
                    <a:pt x="84" y="106"/>
                  </a:moveTo>
                  <a:lnTo>
                    <a:pt x="102" y="137"/>
                  </a:lnTo>
                  <a:lnTo>
                    <a:pt x="72" y="155"/>
                  </a:lnTo>
                  <a:lnTo>
                    <a:pt x="0" y="42"/>
                  </a:lnTo>
                  <a:lnTo>
                    <a:pt x="17" y="0"/>
                  </a:lnTo>
                  <a:lnTo>
                    <a:pt x="84" y="106"/>
                  </a:lnTo>
                  <a:close/>
                </a:path>
              </a:pathLst>
            </a:custGeom>
            <a:solidFill>
              <a:srgbClr val="5C93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9" name="îṡliḍè">
              <a:extLst>
                <a:ext uri="{FF2B5EF4-FFF2-40B4-BE49-F238E27FC236}">
                  <a16:creationId xmlns:a16="http://schemas.microsoft.com/office/drawing/2014/main" id="{D7FEAB37-4829-47CE-A680-5A6CAC9E8DF8}"/>
                </a:ext>
              </a:extLst>
            </p:cNvPr>
            <p:cNvSpPr/>
            <p:nvPr/>
          </p:nvSpPr>
          <p:spPr bwMode="auto">
            <a:xfrm>
              <a:off x="8022431" y="4187826"/>
              <a:ext cx="161925" cy="246063"/>
            </a:xfrm>
            <a:custGeom>
              <a:avLst/>
              <a:gdLst>
                <a:gd name="T0" fmla="*/ 84 w 102"/>
                <a:gd name="T1" fmla="*/ 106 h 155"/>
                <a:gd name="T2" fmla="*/ 102 w 102"/>
                <a:gd name="T3" fmla="*/ 137 h 155"/>
                <a:gd name="T4" fmla="*/ 72 w 102"/>
                <a:gd name="T5" fmla="*/ 155 h 155"/>
                <a:gd name="T6" fmla="*/ 0 w 102"/>
                <a:gd name="T7" fmla="*/ 42 h 155"/>
                <a:gd name="T8" fmla="*/ 17 w 102"/>
                <a:gd name="T9" fmla="*/ 0 h 155"/>
                <a:gd name="T10" fmla="*/ 84 w 102"/>
                <a:gd name="T11" fmla="*/ 10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155">
                  <a:moveTo>
                    <a:pt x="84" y="106"/>
                  </a:moveTo>
                  <a:lnTo>
                    <a:pt x="102" y="137"/>
                  </a:lnTo>
                  <a:lnTo>
                    <a:pt x="72" y="155"/>
                  </a:lnTo>
                  <a:lnTo>
                    <a:pt x="0" y="42"/>
                  </a:lnTo>
                  <a:lnTo>
                    <a:pt x="17" y="0"/>
                  </a:lnTo>
                  <a:lnTo>
                    <a:pt x="84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0" name="íŝḷïḑê">
              <a:extLst>
                <a:ext uri="{FF2B5EF4-FFF2-40B4-BE49-F238E27FC236}">
                  <a16:creationId xmlns:a16="http://schemas.microsoft.com/office/drawing/2014/main" id="{DC0422C0-11FB-561D-675D-337436F21E87}"/>
                </a:ext>
              </a:extLst>
            </p:cNvPr>
            <p:cNvSpPr/>
            <p:nvPr/>
          </p:nvSpPr>
          <p:spPr bwMode="auto">
            <a:xfrm>
              <a:off x="8016081" y="4179888"/>
              <a:ext cx="176213" cy="261938"/>
            </a:xfrm>
            <a:custGeom>
              <a:avLst/>
              <a:gdLst>
                <a:gd name="T0" fmla="*/ 73 w 92"/>
                <a:gd name="T1" fmla="*/ 92 h 137"/>
                <a:gd name="T2" fmla="*/ 70 w 92"/>
                <a:gd name="T3" fmla="*/ 94 h 137"/>
                <a:gd name="T4" fmla="*/ 83 w 92"/>
                <a:gd name="T5" fmla="*/ 117 h 137"/>
                <a:gd name="T6" fmla="*/ 64 w 92"/>
                <a:gd name="T7" fmla="*/ 128 h 137"/>
                <a:gd name="T8" fmla="*/ 8 w 92"/>
                <a:gd name="T9" fmla="*/ 38 h 137"/>
                <a:gd name="T10" fmla="*/ 19 w 92"/>
                <a:gd name="T11" fmla="*/ 12 h 137"/>
                <a:gd name="T12" fmla="*/ 70 w 92"/>
                <a:gd name="T13" fmla="*/ 94 h 137"/>
                <a:gd name="T14" fmla="*/ 70 w 92"/>
                <a:gd name="T15" fmla="*/ 94 h 137"/>
                <a:gd name="T16" fmla="*/ 73 w 92"/>
                <a:gd name="T17" fmla="*/ 92 h 137"/>
                <a:gd name="T18" fmla="*/ 76 w 92"/>
                <a:gd name="T19" fmla="*/ 91 h 137"/>
                <a:gd name="T20" fmla="*/ 21 w 92"/>
                <a:gd name="T21" fmla="*/ 2 h 137"/>
                <a:gd name="T22" fmla="*/ 18 w 92"/>
                <a:gd name="T23" fmla="*/ 0 h 137"/>
                <a:gd name="T24" fmla="*/ 15 w 92"/>
                <a:gd name="T25" fmla="*/ 2 h 137"/>
                <a:gd name="T26" fmla="*/ 0 w 92"/>
                <a:gd name="T27" fmla="*/ 37 h 137"/>
                <a:gd name="T28" fmla="*/ 1 w 92"/>
                <a:gd name="T29" fmla="*/ 40 h 137"/>
                <a:gd name="T30" fmla="*/ 60 w 92"/>
                <a:gd name="T31" fmla="*/ 135 h 137"/>
                <a:gd name="T32" fmla="*/ 65 w 92"/>
                <a:gd name="T33" fmla="*/ 136 h 137"/>
                <a:gd name="T34" fmla="*/ 90 w 92"/>
                <a:gd name="T35" fmla="*/ 121 h 137"/>
                <a:gd name="T36" fmla="*/ 92 w 92"/>
                <a:gd name="T37" fmla="*/ 119 h 137"/>
                <a:gd name="T38" fmla="*/ 91 w 92"/>
                <a:gd name="T39" fmla="*/ 116 h 137"/>
                <a:gd name="T40" fmla="*/ 76 w 92"/>
                <a:gd name="T41" fmla="*/ 91 h 137"/>
                <a:gd name="T42" fmla="*/ 76 w 92"/>
                <a:gd name="T43" fmla="*/ 91 h 137"/>
                <a:gd name="T44" fmla="*/ 73 w 92"/>
                <a:gd name="T45" fmla="*/ 9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2" h="137">
                  <a:moveTo>
                    <a:pt x="73" y="92"/>
                  </a:moveTo>
                  <a:cubicBezTo>
                    <a:pt x="70" y="94"/>
                    <a:pt x="70" y="94"/>
                    <a:pt x="70" y="94"/>
                  </a:cubicBezTo>
                  <a:cubicBezTo>
                    <a:pt x="83" y="117"/>
                    <a:pt x="83" y="117"/>
                    <a:pt x="83" y="117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70" y="94"/>
                    <a:pt x="70" y="94"/>
                    <a:pt x="70" y="94"/>
                  </a:cubicBezTo>
                  <a:cubicBezTo>
                    <a:pt x="70" y="94"/>
                    <a:pt x="70" y="94"/>
                    <a:pt x="70" y="94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6" y="0"/>
                    <a:pt x="15" y="1"/>
                    <a:pt x="15" y="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0" y="39"/>
                    <a:pt x="1" y="40"/>
                  </a:cubicBezTo>
                  <a:cubicBezTo>
                    <a:pt x="60" y="135"/>
                    <a:pt x="60" y="135"/>
                    <a:pt x="60" y="135"/>
                  </a:cubicBezTo>
                  <a:cubicBezTo>
                    <a:pt x="61" y="137"/>
                    <a:pt x="63" y="137"/>
                    <a:pt x="65" y="136"/>
                  </a:cubicBezTo>
                  <a:cubicBezTo>
                    <a:pt x="90" y="121"/>
                    <a:pt x="90" y="121"/>
                    <a:pt x="90" y="121"/>
                  </a:cubicBezTo>
                  <a:cubicBezTo>
                    <a:pt x="91" y="120"/>
                    <a:pt x="91" y="120"/>
                    <a:pt x="92" y="119"/>
                  </a:cubicBezTo>
                  <a:cubicBezTo>
                    <a:pt x="92" y="118"/>
                    <a:pt x="92" y="117"/>
                    <a:pt x="91" y="116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3" y="92"/>
                    <a:pt x="73" y="92"/>
                    <a:pt x="73" y="92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1" name="išḻïdé">
              <a:extLst>
                <a:ext uri="{FF2B5EF4-FFF2-40B4-BE49-F238E27FC236}">
                  <a16:creationId xmlns:a16="http://schemas.microsoft.com/office/drawing/2014/main" id="{F114119F-3182-BBE5-F031-FD9B9514B6BA}"/>
                </a:ext>
              </a:extLst>
            </p:cNvPr>
            <p:cNvSpPr/>
            <p:nvPr/>
          </p:nvSpPr>
          <p:spPr bwMode="auto">
            <a:xfrm>
              <a:off x="8103394" y="4089401"/>
              <a:ext cx="450850" cy="344488"/>
            </a:xfrm>
            <a:custGeom>
              <a:avLst/>
              <a:gdLst>
                <a:gd name="T0" fmla="*/ 197 w 235"/>
                <a:gd name="T1" fmla="*/ 56 h 180"/>
                <a:gd name="T2" fmla="*/ 15 w 235"/>
                <a:gd name="T3" fmla="*/ 180 h 180"/>
                <a:gd name="T4" fmla="*/ 0 w 235"/>
                <a:gd name="T5" fmla="*/ 158 h 180"/>
                <a:gd name="T6" fmla="*/ 213 w 235"/>
                <a:gd name="T7" fmla="*/ 0 h 180"/>
                <a:gd name="T8" fmla="*/ 197 w 235"/>
                <a:gd name="T9" fmla="*/ 56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180">
                  <a:moveTo>
                    <a:pt x="197" y="56"/>
                  </a:moveTo>
                  <a:cubicBezTo>
                    <a:pt x="197" y="56"/>
                    <a:pt x="37" y="171"/>
                    <a:pt x="15" y="180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13" y="0"/>
                    <a:pt x="235" y="25"/>
                    <a:pt x="197" y="56"/>
                  </a:cubicBezTo>
                </a:path>
              </a:pathLst>
            </a:custGeom>
            <a:solidFill>
              <a:srgbClr val="5C93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2" name="îsľiḑê">
              <a:extLst>
                <a:ext uri="{FF2B5EF4-FFF2-40B4-BE49-F238E27FC236}">
                  <a16:creationId xmlns:a16="http://schemas.microsoft.com/office/drawing/2014/main" id="{FCA60F5B-69BA-E0AE-2755-7A75CA1CED4F}"/>
                </a:ext>
              </a:extLst>
            </p:cNvPr>
            <p:cNvSpPr/>
            <p:nvPr/>
          </p:nvSpPr>
          <p:spPr bwMode="auto">
            <a:xfrm>
              <a:off x="8095456" y="4081463"/>
              <a:ext cx="434975" cy="360363"/>
            </a:xfrm>
            <a:custGeom>
              <a:avLst/>
              <a:gdLst>
                <a:gd name="T0" fmla="*/ 201 w 227"/>
                <a:gd name="T1" fmla="*/ 60 h 188"/>
                <a:gd name="T2" fmla="*/ 198 w 227"/>
                <a:gd name="T3" fmla="*/ 57 h 188"/>
                <a:gd name="T4" fmla="*/ 192 w 227"/>
                <a:gd name="T5" fmla="*/ 62 h 188"/>
                <a:gd name="T6" fmla="*/ 100 w 227"/>
                <a:gd name="T7" fmla="*/ 127 h 188"/>
                <a:gd name="T8" fmla="*/ 48 w 227"/>
                <a:gd name="T9" fmla="*/ 162 h 188"/>
                <a:gd name="T10" fmla="*/ 29 w 227"/>
                <a:gd name="T11" fmla="*/ 174 h 188"/>
                <a:gd name="T12" fmla="*/ 18 w 227"/>
                <a:gd name="T13" fmla="*/ 181 h 188"/>
                <a:gd name="T14" fmla="*/ 19 w 227"/>
                <a:gd name="T15" fmla="*/ 184 h 188"/>
                <a:gd name="T16" fmla="*/ 22 w 227"/>
                <a:gd name="T17" fmla="*/ 182 h 188"/>
                <a:gd name="T18" fmla="*/ 9 w 227"/>
                <a:gd name="T19" fmla="*/ 163 h 188"/>
                <a:gd name="T20" fmla="*/ 219 w 227"/>
                <a:gd name="T21" fmla="*/ 7 h 188"/>
                <a:gd name="T22" fmla="*/ 217 w 227"/>
                <a:gd name="T23" fmla="*/ 4 h 188"/>
                <a:gd name="T24" fmla="*/ 214 w 227"/>
                <a:gd name="T25" fmla="*/ 6 h 188"/>
                <a:gd name="T26" fmla="*/ 215 w 227"/>
                <a:gd name="T27" fmla="*/ 6 h 188"/>
                <a:gd name="T28" fmla="*/ 214 w 227"/>
                <a:gd name="T29" fmla="*/ 6 h 188"/>
                <a:gd name="T30" fmla="*/ 214 w 227"/>
                <a:gd name="T31" fmla="*/ 6 h 188"/>
                <a:gd name="T32" fmla="*/ 215 w 227"/>
                <a:gd name="T33" fmla="*/ 6 h 188"/>
                <a:gd name="T34" fmla="*/ 214 w 227"/>
                <a:gd name="T35" fmla="*/ 6 h 188"/>
                <a:gd name="T36" fmla="*/ 217 w 227"/>
                <a:gd name="T37" fmla="*/ 11 h 188"/>
                <a:gd name="T38" fmla="*/ 219 w 227"/>
                <a:gd name="T39" fmla="*/ 23 h 188"/>
                <a:gd name="T40" fmla="*/ 215 w 227"/>
                <a:gd name="T41" fmla="*/ 38 h 188"/>
                <a:gd name="T42" fmla="*/ 198 w 227"/>
                <a:gd name="T43" fmla="*/ 57 h 188"/>
                <a:gd name="T44" fmla="*/ 201 w 227"/>
                <a:gd name="T45" fmla="*/ 60 h 188"/>
                <a:gd name="T46" fmla="*/ 198 w 227"/>
                <a:gd name="T47" fmla="*/ 57 h 188"/>
                <a:gd name="T48" fmla="*/ 201 w 227"/>
                <a:gd name="T49" fmla="*/ 60 h 188"/>
                <a:gd name="T50" fmla="*/ 203 w 227"/>
                <a:gd name="T51" fmla="*/ 63 h 188"/>
                <a:gd name="T52" fmla="*/ 222 w 227"/>
                <a:gd name="T53" fmla="*/ 41 h 188"/>
                <a:gd name="T54" fmla="*/ 227 w 227"/>
                <a:gd name="T55" fmla="*/ 23 h 188"/>
                <a:gd name="T56" fmla="*/ 223 w 227"/>
                <a:gd name="T57" fmla="*/ 7 h 188"/>
                <a:gd name="T58" fmla="*/ 219 w 227"/>
                <a:gd name="T59" fmla="*/ 2 h 188"/>
                <a:gd name="T60" fmla="*/ 215 w 227"/>
                <a:gd name="T61" fmla="*/ 1 h 188"/>
                <a:gd name="T62" fmla="*/ 2 w 227"/>
                <a:gd name="T63" fmla="*/ 159 h 188"/>
                <a:gd name="T64" fmla="*/ 1 w 227"/>
                <a:gd name="T65" fmla="*/ 164 h 188"/>
                <a:gd name="T66" fmla="*/ 16 w 227"/>
                <a:gd name="T67" fmla="*/ 186 h 188"/>
                <a:gd name="T68" fmla="*/ 21 w 227"/>
                <a:gd name="T69" fmla="*/ 187 h 188"/>
                <a:gd name="T70" fmla="*/ 35 w 227"/>
                <a:gd name="T71" fmla="*/ 179 h 188"/>
                <a:gd name="T72" fmla="*/ 136 w 227"/>
                <a:gd name="T73" fmla="*/ 110 h 188"/>
                <a:gd name="T74" fmla="*/ 203 w 227"/>
                <a:gd name="T75" fmla="*/ 63 h 188"/>
                <a:gd name="T76" fmla="*/ 203 w 227"/>
                <a:gd name="T77" fmla="*/ 63 h 188"/>
                <a:gd name="T78" fmla="*/ 201 w 227"/>
                <a:gd name="T79" fmla="*/ 6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7" h="188">
                  <a:moveTo>
                    <a:pt x="201" y="60"/>
                  </a:moveTo>
                  <a:cubicBezTo>
                    <a:pt x="198" y="57"/>
                    <a:pt x="198" y="57"/>
                    <a:pt x="198" y="57"/>
                  </a:cubicBezTo>
                  <a:cubicBezTo>
                    <a:pt x="198" y="57"/>
                    <a:pt x="196" y="59"/>
                    <a:pt x="192" y="62"/>
                  </a:cubicBezTo>
                  <a:cubicBezTo>
                    <a:pt x="176" y="73"/>
                    <a:pt x="137" y="101"/>
                    <a:pt x="100" y="127"/>
                  </a:cubicBezTo>
                  <a:cubicBezTo>
                    <a:pt x="82" y="140"/>
                    <a:pt x="63" y="152"/>
                    <a:pt x="48" y="162"/>
                  </a:cubicBezTo>
                  <a:cubicBezTo>
                    <a:pt x="41" y="167"/>
                    <a:pt x="35" y="171"/>
                    <a:pt x="29" y="174"/>
                  </a:cubicBezTo>
                  <a:cubicBezTo>
                    <a:pt x="24" y="178"/>
                    <a:pt x="20" y="180"/>
                    <a:pt x="18" y="181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22" y="182"/>
                    <a:pt x="22" y="182"/>
                    <a:pt x="22" y="182"/>
                  </a:cubicBezTo>
                  <a:cubicBezTo>
                    <a:pt x="9" y="163"/>
                    <a:pt x="9" y="163"/>
                    <a:pt x="9" y="163"/>
                  </a:cubicBezTo>
                  <a:cubicBezTo>
                    <a:pt x="219" y="7"/>
                    <a:pt x="219" y="7"/>
                    <a:pt x="219" y="7"/>
                  </a:cubicBezTo>
                  <a:cubicBezTo>
                    <a:pt x="217" y="4"/>
                    <a:pt x="217" y="4"/>
                    <a:pt x="217" y="4"/>
                  </a:cubicBezTo>
                  <a:cubicBezTo>
                    <a:pt x="214" y="6"/>
                    <a:pt x="214" y="6"/>
                    <a:pt x="214" y="6"/>
                  </a:cubicBezTo>
                  <a:cubicBezTo>
                    <a:pt x="215" y="6"/>
                    <a:pt x="215" y="6"/>
                    <a:pt x="215" y="6"/>
                  </a:cubicBezTo>
                  <a:cubicBezTo>
                    <a:pt x="214" y="6"/>
                    <a:pt x="214" y="6"/>
                    <a:pt x="214" y="6"/>
                  </a:cubicBezTo>
                  <a:cubicBezTo>
                    <a:pt x="214" y="6"/>
                    <a:pt x="214" y="6"/>
                    <a:pt x="214" y="6"/>
                  </a:cubicBezTo>
                  <a:cubicBezTo>
                    <a:pt x="215" y="6"/>
                    <a:pt x="215" y="6"/>
                    <a:pt x="215" y="6"/>
                  </a:cubicBezTo>
                  <a:cubicBezTo>
                    <a:pt x="214" y="6"/>
                    <a:pt x="214" y="6"/>
                    <a:pt x="214" y="6"/>
                  </a:cubicBezTo>
                  <a:cubicBezTo>
                    <a:pt x="214" y="6"/>
                    <a:pt x="216" y="8"/>
                    <a:pt x="217" y="11"/>
                  </a:cubicBezTo>
                  <a:cubicBezTo>
                    <a:pt x="218" y="14"/>
                    <a:pt x="219" y="18"/>
                    <a:pt x="219" y="23"/>
                  </a:cubicBezTo>
                  <a:cubicBezTo>
                    <a:pt x="219" y="27"/>
                    <a:pt x="218" y="32"/>
                    <a:pt x="215" y="38"/>
                  </a:cubicBezTo>
                  <a:cubicBezTo>
                    <a:pt x="212" y="44"/>
                    <a:pt x="207" y="50"/>
                    <a:pt x="198" y="57"/>
                  </a:cubicBezTo>
                  <a:cubicBezTo>
                    <a:pt x="201" y="60"/>
                    <a:pt x="201" y="60"/>
                    <a:pt x="201" y="60"/>
                  </a:cubicBezTo>
                  <a:cubicBezTo>
                    <a:pt x="198" y="57"/>
                    <a:pt x="198" y="57"/>
                    <a:pt x="198" y="57"/>
                  </a:cubicBezTo>
                  <a:cubicBezTo>
                    <a:pt x="201" y="60"/>
                    <a:pt x="201" y="60"/>
                    <a:pt x="201" y="60"/>
                  </a:cubicBezTo>
                  <a:cubicBezTo>
                    <a:pt x="203" y="63"/>
                    <a:pt x="203" y="63"/>
                    <a:pt x="203" y="63"/>
                  </a:cubicBezTo>
                  <a:cubicBezTo>
                    <a:pt x="212" y="55"/>
                    <a:pt x="218" y="48"/>
                    <a:pt x="222" y="41"/>
                  </a:cubicBezTo>
                  <a:cubicBezTo>
                    <a:pt x="225" y="34"/>
                    <a:pt x="227" y="28"/>
                    <a:pt x="227" y="23"/>
                  </a:cubicBezTo>
                  <a:cubicBezTo>
                    <a:pt x="227" y="16"/>
                    <a:pt x="225" y="11"/>
                    <a:pt x="223" y="7"/>
                  </a:cubicBezTo>
                  <a:cubicBezTo>
                    <a:pt x="221" y="4"/>
                    <a:pt x="220" y="2"/>
                    <a:pt x="219" y="2"/>
                  </a:cubicBezTo>
                  <a:cubicBezTo>
                    <a:pt x="218" y="0"/>
                    <a:pt x="216" y="0"/>
                    <a:pt x="215" y="1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1" y="160"/>
                    <a:pt x="0" y="162"/>
                    <a:pt x="1" y="164"/>
                  </a:cubicBezTo>
                  <a:cubicBezTo>
                    <a:pt x="16" y="186"/>
                    <a:pt x="16" y="186"/>
                    <a:pt x="16" y="186"/>
                  </a:cubicBezTo>
                  <a:cubicBezTo>
                    <a:pt x="17" y="187"/>
                    <a:pt x="19" y="188"/>
                    <a:pt x="21" y="187"/>
                  </a:cubicBezTo>
                  <a:cubicBezTo>
                    <a:pt x="24" y="186"/>
                    <a:pt x="29" y="183"/>
                    <a:pt x="35" y="179"/>
                  </a:cubicBezTo>
                  <a:cubicBezTo>
                    <a:pt x="58" y="165"/>
                    <a:pt x="100" y="136"/>
                    <a:pt x="136" y="110"/>
                  </a:cubicBezTo>
                  <a:cubicBezTo>
                    <a:pt x="172" y="85"/>
                    <a:pt x="203" y="63"/>
                    <a:pt x="203" y="63"/>
                  </a:cubicBezTo>
                  <a:cubicBezTo>
                    <a:pt x="203" y="63"/>
                    <a:pt x="203" y="63"/>
                    <a:pt x="203" y="63"/>
                  </a:cubicBezTo>
                  <a:cubicBezTo>
                    <a:pt x="201" y="60"/>
                    <a:pt x="201" y="60"/>
                    <a:pt x="201" y="60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3" name="išľïḑe">
              <a:extLst>
                <a:ext uri="{FF2B5EF4-FFF2-40B4-BE49-F238E27FC236}">
                  <a16:creationId xmlns:a16="http://schemas.microsoft.com/office/drawing/2014/main" id="{C553CA7E-8518-302C-F1DB-8D6164BA195B}"/>
                </a:ext>
              </a:extLst>
            </p:cNvPr>
            <p:cNvSpPr/>
            <p:nvPr/>
          </p:nvSpPr>
          <p:spPr bwMode="auto">
            <a:xfrm>
              <a:off x="8044656" y="4095751"/>
              <a:ext cx="434975" cy="260350"/>
            </a:xfrm>
            <a:custGeom>
              <a:avLst/>
              <a:gdLst>
                <a:gd name="T0" fmla="*/ 12 w 227"/>
                <a:gd name="T1" fmla="*/ 67 h 136"/>
                <a:gd name="T2" fmla="*/ 58 w 227"/>
                <a:gd name="T3" fmla="*/ 136 h 136"/>
                <a:gd name="T4" fmla="*/ 226 w 227"/>
                <a:gd name="T5" fmla="*/ 15 h 136"/>
                <a:gd name="T6" fmla="*/ 145 w 227"/>
                <a:gd name="T7" fmla="*/ 15 h 136"/>
                <a:gd name="T8" fmla="*/ 84 w 227"/>
                <a:gd name="T9" fmla="*/ 24 h 136"/>
                <a:gd name="T10" fmla="*/ 12 w 227"/>
                <a:gd name="T11" fmla="*/ 67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136">
                  <a:moveTo>
                    <a:pt x="12" y="67"/>
                  </a:moveTo>
                  <a:cubicBezTo>
                    <a:pt x="19" y="79"/>
                    <a:pt x="58" y="136"/>
                    <a:pt x="58" y="136"/>
                  </a:cubicBezTo>
                  <a:cubicBezTo>
                    <a:pt x="226" y="15"/>
                    <a:pt x="226" y="15"/>
                    <a:pt x="226" y="15"/>
                  </a:cubicBezTo>
                  <a:cubicBezTo>
                    <a:pt x="227" y="0"/>
                    <a:pt x="185" y="7"/>
                    <a:pt x="145" y="15"/>
                  </a:cubicBezTo>
                  <a:cubicBezTo>
                    <a:pt x="121" y="20"/>
                    <a:pt x="97" y="24"/>
                    <a:pt x="84" y="24"/>
                  </a:cubicBezTo>
                  <a:cubicBezTo>
                    <a:pt x="50" y="22"/>
                    <a:pt x="0" y="44"/>
                    <a:pt x="12" y="6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4" name="îŝľiḑe">
              <a:extLst>
                <a:ext uri="{FF2B5EF4-FFF2-40B4-BE49-F238E27FC236}">
                  <a16:creationId xmlns:a16="http://schemas.microsoft.com/office/drawing/2014/main" id="{FE7AA4FE-DE2B-CE3D-BCD8-193730403CAD}"/>
                </a:ext>
              </a:extLst>
            </p:cNvPr>
            <p:cNvSpPr/>
            <p:nvPr/>
          </p:nvSpPr>
          <p:spPr bwMode="auto">
            <a:xfrm>
              <a:off x="8058944" y="4103688"/>
              <a:ext cx="422275" cy="258763"/>
            </a:xfrm>
            <a:custGeom>
              <a:avLst/>
              <a:gdLst>
                <a:gd name="T0" fmla="*/ 4 w 220"/>
                <a:gd name="T1" fmla="*/ 63 h 135"/>
                <a:gd name="T2" fmla="*/ 2 w 220"/>
                <a:gd name="T3" fmla="*/ 64 h 135"/>
                <a:gd name="T4" fmla="*/ 12 w 220"/>
                <a:gd name="T5" fmla="*/ 80 h 135"/>
                <a:gd name="T6" fmla="*/ 48 w 220"/>
                <a:gd name="T7" fmla="*/ 134 h 135"/>
                <a:gd name="T8" fmla="*/ 49 w 220"/>
                <a:gd name="T9" fmla="*/ 135 h 135"/>
                <a:gd name="T10" fmla="*/ 51 w 220"/>
                <a:gd name="T11" fmla="*/ 134 h 135"/>
                <a:gd name="T12" fmla="*/ 219 w 220"/>
                <a:gd name="T13" fmla="*/ 13 h 135"/>
                <a:gd name="T14" fmla="*/ 220 w 220"/>
                <a:gd name="T15" fmla="*/ 12 h 135"/>
                <a:gd name="T16" fmla="*/ 220 w 220"/>
                <a:gd name="T17" fmla="*/ 11 h 135"/>
                <a:gd name="T18" fmla="*/ 219 w 220"/>
                <a:gd name="T19" fmla="*/ 5 h 135"/>
                <a:gd name="T20" fmla="*/ 211 w 220"/>
                <a:gd name="T21" fmla="*/ 1 h 135"/>
                <a:gd name="T22" fmla="*/ 199 w 220"/>
                <a:gd name="T23" fmla="*/ 0 h 135"/>
                <a:gd name="T24" fmla="*/ 137 w 220"/>
                <a:gd name="T25" fmla="*/ 9 h 135"/>
                <a:gd name="T26" fmla="*/ 79 w 220"/>
                <a:gd name="T27" fmla="*/ 17 h 135"/>
                <a:gd name="T28" fmla="*/ 76 w 220"/>
                <a:gd name="T29" fmla="*/ 17 h 135"/>
                <a:gd name="T30" fmla="*/ 73 w 220"/>
                <a:gd name="T31" fmla="*/ 17 h 135"/>
                <a:gd name="T32" fmla="*/ 25 w 220"/>
                <a:gd name="T33" fmla="*/ 28 h 135"/>
                <a:gd name="T34" fmla="*/ 7 w 220"/>
                <a:gd name="T35" fmla="*/ 40 h 135"/>
                <a:gd name="T36" fmla="*/ 0 w 220"/>
                <a:gd name="T37" fmla="*/ 56 h 135"/>
                <a:gd name="T38" fmla="*/ 2 w 220"/>
                <a:gd name="T39" fmla="*/ 64 h 135"/>
                <a:gd name="T40" fmla="*/ 4 w 220"/>
                <a:gd name="T41" fmla="*/ 63 h 135"/>
                <a:gd name="T42" fmla="*/ 6 w 220"/>
                <a:gd name="T43" fmla="*/ 61 h 135"/>
                <a:gd name="T44" fmla="*/ 5 w 220"/>
                <a:gd name="T45" fmla="*/ 56 h 135"/>
                <a:gd name="T46" fmla="*/ 11 w 220"/>
                <a:gd name="T47" fmla="*/ 44 h 135"/>
                <a:gd name="T48" fmla="*/ 38 w 220"/>
                <a:gd name="T49" fmla="*/ 28 h 135"/>
                <a:gd name="T50" fmla="*/ 73 w 220"/>
                <a:gd name="T51" fmla="*/ 22 h 135"/>
                <a:gd name="T52" fmla="*/ 76 w 220"/>
                <a:gd name="T53" fmla="*/ 22 h 135"/>
                <a:gd name="T54" fmla="*/ 79 w 220"/>
                <a:gd name="T55" fmla="*/ 22 h 135"/>
                <a:gd name="T56" fmla="*/ 138 w 220"/>
                <a:gd name="T57" fmla="*/ 13 h 135"/>
                <a:gd name="T58" fmla="*/ 199 w 220"/>
                <a:gd name="T59" fmla="*/ 5 h 135"/>
                <a:gd name="T60" fmla="*/ 212 w 220"/>
                <a:gd name="T61" fmla="*/ 6 h 135"/>
                <a:gd name="T62" fmla="*/ 215 w 220"/>
                <a:gd name="T63" fmla="*/ 8 h 135"/>
                <a:gd name="T64" fmla="*/ 216 w 220"/>
                <a:gd name="T65" fmla="*/ 11 h 135"/>
                <a:gd name="T66" fmla="*/ 216 w 220"/>
                <a:gd name="T67" fmla="*/ 11 h 135"/>
                <a:gd name="T68" fmla="*/ 218 w 220"/>
                <a:gd name="T69" fmla="*/ 11 h 135"/>
                <a:gd name="T70" fmla="*/ 217 w 220"/>
                <a:gd name="T71" fmla="*/ 10 h 135"/>
                <a:gd name="T72" fmla="*/ 48 w 220"/>
                <a:gd name="T73" fmla="*/ 131 h 135"/>
                <a:gd name="T74" fmla="*/ 50 w 220"/>
                <a:gd name="T75" fmla="*/ 132 h 135"/>
                <a:gd name="T76" fmla="*/ 52 w 220"/>
                <a:gd name="T77" fmla="*/ 131 h 135"/>
                <a:gd name="T78" fmla="*/ 46 w 220"/>
                <a:gd name="T79" fmla="*/ 122 h 135"/>
                <a:gd name="T80" fmla="*/ 24 w 220"/>
                <a:gd name="T81" fmla="*/ 89 h 135"/>
                <a:gd name="T82" fmla="*/ 6 w 220"/>
                <a:gd name="T83" fmla="*/ 61 h 135"/>
                <a:gd name="T84" fmla="*/ 4 w 220"/>
                <a:gd name="T85" fmla="*/ 6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0" h="135">
                  <a:moveTo>
                    <a:pt x="4" y="63"/>
                  </a:moveTo>
                  <a:cubicBezTo>
                    <a:pt x="2" y="64"/>
                    <a:pt x="2" y="64"/>
                    <a:pt x="2" y="64"/>
                  </a:cubicBezTo>
                  <a:cubicBezTo>
                    <a:pt x="4" y="67"/>
                    <a:pt x="8" y="73"/>
                    <a:pt x="12" y="80"/>
                  </a:cubicBezTo>
                  <a:cubicBezTo>
                    <a:pt x="26" y="102"/>
                    <a:pt x="48" y="134"/>
                    <a:pt x="48" y="134"/>
                  </a:cubicBezTo>
                  <a:cubicBezTo>
                    <a:pt x="48" y="134"/>
                    <a:pt x="49" y="135"/>
                    <a:pt x="49" y="135"/>
                  </a:cubicBezTo>
                  <a:cubicBezTo>
                    <a:pt x="50" y="135"/>
                    <a:pt x="51" y="135"/>
                    <a:pt x="51" y="134"/>
                  </a:cubicBezTo>
                  <a:cubicBezTo>
                    <a:pt x="219" y="13"/>
                    <a:pt x="219" y="13"/>
                    <a:pt x="219" y="13"/>
                  </a:cubicBezTo>
                  <a:cubicBezTo>
                    <a:pt x="220" y="13"/>
                    <a:pt x="220" y="12"/>
                    <a:pt x="220" y="12"/>
                  </a:cubicBezTo>
                  <a:cubicBezTo>
                    <a:pt x="220" y="11"/>
                    <a:pt x="220" y="11"/>
                    <a:pt x="220" y="11"/>
                  </a:cubicBezTo>
                  <a:cubicBezTo>
                    <a:pt x="220" y="9"/>
                    <a:pt x="220" y="7"/>
                    <a:pt x="219" y="5"/>
                  </a:cubicBezTo>
                  <a:cubicBezTo>
                    <a:pt x="217" y="3"/>
                    <a:pt x="214" y="2"/>
                    <a:pt x="211" y="1"/>
                  </a:cubicBezTo>
                  <a:cubicBezTo>
                    <a:pt x="207" y="0"/>
                    <a:pt x="203" y="0"/>
                    <a:pt x="199" y="0"/>
                  </a:cubicBezTo>
                  <a:cubicBezTo>
                    <a:pt x="183" y="0"/>
                    <a:pt x="159" y="4"/>
                    <a:pt x="137" y="9"/>
                  </a:cubicBezTo>
                  <a:cubicBezTo>
                    <a:pt x="114" y="13"/>
                    <a:pt x="92" y="17"/>
                    <a:pt x="79" y="17"/>
                  </a:cubicBezTo>
                  <a:cubicBezTo>
                    <a:pt x="78" y="17"/>
                    <a:pt x="77" y="17"/>
                    <a:pt x="76" y="17"/>
                  </a:cubicBezTo>
                  <a:cubicBezTo>
                    <a:pt x="75" y="17"/>
                    <a:pt x="74" y="17"/>
                    <a:pt x="73" y="17"/>
                  </a:cubicBezTo>
                  <a:cubicBezTo>
                    <a:pt x="57" y="17"/>
                    <a:pt x="39" y="21"/>
                    <a:pt x="25" y="28"/>
                  </a:cubicBezTo>
                  <a:cubicBezTo>
                    <a:pt x="18" y="32"/>
                    <a:pt x="12" y="36"/>
                    <a:pt x="7" y="40"/>
                  </a:cubicBezTo>
                  <a:cubicBezTo>
                    <a:pt x="3" y="45"/>
                    <a:pt x="0" y="50"/>
                    <a:pt x="0" y="56"/>
                  </a:cubicBezTo>
                  <a:cubicBezTo>
                    <a:pt x="0" y="58"/>
                    <a:pt x="1" y="61"/>
                    <a:pt x="2" y="64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5" y="59"/>
                    <a:pt x="5" y="57"/>
                    <a:pt x="5" y="56"/>
                  </a:cubicBezTo>
                  <a:cubicBezTo>
                    <a:pt x="5" y="52"/>
                    <a:pt x="7" y="48"/>
                    <a:pt x="11" y="44"/>
                  </a:cubicBezTo>
                  <a:cubicBezTo>
                    <a:pt x="17" y="38"/>
                    <a:pt x="27" y="32"/>
                    <a:pt x="38" y="28"/>
                  </a:cubicBezTo>
                  <a:cubicBezTo>
                    <a:pt x="49" y="24"/>
                    <a:pt x="62" y="22"/>
                    <a:pt x="73" y="22"/>
                  </a:cubicBezTo>
                  <a:cubicBezTo>
                    <a:pt x="74" y="22"/>
                    <a:pt x="75" y="22"/>
                    <a:pt x="76" y="22"/>
                  </a:cubicBezTo>
                  <a:cubicBezTo>
                    <a:pt x="77" y="22"/>
                    <a:pt x="78" y="22"/>
                    <a:pt x="79" y="22"/>
                  </a:cubicBezTo>
                  <a:cubicBezTo>
                    <a:pt x="93" y="22"/>
                    <a:pt x="115" y="18"/>
                    <a:pt x="138" y="13"/>
                  </a:cubicBezTo>
                  <a:cubicBezTo>
                    <a:pt x="160" y="9"/>
                    <a:pt x="184" y="5"/>
                    <a:pt x="199" y="5"/>
                  </a:cubicBezTo>
                  <a:cubicBezTo>
                    <a:pt x="205" y="5"/>
                    <a:pt x="209" y="5"/>
                    <a:pt x="212" y="6"/>
                  </a:cubicBezTo>
                  <a:cubicBezTo>
                    <a:pt x="213" y="7"/>
                    <a:pt x="214" y="8"/>
                    <a:pt x="215" y="8"/>
                  </a:cubicBezTo>
                  <a:cubicBezTo>
                    <a:pt x="215" y="9"/>
                    <a:pt x="216" y="10"/>
                    <a:pt x="216" y="11"/>
                  </a:cubicBezTo>
                  <a:cubicBezTo>
                    <a:pt x="216" y="11"/>
                    <a:pt x="216" y="11"/>
                    <a:pt x="216" y="11"/>
                  </a:cubicBezTo>
                  <a:cubicBezTo>
                    <a:pt x="218" y="11"/>
                    <a:pt x="218" y="11"/>
                    <a:pt x="218" y="11"/>
                  </a:cubicBezTo>
                  <a:cubicBezTo>
                    <a:pt x="217" y="10"/>
                    <a:pt x="217" y="10"/>
                    <a:pt x="217" y="10"/>
                  </a:cubicBezTo>
                  <a:cubicBezTo>
                    <a:pt x="48" y="131"/>
                    <a:pt x="48" y="131"/>
                    <a:pt x="48" y="131"/>
                  </a:cubicBezTo>
                  <a:cubicBezTo>
                    <a:pt x="50" y="132"/>
                    <a:pt x="50" y="132"/>
                    <a:pt x="50" y="132"/>
                  </a:cubicBezTo>
                  <a:cubicBezTo>
                    <a:pt x="52" y="131"/>
                    <a:pt x="52" y="131"/>
                    <a:pt x="52" y="131"/>
                  </a:cubicBezTo>
                  <a:cubicBezTo>
                    <a:pt x="52" y="131"/>
                    <a:pt x="49" y="128"/>
                    <a:pt x="46" y="122"/>
                  </a:cubicBezTo>
                  <a:cubicBezTo>
                    <a:pt x="40" y="114"/>
                    <a:pt x="31" y="101"/>
                    <a:pt x="24" y="89"/>
                  </a:cubicBezTo>
                  <a:cubicBezTo>
                    <a:pt x="16" y="77"/>
                    <a:pt x="9" y="66"/>
                    <a:pt x="6" y="61"/>
                  </a:cubicBezTo>
                  <a:cubicBezTo>
                    <a:pt x="4" y="63"/>
                    <a:pt x="4" y="63"/>
                    <a:pt x="4" y="63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5" name="îṧḻíḍê">
              <a:extLst>
                <a:ext uri="{FF2B5EF4-FFF2-40B4-BE49-F238E27FC236}">
                  <a16:creationId xmlns:a16="http://schemas.microsoft.com/office/drawing/2014/main" id="{B44BD118-E9CF-60BC-8AC7-7352BFB7F642}"/>
                </a:ext>
              </a:extLst>
            </p:cNvPr>
            <p:cNvSpPr/>
            <p:nvPr/>
          </p:nvSpPr>
          <p:spPr bwMode="auto">
            <a:xfrm>
              <a:off x="8049419" y="4086226"/>
              <a:ext cx="355600" cy="225425"/>
            </a:xfrm>
            <a:custGeom>
              <a:avLst/>
              <a:gdLst>
                <a:gd name="T0" fmla="*/ 12 w 185"/>
                <a:gd name="T1" fmla="*/ 48 h 118"/>
                <a:gd name="T2" fmla="*/ 58 w 185"/>
                <a:gd name="T3" fmla="*/ 118 h 118"/>
                <a:gd name="T4" fmla="*/ 184 w 185"/>
                <a:gd name="T5" fmla="*/ 26 h 118"/>
                <a:gd name="T6" fmla="*/ 84 w 185"/>
                <a:gd name="T7" fmla="*/ 5 h 118"/>
                <a:gd name="T8" fmla="*/ 12 w 185"/>
                <a:gd name="T9" fmla="*/ 4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118">
                  <a:moveTo>
                    <a:pt x="12" y="48"/>
                  </a:moveTo>
                  <a:cubicBezTo>
                    <a:pt x="19" y="60"/>
                    <a:pt x="58" y="118"/>
                    <a:pt x="58" y="118"/>
                  </a:cubicBezTo>
                  <a:cubicBezTo>
                    <a:pt x="184" y="26"/>
                    <a:pt x="184" y="26"/>
                    <a:pt x="184" y="26"/>
                  </a:cubicBezTo>
                  <a:cubicBezTo>
                    <a:pt x="185" y="0"/>
                    <a:pt x="119" y="6"/>
                    <a:pt x="84" y="5"/>
                  </a:cubicBezTo>
                  <a:cubicBezTo>
                    <a:pt x="50" y="3"/>
                    <a:pt x="0" y="25"/>
                    <a:pt x="12" y="48"/>
                  </a:cubicBezTo>
                </a:path>
              </a:pathLst>
            </a:custGeom>
            <a:solidFill>
              <a:srgbClr val="F9C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6" name="iS1íḍê">
              <a:extLst>
                <a:ext uri="{FF2B5EF4-FFF2-40B4-BE49-F238E27FC236}">
                  <a16:creationId xmlns:a16="http://schemas.microsoft.com/office/drawing/2014/main" id="{230C6CB8-E38E-2D53-B5B6-70E5414A7D3D}"/>
                </a:ext>
              </a:extLst>
            </p:cNvPr>
            <p:cNvSpPr/>
            <p:nvPr/>
          </p:nvSpPr>
          <p:spPr bwMode="auto">
            <a:xfrm>
              <a:off x="8065294" y="4089401"/>
              <a:ext cx="341313" cy="227013"/>
            </a:xfrm>
            <a:custGeom>
              <a:avLst/>
              <a:gdLst>
                <a:gd name="T0" fmla="*/ 4 w 178"/>
                <a:gd name="T1" fmla="*/ 46 h 118"/>
                <a:gd name="T2" fmla="*/ 2 w 178"/>
                <a:gd name="T3" fmla="*/ 47 h 118"/>
                <a:gd name="T4" fmla="*/ 12 w 178"/>
                <a:gd name="T5" fmla="*/ 63 h 118"/>
                <a:gd name="T6" fmla="*/ 48 w 178"/>
                <a:gd name="T7" fmla="*/ 117 h 118"/>
                <a:gd name="T8" fmla="*/ 49 w 178"/>
                <a:gd name="T9" fmla="*/ 118 h 118"/>
                <a:gd name="T10" fmla="*/ 51 w 178"/>
                <a:gd name="T11" fmla="*/ 118 h 118"/>
                <a:gd name="T12" fmla="*/ 177 w 178"/>
                <a:gd name="T13" fmla="*/ 26 h 118"/>
                <a:gd name="T14" fmla="*/ 178 w 178"/>
                <a:gd name="T15" fmla="*/ 24 h 118"/>
                <a:gd name="T16" fmla="*/ 178 w 178"/>
                <a:gd name="T17" fmla="*/ 23 h 118"/>
                <a:gd name="T18" fmla="*/ 175 w 178"/>
                <a:gd name="T19" fmla="*/ 14 h 118"/>
                <a:gd name="T20" fmla="*/ 157 w 178"/>
                <a:gd name="T21" fmla="*/ 5 h 118"/>
                <a:gd name="T22" fmla="*/ 117 w 178"/>
                <a:gd name="T23" fmla="*/ 1 h 118"/>
                <a:gd name="T24" fmla="*/ 76 w 178"/>
                <a:gd name="T25" fmla="*/ 0 h 118"/>
                <a:gd name="T26" fmla="*/ 73 w 178"/>
                <a:gd name="T27" fmla="*/ 0 h 118"/>
                <a:gd name="T28" fmla="*/ 25 w 178"/>
                <a:gd name="T29" fmla="*/ 11 h 118"/>
                <a:gd name="T30" fmla="*/ 7 w 178"/>
                <a:gd name="T31" fmla="*/ 23 h 118"/>
                <a:gd name="T32" fmla="*/ 0 w 178"/>
                <a:gd name="T33" fmla="*/ 39 h 118"/>
                <a:gd name="T34" fmla="*/ 2 w 178"/>
                <a:gd name="T35" fmla="*/ 47 h 118"/>
                <a:gd name="T36" fmla="*/ 2 w 178"/>
                <a:gd name="T37" fmla="*/ 47 h 118"/>
                <a:gd name="T38" fmla="*/ 4 w 178"/>
                <a:gd name="T39" fmla="*/ 46 h 118"/>
                <a:gd name="T40" fmla="*/ 6 w 178"/>
                <a:gd name="T41" fmla="*/ 45 h 118"/>
                <a:gd name="T42" fmla="*/ 4 w 178"/>
                <a:gd name="T43" fmla="*/ 39 h 118"/>
                <a:gd name="T44" fmla="*/ 11 w 178"/>
                <a:gd name="T45" fmla="*/ 27 h 118"/>
                <a:gd name="T46" fmla="*/ 38 w 178"/>
                <a:gd name="T47" fmla="*/ 11 h 118"/>
                <a:gd name="T48" fmla="*/ 73 w 178"/>
                <a:gd name="T49" fmla="*/ 5 h 118"/>
                <a:gd name="T50" fmla="*/ 76 w 178"/>
                <a:gd name="T51" fmla="*/ 5 h 118"/>
                <a:gd name="T52" fmla="*/ 139 w 178"/>
                <a:gd name="T53" fmla="*/ 7 h 118"/>
                <a:gd name="T54" fmla="*/ 164 w 178"/>
                <a:gd name="T55" fmla="*/ 12 h 118"/>
                <a:gd name="T56" fmla="*/ 171 w 178"/>
                <a:gd name="T57" fmla="*/ 17 h 118"/>
                <a:gd name="T58" fmla="*/ 173 w 178"/>
                <a:gd name="T59" fmla="*/ 23 h 118"/>
                <a:gd name="T60" fmla="*/ 173 w 178"/>
                <a:gd name="T61" fmla="*/ 24 h 118"/>
                <a:gd name="T62" fmla="*/ 176 w 178"/>
                <a:gd name="T63" fmla="*/ 24 h 118"/>
                <a:gd name="T64" fmla="*/ 174 w 178"/>
                <a:gd name="T65" fmla="*/ 22 h 118"/>
                <a:gd name="T66" fmla="*/ 48 w 178"/>
                <a:gd name="T67" fmla="*/ 114 h 118"/>
                <a:gd name="T68" fmla="*/ 50 w 178"/>
                <a:gd name="T69" fmla="*/ 116 h 118"/>
                <a:gd name="T70" fmla="*/ 52 w 178"/>
                <a:gd name="T71" fmla="*/ 114 h 118"/>
                <a:gd name="T72" fmla="*/ 45 w 178"/>
                <a:gd name="T73" fmla="*/ 105 h 118"/>
                <a:gd name="T74" fmla="*/ 23 w 178"/>
                <a:gd name="T75" fmla="*/ 72 h 118"/>
                <a:gd name="T76" fmla="*/ 6 w 178"/>
                <a:gd name="T77" fmla="*/ 45 h 118"/>
                <a:gd name="T78" fmla="*/ 6 w 178"/>
                <a:gd name="T79" fmla="*/ 45 h 118"/>
                <a:gd name="T80" fmla="*/ 4 w 178"/>
                <a:gd name="T81" fmla="*/ 4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18">
                  <a:moveTo>
                    <a:pt x="4" y="46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4" y="50"/>
                    <a:pt x="7" y="56"/>
                    <a:pt x="12" y="63"/>
                  </a:cubicBezTo>
                  <a:cubicBezTo>
                    <a:pt x="26" y="85"/>
                    <a:pt x="48" y="117"/>
                    <a:pt x="48" y="117"/>
                  </a:cubicBezTo>
                  <a:cubicBezTo>
                    <a:pt x="48" y="118"/>
                    <a:pt x="49" y="118"/>
                    <a:pt x="49" y="118"/>
                  </a:cubicBezTo>
                  <a:cubicBezTo>
                    <a:pt x="50" y="118"/>
                    <a:pt x="50" y="118"/>
                    <a:pt x="51" y="118"/>
                  </a:cubicBezTo>
                  <a:cubicBezTo>
                    <a:pt x="177" y="26"/>
                    <a:pt x="177" y="26"/>
                    <a:pt x="177" y="26"/>
                  </a:cubicBezTo>
                  <a:cubicBezTo>
                    <a:pt x="178" y="25"/>
                    <a:pt x="178" y="24"/>
                    <a:pt x="178" y="24"/>
                  </a:cubicBezTo>
                  <a:cubicBezTo>
                    <a:pt x="178" y="23"/>
                    <a:pt x="178" y="23"/>
                    <a:pt x="178" y="23"/>
                  </a:cubicBezTo>
                  <a:cubicBezTo>
                    <a:pt x="178" y="19"/>
                    <a:pt x="177" y="16"/>
                    <a:pt x="175" y="14"/>
                  </a:cubicBezTo>
                  <a:cubicBezTo>
                    <a:pt x="171" y="9"/>
                    <a:pt x="165" y="6"/>
                    <a:pt x="157" y="5"/>
                  </a:cubicBezTo>
                  <a:cubicBezTo>
                    <a:pt x="146" y="2"/>
                    <a:pt x="131" y="1"/>
                    <a:pt x="117" y="1"/>
                  </a:cubicBezTo>
                  <a:cubicBezTo>
                    <a:pt x="102" y="1"/>
                    <a:pt x="87" y="1"/>
                    <a:pt x="76" y="0"/>
                  </a:cubicBezTo>
                  <a:cubicBezTo>
                    <a:pt x="75" y="0"/>
                    <a:pt x="74" y="0"/>
                    <a:pt x="73" y="0"/>
                  </a:cubicBezTo>
                  <a:cubicBezTo>
                    <a:pt x="57" y="0"/>
                    <a:pt x="39" y="5"/>
                    <a:pt x="25" y="11"/>
                  </a:cubicBezTo>
                  <a:cubicBezTo>
                    <a:pt x="18" y="15"/>
                    <a:pt x="12" y="19"/>
                    <a:pt x="7" y="23"/>
                  </a:cubicBezTo>
                  <a:cubicBezTo>
                    <a:pt x="3" y="28"/>
                    <a:pt x="0" y="33"/>
                    <a:pt x="0" y="39"/>
                  </a:cubicBezTo>
                  <a:cubicBezTo>
                    <a:pt x="0" y="41"/>
                    <a:pt x="0" y="44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3"/>
                    <a:pt x="4" y="41"/>
                    <a:pt x="4" y="39"/>
                  </a:cubicBezTo>
                  <a:cubicBezTo>
                    <a:pt x="4" y="35"/>
                    <a:pt x="7" y="31"/>
                    <a:pt x="11" y="27"/>
                  </a:cubicBezTo>
                  <a:cubicBezTo>
                    <a:pt x="16" y="21"/>
                    <a:pt x="26" y="15"/>
                    <a:pt x="38" y="11"/>
                  </a:cubicBezTo>
                  <a:cubicBezTo>
                    <a:pt x="49" y="7"/>
                    <a:pt x="61" y="5"/>
                    <a:pt x="73" y="5"/>
                  </a:cubicBezTo>
                  <a:cubicBezTo>
                    <a:pt x="74" y="5"/>
                    <a:pt x="75" y="5"/>
                    <a:pt x="76" y="5"/>
                  </a:cubicBezTo>
                  <a:cubicBezTo>
                    <a:pt x="93" y="6"/>
                    <a:pt x="118" y="5"/>
                    <a:pt x="139" y="7"/>
                  </a:cubicBezTo>
                  <a:cubicBezTo>
                    <a:pt x="149" y="7"/>
                    <a:pt x="158" y="9"/>
                    <a:pt x="164" y="12"/>
                  </a:cubicBezTo>
                  <a:cubicBezTo>
                    <a:pt x="167" y="13"/>
                    <a:pt x="169" y="15"/>
                    <a:pt x="171" y="17"/>
                  </a:cubicBezTo>
                  <a:cubicBezTo>
                    <a:pt x="173" y="18"/>
                    <a:pt x="173" y="20"/>
                    <a:pt x="173" y="23"/>
                  </a:cubicBezTo>
                  <a:cubicBezTo>
                    <a:pt x="173" y="24"/>
                    <a:pt x="173" y="24"/>
                    <a:pt x="173" y="24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4" y="22"/>
                    <a:pt x="174" y="22"/>
                    <a:pt x="174" y="22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50" y="116"/>
                    <a:pt x="50" y="116"/>
                    <a:pt x="50" y="116"/>
                  </a:cubicBezTo>
                  <a:cubicBezTo>
                    <a:pt x="52" y="114"/>
                    <a:pt x="52" y="114"/>
                    <a:pt x="52" y="114"/>
                  </a:cubicBezTo>
                  <a:cubicBezTo>
                    <a:pt x="52" y="114"/>
                    <a:pt x="49" y="111"/>
                    <a:pt x="45" y="105"/>
                  </a:cubicBezTo>
                  <a:cubicBezTo>
                    <a:pt x="40" y="97"/>
                    <a:pt x="31" y="84"/>
                    <a:pt x="23" y="72"/>
                  </a:cubicBezTo>
                  <a:cubicBezTo>
                    <a:pt x="16" y="60"/>
                    <a:pt x="9" y="49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4" y="46"/>
                    <a:pt x="4" y="46"/>
                    <a:pt x="4" y="46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7" name="ïşļïḑe">
              <a:extLst>
                <a:ext uri="{FF2B5EF4-FFF2-40B4-BE49-F238E27FC236}">
                  <a16:creationId xmlns:a16="http://schemas.microsoft.com/office/drawing/2014/main" id="{F33B5E97-8101-FDBA-22D0-ADC09495F0F1}"/>
                </a:ext>
              </a:extLst>
            </p:cNvPr>
            <p:cNvSpPr/>
            <p:nvPr/>
          </p:nvSpPr>
          <p:spPr bwMode="auto">
            <a:xfrm>
              <a:off x="8057356" y="4545013"/>
              <a:ext cx="103188" cy="146050"/>
            </a:xfrm>
            <a:custGeom>
              <a:avLst/>
              <a:gdLst>
                <a:gd name="T0" fmla="*/ 54 w 54"/>
                <a:gd name="T1" fmla="*/ 56 h 76"/>
                <a:gd name="T2" fmla="*/ 28 w 54"/>
                <a:gd name="T3" fmla="*/ 0 h 76"/>
                <a:gd name="T4" fmla="*/ 8 w 54"/>
                <a:gd name="T5" fmla="*/ 60 h 76"/>
                <a:gd name="T6" fmla="*/ 33 w 54"/>
                <a:gd name="T7" fmla="*/ 76 h 76"/>
                <a:gd name="T8" fmla="*/ 54 w 54"/>
                <a:gd name="T9" fmla="*/ 5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76">
                  <a:moveTo>
                    <a:pt x="54" y="56"/>
                  </a:moveTo>
                  <a:cubicBezTo>
                    <a:pt x="54" y="44"/>
                    <a:pt x="50" y="27"/>
                    <a:pt x="28" y="0"/>
                  </a:cubicBezTo>
                  <a:cubicBezTo>
                    <a:pt x="28" y="0"/>
                    <a:pt x="0" y="38"/>
                    <a:pt x="8" y="60"/>
                  </a:cubicBezTo>
                  <a:cubicBezTo>
                    <a:pt x="11" y="68"/>
                    <a:pt x="16" y="74"/>
                    <a:pt x="33" y="76"/>
                  </a:cubicBezTo>
                  <a:cubicBezTo>
                    <a:pt x="33" y="76"/>
                    <a:pt x="54" y="73"/>
                    <a:pt x="54" y="56"/>
                  </a:cubicBezTo>
                  <a:close/>
                </a:path>
              </a:pathLst>
            </a:custGeom>
            <a:solidFill>
              <a:srgbClr val="F8CA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8" name="ïṥḷîďè">
              <a:extLst>
                <a:ext uri="{FF2B5EF4-FFF2-40B4-BE49-F238E27FC236}">
                  <a16:creationId xmlns:a16="http://schemas.microsoft.com/office/drawing/2014/main" id="{7DB9699E-2008-0D8D-8B25-56505CE75FCF}"/>
                </a:ext>
              </a:extLst>
            </p:cNvPr>
            <p:cNvSpPr/>
            <p:nvPr/>
          </p:nvSpPr>
          <p:spPr bwMode="auto">
            <a:xfrm>
              <a:off x="8066881" y="4541838"/>
              <a:ext cx="98425" cy="152400"/>
            </a:xfrm>
            <a:custGeom>
              <a:avLst/>
              <a:gdLst>
                <a:gd name="T0" fmla="*/ 49 w 51"/>
                <a:gd name="T1" fmla="*/ 58 h 80"/>
                <a:gd name="T2" fmla="*/ 51 w 51"/>
                <a:gd name="T3" fmla="*/ 58 h 80"/>
                <a:gd name="T4" fmla="*/ 46 w 51"/>
                <a:gd name="T5" fmla="*/ 35 h 80"/>
                <a:gd name="T6" fmla="*/ 25 w 51"/>
                <a:gd name="T7" fmla="*/ 1 h 80"/>
                <a:gd name="T8" fmla="*/ 23 w 51"/>
                <a:gd name="T9" fmla="*/ 0 h 80"/>
                <a:gd name="T10" fmla="*/ 21 w 51"/>
                <a:gd name="T11" fmla="*/ 1 h 80"/>
                <a:gd name="T12" fmla="*/ 10 w 51"/>
                <a:gd name="T13" fmla="*/ 18 h 80"/>
                <a:gd name="T14" fmla="*/ 0 w 51"/>
                <a:gd name="T15" fmla="*/ 53 h 80"/>
                <a:gd name="T16" fmla="*/ 1 w 51"/>
                <a:gd name="T17" fmla="*/ 63 h 80"/>
                <a:gd name="T18" fmla="*/ 9 w 51"/>
                <a:gd name="T19" fmla="*/ 74 h 80"/>
                <a:gd name="T20" fmla="*/ 28 w 51"/>
                <a:gd name="T21" fmla="*/ 80 h 80"/>
                <a:gd name="T22" fmla="*/ 28 w 51"/>
                <a:gd name="T23" fmla="*/ 80 h 80"/>
                <a:gd name="T24" fmla="*/ 39 w 51"/>
                <a:gd name="T25" fmla="*/ 76 h 80"/>
                <a:gd name="T26" fmla="*/ 47 w 51"/>
                <a:gd name="T27" fmla="*/ 70 h 80"/>
                <a:gd name="T28" fmla="*/ 51 w 51"/>
                <a:gd name="T29" fmla="*/ 58 h 80"/>
                <a:gd name="T30" fmla="*/ 51 w 51"/>
                <a:gd name="T31" fmla="*/ 58 h 80"/>
                <a:gd name="T32" fmla="*/ 51 w 51"/>
                <a:gd name="T33" fmla="*/ 58 h 80"/>
                <a:gd name="T34" fmla="*/ 51 w 51"/>
                <a:gd name="T35" fmla="*/ 58 h 80"/>
                <a:gd name="T36" fmla="*/ 51 w 51"/>
                <a:gd name="T37" fmla="*/ 58 h 80"/>
                <a:gd name="T38" fmla="*/ 51 w 51"/>
                <a:gd name="T39" fmla="*/ 58 h 80"/>
                <a:gd name="T40" fmla="*/ 51 w 51"/>
                <a:gd name="T41" fmla="*/ 58 h 80"/>
                <a:gd name="T42" fmla="*/ 51 w 51"/>
                <a:gd name="T43" fmla="*/ 58 h 80"/>
                <a:gd name="T44" fmla="*/ 49 w 51"/>
                <a:gd name="T45" fmla="*/ 58 h 80"/>
                <a:gd name="T46" fmla="*/ 46 w 51"/>
                <a:gd name="T47" fmla="*/ 58 h 80"/>
                <a:gd name="T48" fmla="*/ 46 w 51"/>
                <a:gd name="T49" fmla="*/ 58 h 80"/>
                <a:gd name="T50" fmla="*/ 43 w 51"/>
                <a:gd name="T51" fmla="*/ 67 h 80"/>
                <a:gd name="T52" fmla="*/ 34 w 51"/>
                <a:gd name="T53" fmla="*/ 74 h 80"/>
                <a:gd name="T54" fmla="*/ 29 w 51"/>
                <a:gd name="T55" fmla="*/ 75 h 80"/>
                <a:gd name="T56" fmla="*/ 28 w 51"/>
                <a:gd name="T57" fmla="*/ 75 h 80"/>
                <a:gd name="T58" fmla="*/ 28 w 51"/>
                <a:gd name="T59" fmla="*/ 75 h 80"/>
                <a:gd name="T60" fmla="*/ 28 w 51"/>
                <a:gd name="T61" fmla="*/ 75 h 80"/>
                <a:gd name="T62" fmla="*/ 28 w 51"/>
                <a:gd name="T63" fmla="*/ 78 h 80"/>
                <a:gd name="T64" fmla="*/ 28 w 51"/>
                <a:gd name="T65" fmla="*/ 75 h 80"/>
                <a:gd name="T66" fmla="*/ 12 w 51"/>
                <a:gd name="T67" fmla="*/ 70 h 80"/>
                <a:gd name="T68" fmla="*/ 6 w 51"/>
                <a:gd name="T69" fmla="*/ 61 h 80"/>
                <a:gd name="T70" fmla="*/ 4 w 51"/>
                <a:gd name="T71" fmla="*/ 53 h 80"/>
                <a:gd name="T72" fmla="*/ 15 w 51"/>
                <a:gd name="T73" fmla="*/ 21 h 80"/>
                <a:gd name="T74" fmla="*/ 22 w 51"/>
                <a:gd name="T75" fmla="*/ 8 h 80"/>
                <a:gd name="T76" fmla="*/ 24 w 51"/>
                <a:gd name="T77" fmla="*/ 5 h 80"/>
                <a:gd name="T78" fmla="*/ 25 w 51"/>
                <a:gd name="T79" fmla="*/ 4 h 80"/>
                <a:gd name="T80" fmla="*/ 25 w 51"/>
                <a:gd name="T81" fmla="*/ 4 h 80"/>
                <a:gd name="T82" fmla="*/ 23 w 51"/>
                <a:gd name="T83" fmla="*/ 2 h 80"/>
                <a:gd name="T84" fmla="*/ 21 w 51"/>
                <a:gd name="T85" fmla="*/ 4 h 80"/>
                <a:gd name="T86" fmla="*/ 42 w 51"/>
                <a:gd name="T87" fmla="*/ 37 h 80"/>
                <a:gd name="T88" fmla="*/ 46 w 51"/>
                <a:gd name="T89" fmla="*/ 58 h 80"/>
                <a:gd name="T90" fmla="*/ 49 w 51"/>
                <a:gd name="T91" fmla="*/ 58 h 80"/>
                <a:gd name="T92" fmla="*/ 46 w 51"/>
                <a:gd name="T93" fmla="*/ 58 h 80"/>
                <a:gd name="T94" fmla="*/ 49 w 51"/>
                <a:gd name="T95" fmla="*/ 5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1" h="80">
                  <a:moveTo>
                    <a:pt x="49" y="58"/>
                  </a:moveTo>
                  <a:cubicBezTo>
                    <a:pt x="51" y="58"/>
                    <a:pt x="51" y="58"/>
                    <a:pt x="51" y="58"/>
                  </a:cubicBezTo>
                  <a:cubicBezTo>
                    <a:pt x="51" y="52"/>
                    <a:pt x="50" y="44"/>
                    <a:pt x="46" y="35"/>
                  </a:cubicBezTo>
                  <a:cubicBezTo>
                    <a:pt x="43" y="25"/>
                    <a:pt x="36" y="14"/>
                    <a:pt x="25" y="1"/>
                  </a:cubicBezTo>
                  <a:cubicBezTo>
                    <a:pt x="25" y="0"/>
                    <a:pt x="24" y="0"/>
                    <a:pt x="23" y="0"/>
                  </a:cubicBezTo>
                  <a:cubicBezTo>
                    <a:pt x="22" y="0"/>
                    <a:pt x="22" y="0"/>
                    <a:pt x="21" y="1"/>
                  </a:cubicBezTo>
                  <a:cubicBezTo>
                    <a:pt x="21" y="1"/>
                    <a:pt x="16" y="8"/>
                    <a:pt x="10" y="18"/>
                  </a:cubicBezTo>
                  <a:cubicBezTo>
                    <a:pt x="5" y="28"/>
                    <a:pt x="0" y="41"/>
                    <a:pt x="0" y="53"/>
                  </a:cubicBezTo>
                  <a:cubicBezTo>
                    <a:pt x="0" y="56"/>
                    <a:pt x="0" y="60"/>
                    <a:pt x="1" y="63"/>
                  </a:cubicBezTo>
                  <a:cubicBezTo>
                    <a:pt x="3" y="67"/>
                    <a:pt x="5" y="71"/>
                    <a:pt x="9" y="74"/>
                  </a:cubicBezTo>
                  <a:cubicBezTo>
                    <a:pt x="13" y="77"/>
                    <a:pt x="19" y="79"/>
                    <a:pt x="28" y="80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29" y="80"/>
                    <a:pt x="34" y="79"/>
                    <a:pt x="39" y="76"/>
                  </a:cubicBezTo>
                  <a:cubicBezTo>
                    <a:pt x="42" y="75"/>
                    <a:pt x="45" y="73"/>
                    <a:pt x="47" y="70"/>
                  </a:cubicBezTo>
                  <a:cubicBezTo>
                    <a:pt x="50" y="67"/>
                    <a:pt x="51" y="63"/>
                    <a:pt x="51" y="58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62"/>
                    <a:pt x="45" y="64"/>
                    <a:pt x="43" y="67"/>
                  </a:cubicBezTo>
                  <a:cubicBezTo>
                    <a:pt x="41" y="70"/>
                    <a:pt x="37" y="72"/>
                    <a:pt x="34" y="74"/>
                  </a:cubicBezTo>
                  <a:cubicBezTo>
                    <a:pt x="32" y="74"/>
                    <a:pt x="31" y="75"/>
                    <a:pt x="29" y="75"/>
                  </a:cubicBezTo>
                  <a:cubicBezTo>
                    <a:pt x="29" y="75"/>
                    <a:pt x="28" y="75"/>
                    <a:pt x="28" y="75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0" y="75"/>
                    <a:pt x="15" y="73"/>
                    <a:pt x="12" y="70"/>
                  </a:cubicBezTo>
                  <a:cubicBezTo>
                    <a:pt x="9" y="68"/>
                    <a:pt x="7" y="65"/>
                    <a:pt x="6" y="61"/>
                  </a:cubicBezTo>
                  <a:cubicBezTo>
                    <a:pt x="5" y="59"/>
                    <a:pt x="4" y="56"/>
                    <a:pt x="4" y="53"/>
                  </a:cubicBezTo>
                  <a:cubicBezTo>
                    <a:pt x="4" y="43"/>
                    <a:pt x="9" y="30"/>
                    <a:pt x="15" y="21"/>
                  </a:cubicBezTo>
                  <a:cubicBezTo>
                    <a:pt x="17" y="16"/>
                    <a:pt x="20" y="11"/>
                    <a:pt x="22" y="8"/>
                  </a:cubicBezTo>
                  <a:cubicBezTo>
                    <a:pt x="23" y="7"/>
                    <a:pt x="24" y="6"/>
                    <a:pt x="24" y="5"/>
                  </a:cubicBezTo>
                  <a:cubicBezTo>
                    <a:pt x="25" y="5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32" y="17"/>
                    <a:pt x="39" y="28"/>
                    <a:pt x="42" y="37"/>
                  </a:cubicBezTo>
                  <a:cubicBezTo>
                    <a:pt x="45" y="45"/>
                    <a:pt x="46" y="52"/>
                    <a:pt x="46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6" y="58"/>
                    <a:pt x="46" y="58"/>
                    <a:pt x="46" y="58"/>
                  </a:cubicBezTo>
                  <a:lnTo>
                    <a:pt x="49" y="58"/>
                  </a:ln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9" name="iṩ1îdê">
              <a:extLst>
                <a:ext uri="{FF2B5EF4-FFF2-40B4-BE49-F238E27FC236}">
                  <a16:creationId xmlns:a16="http://schemas.microsoft.com/office/drawing/2014/main" id="{F4DB463C-7326-E280-82A6-0484FE813D56}"/>
                </a:ext>
              </a:extLst>
            </p:cNvPr>
            <p:cNvSpPr/>
            <p:nvPr/>
          </p:nvSpPr>
          <p:spPr bwMode="auto">
            <a:xfrm>
              <a:off x="8047831" y="4837113"/>
              <a:ext cx="101600" cy="142875"/>
            </a:xfrm>
            <a:custGeom>
              <a:avLst/>
              <a:gdLst>
                <a:gd name="T0" fmla="*/ 53 w 53"/>
                <a:gd name="T1" fmla="*/ 55 h 75"/>
                <a:gd name="T2" fmla="*/ 28 w 53"/>
                <a:gd name="T3" fmla="*/ 0 h 75"/>
                <a:gd name="T4" fmla="*/ 8 w 53"/>
                <a:gd name="T5" fmla="*/ 59 h 75"/>
                <a:gd name="T6" fmla="*/ 32 w 53"/>
                <a:gd name="T7" fmla="*/ 75 h 75"/>
                <a:gd name="T8" fmla="*/ 53 w 53"/>
                <a:gd name="T9" fmla="*/ 5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75">
                  <a:moveTo>
                    <a:pt x="53" y="55"/>
                  </a:moveTo>
                  <a:cubicBezTo>
                    <a:pt x="53" y="44"/>
                    <a:pt x="50" y="26"/>
                    <a:pt x="28" y="0"/>
                  </a:cubicBezTo>
                  <a:cubicBezTo>
                    <a:pt x="28" y="0"/>
                    <a:pt x="0" y="37"/>
                    <a:pt x="8" y="59"/>
                  </a:cubicBezTo>
                  <a:cubicBezTo>
                    <a:pt x="11" y="67"/>
                    <a:pt x="15" y="74"/>
                    <a:pt x="32" y="75"/>
                  </a:cubicBezTo>
                  <a:cubicBezTo>
                    <a:pt x="32" y="75"/>
                    <a:pt x="53" y="72"/>
                    <a:pt x="53" y="55"/>
                  </a:cubicBezTo>
                  <a:close/>
                </a:path>
              </a:pathLst>
            </a:custGeom>
            <a:solidFill>
              <a:srgbClr val="F8CA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0" name="íSľïḋè">
              <a:extLst>
                <a:ext uri="{FF2B5EF4-FFF2-40B4-BE49-F238E27FC236}">
                  <a16:creationId xmlns:a16="http://schemas.microsoft.com/office/drawing/2014/main" id="{BD7D4890-5692-F03D-1189-3D4B1656B370}"/>
                </a:ext>
              </a:extLst>
            </p:cNvPr>
            <p:cNvSpPr/>
            <p:nvPr/>
          </p:nvSpPr>
          <p:spPr bwMode="auto">
            <a:xfrm>
              <a:off x="8055769" y="4830763"/>
              <a:ext cx="96838" cy="153988"/>
            </a:xfrm>
            <a:custGeom>
              <a:avLst/>
              <a:gdLst>
                <a:gd name="T0" fmla="*/ 49 w 51"/>
                <a:gd name="T1" fmla="*/ 58 h 80"/>
                <a:gd name="T2" fmla="*/ 51 w 51"/>
                <a:gd name="T3" fmla="*/ 58 h 80"/>
                <a:gd name="T4" fmla="*/ 47 w 51"/>
                <a:gd name="T5" fmla="*/ 35 h 80"/>
                <a:gd name="T6" fmla="*/ 25 w 51"/>
                <a:gd name="T7" fmla="*/ 1 h 80"/>
                <a:gd name="T8" fmla="*/ 24 w 51"/>
                <a:gd name="T9" fmla="*/ 0 h 80"/>
                <a:gd name="T10" fmla="*/ 22 w 51"/>
                <a:gd name="T11" fmla="*/ 1 h 80"/>
                <a:gd name="T12" fmla="*/ 11 w 51"/>
                <a:gd name="T13" fmla="*/ 19 h 80"/>
                <a:gd name="T14" fmla="*/ 0 w 51"/>
                <a:gd name="T15" fmla="*/ 53 h 80"/>
                <a:gd name="T16" fmla="*/ 1 w 51"/>
                <a:gd name="T17" fmla="*/ 63 h 80"/>
                <a:gd name="T18" fmla="*/ 9 w 51"/>
                <a:gd name="T19" fmla="*/ 75 h 80"/>
                <a:gd name="T20" fmla="*/ 28 w 51"/>
                <a:gd name="T21" fmla="*/ 80 h 80"/>
                <a:gd name="T22" fmla="*/ 29 w 51"/>
                <a:gd name="T23" fmla="*/ 80 h 80"/>
                <a:gd name="T24" fmla="*/ 40 w 51"/>
                <a:gd name="T25" fmla="*/ 77 h 80"/>
                <a:gd name="T26" fmla="*/ 48 w 51"/>
                <a:gd name="T27" fmla="*/ 70 h 80"/>
                <a:gd name="T28" fmla="*/ 51 w 51"/>
                <a:gd name="T29" fmla="*/ 58 h 80"/>
                <a:gd name="T30" fmla="*/ 51 w 51"/>
                <a:gd name="T31" fmla="*/ 58 h 80"/>
                <a:gd name="T32" fmla="*/ 50 w 51"/>
                <a:gd name="T33" fmla="*/ 58 h 80"/>
                <a:gd name="T34" fmla="*/ 51 w 51"/>
                <a:gd name="T35" fmla="*/ 58 h 80"/>
                <a:gd name="T36" fmla="*/ 51 w 51"/>
                <a:gd name="T37" fmla="*/ 58 h 80"/>
                <a:gd name="T38" fmla="*/ 50 w 51"/>
                <a:gd name="T39" fmla="*/ 58 h 80"/>
                <a:gd name="T40" fmla="*/ 51 w 51"/>
                <a:gd name="T41" fmla="*/ 58 h 80"/>
                <a:gd name="T42" fmla="*/ 51 w 51"/>
                <a:gd name="T43" fmla="*/ 58 h 80"/>
                <a:gd name="T44" fmla="*/ 49 w 51"/>
                <a:gd name="T45" fmla="*/ 58 h 80"/>
                <a:gd name="T46" fmla="*/ 47 w 51"/>
                <a:gd name="T47" fmla="*/ 58 h 80"/>
                <a:gd name="T48" fmla="*/ 47 w 51"/>
                <a:gd name="T49" fmla="*/ 58 h 80"/>
                <a:gd name="T50" fmla="*/ 44 w 51"/>
                <a:gd name="T51" fmla="*/ 67 h 80"/>
                <a:gd name="T52" fmla="*/ 34 w 51"/>
                <a:gd name="T53" fmla="*/ 74 h 80"/>
                <a:gd name="T54" fmla="*/ 30 w 51"/>
                <a:gd name="T55" fmla="*/ 75 h 80"/>
                <a:gd name="T56" fmla="*/ 29 w 51"/>
                <a:gd name="T57" fmla="*/ 76 h 80"/>
                <a:gd name="T58" fmla="*/ 28 w 51"/>
                <a:gd name="T59" fmla="*/ 76 h 80"/>
                <a:gd name="T60" fmla="*/ 28 w 51"/>
                <a:gd name="T61" fmla="*/ 76 h 80"/>
                <a:gd name="T62" fmla="*/ 28 w 51"/>
                <a:gd name="T63" fmla="*/ 78 h 80"/>
                <a:gd name="T64" fmla="*/ 29 w 51"/>
                <a:gd name="T65" fmla="*/ 76 h 80"/>
                <a:gd name="T66" fmla="*/ 12 w 51"/>
                <a:gd name="T67" fmla="*/ 71 h 80"/>
                <a:gd name="T68" fmla="*/ 6 w 51"/>
                <a:gd name="T69" fmla="*/ 62 h 80"/>
                <a:gd name="T70" fmla="*/ 5 w 51"/>
                <a:gd name="T71" fmla="*/ 53 h 80"/>
                <a:gd name="T72" fmla="*/ 15 w 51"/>
                <a:gd name="T73" fmla="*/ 21 h 80"/>
                <a:gd name="T74" fmla="*/ 22 w 51"/>
                <a:gd name="T75" fmla="*/ 9 h 80"/>
                <a:gd name="T76" fmla="*/ 25 w 51"/>
                <a:gd name="T77" fmla="*/ 5 h 80"/>
                <a:gd name="T78" fmla="*/ 25 w 51"/>
                <a:gd name="T79" fmla="*/ 4 h 80"/>
                <a:gd name="T80" fmla="*/ 26 w 51"/>
                <a:gd name="T81" fmla="*/ 4 h 80"/>
                <a:gd name="T82" fmla="*/ 24 w 51"/>
                <a:gd name="T83" fmla="*/ 3 h 80"/>
                <a:gd name="T84" fmla="*/ 22 w 51"/>
                <a:gd name="T85" fmla="*/ 4 h 80"/>
                <a:gd name="T86" fmla="*/ 42 w 51"/>
                <a:gd name="T87" fmla="*/ 37 h 80"/>
                <a:gd name="T88" fmla="*/ 47 w 51"/>
                <a:gd name="T89" fmla="*/ 58 h 80"/>
                <a:gd name="T90" fmla="*/ 49 w 51"/>
                <a:gd name="T91" fmla="*/ 58 h 80"/>
                <a:gd name="T92" fmla="*/ 47 w 51"/>
                <a:gd name="T93" fmla="*/ 58 h 80"/>
                <a:gd name="T94" fmla="*/ 49 w 51"/>
                <a:gd name="T95" fmla="*/ 5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1" h="80">
                  <a:moveTo>
                    <a:pt x="49" y="58"/>
                  </a:moveTo>
                  <a:cubicBezTo>
                    <a:pt x="51" y="58"/>
                    <a:pt x="51" y="58"/>
                    <a:pt x="51" y="58"/>
                  </a:cubicBezTo>
                  <a:cubicBezTo>
                    <a:pt x="51" y="52"/>
                    <a:pt x="50" y="45"/>
                    <a:pt x="47" y="35"/>
                  </a:cubicBezTo>
                  <a:cubicBezTo>
                    <a:pt x="43" y="26"/>
                    <a:pt x="37" y="15"/>
                    <a:pt x="25" y="1"/>
                  </a:cubicBezTo>
                  <a:cubicBezTo>
                    <a:pt x="25" y="1"/>
                    <a:pt x="24" y="0"/>
                    <a:pt x="24" y="0"/>
                  </a:cubicBezTo>
                  <a:cubicBezTo>
                    <a:pt x="23" y="0"/>
                    <a:pt x="22" y="1"/>
                    <a:pt x="22" y="1"/>
                  </a:cubicBezTo>
                  <a:cubicBezTo>
                    <a:pt x="22" y="1"/>
                    <a:pt x="16" y="9"/>
                    <a:pt x="11" y="19"/>
                  </a:cubicBezTo>
                  <a:cubicBezTo>
                    <a:pt x="5" y="29"/>
                    <a:pt x="0" y="42"/>
                    <a:pt x="0" y="53"/>
                  </a:cubicBezTo>
                  <a:cubicBezTo>
                    <a:pt x="0" y="57"/>
                    <a:pt x="0" y="60"/>
                    <a:pt x="1" y="63"/>
                  </a:cubicBezTo>
                  <a:cubicBezTo>
                    <a:pt x="3" y="67"/>
                    <a:pt x="5" y="72"/>
                    <a:pt x="9" y="75"/>
                  </a:cubicBezTo>
                  <a:cubicBezTo>
                    <a:pt x="13" y="78"/>
                    <a:pt x="19" y="80"/>
                    <a:pt x="28" y="80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29" y="80"/>
                    <a:pt x="34" y="80"/>
                    <a:pt x="40" y="77"/>
                  </a:cubicBezTo>
                  <a:cubicBezTo>
                    <a:pt x="43" y="75"/>
                    <a:pt x="45" y="73"/>
                    <a:pt x="48" y="70"/>
                  </a:cubicBezTo>
                  <a:cubicBezTo>
                    <a:pt x="50" y="67"/>
                    <a:pt x="51" y="63"/>
                    <a:pt x="51" y="58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62"/>
                    <a:pt x="45" y="65"/>
                    <a:pt x="44" y="67"/>
                  </a:cubicBezTo>
                  <a:cubicBezTo>
                    <a:pt x="41" y="71"/>
                    <a:pt x="37" y="73"/>
                    <a:pt x="34" y="74"/>
                  </a:cubicBezTo>
                  <a:cubicBezTo>
                    <a:pt x="32" y="75"/>
                    <a:pt x="31" y="75"/>
                    <a:pt x="30" y="75"/>
                  </a:cubicBezTo>
                  <a:cubicBezTo>
                    <a:pt x="29" y="75"/>
                    <a:pt x="29" y="76"/>
                    <a:pt x="29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0" y="75"/>
                    <a:pt x="15" y="73"/>
                    <a:pt x="12" y="71"/>
                  </a:cubicBezTo>
                  <a:cubicBezTo>
                    <a:pt x="9" y="68"/>
                    <a:pt x="7" y="65"/>
                    <a:pt x="6" y="62"/>
                  </a:cubicBezTo>
                  <a:cubicBezTo>
                    <a:pt x="5" y="59"/>
                    <a:pt x="5" y="56"/>
                    <a:pt x="5" y="53"/>
                  </a:cubicBezTo>
                  <a:cubicBezTo>
                    <a:pt x="5" y="43"/>
                    <a:pt x="10" y="31"/>
                    <a:pt x="15" y="21"/>
                  </a:cubicBezTo>
                  <a:cubicBezTo>
                    <a:pt x="18" y="16"/>
                    <a:pt x="20" y="12"/>
                    <a:pt x="22" y="9"/>
                  </a:cubicBezTo>
                  <a:cubicBezTo>
                    <a:pt x="23" y="7"/>
                    <a:pt x="24" y="6"/>
                    <a:pt x="25" y="5"/>
                  </a:cubicBezTo>
                  <a:cubicBezTo>
                    <a:pt x="25" y="5"/>
                    <a:pt x="25" y="5"/>
                    <a:pt x="25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33" y="17"/>
                    <a:pt x="39" y="28"/>
                    <a:pt x="42" y="37"/>
                  </a:cubicBezTo>
                  <a:cubicBezTo>
                    <a:pt x="46" y="46"/>
                    <a:pt x="47" y="53"/>
                    <a:pt x="47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7" y="58"/>
                    <a:pt x="47" y="58"/>
                    <a:pt x="47" y="58"/>
                  </a:cubicBezTo>
                  <a:lnTo>
                    <a:pt x="49" y="58"/>
                  </a:ln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1" name="îSḷîdé">
              <a:extLst>
                <a:ext uri="{FF2B5EF4-FFF2-40B4-BE49-F238E27FC236}">
                  <a16:creationId xmlns:a16="http://schemas.microsoft.com/office/drawing/2014/main" id="{1C5391BC-03FA-C671-824A-30846654D895}"/>
                </a:ext>
              </a:extLst>
            </p:cNvPr>
            <p:cNvSpPr/>
            <p:nvPr/>
          </p:nvSpPr>
          <p:spPr bwMode="auto">
            <a:xfrm>
              <a:off x="7384256" y="2805113"/>
              <a:ext cx="1501775" cy="1622425"/>
            </a:xfrm>
            <a:custGeom>
              <a:avLst/>
              <a:gdLst>
                <a:gd name="T0" fmla="*/ 71 w 783"/>
                <a:gd name="T1" fmla="*/ 317 h 847"/>
                <a:gd name="T2" fmla="*/ 284 w 783"/>
                <a:gd name="T3" fmla="*/ 758 h 847"/>
                <a:gd name="T4" fmla="*/ 705 w 783"/>
                <a:gd name="T5" fmla="*/ 477 h 847"/>
                <a:gd name="T6" fmla="*/ 489 w 783"/>
                <a:gd name="T7" fmla="*/ 47 h 847"/>
                <a:gd name="T8" fmla="*/ 71 w 783"/>
                <a:gd name="T9" fmla="*/ 31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3" h="847">
                  <a:moveTo>
                    <a:pt x="71" y="317"/>
                  </a:moveTo>
                  <a:cubicBezTo>
                    <a:pt x="0" y="519"/>
                    <a:pt x="0" y="665"/>
                    <a:pt x="284" y="758"/>
                  </a:cubicBezTo>
                  <a:cubicBezTo>
                    <a:pt x="556" y="847"/>
                    <a:pt x="642" y="671"/>
                    <a:pt x="705" y="477"/>
                  </a:cubicBezTo>
                  <a:cubicBezTo>
                    <a:pt x="783" y="238"/>
                    <a:pt x="669" y="93"/>
                    <a:pt x="489" y="47"/>
                  </a:cubicBezTo>
                  <a:cubicBezTo>
                    <a:pt x="309" y="0"/>
                    <a:pt x="170" y="41"/>
                    <a:pt x="71" y="317"/>
                  </a:cubicBezTo>
                </a:path>
              </a:pathLst>
            </a:custGeom>
            <a:solidFill>
              <a:srgbClr val="FBE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2" name="îṧļîdé">
              <a:extLst>
                <a:ext uri="{FF2B5EF4-FFF2-40B4-BE49-F238E27FC236}">
                  <a16:creationId xmlns:a16="http://schemas.microsoft.com/office/drawing/2014/main" id="{69D25DE9-905A-8367-07FE-91E9836B78B0}"/>
                </a:ext>
              </a:extLst>
            </p:cNvPr>
            <p:cNvSpPr/>
            <p:nvPr/>
          </p:nvSpPr>
          <p:spPr bwMode="auto">
            <a:xfrm>
              <a:off x="7731919" y="3298826"/>
              <a:ext cx="169863" cy="149225"/>
            </a:xfrm>
            <a:custGeom>
              <a:avLst/>
              <a:gdLst>
                <a:gd name="T0" fmla="*/ 0 w 89"/>
                <a:gd name="T1" fmla="*/ 57 h 78"/>
                <a:gd name="T2" fmla="*/ 56 w 89"/>
                <a:gd name="T3" fmla="*/ 6 h 78"/>
                <a:gd name="T4" fmla="*/ 80 w 89"/>
                <a:gd name="T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" h="78">
                  <a:moveTo>
                    <a:pt x="0" y="57"/>
                  </a:moveTo>
                  <a:cubicBezTo>
                    <a:pt x="9" y="23"/>
                    <a:pt x="34" y="0"/>
                    <a:pt x="56" y="6"/>
                  </a:cubicBezTo>
                  <a:cubicBezTo>
                    <a:pt x="78" y="12"/>
                    <a:pt x="89" y="44"/>
                    <a:pt x="80" y="78"/>
                  </a:cubicBezTo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3" name="îṧ1iḍê">
              <a:extLst>
                <a:ext uri="{FF2B5EF4-FFF2-40B4-BE49-F238E27FC236}">
                  <a16:creationId xmlns:a16="http://schemas.microsoft.com/office/drawing/2014/main" id="{BB43F76D-F579-6EBB-8535-E5FF89E614D0}"/>
                </a:ext>
              </a:extLst>
            </p:cNvPr>
            <p:cNvSpPr/>
            <p:nvPr/>
          </p:nvSpPr>
          <p:spPr bwMode="auto">
            <a:xfrm>
              <a:off x="7723981" y="3300413"/>
              <a:ext cx="174625" cy="155575"/>
            </a:xfrm>
            <a:custGeom>
              <a:avLst/>
              <a:gdLst>
                <a:gd name="T0" fmla="*/ 7 w 91"/>
                <a:gd name="T1" fmla="*/ 56 h 81"/>
                <a:gd name="T2" fmla="*/ 26 w 91"/>
                <a:gd name="T3" fmla="*/ 21 h 81"/>
                <a:gd name="T4" fmla="*/ 53 w 91"/>
                <a:gd name="T5" fmla="*/ 8 h 81"/>
                <a:gd name="T6" fmla="*/ 59 w 91"/>
                <a:gd name="T7" fmla="*/ 8 h 81"/>
                <a:gd name="T8" fmla="*/ 77 w 91"/>
                <a:gd name="T9" fmla="*/ 23 h 81"/>
                <a:gd name="T10" fmla="*/ 83 w 91"/>
                <a:gd name="T11" fmla="*/ 53 h 81"/>
                <a:gd name="T12" fmla="*/ 80 w 91"/>
                <a:gd name="T13" fmla="*/ 76 h 81"/>
                <a:gd name="T14" fmla="*/ 83 w 91"/>
                <a:gd name="T15" fmla="*/ 80 h 81"/>
                <a:gd name="T16" fmla="*/ 87 w 91"/>
                <a:gd name="T17" fmla="*/ 78 h 81"/>
                <a:gd name="T18" fmla="*/ 91 w 91"/>
                <a:gd name="T19" fmla="*/ 53 h 81"/>
                <a:gd name="T20" fmla="*/ 83 w 91"/>
                <a:gd name="T21" fmla="*/ 20 h 81"/>
                <a:gd name="T22" fmla="*/ 61 w 91"/>
                <a:gd name="T23" fmla="*/ 2 h 81"/>
                <a:gd name="T24" fmla="*/ 53 w 91"/>
                <a:gd name="T25" fmla="*/ 0 h 81"/>
                <a:gd name="T26" fmla="*/ 21 w 91"/>
                <a:gd name="T27" fmla="*/ 16 h 81"/>
                <a:gd name="T28" fmla="*/ 0 w 91"/>
                <a:gd name="T29" fmla="*/ 55 h 81"/>
                <a:gd name="T30" fmla="*/ 3 w 91"/>
                <a:gd name="T31" fmla="*/ 59 h 81"/>
                <a:gd name="T32" fmla="*/ 7 w 91"/>
                <a:gd name="T33" fmla="*/ 5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" h="81">
                  <a:moveTo>
                    <a:pt x="7" y="56"/>
                  </a:moveTo>
                  <a:cubicBezTo>
                    <a:pt x="11" y="42"/>
                    <a:pt x="18" y="30"/>
                    <a:pt x="26" y="21"/>
                  </a:cubicBezTo>
                  <a:cubicBezTo>
                    <a:pt x="35" y="12"/>
                    <a:pt x="44" y="8"/>
                    <a:pt x="53" y="8"/>
                  </a:cubicBezTo>
                  <a:cubicBezTo>
                    <a:pt x="55" y="8"/>
                    <a:pt x="57" y="8"/>
                    <a:pt x="59" y="8"/>
                  </a:cubicBezTo>
                  <a:cubicBezTo>
                    <a:pt x="66" y="10"/>
                    <a:pt x="72" y="16"/>
                    <a:pt x="77" y="23"/>
                  </a:cubicBezTo>
                  <a:cubicBezTo>
                    <a:pt x="81" y="31"/>
                    <a:pt x="83" y="41"/>
                    <a:pt x="83" y="53"/>
                  </a:cubicBezTo>
                  <a:cubicBezTo>
                    <a:pt x="83" y="60"/>
                    <a:pt x="82" y="68"/>
                    <a:pt x="80" y="76"/>
                  </a:cubicBezTo>
                  <a:cubicBezTo>
                    <a:pt x="80" y="78"/>
                    <a:pt x="81" y="80"/>
                    <a:pt x="83" y="80"/>
                  </a:cubicBezTo>
                  <a:cubicBezTo>
                    <a:pt x="85" y="81"/>
                    <a:pt x="87" y="80"/>
                    <a:pt x="87" y="78"/>
                  </a:cubicBezTo>
                  <a:cubicBezTo>
                    <a:pt x="90" y="69"/>
                    <a:pt x="91" y="61"/>
                    <a:pt x="91" y="53"/>
                  </a:cubicBezTo>
                  <a:cubicBezTo>
                    <a:pt x="91" y="40"/>
                    <a:pt x="88" y="29"/>
                    <a:pt x="83" y="20"/>
                  </a:cubicBezTo>
                  <a:cubicBezTo>
                    <a:pt x="78" y="11"/>
                    <a:pt x="71" y="4"/>
                    <a:pt x="61" y="2"/>
                  </a:cubicBezTo>
                  <a:cubicBezTo>
                    <a:pt x="58" y="1"/>
                    <a:pt x="56" y="0"/>
                    <a:pt x="53" y="0"/>
                  </a:cubicBezTo>
                  <a:cubicBezTo>
                    <a:pt x="42" y="0"/>
                    <a:pt x="31" y="6"/>
                    <a:pt x="21" y="16"/>
                  </a:cubicBezTo>
                  <a:cubicBezTo>
                    <a:pt x="12" y="26"/>
                    <a:pt x="5" y="39"/>
                    <a:pt x="0" y="55"/>
                  </a:cubicBezTo>
                  <a:cubicBezTo>
                    <a:pt x="0" y="57"/>
                    <a:pt x="1" y="58"/>
                    <a:pt x="3" y="59"/>
                  </a:cubicBezTo>
                  <a:cubicBezTo>
                    <a:pt x="5" y="60"/>
                    <a:pt x="7" y="58"/>
                    <a:pt x="7" y="56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4" name="íSḻîḍê">
              <a:extLst>
                <a:ext uri="{FF2B5EF4-FFF2-40B4-BE49-F238E27FC236}">
                  <a16:creationId xmlns:a16="http://schemas.microsoft.com/office/drawing/2014/main" id="{84E0177B-1538-60BD-3F64-91D4E10B9DD9}"/>
                </a:ext>
              </a:extLst>
            </p:cNvPr>
            <p:cNvSpPr/>
            <p:nvPr/>
          </p:nvSpPr>
          <p:spPr bwMode="auto">
            <a:xfrm>
              <a:off x="8363744" y="3524251"/>
              <a:ext cx="171450" cy="149225"/>
            </a:xfrm>
            <a:custGeom>
              <a:avLst/>
              <a:gdLst>
                <a:gd name="T0" fmla="*/ 0 w 89"/>
                <a:gd name="T1" fmla="*/ 56 h 78"/>
                <a:gd name="T2" fmla="*/ 57 w 89"/>
                <a:gd name="T3" fmla="*/ 6 h 78"/>
                <a:gd name="T4" fmla="*/ 80 w 89"/>
                <a:gd name="T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" h="78">
                  <a:moveTo>
                    <a:pt x="0" y="56"/>
                  </a:moveTo>
                  <a:cubicBezTo>
                    <a:pt x="10" y="22"/>
                    <a:pt x="35" y="0"/>
                    <a:pt x="57" y="6"/>
                  </a:cubicBezTo>
                  <a:cubicBezTo>
                    <a:pt x="79" y="12"/>
                    <a:pt x="89" y="44"/>
                    <a:pt x="80" y="78"/>
                  </a:cubicBezTo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5" name="îṩḻiďè">
              <a:extLst>
                <a:ext uri="{FF2B5EF4-FFF2-40B4-BE49-F238E27FC236}">
                  <a16:creationId xmlns:a16="http://schemas.microsoft.com/office/drawing/2014/main" id="{1C1FD406-5014-4DDE-62E3-CE5691165250}"/>
                </a:ext>
              </a:extLst>
            </p:cNvPr>
            <p:cNvSpPr/>
            <p:nvPr/>
          </p:nvSpPr>
          <p:spPr bwMode="auto">
            <a:xfrm>
              <a:off x="8358981" y="3527426"/>
              <a:ext cx="171450" cy="153988"/>
            </a:xfrm>
            <a:custGeom>
              <a:avLst/>
              <a:gdLst>
                <a:gd name="T0" fmla="*/ 7 w 90"/>
                <a:gd name="T1" fmla="*/ 56 h 81"/>
                <a:gd name="T2" fmla="*/ 26 w 90"/>
                <a:gd name="T3" fmla="*/ 21 h 81"/>
                <a:gd name="T4" fmla="*/ 53 w 90"/>
                <a:gd name="T5" fmla="*/ 7 h 81"/>
                <a:gd name="T6" fmla="*/ 59 w 90"/>
                <a:gd name="T7" fmla="*/ 8 h 81"/>
                <a:gd name="T8" fmla="*/ 76 w 90"/>
                <a:gd name="T9" fmla="*/ 23 h 81"/>
                <a:gd name="T10" fmla="*/ 83 w 90"/>
                <a:gd name="T11" fmla="*/ 53 h 81"/>
                <a:gd name="T12" fmla="*/ 80 w 90"/>
                <a:gd name="T13" fmla="*/ 76 h 81"/>
                <a:gd name="T14" fmla="*/ 83 w 90"/>
                <a:gd name="T15" fmla="*/ 80 h 81"/>
                <a:gd name="T16" fmla="*/ 87 w 90"/>
                <a:gd name="T17" fmla="*/ 78 h 81"/>
                <a:gd name="T18" fmla="*/ 90 w 90"/>
                <a:gd name="T19" fmla="*/ 53 h 81"/>
                <a:gd name="T20" fmla="*/ 83 w 90"/>
                <a:gd name="T21" fmla="*/ 20 h 81"/>
                <a:gd name="T22" fmla="*/ 61 w 90"/>
                <a:gd name="T23" fmla="*/ 1 h 81"/>
                <a:gd name="T24" fmla="*/ 53 w 90"/>
                <a:gd name="T25" fmla="*/ 0 h 81"/>
                <a:gd name="T26" fmla="*/ 21 w 90"/>
                <a:gd name="T27" fmla="*/ 16 h 81"/>
                <a:gd name="T28" fmla="*/ 0 w 90"/>
                <a:gd name="T29" fmla="*/ 54 h 81"/>
                <a:gd name="T30" fmla="*/ 3 w 90"/>
                <a:gd name="T31" fmla="*/ 59 h 81"/>
                <a:gd name="T32" fmla="*/ 7 w 90"/>
                <a:gd name="T33" fmla="*/ 5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81">
                  <a:moveTo>
                    <a:pt x="7" y="56"/>
                  </a:moveTo>
                  <a:cubicBezTo>
                    <a:pt x="11" y="42"/>
                    <a:pt x="18" y="29"/>
                    <a:pt x="26" y="21"/>
                  </a:cubicBezTo>
                  <a:cubicBezTo>
                    <a:pt x="34" y="12"/>
                    <a:pt x="44" y="7"/>
                    <a:pt x="53" y="7"/>
                  </a:cubicBezTo>
                  <a:cubicBezTo>
                    <a:pt x="55" y="7"/>
                    <a:pt x="57" y="8"/>
                    <a:pt x="59" y="8"/>
                  </a:cubicBezTo>
                  <a:cubicBezTo>
                    <a:pt x="66" y="10"/>
                    <a:pt x="72" y="15"/>
                    <a:pt x="76" y="23"/>
                  </a:cubicBezTo>
                  <a:cubicBezTo>
                    <a:pt x="81" y="31"/>
                    <a:pt x="83" y="41"/>
                    <a:pt x="83" y="53"/>
                  </a:cubicBezTo>
                  <a:cubicBezTo>
                    <a:pt x="83" y="60"/>
                    <a:pt x="82" y="68"/>
                    <a:pt x="80" y="76"/>
                  </a:cubicBezTo>
                  <a:cubicBezTo>
                    <a:pt x="79" y="78"/>
                    <a:pt x="81" y="80"/>
                    <a:pt x="83" y="80"/>
                  </a:cubicBezTo>
                  <a:cubicBezTo>
                    <a:pt x="84" y="81"/>
                    <a:pt x="86" y="79"/>
                    <a:pt x="87" y="78"/>
                  </a:cubicBezTo>
                  <a:cubicBezTo>
                    <a:pt x="89" y="69"/>
                    <a:pt x="90" y="61"/>
                    <a:pt x="90" y="53"/>
                  </a:cubicBezTo>
                  <a:cubicBezTo>
                    <a:pt x="90" y="40"/>
                    <a:pt x="88" y="29"/>
                    <a:pt x="83" y="20"/>
                  </a:cubicBezTo>
                  <a:cubicBezTo>
                    <a:pt x="78" y="11"/>
                    <a:pt x="70" y="4"/>
                    <a:pt x="61" y="1"/>
                  </a:cubicBezTo>
                  <a:cubicBezTo>
                    <a:pt x="58" y="1"/>
                    <a:pt x="55" y="0"/>
                    <a:pt x="53" y="0"/>
                  </a:cubicBezTo>
                  <a:cubicBezTo>
                    <a:pt x="41" y="0"/>
                    <a:pt x="30" y="6"/>
                    <a:pt x="21" y="16"/>
                  </a:cubicBezTo>
                  <a:cubicBezTo>
                    <a:pt x="12" y="25"/>
                    <a:pt x="4" y="39"/>
                    <a:pt x="0" y="54"/>
                  </a:cubicBezTo>
                  <a:cubicBezTo>
                    <a:pt x="0" y="56"/>
                    <a:pt x="1" y="58"/>
                    <a:pt x="3" y="59"/>
                  </a:cubicBezTo>
                  <a:cubicBezTo>
                    <a:pt x="4" y="59"/>
                    <a:pt x="6" y="58"/>
                    <a:pt x="7" y="56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6" name="îşḷiḋé">
              <a:extLst>
                <a:ext uri="{FF2B5EF4-FFF2-40B4-BE49-F238E27FC236}">
                  <a16:creationId xmlns:a16="http://schemas.microsoft.com/office/drawing/2014/main" id="{317BA453-6200-F2EB-D1F6-971D5777CBE8}"/>
                </a:ext>
              </a:extLst>
            </p:cNvPr>
            <p:cNvSpPr/>
            <p:nvPr/>
          </p:nvSpPr>
          <p:spPr bwMode="auto">
            <a:xfrm>
              <a:off x="7649369" y="3325813"/>
              <a:ext cx="68263" cy="22225"/>
            </a:xfrm>
            <a:custGeom>
              <a:avLst/>
              <a:gdLst>
                <a:gd name="T0" fmla="*/ 0 w 43"/>
                <a:gd name="T1" fmla="*/ 0 h 14"/>
                <a:gd name="T2" fmla="*/ 43 w 43"/>
                <a:gd name="T3" fmla="*/ 14 h 14"/>
                <a:gd name="T4" fmla="*/ 0 w 43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14">
                  <a:moveTo>
                    <a:pt x="0" y="0"/>
                  </a:moveTo>
                  <a:lnTo>
                    <a:pt x="4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7" name="í$ľiḓe">
              <a:extLst>
                <a:ext uri="{FF2B5EF4-FFF2-40B4-BE49-F238E27FC236}">
                  <a16:creationId xmlns:a16="http://schemas.microsoft.com/office/drawing/2014/main" id="{19A8DF9E-6531-FA5C-3998-86FF23B3D391}"/>
                </a:ext>
              </a:extLst>
            </p:cNvPr>
            <p:cNvSpPr/>
            <p:nvPr/>
          </p:nvSpPr>
          <p:spPr bwMode="auto">
            <a:xfrm>
              <a:off x="7649369" y="3325813"/>
              <a:ext cx="68263" cy="222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8" name="ïṥľîdè">
              <a:extLst>
                <a:ext uri="{FF2B5EF4-FFF2-40B4-BE49-F238E27FC236}">
                  <a16:creationId xmlns:a16="http://schemas.microsoft.com/office/drawing/2014/main" id="{6000C515-0C30-DB45-CD23-C0D2EAE7238F}"/>
                </a:ext>
              </a:extLst>
            </p:cNvPr>
            <p:cNvSpPr/>
            <p:nvPr/>
          </p:nvSpPr>
          <p:spPr bwMode="auto">
            <a:xfrm>
              <a:off x="7644606" y="3321051"/>
              <a:ext cx="79375" cy="33338"/>
            </a:xfrm>
            <a:custGeom>
              <a:avLst/>
              <a:gdLst>
                <a:gd name="T0" fmla="*/ 2 w 41"/>
                <a:gd name="T1" fmla="*/ 4 h 17"/>
                <a:gd name="T2" fmla="*/ 37 w 41"/>
                <a:gd name="T3" fmla="*/ 16 h 17"/>
                <a:gd name="T4" fmla="*/ 40 w 41"/>
                <a:gd name="T5" fmla="*/ 15 h 17"/>
                <a:gd name="T6" fmla="*/ 39 w 41"/>
                <a:gd name="T7" fmla="*/ 12 h 17"/>
                <a:gd name="T8" fmla="*/ 3 w 41"/>
                <a:gd name="T9" fmla="*/ 0 h 17"/>
                <a:gd name="T10" fmla="*/ 0 w 41"/>
                <a:gd name="T11" fmla="*/ 1 h 17"/>
                <a:gd name="T12" fmla="*/ 2 w 41"/>
                <a:gd name="T13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7">
                  <a:moveTo>
                    <a:pt x="2" y="4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9" y="17"/>
                    <a:pt x="40" y="16"/>
                    <a:pt x="40" y="15"/>
                  </a:cubicBezTo>
                  <a:cubicBezTo>
                    <a:pt x="41" y="13"/>
                    <a:pt x="40" y="12"/>
                    <a:pt x="39" y="1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3"/>
                    <a:pt x="0" y="4"/>
                    <a:pt x="2" y="4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9" name="ïśḷíḑe">
              <a:extLst>
                <a:ext uri="{FF2B5EF4-FFF2-40B4-BE49-F238E27FC236}">
                  <a16:creationId xmlns:a16="http://schemas.microsoft.com/office/drawing/2014/main" id="{FFFD8EDF-BB57-ECB0-8C60-16D746138D65}"/>
                </a:ext>
              </a:extLst>
            </p:cNvPr>
            <p:cNvSpPr/>
            <p:nvPr/>
          </p:nvSpPr>
          <p:spPr bwMode="auto">
            <a:xfrm>
              <a:off x="7638256" y="3354388"/>
              <a:ext cx="68263" cy="22225"/>
            </a:xfrm>
            <a:custGeom>
              <a:avLst/>
              <a:gdLst>
                <a:gd name="T0" fmla="*/ 0 w 43"/>
                <a:gd name="T1" fmla="*/ 0 h 14"/>
                <a:gd name="T2" fmla="*/ 43 w 43"/>
                <a:gd name="T3" fmla="*/ 14 h 14"/>
                <a:gd name="T4" fmla="*/ 0 w 43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14">
                  <a:moveTo>
                    <a:pt x="0" y="0"/>
                  </a:moveTo>
                  <a:lnTo>
                    <a:pt x="4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0" name="ísļïďé">
              <a:extLst>
                <a:ext uri="{FF2B5EF4-FFF2-40B4-BE49-F238E27FC236}">
                  <a16:creationId xmlns:a16="http://schemas.microsoft.com/office/drawing/2014/main" id="{01F4BD48-EB94-A5DA-1255-6B0771DAF7B2}"/>
                </a:ext>
              </a:extLst>
            </p:cNvPr>
            <p:cNvSpPr/>
            <p:nvPr/>
          </p:nvSpPr>
          <p:spPr bwMode="auto">
            <a:xfrm>
              <a:off x="7638256" y="3354388"/>
              <a:ext cx="68263" cy="222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1" name="îṥḻíďe">
              <a:extLst>
                <a:ext uri="{FF2B5EF4-FFF2-40B4-BE49-F238E27FC236}">
                  <a16:creationId xmlns:a16="http://schemas.microsoft.com/office/drawing/2014/main" id="{60A7559F-E4FC-05EF-F579-22B45FA98E1C}"/>
                </a:ext>
              </a:extLst>
            </p:cNvPr>
            <p:cNvSpPr/>
            <p:nvPr/>
          </p:nvSpPr>
          <p:spPr bwMode="auto">
            <a:xfrm>
              <a:off x="7631906" y="3351213"/>
              <a:ext cx="79375" cy="31750"/>
            </a:xfrm>
            <a:custGeom>
              <a:avLst/>
              <a:gdLst>
                <a:gd name="T0" fmla="*/ 2 w 41"/>
                <a:gd name="T1" fmla="*/ 5 h 17"/>
                <a:gd name="T2" fmla="*/ 38 w 41"/>
                <a:gd name="T3" fmla="*/ 17 h 17"/>
                <a:gd name="T4" fmla="*/ 41 w 41"/>
                <a:gd name="T5" fmla="*/ 15 h 17"/>
                <a:gd name="T6" fmla="*/ 40 w 41"/>
                <a:gd name="T7" fmla="*/ 12 h 17"/>
                <a:gd name="T8" fmla="*/ 4 w 41"/>
                <a:gd name="T9" fmla="*/ 0 h 17"/>
                <a:gd name="T10" fmla="*/ 1 w 41"/>
                <a:gd name="T11" fmla="*/ 2 h 17"/>
                <a:gd name="T12" fmla="*/ 2 w 41"/>
                <a:gd name="T1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7">
                  <a:moveTo>
                    <a:pt x="2" y="5"/>
                  </a:moveTo>
                  <a:cubicBezTo>
                    <a:pt x="38" y="17"/>
                    <a:pt x="38" y="17"/>
                    <a:pt x="38" y="17"/>
                  </a:cubicBezTo>
                  <a:cubicBezTo>
                    <a:pt x="39" y="17"/>
                    <a:pt x="41" y="16"/>
                    <a:pt x="41" y="15"/>
                  </a:cubicBezTo>
                  <a:cubicBezTo>
                    <a:pt x="41" y="14"/>
                    <a:pt x="41" y="12"/>
                    <a:pt x="40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1" y="2"/>
                  </a:cubicBezTo>
                  <a:cubicBezTo>
                    <a:pt x="0" y="3"/>
                    <a:pt x="1" y="4"/>
                    <a:pt x="2" y="5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2" name="ïśļîḓe">
              <a:extLst>
                <a:ext uri="{FF2B5EF4-FFF2-40B4-BE49-F238E27FC236}">
                  <a16:creationId xmlns:a16="http://schemas.microsoft.com/office/drawing/2014/main" id="{7F6537D5-38CB-B08D-14AA-ADEE89865EB2}"/>
                </a:ext>
              </a:extLst>
            </p:cNvPr>
            <p:cNvSpPr/>
            <p:nvPr/>
          </p:nvSpPr>
          <p:spPr bwMode="auto">
            <a:xfrm>
              <a:off x="8095456" y="3027363"/>
              <a:ext cx="685800" cy="1271588"/>
            </a:xfrm>
            <a:custGeom>
              <a:avLst/>
              <a:gdLst>
                <a:gd name="T0" fmla="*/ 258 w 358"/>
                <a:gd name="T1" fmla="*/ 0 h 664"/>
                <a:gd name="T2" fmla="*/ 253 w 358"/>
                <a:gd name="T3" fmla="*/ 19 h 664"/>
                <a:gd name="T4" fmla="*/ 205 w 358"/>
                <a:gd name="T5" fmla="*/ 494 h 664"/>
                <a:gd name="T6" fmla="*/ 0 w 358"/>
                <a:gd name="T7" fmla="*/ 661 h 664"/>
                <a:gd name="T8" fmla="*/ 45 w 358"/>
                <a:gd name="T9" fmla="*/ 664 h 664"/>
                <a:gd name="T10" fmla="*/ 233 w 358"/>
                <a:gd name="T11" fmla="*/ 572 h 664"/>
                <a:gd name="T12" fmla="*/ 333 w 358"/>
                <a:gd name="T13" fmla="*/ 360 h 664"/>
                <a:gd name="T14" fmla="*/ 358 w 358"/>
                <a:gd name="T15" fmla="*/ 218 h 664"/>
                <a:gd name="T16" fmla="*/ 290 w 358"/>
                <a:gd name="T17" fmla="*/ 31 h 664"/>
                <a:gd name="T18" fmla="*/ 258 w 358"/>
                <a:gd name="T19" fmla="*/ 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8" h="664">
                  <a:moveTo>
                    <a:pt x="258" y="0"/>
                  </a:moveTo>
                  <a:cubicBezTo>
                    <a:pt x="253" y="19"/>
                    <a:pt x="253" y="19"/>
                    <a:pt x="253" y="19"/>
                  </a:cubicBezTo>
                  <a:cubicBezTo>
                    <a:pt x="253" y="19"/>
                    <a:pt x="358" y="215"/>
                    <a:pt x="205" y="494"/>
                  </a:cubicBezTo>
                  <a:cubicBezTo>
                    <a:pt x="205" y="494"/>
                    <a:pt x="120" y="640"/>
                    <a:pt x="0" y="661"/>
                  </a:cubicBezTo>
                  <a:cubicBezTo>
                    <a:pt x="16" y="663"/>
                    <a:pt x="31" y="664"/>
                    <a:pt x="45" y="664"/>
                  </a:cubicBezTo>
                  <a:cubicBezTo>
                    <a:pt x="130" y="664"/>
                    <a:pt x="189" y="628"/>
                    <a:pt x="233" y="572"/>
                  </a:cubicBezTo>
                  <a:cubicBezTo>
                    <a:pt x="278" y="516"/>
                    <a:pt x="307" y="440"/>
                    <a:pt x="333" y="360"/>
                  </a:cubicBezTo>
                  <a:cubicBezTo>
                    <a:pt x="350" y="308"/>
                    <a:pt x="358" y="261"/>
                    <a:pt x="358" y="218"/>
                  </a:cubicBezTo>
                  <a:cubicBezTo>
                    <a:pt x="358" y="141"/>
                    <a:pt x="333" y="78"/>
                    <a:pt x="290" y="31"/>
                  </a:cubicBezTo>
                  <a:cubicBezTo>
                    <a:pt x="280" y="20"/>
                    <a:pt x="270" y="10"/>
                    <a:pt x="258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3" name="í$lîḑê">
              <a:extLst>
                <a:ext uri="{FF2B5EF4-FFF2-40B4-BE49-F238E27FC236}">
                  <a16:creationId xmlns:a16="http://schemas.microsoft.com/office/drawing/2014/main" id="{E060AD84-085C-9CD2-A4C5-DC9685D0A1D2}"/>
                </a:ext>
              </a:extLst>
            </p:cNvPr>
            <p:cNvSpPr/>
            <p:nvPr/>
          </p:nvSpPr>
          <p:spPr bwMode="auto">
            <a:xfrm>
              <a:off x="7441406" y="2860676"/>
              <a:ext cx="1344613" cy="1443038"/>
            </a:xfrm>
            <a:custGeom>
              <a:avLst/>
              <a:gdLst>
                <a:gd name="T0" fmla="*/ 41 w 701"/>
                <a:gd name="T1" fmla="*/ 288 h 754"/>
                <a:gd name="T2" fmla="*/ 40 w 701"/>
                <a:gd name="T3" fmla="*/ 288 h 754"/>
                <a:gd name="T4" fmla="*/ 0 w 701"/>
                <a:gd name="T5" fmla="*/ 472 h 754"/>
                <a:gd name="T6" fmla="*/ 56 w 701"/>
                <a:gd name="T7" fmla="*/ 619 h 754"/>
                <a:gd name="T8" fmla="*/ 254 w 701"/>
                <a:gd name="T9" fmla="*/ 730 h 754"/>
                <a:gd name="T10" fmla="*/ 386 w 701"/>
                <a:gd name="T11" fmla="*/ 754 h 754"/>
                <a:gd name="T12" fmla="*/ 576 w 701"/>
                <a:gd name="T13" fmla="*/ 660 h 754"/>
                <a:gd name="T14" fmla="*/ 676 w 701"/>
                <a:gd name="T15" fmla="*/ 448 h 754"/>
                <a:gd name="T16" fmla="*/ 701 w 701"/>
                <a:gd name="T17" fmla="*/ 305 h 754"/>
                <a:gd name="T18" fmla="*/ 633 w 701"/>
                <a:gd name="T19" fmla="*/ 116 h 754"/>
                <a:gd name="T20" fmla="*/ 459 w 701"/>
                <a:gd name="T21" fmla="*/ 16 h 754"/>
                <a:gd name="T22" fmla="*/ 344 w 701"/>
                <a:gd name="T23" fmla="*/ 0 h 754"/>
                <a:gd name="T24" fmla="*/ 174 w 701"/>
                <a:gd name="T25" fmla="*/ 63 h 754"/>
                <a:gd name="T26" fmla="*/ 40 w 701"/>
                <a:gd name="T27" fmla="*/ 288 h 754"/>
                <a:gd name="T28" fmla="*/ 41 w 701"/>
                <a:gd name="T29" fmla="*/ 288 h 754"/>
                <a:gd name="T30" fmla="*/ 43 w 701"/>
                <a:gd name="T31" fmla="*/ 288 h 754"/>
                <a:gd name="T32" fmla="*/ 175 w 701"/>
                <a:gd name="T33" fmla="*/ 65 h 754"/>
                <a:gd name="T34" fmla="*/ 344 w 701"/>
                <a:gd name="T35" fmla="*/ 2 h 754"/>
                <a:gd name="T36" fmla="*/ 459 w 701"/>
                <a:gd name="T37" fmla="*/ 19 h 754"/>
                <a:gd name="T38" fmla="*/ 631 w 701"/>
                <a:gd name="T39" fmla="*/ 118 h 754"/>
                <a:gd name="T40" fmla="*/ 699 w 701"/>
                <a:gd name="T41" fmla="*/ 305 h 754"/>
                <a:gd name="T42" fmla="*/ 674 w 701"/>
                <a:gd name="T43" fmla="*/ 447 h 754"/>
                <a:gd name="T44" fmla="*/ 574 w 701"/>
                <a:gd name="T45" fmla="*/ 659 h 754"/>
                <a:gd name="T46" fmla="*/ 386 w 701"/>
                <a:gd name="T47" fmla="*/ 751 h 754"/>
                <a:gd name="T48" fmla="*/ 254 w 701"/>
                <a:gd name="T49" fmla="*/ 728 h 754"/>
                <a:gd name="T50" fmla="*/ 58 w 701"/>
                <a:gd name="T51" fmla="*/ 617 h 754"/>
                <a:gd name="T52" fmla="*/ 3 w 701"/>
                <a:gd name="T53" fmla="*/ 472 h 754"/>
                <a:gd name="T54" fmla="*/ 43 w 701"/>
                <a:gd name="T55" fmla="*/ 288 h 754"/>
                <a:gd name="T56" fmla="*/ 41 w 701"/>
                <a:gd name="T57" fmla="*/ 288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01" h="754">
                  <a:moveTo>
                    <a:pt x="41" y="288"/>
                  </a:moveTo>
                  <a:cubicBezTo>
                    <a:pt x="40" y="288"/>
                    <a:pt x="40" y="288"/>
                    <a:pt x="40" y="288"/>
                  </a:cubicBezTo>
                  <a:cubicBezTo>
                    <a:pt x="16" y="355"/>
                    <a:pt x="0" y="417"/>
                    <a:pt x="0" y="472"/>
                  </a:cubicBezTo>
                  <a:cubicBezTo>
                    <a:pt x="0" y="527"/>
                    <a:pt x="16" y="576"/>
                    <a:pt x="56" y="619"/>
                  </a:cubicBezTo>
                  <a:cubicBezTo>
                    <a:pt x="96" y="662"/>
                    <a:pt x="159" y="699"/>
                    <a:pt x="254" y="730"/>
                  </a:cubicBezTo>
                  <a:cubicBezTo>
                    <a:pt x="304" y="746"/>
                    <a:pt x="347" y="754"/>
                    <a:pt x="386" y="754"/>
                  </a:cubicBezTo>
                  <a:cubicBezTo>
                    <a:pt x="472" y="754"/>
                    <a:pt x="531" y="717"/>
                    <a:pt x="576" y="660"/>
                  </a:cubicBezTo>
                  <a:cubicBezTo>
                    <a:pt x="621" y="604"/>
                    <a:pt x="650" y="527"/>
                    <a:pt x="676" y="448"/>
                  </a:cubicBezTo>
                  <a:cubicBezTo>
                    <a:pt x="693" y="396"/>
                    <a:pt x="701" y="348"/>
                    <a:pt x="701" y="305"/>
                  </a:cubicBezTo>
                  <a:cubicBezTo>
                    <a:pt x="701" y="227"/>
                    <a:pt x="676" y="164"/>
                    <a:pt x="633" y="116"/>
                  </a:cubicBezTo>
                  <a:cubicBezTo>
                    <a:pt x="590" y="68"/>
                    <a:pt x="530" y="35"/>
                    <a:pt x="459" y="16"/>
                  </a:cubicBezTo>
                  <a:cubicBezTo>
                    <a:pt x="419" y="6"/>
                    <a:pt x="381" y="0"/>
                    <a:pt x="344" y="0"/>
                  </a:cubicBezTo>
                  <a:cubicBezTo>
                    <a:pt x="281" y="0"/>
                    <a:pt x="224" y="18"/>
                    <a:pt x="174" y="63"/>
                  </a:cubicBezTo>
                  <a:cubicBezTo>
                    <a:pt x="123" y="109"/>
                    <a:pt x="78" y="181"/>
                    <a:pt x="40" y="288"/>
                  </a:cubicBezTo>
                  <a:cubicBezTo>
                    <a:pt x="41" y="288"/>
                    <a:pt x="41" y="288"/>
                    <a:pt x="41" y="288"/>
                  </a:cubicBezTo>
                  <a:cubicBezTo>
                    <a:pt x="43" y="288"/>
                    <a:pt x="43" y="288"/>
                    <a:pt x="43" y="288"/>
                  </a:cubicBezTo>
                  <a:cubicBezTo>
                    <a:pt x="81" y="182"/>
                    <a:pt x="125" y="110"/>
                    <a:pt x="175" y="65"/>
                  </a:cubicBezTo>
                  <a:cubicBezTo>
                    <a:pt x="225" y="20"/>
                    <a:pt x="282" y="2"/>
                    <a:pt x="344" y="2"/>
                  </a:cubicBezTo>
                  <a:cubicBezTo>
                    <a:pt x="380" y="2"/>
                    <a:pt x="419" y="8"/>
                    <a:pt x="459" y="19"/>
                  </a:cubicBezTo>
                  <a:cubicBezTo>
                    <a:pt x="529" y="37"/>
                    <a:pt x="589" y="70"/>
                    <a:pt x="631" y="118"/>
                  </a:cubicBezTo>
                  <a:cubicBezTo>
                    <a:pt x="674" y="165"/>
                    <a:pt x="699" y="228"/>
                    <a:pt x="699" y="305"/>
                  </a:cubicBezTo>
                  <a:cubicBezTo>
                    <a:pt x="699" y="348"/>
                    <a:pt x="691" y="395"/>
                    <a:pt x="674" y="447"/>
                  </a:cubicBezTo>
                  <a:cubicBezTo>
                    <a:pt x="648" y="527"/>
                    <a:pt x="619" y="603"/>
                    <a:pt x="574" y="659"/>
                  </a:cubicBezTo>
                  <a:cubicBezTo>
                    <a:pt x="530" y="715"/>
                    <a:pt x="471" y="751"/>
                    <a:pt x="386" y="751"/>
                  </a:cubicBezTo>
                  <a:cubicBezTo>
                    <a:pt x="348" y="751"/>
                    <a:pt x="304" y="744"/>
                    <a:pt x="254" y="728"/>
                  </a:cubicBezTo>
                  <a:cubicBezTo>
                    <a:pt x="160" y="697"/>
                    <a:pt x="97" y="660"/>
                    <a:pt x="58" y="617"/>
                  </a:cubicBezTo>
                  <a:cubicBezTo>
                    <a:pt x="18" y="575"/>
                    <a:pt x="3" y="526"/>
                    <a:pt x="3" y="472"/>
                  </a:cubicBezTo>
                  <a:cubicBezTo>
                    <a:pt x="3" y="417"/>
                    <a:pt x="19" y="356"/>
                    <a:pt x="43" y="288"/>
                  </a:cubicBezTo>
                  <a:cubicBezTo>
                    <a:pt x="41" y="288"/>
                    <a:pt x="41" y="288"/>
                    <a:pt x="41" y="288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4" name="îşlîḋé">
              <a:extLst>
                <a:ext uri="{FF2B5EF4-FFF2-40B4-BE49-F238E27FC236}">
                  <a16:creationId xmlns:a16="http://schemas.microsoft.com/office/drawing/2014/main" id="{F4C74DBA-0D2F-C24C-2C2F-DFAE8EF1FDF6}"/>
                </a:ext>
              </a:extLst>
            </p:cNvPr>
            <p:cNvSpPr/>
            <p:nvPr/>
          </p:nvSpPr>
          <p:spPr bwMode="auto">
            <a:xfrm>
              <a:off x="8112919" y="2490788"/>
              <a:ext cx="544513" cy="593725"/>
            </a:xfrm>
            <a:custGeom>
              <a:avLst/>
              <a:gdLst>
                <a:gd name="T0" fmla="*/ 242 w 284"/>
                <a:gd name="T1" fmla="*/ 141 h 310"/>
                <a:gd name="T2" fmla="*/ 126 w 284"/>
                <a:gd name="T3" fmla="*/ 36 h 310"/>
                <a:gd name="T4" fmla="*/ 62 w 284"/>
                <a:gd name="T5" fmla="*/ 5 h 310"/>
                <a:gd name="T6" fmla="*/ 14 w 284"/>
                <a:gd name="T7" fmla="*/ 57 h 310"/>
                <a:gd name="T8" fmla="*/ 54 w 284"/>
                <a:gd name="T9" fmla="*/ 175 h 310"/>
                <a:gd name="T10" fmla="*/ 168 w 284"/>
                <a:gd name="T11" fmla="*/ 261 h 310"/>
                <a:gd name="T12" fmla="*/ 284 w 284"/>
                <a:gd name="T13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310">
                  <a:moveTo>
                    <a:pt x="242" y="141"/>
                  </a:moveTo>
                  <a:cubicBezTo>
                    <a:pt x="203" y="105"/>
                    <a:pt x="145" y="52"/>
                    <a:pt x="126" y="36"/>
                  </a:cubicBezTo>
                  <a:cubicBezTo>
                    <a:pt x="109" y="21"/>
                    <a:pt x="89" y="0"/>
                    <a:pt x="62" y="5"/>
                  </a:cubicBezTo>
                  <a:cubicBezTo>
                    <a:pt x="38" y="9"/>
                    <a:pt x="23" y="31"/>
                    <a:pt x="14" y="57"/>
                  </a:cubicBezTo>
                  <a:cubicBezTo>
                    <a:pt x="0" y="99"/>
                    <a:pt x="27" y="146"/>
                    <a:pt x="54" y="175"/>
                  </a:cubicBezTo>
                  <a:cubicBezTo>
                    <a:pt x="84" y="210"/>
                    <a:pt x="127" y="241"/>
                    <a:pt x="168" y="261"/>
                  </a:cubicBezTo>
                  <a:cubicBezTo>
                    <a:pt x="207" y="280"/>
                    <a:pt x="239" y="300"/>
                    <a:pt x="284" y="310"/>
                  </a:cubicBezTo>
                </a:path>
              </a:pathLst>
            </a:custGeom>
            <a:solidFill>
              <a:srgbClr val="AB9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5" name="î$ľîḓe">
              <a:extLst>
                <a:ext uri="{FF2B5EF4-FFF2-40B4-BE49-F238E27FC236}">
                  <a16:creationId xmlns:a16="http://schemas.microsoft.com/office/drawing/2014/main" id="{3A205F7D-9D78-16D7-FACE-92BE4E258A84}"/>
                </a:ext>
              </a:extLst>
            </p:cNvPr>
            <p:cNvSpPr/>
            <p:nvPr/>
          </p:nvSpPr>
          <p:spPr bwMode="auto">
            <a:xfrm>
              <a:off x="8112919" y="2490788"/>
              <a:ext cx="606425" cy="604838"/>
            </a:xfrm>
            <a:custGeom>
              <a:avLst/>
              <a:gdLst>
                <a:gd name="T0" fmla="*/ 249 w 316"/>
                <a:gd name="T1" fmla="*/ 150 h 316"/>
                <a:gd name="T2" fmla="*/ 126 w 316"/>
                <a:gd name="T3" fmla="*/ 36 h 316"/>
                <a:gd name="T4" fmla="*/ 62 w 316"/>
                <a:gd name="T5" fmla="*/ 5 h 316"/>
                <a:gd name="T6" fmla="*/ 14 w 316"/>
                <a:gd name="T7" fmla="*/ 57 h 316"/>
                <a:gd name="T8" fmla="*/ 54 w 316"/>
                <a:gd name="T9" fmla="*/ 175 h 316"/>
                <a:gd name="T10" fmla="*/ 168 w 316"/>
                <a:gd name="T11" fmla="*/ 261 h 316"/>
                <a:gd name="T12" fmla="*/ 316 w 316"/>
                <a:gd name="T13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6" h="316">
                  <a:moveTo>
                    <a:pt x="249" y="150"/>
                  </a:moveTo>
                  <a:cubicBezTo>
                    <a:pt x="210" y="113"/>
                    <a:pt x="145" y="52"/>
                    <a:pt x="126" y="36"/>
                  </a:cubicBezTo>
                  <a:cubicBezTo>
                    <a:pt x="109" y="21"/>
                    <a:pt x="89" y="0"/>
                    <a:pt x="62" y="5"/>
                  </a:cubicBezTo>
                  <a:cubicBezTo>
                    <a:pt x="38" y="9"/>
                    <a:pt x="23" y="31"/>
                    <a:pt x="14" y="57"/>
                  </a:cubicBezTo>
                  <a:cubicBezTo>
                    <a:pt x="0" y="99"/>
                    <a:pt x="27" y="146"/>
                    <a:pt x="54" y="175"/>
                  </a:cubicBezTo>
                  <a:cubicBezTo>
                    <a:pt x="84" y="210"/>
                    <a:pt x="127" y="241"/>
                    <a:pt x="168" y="261"/>
                  </a:cubicBezTo>
                  <a:cubicBezTo>
                    <a:pt x="207" y="280"/>
                    <a:pt x="271" y="306"/>
                    <a:pt x="316" y="316"/>
                  </a:cubicBezTo>
                </a:path>
              </a:pathLst>
            </a:custGeom>
            <a:solidFill>
              <a:srgbClr val="D5D3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6" name="ïṣlïḑe">
              <a:extLst>
                <a:ext uri="{FF2B5EF4-FFF2-40B4-BE49-F238E27FC236}">
                  <a16:creationId xmlns:a16="http://schemas.microsoft.com/office/drawing/2014/main" id="{305974E5-C15E-0954-4F01-6B9CAB030BB7}"/>
                </a:ext>
              </a:extLst>
            </p:cNvPr>
            <p:cNvSpPr/>
            <p:nvPr/>
          </p:nvSpPr>
          <p:spPr bwMode="auto">
            <a:xfrm>
              <a:off x="8139906" y="2609851"/>
              <a:ext cx="419100" cy="231775"/>
            </a:xfrm>
            <a:custGeom>
              <a:avLst/>
              <a:gdLst>
                <a:gd name="T0" fmla="*/ 219 w 219"/>
                <a:gd name="T1" fmla="*/ 79 h 121"/>
                <a:gd name="T2" fmla="*/ 168 w 219"/>
                <a:gd name="T3" fmla="*/ 31 h 121"/>
                <a:gd name="T4" fmla="*/ 6 w 219"/>
                <a:gd name="T5" fmla="*/ 0 h 121"/>
                <a:gd name="T6" fmla="*/ 3 w 219"/>
                <a:gd name="T7" fmla="*/ 39 h 121"/>
                <a:gd name="T8" fmla="*/ 219 w 219"/>
                <a:gd name="T9" fmla="*/ 79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121">
                  <a:moveTo>
                    <a:pt x="219" y="79"/>
                  </a:moveTo>
                  <a:cubicBezTo>
                    <a:pt x="204" y="64"/>
                    <a:pt x="186" y="47"/>
                    <a:pt x="168" y="31"/>
                  </a:cubicBezTo>
                  <a:cubicBezTo>
                    <a:pt x="113" y="52"/>
                    <a:pt x="45" y="22"/>
                    <a:pt x="6" y="0"/>
                  </a:cubicBezTo>
                  <a:cubicBezTo>
                    <a:pt x="0" y="18"/>
                    <a:pt x="1" y="28"/>
                    <a:pt x="3" y="39"/>
                  </a:cubicBezTo>
                  <a:cubicBezTo>
                    <a:pt x="127" y="121"/>
                    <a:pt x="219" y="79"/>
                    <a:pt x="219" y="79"/>
                  </a:cubicBezTo>
                  <a:close/>
                </a:path>
              </a:pathLst>
            </a:custGeom>
            <a:solidFill>
              <a:srgbClr val="ECE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7" name="íṣļiďê">
              <a:extLst>
                <a:ext uri="{FF2B5EF4-FFF2-40B4-BE49-F238E27FC236}">
                  <a16:creationId xmlns:a16="http://schemas.microsoft.com/office/drawing/2014/main" id="{2C0D59A3-586C-535F-6CFC-210A6AC1B7E2}"/>
                </a:ext>
              </a:extLst>
            </p:cNvPr>
            <p:cNvSpPr/>
            <p:nvPr/>
          </p:nvSpPr>
          <p:spPr bwMode="auto">
            <a:xfrm>
              <a:off x="8130381" y="2497138"/>
              <a:ext cx="554038" cy="590550"/>
            </a:xfrm>
            <a:custGeom>
              <a:avLst/>
              <a:gdLst>
                <a:gd name="T0" fmla="*/ 241 w 289"/>
                <a:gd name="T1" fmla="*/ 146 h 309"/>
                <a:gd name="T2" fmla="*/ 118 w 289"/>
                <a:gd name="T3" fmla="*/ 32 h 309"/>
                <a:gd name="T4" fmla="*/ 93 w 289"/>
                <a:gd name="T5" fmla="*/ 11 h 309"/>
                <a:gd name="T6" fmla="*/ 61 w 289"/>
                <a:gd name="T7" fmla="*/ 0 h 309"/>
                <a:gd name="T8" fmla="*/ 53 w 289"/>
                <a:gd name="T9" fmla="*/ 1 h 309"/>
                <a:gd name="T10" fmla="*/ 22 w 289"/>
                <a:gd name="T11" fmla="*/ 19 h 309"/>
                <a:gd name="T12" fmla="*/ 4 w 289"/>
                <a:gd name="T13" fmla="*/ 54 h 309"/>
                <a:gd name="T14" fmla="*/ 0 w 289"/>
                <a:gd name="T15" fmla="*/ 78 h 309"/>
                <a:gd name="T16" fmla="*/ 44 w 289"/>
                <a:gd name="T17" fmla="*/ 173 h 309"/>
                <a:gd name="T18" fmla="*/ 158 w 289"/>
                <a:gd name="T19" fmla="*/ 259 h 309"/>
                <a:gd name="T20" fmla="*/ 287 w 289"/>
                <a:gd name="T21" fmla="*/ 309 h 309"/>
                <a:gd name="T22" fmla="*/ 288 w 289"/>
                <a:gd name="T23" fmla="*/ 308 h 309"/>
                <a:gd name="T24" fmla="*/ 288 w 289"/>
                <a:gd name="T25" fmla="*/ 306 h 309"/>
                <a:gd name="T26" fmla="*/ 159 w 289"/>
                <a:gd name="T27" fmla="*/ 257 h 309"/>
                <a:gd name="T28" fmla="*/ 45 w 289"/>
                <a:gd name="T29" fmla="*/ 172 h 309"/>
                <a:gd name="T30" fmla="*/ 2 w 289"/>
                <a:gd name="T31" fmla="*/ 78 h 309"/>
                <a:gd name="T32" fmla="*/ 6 w 289"/>
                <a:gd name="T33" fmla="*/ 55 h 309"/>
                <a:gd name="T34" fmla="*/ 24 w 289"/>
                <a:gd name="T35" fmla="*/ 21 h 309"/>
                <a:gd name="T36" fmla="*/ 53 w 289"/>
                <a:gd name="T37" fmla="*/ 3 h 309"/>
                <a:gd name="T38" fmla="*/ 61 w 289"/>
                <a:gd name="T39" fmla="*/ 3 h 309"/>
                <a:gd name="T40" fmla="*/ 91 w 289"/>
                <a:gd name="T41" fmla="*/ 13 h 309"/>
                <a:gd name="T42" fmla="*/ 117 w 289"/>
                <a:gd name="T43" fmla="*/ 34 h 309"/>
                <a:gd name="T44" fmla="*/ 239 w 289"/>
                <a:gd name="T45" fmla="*/ 147 h 309"/>
                <a:gd name="T46" fmla="*/ 241 w 289"/>
                <a:gd name="T47" fmla="*/ 147 h 309"/>
                <a:gd name="T48" fmla="*/ 241 w 289"/>
                <a:gd name="T49" fmla="*/ 14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9" h="309">
                  <a:moveTo>
                    <a:pt x="241" y="146"/>
                  </a:moveTo>
                  <a:cubicBezTo>
                    <a:pt x="202" y="109"/>
                    <a:pt x="137" y="48"/>
                    <a:pt x="118" y="32"/>
                  </a:cubicBezTo>
                  <a:cubicBezTo>
                    <a:pt x="111" y="25"/>
                    <a:pt x="102" y="17"/>
                    <a:pt x="93" y="11"/>
                  </a:cubicBezTo>
                  <a:cubicBezTo>
                    <a:pt x="83" y="5"/>
                    <a:pt x="73" y="0"/>
                    <a:pt x="61" y="0"/>
                  </a:cubicBezTo>
                  <a:cubicBezTo>
                    <a:pt x="58" y="0"/>
                    <a:pt x="55" y="0"/>
                    <a:pt x="53" y="1"/>
                  </a:cubicBezTo>
                  <a:cubicBezTo>
                    <a:pt x="40" y="3"/>
                    <a:pt x="30" y="10"/>
                    <a:pt x="22" y="19"/>
                  </a:cubicBezTo>
                  <a:cubicBezTo>
                    <a:pt x="14" y="28"/>
                    <a:pt x="8" y="41"/>
                    <a:pt x="4" y="54"/>
                  </a:cubicBezTo>
                  <a:cubicBezTo>
                    <a:pt x="1" y="62"/>
                    <a:pt x="0" y="70"/>
                    <a:pt x="0" y="78"/>
                  </a:cubicBezTo>
                  <a:cubicBezTo>
                    <a:pt x="0" y="113"/>
                    <a:pt x="22" y="149"/>
                    <a:pt x="44" y="173"/>
                  </a:cubicBezTo>
                  <a:cubicBezTo>
                    <a:pt x="74" y="208"/>
                    <a:pt x="117" y="239"/>
                    <a:pt x="158" y="259"/>
                  </a:cubicBezTo>
                  <a:cubicBezTo>
                    <a:pt x="198" y="278"/>
                    <a:pt x="242" y="298"/>
                    <a:pt x="287" y="309"/>
                  </a:cubicBezTo>
                  <a:cubicBezTo>
                    <a:pt x="288" y="309"/>
                    <a:pt x="288" y="308"/>
                    <a:pt x="288" y="308"/>
                  </a:cubicBezTo>
                  <a:cubicBezTo>
                    <a:pt x="289" y="307"/>
                    <a:pt x="288" y="306"/>
                    <a:pt x="288" y="306"/>
                  </a:cubicBezTo>
                  <a:cubicBezTo>
                    <a:pt x="243" y="296"/>
                    <a:pt x="199" y="276"/>
                    <a:pt x="159" y="257"/>
                  </a:cubicBezTo>
                  <a:cubicBezTo>
                    <a:pt x="119" y="237"/>
                    <a:pt x="76" y="206"/>
                    <a:pt x="45" y="172"/>
                  </a:cubicBezTo>
                  <a:cubicBezTo>
                    <a:pt x="24" y="147"/>
                    <a:pt x="2" y="112"/>
                    <a:pt x="2" y="78"/>
                  </a:cubicBezTo>
                  <a:cubicBezTo>
                    <a:pt x="2" y="70"/>
                    <a:pt x="4" y="62"/>
                    <a:pt x="6" y="55"/>
                  </a:cubicBezTo>
                  <a:cubicBezTo>
                    <a:pt x="10" y="42"/>
                    <a:pt x="16" y="30"/>
                    <a:pt x="24" y="21"/>
                  </a:cubicBezTo>
                  <a:cubicBezTo>
                    <a:pt x="32" y="12"/>
                    <a:pt x="41" y="5"/>
                    <a:pt x="53" y="3"/>
                  </a:cubicBezTo>
                  <a:cubicBezTo>
                    <a:pt x="56" y="3"/>
                    <a:pt x="58" y="3"/>
                    <a:pt x="61" y="3"/>
                  </a:cubicBezTo>
                  <a:cubicBezTo>
                    <a:pt x="72" y="3"/>
                    <a:pt x="82" y="7"/>
                    <a:pt x="91" y="13"/>
                  </a:cubicBezTo>
                  <a:cubicBezTo>
                    <a:pt x="100" y="19"/>
                    <a:pt x="109" y="27"/>
                    <a:pt x="117" y="34"/>
                  </a:cubicBezTo>
                  <a:cubicBezTo>
                    <a:pt x="135" y="50"/>
                    <a:pt x="201" y="111"/>
                    <a:pt x="239" y="147"/>
                  </a:cubicBezTo>
                  <a:cubicBezTo>
                    <a:pt x="240" y="148"/>
                    <a:pt x="241" y="148"/>
                    <a:pt x="241" y="147"/>
                  </a:cubicBezTo>
                  <a:cubicBezTo>
                    <a:pt x="242" y="147"/>
                    <a:pt x="242" y="146"/>
                    <a:pt x="241" y="146"/>
                  </a:cubicBez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8" name="îṡļîďè">
              <a:extLst>
                <a:ext uri="{FF2B5EF4-FFF2-40B4-BE49-F238E27FC236}">
                  <a16:creationId xmlns:a16="http://schemas.microsoft.com/office/drawing/2014/main" id="{7301B3E5-3DB4-0934-42D7-823C357C9340}"/>
                </a:ext>
              </a:extLst>
            </p:cNvPr>
            <p:cNvSpPr/>
            <p:nvPr/>
          </p:nvSpPr>
          <p:spPr bwMode="auto">
            <a:xfrm>
              <a:off x="8473281" y="3346451"/>
              <a:ext cx="196850" cy="146050"/>
            </a:xfrm>
            <a:custGeom>
              <a:avLst/>
              <a:gdLst>
                <a:gd name="T0" fmla="*/ 95 w 103"/>
                <a:gd name="T1" fmla="*/ 62 h 76"/>
                <a:gd name="T2" fmla="*/ 70 w 103"/>
                <a:gd name="T3" fmla="*/ 71 h 76"/>
                <a:gd name="T4" fmla="*/ 14 w 103"/>
                <a:gd name="T5" fmla="*/ 45 h 76"/>
                <a:gd name="T6" fmla="*/ 5 w 103"/>
                <a:gd name="T7" fmla="*/ 20 h 76"/>
                <a:gd name="T8" fmla="*/ 8 w 103"/>
                <a:gd name="T9" fmla="*/ 13 h 76"/>
                <a:gd name="T10" fmla="*/ 33 w 103"/>
                <a:gd name="T11" fmla="*/ 4 h 76"/>
                <a:gd name="T12" fmla="*/ 89 w 103"/>
                <a:gd name="T13" fmla="*/ 30 h 76"/>
                <a:gd name="T14" fmla="*/ 98 w 103"/>
                <a:gd name="T15" fmla="*/ 55 h 76"/>
                <a:gd name="T16" fmla="*/ 95 w 103"/>
                <a:gd name="T17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76">
                  <a:moveTo>
                    <a:pt x="95" y="62"/>
                  </a:moveTo>
                  <a:cubicBezTo>
                    <a:pt x="91" y="72"/>
                    <a:pt x="80" y="76"/>
                    <a:pt x="70" y="71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4" y="41"/>
                    <a:pt x="0" y="30"/>
                    <a:pt x="5" y="2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2" y="4"/>
                    <a:pt x="23" y="0"/>
                    <a:pt x="33" y="4"/>
                  </a:cubicBezTo>
                  <a:cubicBezTo>
                    <a:pt x="89" y="30"/>
                    <a:pt x="89" y="30"/>
                    <a:pt x="89" y="30"/>
                  </a:cubicBezTo>
                  <a:cubicBezTo>
                    <a:pt x="99" y="35"/>
                    <a:pt x="103" y="46"/>
                    <a:pt x="98" y="55"/>
                  </a:cubicBezTo>
                  <a:lnTo>
                    <a:pt x="95" y="62"/>
                  </a:lnTo>
                  <a:close/>
                </a:path>
              </a:pathLst>
            </a:custGeom>
            <a:solidFill>
              <a:srgbClr val="B6B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9" name="iṧļîḋê">
              <a:extLst>
                <a:ext uri="{FF2B5EF4-FFF2-40B4-BE49-F238E27FC236}">
                  <a16:creationId xmlns:a16="http://schemas.microsoft.com/office/drawing/2014/main" id="{77731D89-3B74-54FB-A219-874165B550B3}"/>
                </a:ext>
              </a:extLst>
            </p:cNvPr>
            <p:cNvSpPr/>
            <p:nvPr/>
          </p:nvSpPr>
          <p:spPr bwMode="auto">
            <a:xfrm>
              <a:off x="8473281" y="3346451"/>
              <a:ext cx="173038" cy="141288"/>
            </a:xfrm>
            <a:custGeom>
              <a:avLst/>
              <a:gdLst>
                <a:gd name="T0" fmla="*/ 33 w 90"/>
                <a:gd name="T1" fmla="*/ 4 h 74"/>
                <a:gd name="T2" fmla="*/ 35 w 90"/>
                <a:gd name="T3" fmla="*/ 5 h 74"/>
                <a:gd name="T4" fmla="*/ 30 w 90"/>
                <a:gd name="T5" fmla="*/ 12 h 74"/>
                <a:gd name="T6" fmla="*/ 27 w 90"/>
                <a:gd name="T7" fmla="*/ 18 h 74"/>
                <a:gd name="T8" fmla="*/ 36 w 90"/>
                <a:gd name="T9" fmla="*/ 43 h 74"/>
                <a:gd name="T10" fmla="*/ 90 w 90"/>
                <a:gd name="T11" fmla="*/ 69 h 74"/>
                <a:gd name="T12" fmla="*/ 70 w 90"/>
                <a:gd name="T13" fmla="*/ 71 h 74"/>
                <a:gd name="T14" fmla="*/ 14 w 90"/>
                <a:gd name="T15" fmla="*/ 45 h 74"/>
                <a:gd name="T16" fmla="*/ 5 w 90"/>
                <a:gd name="T17" fmla="*/ 20 h 74"/>
                <a:gd name="T18" fmla="*/ 8 w 90"/>
                <a:gd name="T19" fmla="*/ 13 h 74"/>
                <a:gd name="T20" fmla="*/ 33 w 90"/>
                <a:gd name="T2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74">
                  <a:moveTo>
                    <a:pt x="33" y="4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3" y="7"/>
                    <a:pt x="31" y="9"/>
                    <a:pt x="30" y="12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3" y="28"/>
                    <a:pt x="27" y="39"/>
                    <a:pt x="36" y="43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85" y="73"/>
                    <a:pt x="77" y="74"/>
                    <a:pt x="70" y="71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4" y="41"/>
                    <a:pt x="0" y="30"/>
                    <a:pt x="5" y="2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2" y="4"/>
                    <a:pt x="23" y="0"/>
                    <a:pt x="33" y="4"/>
                  </a:cubicBezTo>
                  <a:close/>
                </a:path>
              </a:pathLst>
            </a:custGeom>
            <a:solidFill>
              <a:srgbClr val="969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0" name="íşliḓê">
              <a:extLst>
                <a:ext uri="{FF2B5EF4-FFF2-40B4-BE49-F238E27FC236}">
                  <a16:creationId xmlns:a16="http://schemas.microsoft.com/office/drawing/2014/main" id="{E579EF9E-9F24-6C7C-5B04-F4D964E771A8}"/>
                </a:ext>
              </a:extLst>
            </p:cNvPr>
            <p:cNvSpPr/>
            <p:nvPr/>
          </p:nvSpPr>
          <p:spPr bwMode="auto">
            <a:xfrm>
              <a:off x="7723981" y="3090863"/>
              <a:ext cx="196850" cy="123825"/>
            </a:xfrm>
            <a:custGeom>
              <a:avLst/>
              <a:gdLst>
                <a:gd name="T0" fmla="*/ 99 w 103"/>
                <a:gd name="T1" fmla="*/ 49 h 65"/>
                <a:gd name="T2" fmla="*/ 76 w 103"/>
                <a:gd name="T3" fmla="*/ 63 h 65"/>
                <a:gd name="T4" fmla="*/ 15 w 103"/>
                <a:gd name="T5" fmla="*/ 46 h 65"/>
                <a:gd name="T6" fmla="*/ 2 w 103"/>
                <a:gd name="T7" fmla="*/ 23 h 65"/>
                <a:gd name="T8" fmla="*/ 4 w 103"/>
                <a:gd name="T9" fmla="*/ 16 h 65"/>
                <a:gd name="T10" fmla="*/ 27 w 103"/>
                <a:gd name="T11" fmla="*/ 3 h 65"/>
                <a:gd name="T12" fmla="*/ 87 w 103"/>
                <a:gd name="T13" fmla="*/ 19 h 65"/>
                <a:gd name="T14" fmla="*/ 101 w 103"/>
                <a:gd name="T15" fmla="*/ 42 h 65"/>
                <a:gd name="T16" fmla="*/ 99 w 103"/>
                <a:gd name="T17" fmla="*/ 4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5">
                  <a:moveTo>
                    <a:pt x="99" y="49"/>
                  </a:moveTo>
                  <a:cubicBezTo>
                    <a:pt x="96" y="60"/>
                    <a:pt x="86" y="65"/>
                    <a:pt x="76" y="63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5" y="44"/>
                    <a:pt x="0" y="33"/>
                    <a:pt x="2" y="2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7" y="6"/>
                    <a:pt x="17" y="0"/>
                    <a:pt x="27" y="3"/>
                  </a:cubicBezTo>
                  <a:cubicBezTo>
                    <a:pt x="87" y="19"/>
                    <a:pt x="87" y="19"/>
                    <a:pt x="87" y="19"/>
                  </a:cubicBezTo>
                  <a:cubicBezTo>
                    <a:pt x="98" y="22"/>
                    <a:pt x="103" y="32"/>
                    <a:pt x="101" y="42"/>
                  </a:cubicBezTo>
                  <a:lnTo>
                    <a:pt x="99" y="49"/>
                  </a:lnTo>
                  <a:close/>
                </a:path>
              </a:pathLst>
            </a:custGeom>
            <a:solidFill>
              <a:srgbClr val="B6B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1" name="î$ļíḑe">
              <a:extLst>
                <a:ext uri="{FF2B5EF4-FFF2-40B4-BE49-F238E27FC236}">
                  <a16:creationId xmlns:a16="http://schemas.microsoft.com/office/drawing/2014/main" id="{58B8527B-66A8-D250-E980-50A8AE9A1055}"/>
                </a:ext>
              </a:extLst>
            </p:cNvPr>
            <p:cNvSpPr/>
            <p:nvPr/>
          </p:nvSpPr>
          <p:spPr bwMode="auto">
            <a:xfrm>
              <a:off x="7723981" y="3090863"/>
              <a:ext cx="182563" cy="123825"/>
            </a:xfrm>
            <a:custGeom>
              <a:avLst/>
              <a:gdLst>
                <a:gd name="T0" fmla="*/ 27 w 95"/>
                <a:gd name="T1" fmla="*/ 3 h 65"/>
                <a:gd name="T2" fmla="*/ 30 w 95"/>
                <a:gd name="T3" fmla="*/ 3 h 65"/>
                <a:gd name="T4" fmla="*/ 26 w 95"/>
                <a:gd name="T5" fmla="*/ 10 h 65"/>
                <a:gd name="T6" fmla="*/ 24 w 95"/>
                <a:gd name="T7" fmla="*/ 18 h 65"/>
                <a:gd name="T8" fmla="*/ 37 w 95"/>
                <a:gd name="T9" fmla="*/ 41 h 65"/>
                <a:gd name="T10" fmla="*/ 95 w 95"/>
                <a:gd name="T11" fmla="*/ 57 h 65"/>
                <a:gd name="T12" fmla="*/ 76 w 95"/>
                <a:gd name="T13" fmla="*/ 63 h 65"/>
                <a:gd name="T14" fmla="*/ 15 w 95"/>
                <a:gd name="T15" fmla="*/ 46 h 65"/>
                <a:gd name="T16" fmla="*/ 2 w 95"/>
                <a:gd name="T17" fmla="*/ 23 h 65"/>
                <a:gd name="T18" fmla="*/ 4 w 95"/>
                <a:gd name="T19" fmla="*/ 16 h 65"/>
                <a:gd name="T20" fmla="*/ 27 w 95"/>
                <a:gd name="T21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65">
                  <a:moveTo>
                    <a:pt x="27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28" y="5"/>
                    <a:pt x="27" y="8"/>
                    <a:pt x="26" y="1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1" y="28"/>
                    <a:pt x="27" y="38"/>
                    <a:pt x="37" y="41"/>
                  </a:cubicBezTo>
                  <a:cubicBezTo>
                    <a:pt x="95" y="57"/>
                    <a:pt x="95" y="57"/>
                    <a:pt x="95" y="57"/>
                  </a:cubicBezTo>
                  <a:cubicBezTo>
                    <a:pt x="90" y="62"/>
                    <a:pt x="83" y="65"/>
                    <a:pt x="76" y="63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5" y="44"/>
                    <a:pt x="0" y="33"/>
                    <a:pt x="2" y="2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7" y="6"/>
                    <a:pt x="17" y="0"/>
                    <a:pt x="27" y="3"/>
                  </a:cubicBezTo>
                  <a:close/>
                </a:path>
              </a:pathLst>
            </a:custGeom>
            <a:solidFill>
              <a:srgbClr val="969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2" name="ïṣḷiḍê">
              <a:extLst>
                <a:ext uri="{FF2B5EF4-FFF2-40B4-BE49-F238E27FC236}">
                  <a16:creationId xmlns:a16="http://schemas.microsoft.com/office/drawing/2014/main" id="{1416F1FA-B16D-5C70-29D4-C9AA75B46228}"/>
                </a:ext>
              </a:extLst>
            </p:cNvPr>
            <p:cNvSpPr/>
            <p:nvPr/>
          </p:nvSpPr>
          <p:spPr bwMode="auto">
            <a:xfrm>
              <a:off x="8160544" y="3824288"/>
              <a:ext cx="98425" cy="250825"/>
            </a:xfrm>
            <a:custGeom>
              <a:avLst/>
              <a:gdLst>
                <a:gd name="T0" fmla="*/ 1 w 51"/>
                <a:gd name="T1" fmla="*/ 5 h 131"/>
                <a:gd name="T2" fmla="*/ 1 w 51"/>
                <a:gd name="T3" fmla="*/ 5 h 131"/>
                <a:gd name="T4" fmla="*/ 25 w 51"/>
                <a:gd name="T5" fmla="*/ 22 h 131"/>
                <a:gd name="T6" fmla="*/ 46 w 51"/>
                <a:gd name="T7" fmla="*/ 74 h 131"/>
                <a:gd name="T8" fmla="*/ 32 w 51"/>
                <a:gd name="T9" fmla="*/ 127 h 131"/>
                <a:gd name="T10" fmla="*/ 33 w 51"/>
                <a:gd name="T11" fmla="*/ 130 h 131"/>
                <a:gd name="T12" fmla="*/ 36 w 51"/>
                <a:gd name="T13" fmla="*/ 129 h 131"/>
                <a:gd name="T14" fmla="*/ 51 w 51"/>
                <a:gd name="T15" fmla="*/ 74 h 131"/>
                <a:gd name="T16" fmla="*/ 27 w 51"/>
                <a:gd name="T17" fmla="*/ 18 h 131"/>
                <a:gd name="T18" fmla="*/ 3 w 51"/>
                <a:gd name="T19" fmla="*/ 1 h 131"/>
                <a:gd name="T20" fmla="*/ 0 w 51"/>
                <a:gd name="T21" fmla="*/ 2 h 131"/>
                <a:gd name="T22" fmla="*/ 1 w 51"/>
                <a:gd name="T2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131"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3" y="6"/>
                    <a:pt x="14" y="11"/>
                    <a:pt x="25" y="22"/>
                  </a:cubicBezTo>
                  <a:cubicBezTo>
                    <a:pt x="36" y="33"/>
                    <a:pt x="46" y="50"/>
                    <a:pt x="46" y="74"/>
                  </a:cubicBezTo>
                  <a:cubicBezTo>
                    <a:pt x="46" y="89"/>
                    <a:pt x="42" y="106"/>
                    <a:pt x="32" y="127"/>
                  </a:cubicBezTo>
                  <a:cubicBezTo>
                    <a:pt x="31" y="128"/>
                    <a:pt x="31" y="129"/>
                    <a:pt x="33" y="130"/>
                  </a:cubicBezTo>
                  <a:cubicBezTo>
                    <a:pt x="34" y="131"/>
                    <a:pt x="35" y="130"/>
                    <a:pt x="36" y="129"/>
                  </a:cubicBezTo>
                  <a:cubicBezTo>
                    <a:pt x="47" y="108"/>
                    <a:pt x="51" y="90"/>
                    <a:pt x="51" y="74"/>
                  </a:cubicBezTo>
                  <a:cubicBezTo>
                    <a:pt x="51" y="48"/>
                    <a:pt x="39" y="29"/>
                    <a:pt x="27" y="18"/>
                  </a:cubicBezTo>
                  <a:cubicBezTo>
                    <a:pt x="15" y="6"/>
                    <a:pt x="3" y="1"/>
                    <a:pt x="3" y="1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3" name="íṡ1ídê">
              <a:extLst>
                <a:ext uri="{FF2B5EF4-FFF2-40B4-BE49-F238E27FC236}">
                  <a16:creationId xmlns:a16="http://schemas.microsoft.com/office/drawing/2014/main" id="{D393F00C-C0F6-06AC-A9B4-B7457AF9963B}"/>
                </a:ext>
              </a:extLst>
            </p:cNvPr>
            <p:cNvSpPr/>
            <p:nvPr/>
          </p:nvSpPr>
          <p:spPr bwMode="auto">
            <a:xfrm>
              <a:off x="7662069" y="3717926"/>
              <a:ext cx="179388" cy="130175"/>
            </a:xfrm>
            <a:custGeom>
              <a:avLst/>
              <a:gdLst>
                <a:gd name="T0" fmla="*/ 91 w 93"/>
                <a:gd name="T1" fmla="*/ 1 h 68"/>
                <a:gd name="T2" fmla="*/ 78 w 93"/>
                <a:gd name="T3" fmla="*/ 0 h 68"/>
                <a:gd name="T4" fmla="*/ 35 w 93"/>
                <a:gd name="T5" fmla="*/ 11 h 68"/>
                <a:gd name="T6" fmla="*/ 0 w 93"/>
                <a:gd name="T7" fmla="*/ 65 h 68"/>
                <a:gd name="T8" fmla="*/ 2 w 93"/>
                <a:gd name="T9" fmla="*/ 68 h 68"/>
                <a:gd name="T10" fmla="*/ 5 w 93"/>
                <a:gd name="T11" fmla="*/ 66 h 68"/>
                <a:gd name="T12" fmla="*/ 38 w 93"/>
                <a:gd name="T13" fmla="*/ 15 h 68"/>
                <a:gd name="T14" fmla="*/ 78 w 93"/>
                <a:gd name="T15" fmla="*/ 4 h 68"/>
                <a:gd name="T16" fmla="*/ 87 w 93"/>
                <a:gd name="T17" fmla="*/ 5 h 68"/>
                <a:gd name="T18" fmla="*/ 89 w 93"/>
                <a:gd name="T19" fmla="*/ 5 h 68"/>
                <a:gd name="T20" fmla="*/ 90 w 93"/>
                <a:gd name="T21" fmla="*/ 5 h 68"/>
                <a:gd name="T22" fmla="*/ 90 w 93"/>
                <a:gd name="T23" fmla="*/ 5 h 68"/>
                <a:gd name="T24" fmla="*/ 93 w 93"/>
                <a:gd name="T25" fmla="*/ 3 h 68"/>
                <a:gd name="T26" fmla="*/ 91 w 93"/>
                <a:gd name="T27" fmla="*/ 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3" h="68">
                  <a:moveTo>
                    <a:pt x="91" y="1"/>
                  </a:moveTo>
                  <a:cubicBezTo>
                    <a:pt x="91" y="1"/>
                    <a:pt x="86" y="0"/>
                    <a:pt x="78" y="0"/>
                  </a:cubicBezTo>
                  <a:cubicBezTo>
                    <a:pt x="67" y="0"/>
                    <a:pt x="50" y="1"/>
                    <a:pt x="35" y="11"/>
                  </a:cubicBezTo>
                  <a:cubicBezTo>
                    <a:pt x="20" y="20"/>
                    <a:pt x="6" y="37"/>
                    <a:pt x="0" y="65"/>
                  </a:cubicBezTo>
                  <a:cubicBezTo>
                    <a:pt x="0" y="66"/>
                    <a:pt x="1" y="68"/>
                    <a:pt x="2" y="68"/>
                  </a:cubicBezTo>
                  <a:cubicBezTo>
                    <a:pt x="3" y="68"/>
                    <a:pt x="5" y="67"/>
                    <a:pt x="5" y="66"/>
                  </a:cubicBezTo>
                  <a:cubicBezTo>
                    <a:pt x="11" y="39"/>
                    <a:pt x="24" y="23"/>
                    <a:pt x="38" y="15"/>
                  </a:cubicBezTo>
                  <a:cubicBezTo>
                    <a:pt x="52" y="6"/>
                    <a:pt x="67" y="4"/>
                    <a:pt x="78" y="4"/>
                  </a:cubicBezTo>
                  <a:cubicBezTo>
                    <a:pt x="81" y="4"/>
                    <a:pt x="85" y="5"/>
                    <a:pt x="87" y="5"/>
                  </a:cubicBezTo>
                  <a:cubicBezTo>
                    <a:pt x="88" y="5"/>
                    <a:pt x="89" y="5"/>
                    <a:pt x="89" y="5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91" y="6"/>
                    <a:pt x="93" y="5"/>
                    <a:pt x="93" y="3"/>
                  </a:cubicBezTo>
                  <a:cubicBezTo>
                    <a:pt x="93" y="2"/>
                    <a:pt x="92" y="1"/>
                    <a:pt x="91" y="1"/>
                  </a:cubicBez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4" name="işliḑê">
              <a:extLst>
                <a:ext uri="{FF2B5EF4-FFF2-40B4-BE49-F238E27FC236}">
                  <a16:creationId xmlns:a16="http://schemas.microsoft.com/office/drawing/2014/main" id="{214FDCB8-8130-23FF-9E7B-6704E4C76544}"/>
                </a:ext>
              </a:extLst>
            </p:cNvPr>
            <p:cNvSpPr/>
            <p:nvPr/>
          </p:nvSpPr>
          <p:spPr bwMode="auto">
            <a:xfrm>
              <a:off x="8120856" y="3090863"/>
              <a:ext cx="290513" cy="123825"/>
            </a:xfrm>
            <a:custGeom>
              <a:avLst/>
              <a:gdLst>
                <a:gd name="T0" fmla="*/ 3 w 152"/>
                <a:gd name="T1" fmla="*/ 6 h 65"/>
                <a:gd name="T2" fmla="*/ 3 w 152"/>
                <a:gd name="T3" fmla="*/ 6 h 65"/>
                <a:gd name="T4" fmla="*/ 15 w 152"/>
                <a:gd name="T5" fmla="*/ 5 h 65"/>
                <a:gd name="T6" fmla="*/ 148 w 152"/>
                <a:gd name="T7" fmla="*/ 64 h 65"/>
                <a:gd name="T8" fmla="*/ 151 w 152"/>
                <a:gd name="T9" fmla="*/ 64 h 65"/>
                <a:gd name="T10" fmla="*/ 151 w 152"/>
                <a:gd name="T11" fmla="*/ 61 h 65"/>
                <a:gd name="T12" fmla="*/ 15 w 152"/>
                <a:gd name="T13" fmla="*/ 0 h 65"/>
                <a:gd name="T14" fmla="*/ 2 w 152"/>
                <a:gd name="T15" fmla="*/ 1 h 65"/>
                <a:gd name="T16" fmla="*/ 0 w 152"/>
                <a:gd name="T17" fmla="*/ 4 h 65"/>
                <a:gd name="T18" fmla="*/ 3 w 152"/>
                <a:gd name="T19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65"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9" y="5"/>
                    <a:pt x="15" y="5"/>
                  </a:cubicBezTo>
                  <a:cubicBezTo>
                    <a:pt x="40" y="5"/>
                    <a:pt x="95" y="12"/>
                    <a:pt x="148" y="64"/>
                  </a:cubicBezTo>
                  <a:cubicBezTo>
                    <a:pt x="149" y="65"/>
                    <a:pt x="150" y="65"/>
                    <a:pt x="151" y="64"/>
                  </a:cubicBezTo>
                  <a:cubicBezTo>
                    <a:pt x="152" y="63"/>
                    <a:pt x="152" y="62"/>
                    <a:pt x="151" y="61"/>
                  </a:cubicBezTo>
                  <a:cubicBezTo>
                    <a:pt x="98" y="7"/>
                    <a:pt x="40" y="0"/>
                    <a:pt x="15" y="0"/>
                  </a:cubicBezTo>
                  <a:cubicBezTo>
                    <a:pt x="7" y="0"/>
                    <a:pt x="3" y="1"/>
                    <a:pt x="2" y="1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1" y="5"/>
                    <a:pt x="2" y="6"/>
                    <a:pt x="3" y="6"/>
                  </a:cubicBez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5" name="îśľíḍé">
              <a:extLst>
                <a:ext uri="{FF2B5EF4-FFF2-40B4-BE49-F238E27FC236}">
                  <a16:creationId xmlns:a16="http://schemas.microsoft.com/office/drawing/2014/main" id="{85FD9CC2-2B21-1653-45F4-B3CADCE234E3}"/>
                </a:ext>
              </a:extLst>
            </p:cNvPr>
            <p:cNvSpPr/>
            <p:nvPr/>
          </p:nvSpPr>
          <p:spPr bwMode="auto">
            <a:xfrm>
              <a:off x="8197056" y="3035301"/>
              <a:ext cx="188913" cy="85725"/>
            </a:xfrm>
            <a:custGeom>
              <a:avLst/>
              <a:gdLst>
                <a:gd name="T0" fmla="*/ 3 w 98"/>
                <a:gd name="T1" fmla="*/ 5 h 45"/>
                <a:gd name="T2" fmla="*/ 3 w 98"/>
                <a:gd name="T3" fmla="*/ 5 h 45"/>
                <a:gd name="T4" fmla="*/ 94 w 98"/>
                <a:gd name="T5" fmla="*/ 44 h 45"/>
                <a:gd name="T6" fmla="*/ 97 w 98"/>
                <a:gd name="T7" fmla="*/ 44 h 45"/>
                <a:gd name="T8" fmla="*/ 97 w 98"/>
                <a:gd name="T9" fmla="*/ 40 h 45"/>
                <a:gd name="T10" fmla="*/ 3 w 98"/>
                <a:gd name="T11" fmla="*/ 0 h 45"/>
                <a:gd name="T12" fmla="*/ 0 w 98"/>
                <a:gd name="T13" fmla="*/ 2 h 45"/>
                <a:gd name="T14" fmla="*/ 3 w 98"/>
                <a:gd name="T15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5"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9" y="6"/>
                    <a:pt x="56" y="14"/>
                    <a:pt x="94" y="44"/>
                  </a:cubicBezTo>
                  <a:cubicBezTo>
                    <a:pt x="95" y="45"/>
                    <a:pt x="96" y="45"/>
                    <a:pt x="97" y="44"/>
                  </a:cubicBezTo>
                  <a:cubicBezTo>
                    <a:pt x="98" y="43"/>
                    <a:pt x="98" y="41"/>
                    <a:pt x="97" y="40"/>
                  </a:cubicBezTo>
                  <a:cubicBezTo>
                    <a:pt x="56" y="7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4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6" name="ïSḻïḍé">
              <a:extLst>
                <a:ext uri="{FF2B5EF4-FFF2-40B4-BE49-F238E27FC236}">
                  <a16:creationId xmlns:a16="http://schemas.microsoft.com/office/drawing/2014/main" id="{A695ECAC-704B-DFE5-B96E-33082E64DAFB}"/>
                </a:ext>
              </a:extLst>
            </p:cNvPr>
            <p:cNvSpPr/>
            <p:nvPr/>
          </p:nvSpPr>
          <p:spPr bwMode="auto">
            <a:xfrm>
              <a:off x="8565356" y="3638551"/>
              <a:ext cx="69850" cy="22225"/>
            </a:xfrm>
            <a:custGeom>
              <a:avLst/>
              <a:gdLst>
                <a:gd name="T0" fmla="*/ 0 w 44"/>
                <a:gd name="T1" fmla="*/ 0 h 14"/>
                <a:gd name="T2" fmla="*/ 44 w 44"/>
                <a:gd name="T3" fmla="*/ 14 h 14"/>
                <a:gd name="T4" fmla="*/ 0 w 44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14">
                  <a:moveTo>
                    <a:pt x="0" y="0"/>
                  </a:move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7" name="í$ḷíḓe">
              <a:extLst>
                <a:ext uri="{FF2B5EF4-FFF2-40B4-BE49-F238E27FC236}">
                  <a16:creationId xmlns:a16="http://schemas.microsoft.com/office/drawing/2014/main" id="{9600EA85-7515-0A68-8995-4B90451D26AA}"/>
                </a:ext>
              </a:extLst>
            </p:cNvPr>
            <p:cNvSpPr/>
            <p:nvPr/>
          </p:nvSpPr>
          <p:spPr bwMode="auto">
            <a:xfrm>
              <a:off x="8565356" y="3638551"/>
              <a:ext cx="69850" cy="222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8" name="îşľîḋê">
              <a:extLst>
                <a:ext uri="{FF2B5EF4-FFF2-40B4-BE49-F238E27FC236}">
                  <a16:creationId xmlns:a16="http://schemas.microsoft.com/office/drawing/2014/main" id="{3B44DF83-1ED2-BA13-D2D5-83D9838BFC90}"/>
                </a:ext>
              </a:extLst>
            </p:cNvPr>
            <p:cNvSpPr/>
            <p:nvPr/>
          </p:nvSpPr>
          <p:spPr bwMode="auto">
            <a:xfrm>
              <a:off x="8559006" y="3632201"/>
              <a:ext cx="79375" cy="31750"/>
            </a:xfrm>
            <a:custGeom>
              <a:avLst/>
              <a:gdLst>
                <a:gd name="T0" fmla="*/ 2 w 41"/>
                <a:gd name="T1" fmla="*/ 5 h 17"/>
                <a:gd name="T2" fmla="*/ 38 w 41"/>
                <a:gd name="T3" fmla="*/ 17 h 17"/>
                <a:gd name="T4" fmla="*/ 41 w 41"/>
                <a:gd name="T5" fmla="*/ 15 h 17"/>
                <a:gd name="T6" fmla="*/ 39 w 41"/>
                <a:gd name="T7" fmla="*/ 12 h 17"/>
                <a:gd name="T8" fmla="*/ 4 w 41"/>
                <a:gd name="T9" fmla="*/ 1 h 17"/>
                <a:gd name="T10" fmla="*/ 1 w 41"/>
                <a:gd name="T11" fmla="*/ 2 h 17"/>
                <a:gd name="T12" fmla="*/ 2 w 41"/>
                <a:gd name="T1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7">
                  <a:moveTo>
                    <a:pt x="2" y="5"/>
                  </a:moveTo>
                  <a:cubicBezTo>
                    <a:pt x="38" y="17"/>
                    <a:pt x="38" y="17"/>
                    <a:pt x="38" y="17"/>
                  </a:cubicBezTo>
                  <a:cubicBezTo>
                    <a:pt x="39" y="17"/>
                    <a:pt x="41" y="17"/>
                    <a:pt x="41" y="15"/>
                  </a:cubicBezTo>
                  <a:cubicBezTo>
                    <a:pt x="41" y="14"/>
                    <a:pt x="41" y="13"/>
                    <a:pt x="39" y="1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1" y="1"/>
                    <a:pt x="1" y="2"/>
                  </a:cubicBezTo>
                  <a:cubicBezTo>
                    <a:pt x="0" y="3"/>
                    <a:pt x="1" y="5"/>
                    <a:pt x="2" y="5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9" name="ïşḻídé">
              <a:extLst>
                <a:ext uri="{FF2B5EF4-FFF2-40B4-BE49-F238E27FC236}">
                  <a16:creationId xmlns:a16="http://schemas.microsoft.com/office/drawing/2014/main" id="{B981A85A-1766-5A58-ADE8-0F961CB87B31}"/>
                </a:ext>
              </a:extLst>
            </p:cNvPr>
            <p:cNvSpPr/>
            <p:nvPr/>
          </p:nvSpPr>
          <p:spPr bwMode="auto">
            <a:xfrm>
              <a:off x="8554244" y="3667126"/>
              <a:ext cx="66675" cy="22225"/>
            </a:xfrm>
            <a:custGeom>
              <a:avLst/>
              <a:gdLst>
                <a:gd name="T0" fmla="*/ 0 w 42"/>
                <a:gd name="T1" fmla="*/ 0 h 14"/>
                <a:gd name="T2" fmla="*/ 42 w 42"/>
                <a:gd name="T3" fmla="*/ 14 h 14"/>
                <a:gd name="T4" fmla="*/ 0 w 42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14">
                  <a:moveTo>
                    <a:pt x="0" y="0"/>
                  </a:moveTo>
                  <a:lnTo>
                    <a:pt x="4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0" name="íṥḷîḓè">
              <a:extLst>
                <a:ext uri="{FF2B5EF4-FFF2-40B4-BE49-F238E27FC236}">
                  <a16:creationId xmlns:a16="http://schemas.microsoft.com/office/drawing/2014/main" id="{5FCD2B9C-1A32-4B4D-6E1D-E765DB4DDF6C}"/>
                </a:ext>
              </a:extLst>
            </p:cNvPr>
            <p:cNvSpPr/>
            <p:nvPr/>
          </p:nvSpPr>
          <p:spPr bwMode="auto">
            <a:xfrm>
              <a:off x="8554244" y="3667126"/>
              <a:ext cx="66675" cy="222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1" name="îṥlidè">
              <a:extLst>
                <a:ext uri="{FF2B5EF4-FFF2-40B4-BE49-F238E27FC236}">
                  <a16:creationId xmlns:a16="http://schemas.microsoft.com/office/drawing/2014/main" id="{0F784992-D769-0B8B-53C1-47E435929940}"/>
                </a:ext>
              </a:extLst>
            </p:cNvPr>
            <p:cNvSpPr/>
            <p:nvPr/>
          </p:nvSpPr>
          <p:spPr bwMode="auto">
            <a:xfrm>
              <a:off x="8547894" y="3662363"/>
              <a:ext cx="79375" cy="33338"/>
            </a:xfrm>
            <a:custGeom>
              <a:avLst/>
              <a:gdLst>
                <a:gd name="T0" fmla="*/ 2 w 41"/>
                <a:gd name="T1" fmla="*/ 5 h 17"/>
                <a:gd name="T2" fmla="*/ 38 w 41"/>
                <a:gd name="T3" fmla="*/ 16 h 17"/>
                <a:gd name="T4" fmla="*/ 41 w 41"/>
                <a:gd name="T5" fmla="*/ 15 h 17"/>
                <a:gd name="T6" fmla="*/ 39 w 41"/>
                <a:gd name="T7" fmla="*/ 12 h 17"/>
                <a:gd name="T8" fmla="*/ 4 w 41"/>
                <a:gd name="T9" fmla="*/ 0 h 17"/>
                <a:gd name="T10" fmla="*/ 1 w 41"/>
                <a:gd name="T11" fmla="*/ 1 h 17"/>
                <a:gd name="T12" fmla="*/ 2 w 41"/>
                <a:gd name="T1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7">
                  <a:moveTo>
                    <a:pt x="2" y="5"/>
                  </a:moveTo>
                  <a:cubicBezTo>
                    <a:pt x="38" y="16"/>
                    <a:pt x="38" y="16"/>
                    <a:pt x="38" y="16"/>
                  </a:cubicBezTo>
                  <a:cubicBezTo>
                    <a:pt x="39" y="17"/>
                    <a:pt x="40" y="16"/>
                    <a:pt x="41" y="15"/>
                  </a:cubicBezTo>
                  <a:cubicBezTo>
                    <a:pt x="41" y="14"/>
                    <a:pt x="40" y="12"/>
                    <a:pt x="39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"/>
                    <a:pt x="1" y="4"/>
                    <a:pt x="2" y="5"/>
                  </a:cubicBezTo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2" name="iṥḻíḋê">
              <a:extLst>
                <a:ext uri="{FF2B5EF4-FFF2-40B4-BE49-F238E27FC236}">
                  <a16:creationId xmlns:a16="http://schemas.microsoft.com/office/drawing/2014/main" id="{1D082FC4-CC70-3BC8-3D01-A3CE53DD373A}"/>
                </a:ext>
              </a:extLst>
            </p:cNvPr>
            <p:cNvSpPr/>
            <p:nvPr/>
          </p:nvSpPr>
          <p:spPr bwMode="auto">
            <a:xfrm>
              <a:off x="8484394" y="4060826"/>
              <a:ext cx="887413" cy="1039813"/>
            </a:xfrm>
            <a:custGeom>
              <a:avLst/>
              <a:gdLst>
                <a:gd name="T0" fmla="*/ 310 w 463"/>
                <a:gd name="T1" fmla="*/ 145 h 543"/>
                <a:gd name="T2" fmla="*/ 418 w 463"/>
                <a:gd name="T3" fmla="*/ 431 h 543"/>
                <a:gd name="T4" fmla="*/ 410 w 463"/>
                <a:gd name="T5" fmla="*/ 496 h 543"/>
                <a:gd name="T6" fmla="*/ 362 w 463"/>
                <a:gd name="T7" fmla="*/ 493 h 543"/>
                <a:gd name="T8" fmla="*/ 215 w 463"/>
                <a:gd name="T9" fmla="*/ 263 h 543"/>
                <a:gd name="T10" fmla="*/ 152 w 463"/>
                <a:gd name="T11" fmla="*/ 224 h 543"/>
                <a:gd name="T12" fmla="*/ 27 w 463"/>
                <a:gd name="T13" fmla="*/ 69 h 543"/>
                <a:gd name="T14" fmla="*/ 310 w 463"/>
                <a:gd name="T15" fmla="*/ 145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3" h="543">
                  <a:moveTo>
                    <a:pt x="310" y="145"/>
                  </a:moveTo>
                  <a:cubicBezTo>
                    <a:pt x="463" y="255"/>
                    <a:pt x="418" y="431"/>
                    <a:pt x="418" y="431"/>
                  </a:cubicBezTo>
                  <a:cubicBezTo>
                    <a:pt x="433" y="494"/>
                    <a:pt x="424" y="489"/>
                    <a:pt x="410" y="496"/>
                  </a:cubicBezTo>
                  <a:cubicBezTo>
                    <a:pt x="397" y="502"/>
                    <a:pt x="394" y="543"/>
                    <a:pt x="362" y="493"/>
                  </a:cubicBezTo>
                  <a:cubicBezTo>
                    <a:pt x="362" y="493"/>
                    <a:pt x="273" y="388"/>
                    <a:pt x="215" y="263"/>
                  </a:cubicBezTo>
                  <a:cubicBezTo>
                    <a:pt x="215" y="263"/>
                    <a:pt x="169" y="233"/>
                    <a:pt x="152" y="224"/>
                  </a:cubicBezTo>
                  <a:cubicBezTo>
                    <a:pt x="13" y="142"/>
                    <a:pt x="0" y="104"/>
                    <a:pt x="27" y="69"/>
                  </a:cubicBezTo>
                  <a:cubicBezTo>
                    <a:pt x="79" y="0"/>
                    <a:pt x="270" y="116"/>
                    <a:pt x="310" y="145"/>
                  </a:cubicBezTo>
                  <a:close/>
                </a:path>
              </a:pathLst>
            </a:custGeom>
            <a:solidFill>
              <a:srgbClr val="D7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3" name="iŝliḍé">
              <a:extLst>
                <a:ext uri="{FF2B5EF4-FFF2-40B4-BE49-F238E27FC236}">
                  <a16:creationId xmlns:a16="http://schemas.microsoft.com/office/drawing/2014/main" id="{27219FD8-CDD3-3051-B696-067EB0B50733}"/>
                </a:ext>
              </a:extLst>
            </p:cNvPr>
            <p:cNvSpPr/>
            <p:nvPr/>
          </p:nvSpPr>
          <p:spPr bwMode="auto">
            <a:xfrm>
              <a:off x="9176544" y="4702176"/>
              <a:ext cx="74613" cy="103188"/>
            </a:xfrm>
            <a:custGeom>
              <a:avLst/>
              <a:gdLst>
                <a:gd name="T0" fmla="*/ 46 w 47"/>
                <a:gd name="T1" fmla="*/ 65 h 65"/>
                <a:gd name="T2" fmla="*/ 0 w 47"/>
                <a:gd name="T3" fmla="*/ 45 h 65"/>
                <a:gd name="T4" fmla="*/ 1 w 47"/>
                <a:gd name="T5" fmla="*/ 0 h 65"/>
                <a:gd name="T6" fmla="*/ 47 w 47"/>
                <a:gd name="T7" fmla="*/ 22 h 65"/>
                <a:gd name="T8" fmla="*/ 46 w 47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5">
                  <a:moveTo>
                    <a:pt x="46" y="65"/>
                  </a:moveTo>
                  <a:lnTo>
                    <a:pt x="0" y="45"/>
                  </a:lnTo>
                  <a:lnTo>
                    <a:pt x="1" y="0"/>
                  </a:lnTo>
                  <a:lnTo>
                    <a:pt x="47" y="22"/>
                  </a:lnTo>
                  <a:lnTo>
                    <a:pt x="46" y="65"/>
                  </a:lnTo>
                  <a:close/>
                </a:path>
              </a:pathLst>
            </a:custGeom>
            <a:solidFill>
              <a:srgbClr val="F5E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4" name="îs1îḍè">
              <a:extLst>
                <a:ext uri="{FF2B5EF4-FFF2-40B4-BE49-F238E27FC236}">
                  <a16:creationId xmlns:a16="http://schemas.microsoft.com/office/drawing/2014/main" id="{1F6444A2-DA6F-7162-DCDB-E25334872CD7}"/>
                </a:ext>
              </a:extLst>
            </p:cNvPr>
            <p:cNvSpPr/>
            <p:nvPr/>
          </p:nvSpPr>
          <p:spPr bwMode="auto">
            <a:xfrm>
              <a:off x="8555831" y="4081463"/>
              <a:ext cx="803275" cy="933450"/>
            </a:xfrm>
            <a:custGeom>
              <a:avLst/>
              <a:gdLst>
                <a:gd name="T0" fmla="*/ 373 w 419"/>
                <a:gd name="T1" fmla="*/ 485 h 487"/>
                <a:gd name="T2" fmla="*/ 381 w 419"/>
                <a:gd name="T3" fmla="*/ 420 h 487"/>
                <a:gd name="T4" fmla="*/ 273 w 419"/>
                <a:gd name="T5" fmla="*/ 134 h 487"/>
                <a:gd name="T6" fmla="*/ 0 w 419"/>
                <a:gd name="T7" fmla="*/ 48 h 487"/>
                <a:gd name="T8" fmla="*/ 260 w 419"/>
                <a:gd name="T9" fmla="*/ 176 h 487"/>
                <a:gd name="T10" fmla="*/ 373 w 419"/>
                <a:gd name="T11" fmla="*/ 449 h 487"/>
                <a:gd name="T12" fmla="*/ 370 w 419"/>
                <a:gd name="T13" fmla="*/ 487 h 487"/>
                <a:gd name="T14" fmla="*/ 373 w 419"/>
                <a:gd name="T15" fmla="*/ 485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9" h="487">
                  <a:moveTo>
                    <a:pt x="373" y="485"/>
                  </a:moveTo>
                  <a:cubicBezTo>
                    <a:pt x="387" y="478"/>
                    <a:pt x="396" y="483"/>
                    <a:pt x="381" y="420"/>
                  </a:cubicBezTo>
                  <a:cubicBezTo>
                    <a:pt x="381" y="420"/>
                    <a:pt x="419" y="242"/>
                    <a:pt x="273" y="134"/>
                  </a:cubicBezTo>
                  <a:cubicBezTo>
                    <a:pt x="235" y="106"/>
                    <a:pt x="62" y="0"/>
                    <a:pt x="0" y="48"/>
                  </a:cubicBezTo>
                  <a:cubicBezTo>
                    <a:pt x="35" y="48"/>
                    <a:pt x="163" y="98"/>
                    <a:pt x="260" y="176"/>
                  </a:cubicBezTo>
                  <a:cubicBezTo>
                    <a:pt x="260" y="176"/>
                    <a:pt x="396" y="268"/>
                    <a:pt x="373" y="449"/>
                  </a:cubicBezTo>
                  <a:cubicBezTo>
                    <a:pt x="371" y="463"/>
                    <a:pt x="370" y="476"/>
                    <a:pt x="370" y="487"/>
                  </a:cubicBezTo>
                  <a:cubicBezTo>
                    <a:pt x="371" y="486"/>
                    <a:pt x="372" y="486"/>
                    <a:pt x="373" y="485"/>
                  </a:cubicBezTo>
                  <a:close/>
                </a:path>
              </a:pathLst>
            </a:custGeom>
            <a:solidFill>
              <a:srgbClr val="9A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5" name="îṩḻiḋê">
              <a:extLst>
                <a:ext uri="{FF2B5EF4-FFF2-40B4-BE49-F238E27FC236}">
                  <a16:creationId xmlns:a16="http://schemas.microsoft.com/office/drawing/2014/main" id="{F524A7F8-2BF7-FE8C-4A7F-FC25D057D589}"/>
                </a:ext>
              </a:extLst>
            </p:cNvPr>
            <p:cNvSpPr/>
            <p:nvPr/>
          </p:nvSpPr>
          <p:spPr bwMode="auto">
            <a:xfrm>
              <a:off x="8512969" y="4149726"/>
              <a:ext cx="790575" cy="904875"/>
            </a:xfrm>
            <a:custGeom>
              <a:avLst/>
              <a:gdLst>
                <a:gd name="T0" fmla="*/ 295 w 412"/>
                <a:gd name="T1" fmla="*/ 99 h 473"/>
                <a:gd name="T2" fmla="*/ 295 w 412"/>
                <a:gd name="T3" fmla="*/ 100 h 473"/>
                <a:gd name="T4" fmla="*/ 408 w 412"/>
                <a:gd name="T5" fmla="*/ 325 h 473"/>
                <a:gd name="T6" fmla="*/ 405 w 412"/>
                <a:gd name="T7" fmla="*/ 368 h 473"/>
                <a:gd name="T8" fmla="*/ 403 w 412"/>
                <a:gd name="T9" fmla="*/ 380 h 473"/>
                <a:gd name="T10" fmla="*/ 402 w 412"/>
                <a:gd name="T11" fmla="*/ 384 h 473"/>
                <a:gd name="T12" fmla="*/ 402 w 412"/>
                <a:gd name="T13" fmla="*/ 385 h 473"/>
                <a:gd name="T14" fmla="*/ 402 w 412"/>
                <a:gd name="T15" fmla="*/ 385 h 473"/>
                <a:gd name="T16" fmla="*/ 409 w 412"/>
                <a:gd name="T17" fmla="*/ 431 h 473"/>
                <a:gd name="T18" fmla="*/ 408 w 412"/>
                <a:gd name="T19" fmla="*/ 439 h 473"/>
                <a:gd name="T20" fmla="*/ 403 w 412"/>
                <a:gd name="T21" fmla="*/ 445 h 473"/>
                <a:gd name="T22" fmla="*/ 394 w 412"/>
                <a:gd name="T23" fmla="*/ 449 h 473"/>
                <a:gd name="T24" fmla="*/ 384 w 412"/>
                <a:gd name="T25" fmla="*/ 462 h 473"/>
                <a:gd name="T26" fmla="*/ 378 w 412"/>
                <a:gd name="T27" fmla="*/ 468 h 473"/>
                <a:gd name="T28" fmla="*/ 372 w 412"/>
                <a:gd name="T29" fmla="*/ 470 h 473"/>
                <a:gd name="T30" fmla="*/ 363 w 412"/>
                <a:gd name="T31" fmla="*/ 465 h 473"/>
                <a:gd name="T32" fmla="*/ 348 w 412"/>
                <a:gd name="T33" fmla="*/ 447 h 473"/>
                <a:gd name="T34" fmla="*/ 348 w 412"/>
                <a:gd name="T35" fmla="*/ 446 h 473"/>
                <a:gd name="T36" fmla="*/ 344 w 412"/>
                <a:gd name="T37" fmla="*/ 442 h 473"/>
                <a:gd name="T38" fmla="*/ 201 w 412"/>
                <a:gd name="T39" fmla="*/ 216 h 473"/>
                <a:gd name="T40" fmla="*/ 200 w 412"/>
                <a:gd name="T41" fmla="*/ 216 h 473"/>
                <a:gd name="T42" fmla="*/ 138 w 412"/>
                <a:gd name="T43" fmla="*/ 176 h 473"/>
                <a:gd name="T44" fmla="*/ 31 w 412"/>
                <a:gd name="T45" fmla="*/ 102 h 473"/>
                <a:gd name="T46" fmla="*/ 2 w 412"/>
                <a:gd name="T47" fmla="*/ 52 h 473"/>
                <a:gd name="T48" fmla="*/ 13 w 412"/>
                <a:gd name="T49" fmla="*/ 23 h 473"/>
                <a:gd name="T50" fmla="*/ 64 w 412"/>
                <a:gd name="T51" fmla="*/ 2 h 473"/>
                <a:gd name="T52" fmla="*/ 196 w 412"/>
                <a:gd name="T53" fmla="*/ 43 h 473"/>
                <a:gd name="T54" fmla="*/ 295 w 412"/>
                <a:gd name="T55" fmla="*/ 100 h 473"/>
                <a:gd name="T56" fmla="*/ 295 w 412"/>
                <a:gd name="T57" fmla="*/ 99 h 473"/>
                <a:gd name="T58" fmla="*/ 296 w 412"/>
                <a:gd name="T59" fmla="*/ 98 h 473"/>
                <a:gd name="T60" fmla="*/ 197 w 412"/>
                <a:gd name="T61" fmla="*/ 41 h 473"/>
                <a:gd name="T62" fmla="*/ 64 w 412"/>
                <a:gd name="T63" fmla="*/ 0 h 473"/>
                <a:gd name="T64" fmla="*/ 11 w 412"/>
                <a:gd name="T65" fmla="*/ 22 h 473"/>
                <a:gd name="T66" fmla="*/ 0 w 412"/>
                <a:gd name="T67" fmla="*/ 52 h 473"/>
                <a:gd name="T68" fmla="*/ 30 w 412"/>
                <a:gd name="T69" fmla="*/ 104 h 473"/>
                <a:gd name="T70" fmla="*/ 137 w 412"/>
                <a:gd name="T71" fmla="*/ 179 h 473"/>
                <a:gd name="T72" fmla="*/ 174 w 412"/>
                <a:gd name="T73" fmla="*/ 202 h 473"/>
                <a:gd name="T74" fmla="*/ 192 w 412"/>
                <a:gd name="T75" fmla="*/ 213 h 473"/>
                <a:gd name="T76" fmla="*/ 199 w 412"/>
                <a:gd name="T77" fmla="*/ 218 h 473"/>
                <a:gd name="T78" fmla="*/ 200 w 412"/>
                <a:gd name="T79" fmla="*/ 217 h 473"/>
                <a:gd name="T80" fmla="*/ 198 w 412"/>
                <a:gd name="T81" fmla="*/ 217 h 473"/>
                <a:gd name="T82" fmla="*/ 346 w 412"/>
                <a:gd name="T83" fmla="*/ 448 h 473"/>
                <a:gd name="T84" fmla="*/ 347 w 412"/>
                <a:gd name="T85" fmla="*/ 447 h 473"/>
                <a:gd name="T86" fmla="*/ 346 w 412"/>
                <a:gd name="T87" fmla="*/ 448 h 473"/>
                <a:gd name="T88" fmla="*/ 361 w 412"/>
                <a:gd name="T89" fmla="*/ 467 h 473"/>
                <a:gd name="T90" fmla="*/ 372 w 412"/>
                <a:gd name="T91" fmla="*/ 473 h 473"/>
                <a:gd name="T92" fmla="*/ 380 w 412"/>
                <a:gd name="T93" fmla="*/ 470 h 473"/>
                <a:gd name="T94" fmla="*/ 388 w 412"/>
                <a:gd name="T95" fmla="*/ 459 h 473"/>
                <a:gd name="T96" fmla="*/ 396 w 412"/>
                <a:gd name="T97" fmla="*/ 451 h 473"/>
                <a:gd name="T98" fmla="*/ 407 w 412"/>
                <a:gd name="T99" fmla="*/ 445 h 473"/>
                <a:gd name="T100" fmla="*/ 411 w 412"/>
                <a:gd name="T101" fmla="*/ 440 h 473"/>
                <a:gd name="T102" fmla="*/ 412 w 412"/>
                <a:gd name="T103" fmla="*/ 431 h 473"/>
                <a:gd name="T104" fmla="*/ 404 w 412"/>
                <a:gd name="T105" fmla="*/ 385 h 473"/>
                <a:gd name="T106" fmla="*/ 403 w 412"/>
                <a:gd name="T107" fmla="*/ 385 h 473"/>
                <a:gd name="T108" fmla="*/ 404 w 412"/>
                <a:gd name="T109" fmla="*/ 385 h 473"/>
                <a:gd name="T110" fmla="*/ 410 w 412"/>
                <a:gd name="T111" fmla="*/ 325 h 473"/>
                <a:gd name="T112" fmla="*/ 296 w 412"/>
                <a:gd name="T113" fmla="*/ 98 h 473"/>
                <a:gd name="T114" fmla="*/ 295 w 412"/>
                <a:gd name="T115" fmla="*/ 9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12" h="473">
                  <a:moveTo>
                    <a:pt x="295" y="99"/>
                  </a:moveTo>
                  <a:cubicBezTo>
                    <a:pt x="295" y="100"/>
                    <a:pt x="295" y="100"/>
                    <a:pt x="295" y="100"/>
                  </a:cubicBezTo>
                  <a:cubicBezTo>
                    <a:pt x="390" y="169"/>
                    <a:pt x="408" y="264"/>
                    <a:pt x="408" y="325"/>
                  </a:cubicBezTo>
                  <a:cubicBezTo>
                    <a:pt x="408" y="343"/>
                    <a:pt x="406" y="358"/>
                    <a:pt x="405" y="368"/>
                  </a:cubicBezTo>
                  <a:cubicBezTo>
                    <a:pt x="404" y="373"/>
                    <a:pt x="403" y="378"/>
                    <a:pt x="403" y="380"/>
                  </a:cubicBezTo>
                  <a:cubicBezTo>
                    <a:pt x="402" y="382"/>
                    <a:pt x="402" y="383"/>
                    <a:pt x="402" y="384"/>
                  </a:cubicBezTo>
                  <a:cubicBezTo>
                    <a:pt x="402" y="384"/>
                    <a:pt x="402" y="385"/>
                    <a:pt x="402" y="385"/>
                  </a:cubicBezTo>
                  <a:cubicBezTo>
                    <a:pt x="402" y="385"/>
                    <a:pt x="402" y="385"/>
                    <a:pt x="402" y="385"/>
                  </a:cubicBezTo>
                  <a:cubicBezTo>
                    <a:pt x="407" y="408"/>
                    <a:pt x="409" y="422"/>
                    <a:pt x="409" y="431"/>
                  </a:cubicBezTo>
                  <a:cubicBezTo>
                    <a:pt x="409" y="435"/>
                    <a:pt x="409" y="437"/>
                    <a:pt x="408" y="439"/>
                  </a:cubicBezTo>
                  <a:cubicBezTo>
                    <a:pt x="407" y="442"/>
                    <a:pt x="406" y="444"/>
                    <a:pt x="403" y="445"/>
                  </a:cubicBezTo>
                  <a:cubicBezTo>
                    <a:pt x="401" y="446"/>
                    <a:pt x="398" y="447"/>
                    <a:pt x="394" y="449"/>
                  </a:cubicBezTo>
                  <a:cubicBezTo>
                    <a:pt x="390" y="451"/>
                    <a:pt x="387" y="457"/>
                    <a:pt x="384" y="462"/>
                  </a:cubicBezTo>
                  <a:cubicBezTo>
                    <a:pt x="382" y="464"/>
                    <a:pt x="380" y="466"/>
                    <a:pt x="378" y="468"/>
                  </a:cubicBezTo>
                  <a:cubicBezTo>
                    <a:pt x="377" y="469"/>
                    <a:pt x="375" y="470"/>
                    <a:pt x="372" y="470"/>
                  </a:cubicBezTo>
                  <a:cubicBezTo>
                    <a:pt x="370" y="470"/>
                    <a:pt x="367" y="469"/>
                    <a:pt x="363" y="465"/>
                  </a:cubicBezTo>
                  <a:cubicBezTo>
                    <a:pt x="359" y="462"/>
                    <a:pt x="354" y="456"/>
                    <a:pt x="348" y="447"/>
                  </a:cubicBezTo>
                  <a:cubicBezTo>
                    <a:pt x="348" y="446"/>
                    <a:pt x="348" y="446"/>
                    <a:pt x="348" y="446"/>
                  </a:cubicBezTo>
                  <a:cubicBezTo>
                    <a:pt x="348" y="446"/>
                    <a:pt x="347" y="445"/>
                    <a:pt x="344" y="442"/>
                  </a:cubicBezTo>
                  <a:cubicBezTo>
                    <a:pt x="326" y="420"/>
                    <a:pt x="252" y="325"/>
                    <a:pt x="201" y="216"/>
                  </a:cubicBezTo>
                  <a:cubicBezTo>
                    <a:pt x="200" y="216"/>
                    <a:pt x="200" y="216"/>
                    <a:pt x="200" y="216"/>
                  </a:cubicBezTo>
                  <a:cubicBezTo>
                    <a:pt x="200" y="216"/>
                    <a:pt x="155" y="186"/>
                    <a:pt x="138" y="176"/>
                  </a:cubicBezTo>
                  <a:cubicBezTo>
                    <a:pt x="87" y="146"/>
                    <a:pt x="53" y="122"/>
                    <a:pt x="31" y="102"/>
                  </a:cubicBezTo>
                  <a:cubicBezTo>
                    <a:pt x="10" y="82"/>
                    <a:pt x="2" y="66"/>
                    <a:pt x="2" y="52"/>
                  </a:cubicBezTo>
                  <a:cubicBezTo>
                    <a:pt x="2" y="42"/>
                    <a:pt x="6" y="32"/>
                    <a:pt x="13" y="23"/>
                  </a:cubicBezTo>
                  <a:cubicBezTo>
                    <a:pt x="24" y="8"/>
                    <a:pt x="42" y="2"/>
                    <a:pt x="64" y="2"/>
                  </a:cubicBezTo>
                  <a:cubicBezTo>
                    <a:pt x="102" y="2"/>
                    <a:pt x="152" y="21"/>
                    <a:pt x="196" y="43"/>
                  </a:cubicBezTo>
                  <a:cubicBezTo>
                    <a:pt x="240" y="65"/>
                    <a:pt x="279" y="89"/>
                    <a:pt x="295" y="100"/>
                  </a:cubicBezTo>
                  <a:cubicBezTo>
                    <a:pt x="295" y="99"/>
                    <a:pt x="295" y="99"/>
                    <a:pt x="295" y="99"/>
                  </a:cubicBezTo>
                  <a:cubicBezTo>
                    <a:pt x="296" y="98"/>
                    <a:pt x="296" y="98"/>
                    <a:pt x="296" y="98"/>
                  </a:cubicBezTo>
                  <a:cubicBezTo>
                    <a:pt x="280" y="87"/>
                    <a:pt x="242" y="62"/>
                    <a:pt x="197" y="41"/>
                  </a:cubicBezTo>
                  <a:cubicBezTo>
                    <a:pt x="153" y="19"/>
                    <a:pt x="103" y="0"/>
                    <a:pt x="64" y="0"/>
                  </a:cubicBezTo>
                  <a:cubicBezTo>
                    <a:pt x="42" y="0"/>
                    <a:pt x="23" y="6"/>
                    <a:pt x="11" y="22"/>
                  </a:cubicBezTo>
                  <a:cubicBezTo>
                    <a:pt x="4" y="31"/>
                    <a:pt x="0" y="41"/>
                    <a:pt x="0" y="52"/>
                  </a:cubicBezTo>
                  <a:cubicBezTo>
                    <a:pt x="0" y="67"/>
                    <a:pt x="8" y="84"/>
                    <a:pt x="30" y="104"/>
                  </a:cubicBezTo>
                  <a:cubicBezTo>
                    <a:pt x="51" y="124"/>
                    <a:pt x="85" y="148"/>
                    <a:pt x="137" y="179"/>
                  </a:cubicBezTo>
                  <a:cubicBezTo>
                    <a:pt x="145" y="184"/>
                    <a:pt x="161" y="193"/>
                    <a:pt x="174" y="202"/>
                  </a:cubicBezTo>
                  <a:cubicBezTo>
                    <a:pt x="181" y="206"/>
                    <a:pt x="187" y="210"/>
                    <a:pt x="192" y="213"/>
                  </a:cubicBezTo>
                  <a:cubicBezTo>
                    <a:pt x="196" y="216"/>
                    <a:pt x="199" y="218"/>
                    <a:pt x="199" y="218"/>
                  </a:cubicBezTo>
                  <a:cubicBezTo>
                    <a:pt x="200" y="217"/>
                    <a:pt x="200" y="217"/>
                    <a:pt x="200" y="217"/>
                  </a:cubicBezTo>
                  <a:cubicBezTo>
                    <a:pt x="198" y="217"/>
                    <a:pt x="198" y="217"/>
                    <a:pt x="198" y="217"/>
                  </a:cubicBezTo>
                  <a:cubicBezTo>
                    <a:pt x="257" y="342"/>
                    <a:pt x="346" y="448"/>
                    <a:pt x="346" y="448"/>
                  </a:cubicBezTo>
                  <a:cubicBezTo>
                    <a:pt x="347" y="447"/>
                    <a:pt x="347" y="447"/>
                    <a:pt x="347" y="447"/>
                  </a:cubicBezTo>
                  <a:cubicBezTo>
                    <a:pt x="346" y="448"/>
                    <a:pt x="346" y="448"/>
                    <a:pt x="346" y="448"/>
                  </a:cubicBezTo>
                  <a:cubicBezTo>
                    <a:pt x="352" y="457"/>
                    <a:pt x="357" y="463"/>
                    <a:pt x="361" y="467"/>
                  </a:cubicBezTo>
                  <a:cubicBezTo>
                    <a:pt x="365" y="471"/>
                    <a:pt x="369" y="473"/>
                    <a:pt x="372" y="473"/>
                  </a:cubicBezTo>
                  <a:cubicBezTo>
                    <a:pt x="375" y="473"/>
                    <a:pt x="378" y="471"/>
                    <a:pt x="380" y="470"/>
                  </a:cubicBezTo>
                  <a:cubicBezTo>
                    <a:pt x="383" y="467"/>
                    <a:pt x="386" y="463"/>
                    <a:pt x="388" y="459"/>
                  </a:cubicBezTo>
                  <a:cubicBezTo>
                    <a:pt x="390" y="456"/>
                    <a:pt x="393" y="452"/>
                    <a:pt x="396" y="451"/>
                  </a:cubicBezTo>
                  <a:cubicBezTo>
                    <a:pt x="400" y="449"/>
                    <a:pt x="404" y="448"/>
                    <a:pt x="407" y="445"/>
                  </a:cubicBezTo>
                  <a:cubicBezTo>
                    <a:pt x="408" y="444"/>
                    <a:pt x="410" y="442"/>
                    <a:pt x="411" y="440"/>
                  </a:cubicBezTo>
                  <a:cubicBezTo>
                    <a:pt x="411" y="438"/>
                    <a:pt x="412" y="435"/>
                    <a:pt x="412" y="431"/>
                  </a:cubicBezTo>
                  <a:cubicBezTo>
                    <a:pt x="412" y="422"/>
                    <a:pt x="410" y="408"/>
                    <a:pt x="404" y="385"/>
                  </a:cubicBezTo>
                  <a:cubicBezTo>
                    <a:pt x="403" y="385"/>
                    <a:pt x="403" y="385"/>
                    <a:pt x="403" y="385"/>
                  </a:cubicBezTo>
                  <a:cubicBezTo>
                    <a:pt x="404" y="385"/>
                    <a:pt x="404" y="385"/>
                    <a:pt x="404" y="385"/>
                  </a:cubicBezTo>
                  <a:cubicBezTo>
                    <a:pt x="404" y="385"/>
                    <a:pt x="410" y="361"/>
                    <a:pt x="410" y="325"/>
                  </a:cubicBezTo>
                  <a:cubicBezTo>
                    <a:pt x="410" y="263"/>
                    <a:pt x="392" y="168"/>
                    <a:pt x="296" y="98"/>
                  </a:cubicBezTo>
                  <a:lnTo>
                    <a:pt x="295" y="99"/>
                  </a:ln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6" name="ïṣľîḓe">
              <a:extLst>
                <a:ext uri="{FF2B5EF4-FFF2-40B4-BE49-F238E27FC236}">
                  <a16:creationId xmlns:a16="http://schemas.microsoft.com/office/drawing/2014/main" id="{5C715B41-01E7-88E1-1672-94A1C377A371}"/>
                </a:ext>
              </a:extLst>
            </p:cNvPr>
            <p:cNvSpPr/>
            <p:nvPr/>
          </p:nvSpPr>
          <p:spPr bwMode="auto">
            <a:xfrm>
              <a:off x="9074944" y="4810126"/>
              <a:ext cx="269875" cy="271463"/>
            </a:xfrm>
            <a:custGeom>
              <a:avLst/>
              <a:gdLst>
                <a:gd name="T0" fmla="*/ 104 w 141"/>
                <a:gd name="T1" fmla="*/ 123 h 142"/>
                <a:gd name="T2" fmla="*/ 122 w 141"/>
                <a:gd name="T3" fmla="*/ 37 h 142"/>
                <a:gd name="T4" fmla="*/ 37 w 141"/>
                <a:gd name="T5" fmla="*/ 19 h 142"/>
                <a:gd name="T6" fmla="*/ 18 w 141"/>
                <a:gd name="T7" fmla="*/ 105 h 142"/>
                <a:gd name="T8" fmla="*/ 104 w 141"/>
                <a:gd name="T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42">
                  <a:moveTo>
                    <a:pt x="104" y="123"/>
                  </a:moveTo>
                  <a:cubicBezTo>
                    <a:pt x="133" y="104"/>
                    <a:pt x="141" y="66"/>
                    <a:pt x="122" y="37"/>
                  </a:cubicBezTo>
                  <a:cubicBezTo>
                    <a:pt x="104" y="9"/>
                    <a:pt x="65" y="0"/>
                    <a:pt x="37" y="19"/>
                  </a:cubicBezTo>
                  <a:cubicBezTo>
                    <a:pt x="8" y="38"/>
                    <a:pt x="0" y="76"/>
                    <a:pt x="18" y="105"/>
                  </a:cubicBezTo>
                  <a:cubicBezTo>
                    <a:pt x="37" y="133"/>
                    <a:pt x="75" y="142"/>
                    <a:pt x="104" y="123"/>
                  </a:cubicBezTo>
                  <a:close/>
                </a:path>
              </a:pathLst>
            </a:custGeom>
            <a:solidFill>
              <a:srgbClr val="FCE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7" name="iṥḻïḑé">
              <a:extLst>
                <a:ext uri="{FF2B5EF4-FFF2-40B4-BE49-F238E27FC236}">
                  <a16:creationId xmlns:a16="http://schemas.microsoft.com/office/drawing/2014/main" id="{5B41B96E-0D34-FE3A-DF61-DF924AD7BF69}"/>
                </a:ext>
              </a:extLst>
            </p:cNvPr>
            <p:cNvSpPr/>
            <p:nvPr/>
          </p:nvSpPr>
          <p:spPr bwMode="auto">
            <a:xfrm>
              <a:off x="9122569" y="4827588"/>
              <a:ext cx="222250" cy="250825"/>
            </a:xfrm>
            <a:custGeom>
              <a:avLst/>
              <a:gdLst>
                <a:gd name="T0" fmla="*/ 79 w 116"/>
                <a:gd name="T1" fmla="*/ 114 h 131"/>
                <a:gd name="T2" fmla="*/ 0 w 116"/>
                <a:gd name="T3" fmla="*/ 104 h 131"/>
                <a:gd name="T4" fmla="*/ 36 w 116"/>
                <a:gd name="T5" fmla="*/ 94 h 131"/>
                <a:gd name="T6" fmla="*/ 54 w 116"/>
                <a:gd name="T7" fmla="*/ 8 h 131"/>
                <a:gd name="T8" fmla="*/ 48 w 116"/>
                <a:gd name="T9" fmla="*/ 0 h 131"/>
                <a:gd name="T10" fmla="*/ 97 w 116"/>
                <a:gd name="T11" fmla="*/ 28 h 131"/>
                <a:gd name="T12" fmla="*/ 79 w 116"/>
                <a:gd name="T13" fmla="*/ 11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31">
                  <a:moveTo>
                    <a:pt x="79" y="114"/>
                  </a:moveTo>
                  <a:cubicBezTo>
                    <a:pt x="53" y="131"/>
                    <a:pt x="20" y="126"/>
                    <a:pt x="0" y="104"/>
                  </a:cubicBezTo>
                  <a:cubicBezTo>
                    <a:pt x="12" y="104"/>
                    <a:pt x="25" y="101"/>
                    <a:pt x="36" y="94"/>
                  </a:cubicBezTo>
                  <a:cubicBezTo>
                    <a:pt x="65" y="75"/>
                    <a:pt x="73" y="37"/>
                    <a:pt x="54" y="8"/>
                  </a:cubicBezTo>
                  <a:cubicBezTo>
                    <a:pt x="52" y="5"/>
                    <a:pt x="50" y="3"/>
                    <a:pt x="48" y="0"/>
                  </a:cubicBezTo>
                  <a:cubicBezTo>
                    <a:pt x="67" y="1"/>
                    <a:pt x="86" y="11"/>
                    <a:pt x="97" y="28"/>
                  </a:cubicBezTo>
                  <a:cubicBezTo>
                    <a:pt x="116" y="57"/>
                    <a:pt x="108" y="95"/>
                    <a:pt x="79" y="114"/>
                  </a:cubicBezTo>
                  <a:close/>
                </a:path>
              </a:pathLst>
            </a:custGeom>
            <a:solidFill>
              <a:srgbClr val="F0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8" name="ïṩḷiḋè">
              <a:extLst>
                <a:ext uri="{FF2B5EF4-FFF2-40B4-BE49-F238E27FC236}">
                  <a16:creationId xmlns:a16="http://schemas.microsoft.com/office/drawing/2014/main" id="{80FEBFAE-BAAD-D5DF-1F1C-43039733F1DF}"/>
                </a:ext>
              </a:extLst>
            </p:cNvPr>
            <p:cNvSpPr/>
            <p:nvPr/>
          </p:nvSpPr>
          <p:spPr bwMode="auto">
            <a:xfrm>
              <a:off x="9089231" y="4824413"/>
              <a:ext cx="241300" cy="241300"/>
            </a:xfrm>
            <a:custGeom>
              <a:avLst/>
              <a:gdLst>
                <a:gd name="T0" fmla="*/ 97 w 126"/>
                <a:gd name="T1" fmla="*/ 115 h 126"/>
                <a:gd name="T2" fmla="*/ 98 w 126"/>
                <a:gd name="T3" fmla="*/ 116 h 126"/>
                <a:gd name="T4" fmla="*/ 126 w 126"/>
                <a:gd name="T5" fmla="*/ 63 h 126"/>
                <a:gd name="T6" fmla="*/ 116 w 126"/>
                <a:gd name="T7" fmla="*/ 29 h 126"/>
                <a:gd name="T8" fmla="*/ 63 w 126"/>
                <a:gd name="T9" fmla="*/ 0 h 126"/>
                <a:gd name="T10" fmla="*/ 29 w 126"/>
                <a:gd name="T11" fmla="*/ 10 h 126"/>
                <a:gd name="T12" fmla="*/ 0 w 126"/>
                <a:gd name="T13" fmla="*/ 63 h 126"/>
                <a:gd name="T14" fmla="*/ 10 w 126"/>
                <a:gd name="T15" fmla="*/ 97 h 126"/>
                <a:gd name="T16" fmla="*/ 63 w 126"/>
                <a:gd name="T17" fmla="*/ 126 h 126"/>
                <a:gd name="T18" fmla="*/ 98 w 126"/>
                <a:gd name="T19" fmla="*/ 116 h 126"/>
                <a:gd name="T20" fmla="*/ 97 w 126"/>
                <a:gd name="T21" fmla="*/ 115 h 126"/>
                <a:gd name="T22" fmla="*/ 96 w 126"/>
                <a:gd name="T23" fmla="*/ 114 h 126"/>
                <a:gd name="T24" fmla="*/ 63 w 126"/>
                <a:gd name="T25" fmla="*/ 124 h 126"/>
                <a:gd name="T26" fmla="*/ 12 w 126"/>
                <a:gd name="T27" fmla="*/ 96 h 126"/>
                <a:gd name="T28" fmla="*/ 3 w 126"/>
                <a:gd name="T29" fmla="*/ 63 h 126"/>
                <a:gd name="T30" fmla="*/ 30 w 126"/>
                <a:gd name="T31" fmla="*/ 12 h 126"/>
                <a:gd name="T32" fmla="*/ 63 w 126"/>
                <a:gd name="T33" fmla="*/ 2 h 126"/>
                <a:gd name="T34" fmla="*/ 114 w 126"/>
                <a:gd name="T35" fmla="*/ 30 h 126"/>
                <a:gd name="T36" fmla="*/ 124 w 126"/>
                <a:gd name="T37" fmla="*/ 63 h 126"/>
                <a:gd name="T38" fmla="*/ 96 w 126"/>
                <a:gd name="T39" fmla="*/ 114 h 126"/>
                <a:gd name="T40" fmla="*/ 97 w 126"/>
                <a:gd name="T41" fmla="*/ 11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6" h="126">
                  <a:moveTo>
                    <a:pt x="97" y="115"/>
                  </a:moveTo>
                  <a:cubicBezTo>
                    <a:pt x="98" y="116"/>
                    <a:pt x="98" y="116"/>
                    <a:pt x="98" y="116"/>
                  </a:cubicBezTo>
                  <a:cubicBezTo>
                    <a:pt x="116" y="104"/>
                    <a:pt x="126" y="84"/>
                    <a:pt x="126" y="63"/>
                  </a:cubicBezTo>
                  <a:cubicBezTo>
                    <a:pt x="126" y="51"/>
                    <a:pt x="123" y="39"/>
                    <a:pt x="116" y="29"/>
                  </a:cubicBezTo>
                  <a:cubicBezTo>
                    <a:pt x="104" y="10"/>
                    <a:pt x="84" y="0"/>
                    <a:pt x="63" y="0"/>
                  </a:cubicBezTo>
                  <a:cubicBezTo>
                    <a:pt x="51" y="0"/>
                    <a:pt x="39" y="3"/>
                    <a:pt x="29" y="10"/>
                  </a:cubicBezTo>
                  <a:cubicBezTo>
                    <a:pt x="10" y="22"/>
                    <a:pt x="0" y="42"/>
                    <a:pt x="0" y="63"/>
                  </a:cubicBezTo>
                  <a:cubicBezTo>
                    <a:pt x="0" y="75"/>
                    <a:pt x="3" y="87"/>
                    <a:pt x="10" y="97"/>
                  </a:cubicBezTo>
                  <a:cubicBezTo>
                    <a:pt x="22" y="116"/>
                    <a:pt x="43" y="126"/>
                    <a:pt x="63" y="126"/>
                  </a:cubicBezTo>
                  <a:cubicBezTo>
                    <a:pt x="75" y="126"/>
                    <a:pt x="87" y="123"/>
                    <a:pt x="98" y="116"/>
                  </a:cubicBezTo>
                  <a:cubicBezTo>
                    <a:pt x="97" y="115"/>
                    <a:pt x="97" y="115"/>
                    <a:pt x="97" y="115"/>
                  </a:cubicBezTo>
                  <a:cubicBezTo>
                    <a:pt x="96" y="114"/>
                    <a:pt x="96" y="114"/>
                    <a:pt x="96" y="114"/>
                  </a:cubicBezTo>
                  <a:cubicBezTo>
                    <a:pt x="86" y="121"/>
                    <a:pt x="75" y="124"/>
                    <a:pt x="63" y="124"/>
                  </a:cubicBezTo>
                  <a:cubicBezTo>
                    <a:pt x="44" y="124"/>
                    <a:pt x="24" y="114"/>
                    <a:pt x="12" y="96"/>
                  </a:cubicBezTo>
                  <a:cubicBezTo>
                    <a:pt x="6" y="86"/>
                    <a:pt x="3" y="74"/>
                    <a:pt x="3" y="63"/>
                  </a:cubicBezTo>
                  <a:cubicBezTo>
                    <a:pt x="3" y="43"/>
                    <a:pt x="12" y="24"/>
                    <a:pt x="30" y="12"/>
                  </a:cubicBezTo>
                  <a:cubicBezTo>
                    <a:pt x="40" y="5"/>
                    <a:pt x="52" y="2"/>
                    <a:pt x="63" y="2"/>
                  </a:cubicBezTo>
                  <a:cubicBezTo>
                    <a:pt x="83" y="2"/>
                    <a:pt x="103" y="12"/>
                    <a:pt x="114" y="30"/>
                  </a:cubicBezTo>
                  <a:cubicBezTo>
                    <a:pt x="121" y="40"/>
                    <a:pt x="124" y="52"/>
                    <a:pt x="124" y="63"/>
                  </a:cubicBezTo>
                  <a:cubicBezTo>
                    <a:pt x="124" y="83"/>
                    <a:pt x="114" y="102"/>
                    <a:pt x="96" y="114"/>
                  </a:cubicBezTo>
                  <a:lnTo>
                    <a:pt x="97" y="115"/>
                  </a:ln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9" name="íṩ1idé">
              <a:extLst>
                <a:ext uri="{FF2B5EF4-FFF2-40B4-BE49-F238E27FC236}">
                  <a16:creationId xmlns:a16="http://schemas.microsoft.com/office/drawing/2014/main" id="{8E03440F-90BB-0023-A7BB-E87BAB3531A1}"/>
                </a:ext>
              </a:extLst>
            </p:cNvPr>
            <p:cNvSpPr/>
            <p:nvPr/>
          </p:nvSpPr>
          <p:spPr bwMode="auto">
            <a:xfrm>
              <a:off x="8811419" y="4368801"/>
              <a:ext cx="104775" cy="79375"/>
            </a:xfrm>
            <a:custGeom>
              <a:avLst/>
              <a:gdLst>
                <a:gd name="T0" fmla="*/ 66 w 66"/>
                <a:gd name="T1" fmla="*/ 50 h 50"/>
                <a:gd name="T2" fmla="*/ 15 w 66"/>
                <a:gd name="T3" fmla="*/ 49 h 50"/>
                <a:gd name="T4" fmla="*/ 0 w 66"/>
                <a:gd name="T5" fmla="*/ 0 h 50"/>
                <a:gd name="T6" fmla="*/ 50 w 66"/>
                <a:gd name="T7" fmla="*/ 2 h 50"/>
                <a:gd name="T8" fmla="*/ 66 w 66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50">
                  <a:moveTo>
                    <a:pt x="66" y="50"/>
                  </a:moveTo>
                  <a:lnTo>
                    <a:pt x="15" y="49"/>
                  </a:lnTo>
                  <a:lnTo>
                    <a:pt x="0" y="0"/>
                  </a:lnTo>
                  <a:lnTo>
                    <a:pt x="50" y="2"/>
                  </a:lnTo>
                  <a:lnTo>
                    <a:pt x="66" y="50"/>
                  </a:lnTo>
                  <a:close/>
                </a:path>
              </a:pathLst>
            </a:custGeom>
            <a:solidFill>
              <a:srgbClr val="F5E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0" name="iSlïḍé">
              <a:extLst>
                <a:ext uri="{FF2B5EF4-FFF2-40B4-BE49-F238E27FC236}">
                  <a16:creationId xmlns:a16="http://schemas.microsoft.com/office/drawing/2014/main" id="{563B56ED-86F4-E48F-262F-8CE29A51AD44}"/>
                </a:ext>
              </a:extLst>
            </p:cNvPr>
            <p:cNvSpPr/>
            <p:nvPr/>
          </p:nvSpPr>
          <p:spPr bwMode="auto">
            <a:xfrm>
              <a:off x="8992394" y="4613276"/>
              <a:ext cx="80963" cy="112713"/>
            </a:xfrm>
            <a:custGeom>
              <a:avLst/>
              <a:gdLst>
                <a:gd name="T0" fmla="*/ 46 w 51"/>
                <a:gd name="T1" fmla="*/ 71 h 71"/>
                <a:gd name="T2" fmla="*/ 0 w 51"/>
                <a:gd name="T3" fmla="*/ 50 h 71"/>
                <a:gd name="T4" fmla="*/ 4 w 51"/>
                <a:gd name="T5" fmla="*/ 0 h 71"/>
                <a:gd name="T6" fmla="*/ 51 w 51"/>
                <a:gd name="T7" fmla="*/ 20 h 71"/>
                <a:gd name="T8" fmla="*/ 46 w 51"/>
                <a:gd name="T9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1">
                  <a:moveTo>
                    <a:pt x="46" y="71"/>
                  </a:moveTo>
                  <a:lnTo>
                    <a:pt x="0" y="50"/>
                  </a:lnTo>
                  <a:lnTo>
                    <a:pt x="4" y="0"/>
                  </a:lnTo>
                  <a:lnTo>
                    <a:pt x="51" y="20"/>
                  </a:lnTo>
                  <a:lnTo>
                    <a:pt x="46" y="71"/>
                  </a:lnTo>
                  <a:close/>
                </a:path>
              </a:pathLst>
            </a:custGeom>
            <a:solidFill>
              <a:srgbClr val="F5E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1" name="îṧlïḑé">
              <a:extLst>
                <a:ext uri="{FF2B5EF4-FFF2-40B4-BE49-F238E27FC236}">
                  <a16:creationId xmlns:a16="http://schemas.microsoft.com/office/drawing/2014/main" id="{8B24823A-86CF-A587-C5DC-6A70821900EF}"/>
                </a:ext>
              </a:extLst>
            </p:cNvPr>
            <p:cNvSpPr/>
            <p:nvPr/>
          </p:nvSpPr>
          <p:spPr bwMode="auto">
            <a:xfrm>
              <a:off x="9062244" y="4391026"/>
              <a:ext cx="79375" cy="112713"/>
            </a:xfrm>
            <a:custGeom>
              <a:avLst/>
              <a:gdLst>
                <a:gd name="T0" fmla="*/ 46 w 50"/>
                <a:gd name="T1" fmla="*/ 71 h 71"/>
                <a:gd name="T2" fmla="*/ 0 w 50"/>
                <a:gd name="T3" fmla="*/ 50 h 71"/>
                <a:gd name="T4" fmla="*/ 5 w 50"/>
                <a:gd name="T5" fmla="*/ 0 h 71"/>
                <a:gd name="T6" fmla="*/ 50 w 50"/>
                <a:gd name="T7" fmla="*/ 20 h 71"/>
                <a:gd name="T8" fmla="*/ 46 w 50"/>
                <a:gd name="T9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71">
                  <a:moveTo>
                    <a:pt x="46" y="71"/>
                  </a:moveTo>
                  <a:lnTo>
                    <a:pt x="0" y="50"/>
                  </a:lnTo>
                  <a:lnTo>
                    <a:pt x="5" y="0"/>
                  </a:lnTo>
                  <a:lnTo>
                    <a:pt x="50" y="20"/>
                  </a:lnTo>
                  <a:lnTo>
                    <a:pt x="46" y="71"/>
                  </a:lnTo>
                  <a:close/>
                </a:path>
              </a:pathLst>
            </a:custGeom>
            <a:solidFill>
              <a:srgbClr val="F5E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2" name="íṣḻidê">
              <a:extLst>
                <a:ext uri="{FF2B5EF4-FFF2-40B4-BE49-F238E27FC236}">
                  <a16:creationId xmlns:a16="http://schemas.microsoft.com/office/drawing/2014/main" id="{949655AD-4B78-112B-4210-6C0DC353259A}"/>
                </a:ext>
              </a:extLst>
            </p:cNvPr>
            <p:cNvSpPr/>
            <p:nvPr/>
          </p:nvSpPr>
          <p:spPr bwMode="auto">
            <a:xfrm>
              <a:off x="8614569" y="4225926"/>
              <a:ext cx="117475" cy="84138"/>
            </a:xfrm>
            <a:custGeom>
              <a:avLst/>
              <a:gdLst>
                <a:gd name="T0" fmla="*/ 74 w 74"/>
                <a:gd name="T1" fmla="*/ 46 h 53"/>
                <a:gd name="T2" fmla="*/ 23 w 74"/>
                <a:gd name="T3" fmla="*/ 53 h 53"/>
                <a:gd name="T4" fmla="*/ 0 w 74"/>
                <a:gd name="T5" fmla="*/ 8 h 53"/>
                <a:gd name="T6" fmla="*/ 50 w 74"/>
                <a:gd name="T7" fmla="*/ 0 h 53"/>
                <a:gd name="T8" fmla="*/ 74 w 74"/>
                <a:gd name="T9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53">
                  <a:moveTo>
                    <a:pt x="74" y="46"/>
                  </a:moveTo>
                  <a:lnTo>
                    <a:pt x="23" y="53"/>
                  </a:lnTo>
                  <a:lnTo>
                    <a:pt x="0" y="8"/>
                  </a:lnTo>
                  <a:lnTo>
                    <a:pt x="50" y="0"/>
                  </a:lnTo>
                  <a:lnTo>
                    <a:pt x="74" y="46"/>
                  </a:lnTo>
                  <a:close/>
                </a:path>
              </a:pathLst>
            </a:custGeom>
            <a:solidFill>
              <a:srgbClr val="F5E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3" name="îṣļíḑê">
              <a:extLst>
                <a:ext uri="{FF2B5EF4-FFF2-40B4-BE49-F238E27FC236}">
                  <a16:creationId xmlns:a16="http://schemas.microsoft.com/office/drawing/2014/main" id="{8B1E11C8-23D2-BB82-3D46-D4D48600F7F3}"/>
                </a:ext>
              </a:extLst>
            </p:cNvPr>
            <p:cNvSpPr/>
            <p:nvPr/>
          </p:nvSpPr>
          <p:spPr bwMode="auto">
            <a:xfrm>
              <a:off x="7723981" y="3905251"/>
              <a:ext cx="382588" cy="263525"/>
            </a:xfrm>
            <a:custGeom>
              <a:avLst/>
              <a:gdLst>
                <a:gd name="T0" fmla="*/ 32 w 200"/>
                <a:gd name="T1" fmla="*/ 0 h 137"/>
                <a:gd name="T2" fmla="*/ 200 w 200"/>
                <a:gd name="T3" fmla="*/ 53 h 137"/>
                <a:gd name="T4" fmla="*/ 162 w 200"/>
                <a:gd name="T5" fmla="*/ 137 h 137"/>
                <a:gd name="T6" fmla="*/ 9 w 200"/>
                <a:gd name="T7" fmla="*/ 76 h 137"/>
                <a:gd name="T8" fmla="*/ 32 w 200"/>
                <a:gd name="T9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37">
                  <a:moveTo>
                    <a:pt x="32" y="0"/>
                  </a:moveTo>
                  <a:cubicBezTo>
                    <a:pt x="32" y="0"/>
                    <a:pt x="102" y="8"/>
                    <a:pt x="200" y="53"/>
                  </a:cubicBezTo>
                  <a:cubicBezTo>
                    <a:pt x="200" y="53"/>
                    <a:pt x="197" y="110"/>
                    <a:pt x="162" y="137"/>
                  </a:cubicBezTo>
                  <a:cubicBezTo>
                    <a:pt x="162" y="137"/>
                    <a:pt x="86" y="133"/>
                    <a:pt x="9" y="76"/>
                  </a:cubicBezTo>
                  <a:cubicBezTo>
                    <a:pt x="9" y="76"/>
                    <a:pt x="0" y="40"/>
                    <a:pt x="32" y="0"/>
                  </a:cubicBezTo>
                </a:path>
              </a:pathLst>
            </a:custGeom>
            <a:solidFill>
              <a:srgbClr val="831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4" name="îṥlîḓê">
              <a:extLst>
                <a:ext uri="{FF2B5EF4-FFF2-40B4-BE49-F238E27FC236}">
                  <a16:creationId xmlns:a16="http://schemas.microsoft.com/office/drawing/2014/main" id="{C128E064-B8AB-7C2D-DFA0-763EFA6DA9E8}"/>
                </a:ext>
              </a:extLst>
            </p:cNvPr>
            <p:cNvSpPr/>
            <p:nvPr/>
          </p:nvSpPr>
          <p:spPr bwMode="auto">
            <a:xfrm>
              <a:off x="7735094" y="3905251"/>
              <a:ext cx="374650" cy="263525"/>
            </a:xfrm>
            <a:custGeom>
              <a:avLst/>
              <a:gdLst>
                <a:gd name="T0" fmla="*/ 25 w 195"/>
                <a:gd name="T1" fmla="*/ 0 h 137"/>
                <a:gd name="T2" fmla="*/ 84 w 195"/>
                <a:gd name="T3" fmla="*/ 13 h 137"/>
                <a:gd name="T4" fmla="*/ 147 w 195"/>
                <a:gd name="T5" fmla="*/ 34 h 137"/>
                <a:gd name="T6" fmla="*/ 186 w 195"/>
                <a:gd name="T7" fmla="*/ 50 h 137"/>
                <a:gd name="T8" fmla="*/ 193 w 195"/>
                <a:gd name="T9" fmla="*/ 54 h 137"/>
                <a:gd name="T10" fmla="*/ 193 w 195"/>
                <a:gd name="T11" fmla="*/ 59 h 137"/>
                <a:gd name="T12" fmla="*/ 181 w 195"/>
                <a:gd name="T13" fmla="*/ 102 h 137"/>
                <a:gd name="T14" fmla="*/ 166 w 195"/>
                <a:gd name="T15" fmla="*/ 126 h 137"/>
                <a:gd name="T16" fmla="*/ 161 w 195"/>
                <a:gd name="T17" fmla="*/ 132 h 137"/>
                <a:gd name="T18" fmla="*/ 157 w 195"/>
                <a:gd name="T19" fmla="*/ 136 h 137"/>
                <a:gd name="T20" fmla="*/ 155 w 195"/>
                <a:gd name="T21" fmla="*/ 136 h 137"/>
                <a:gd name="T22" fmla="*/ 67 w 195"/>
                <a:gd name="T23" fmla="*/ 112 h 137"/>
                <a:gd name="T24" fmla="*/ 21 w 195"/>
                <a:gd name="T25" fmla="*/ 87 h 137"/>
                <a:gd name="T26" fmla="*/ 9 w 195"/>
                <a:gd name="T27" fmla="*/ 80 h 137"/>
                <a:gd name="T28" fmla="*/ 4 w 195"/>
                <a:gd name="T29" fmla="*/ 75 h 137"/>
                <a:gd name="T30" fmla="*/ 3 w 195"/>
                <a:gd name="T31" fmla="*/ 70 h 137"/>
                <a:gd name="T32" fmla="*/ 27 w 195"/>
                <a:gd name="T33" fmla="*/ 0 h 137"/>
                <a:gd name="T34" fmla="*/ 25 w 195"/>
                <a:gd name="T35" fmla="*/ 0 h 137"/>
                <a:gd name="T36" fmla="*/ 1 w 195"/>
                <a:gd name="T37" fmla="*/ 59 h 137"/>
                <a:gd name="T38" fmla="*/ 2 w 195"/>
                <a:gd name="T39" fmla="*/ 74 h 137"/>
                <a:gd name="T40" fmla="*/ 2 w 195"/>
                <a:gd name="T41" fmla="*/ 76 h 137"/>
                <a:gd name="T42" fmla="*/ 9 w 195"/>
                <a:gd name="T43" fmla="*/ 81 h 137"/>
                <a:gd name="T44" fmla="*/ 19 w 195"/>
                <a:gd name="T45" fmla="*/ 88 h 137"/>
                <a:gd name="T46" fmla="*/ 135 w 195"/>
                <a:gd name="T47" fmla="*/ 134 h 137"/>
                <a:gd name="T48" fmla="*/ 155 w 195"/>
                <a:gd name="T49" fmla="*/ 137 h 137"/>
                <a:gd name="T50" fmla="*/ 162 w 195"/>
                <a:gd name="T51" fmla="*/ 133 h 137"/>
                <a:gd name="T52" fmla="*/ 177 w 195"/>
                <a:gd name="T53" fmla="*/ 114 h 137"/>
                <a:gd name="T54" fmla="*/ 195 w 195"/>
                <a:gd name="T55" fmla="*/ 53 h 137"/>
                <a:gd name="T56" fmla="*/ 195 w 195"/>
                <a:gd name="T57" fmla="*/ 53 h 137"/>
                <a:gd name="T58" fmla="*/ 74 w 195"/>
                <a:gd name="T59" fmla="*/ 9 h 137"/>
                <a:gd name="T60" fmla="*/ 26 w 195"/>
                <a:gd name="T61" fmla="*/ 0 h 137"/>
                <a:gd name="T62" fmla="*/ 25 w 195"/>
                <a:gd name="T63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5" h="137">
                  <a:moveTo>
                    <a:pt x="25" y="0"/>
                  </a:moveTo>
                  <a:cubicBezTo>
                    <a:pt x="45" y="2"/>
                    <a:pt x="64" y="7"/>
                    <a:pt x="84" y="13"/>
                  </a:cubicBezTo>
                  <a:cubicBezTo>
                    <a:pt x="105" y="19"/>
                    <a:pt x="126" y="26"/>
                    <a:pt x="147" y="34"/>
                  </a:cubicBezTo>
                  <a:cubicBezTo>
                    <a:pt x="160" y="39"/>
                    <a:pt x="173" y="44"/>
                    <a:pt x="186" y="50"/>
                  </a:cubicBezTo>
                  <a:cubicBezTo>
                    <a:pt x="187" y="51"/>
                    <a:pt x="194" y="52"/>
                    <a:pt x="193" y="54"/>
                  </a:cubicBezTo>
                  <a:cubicBezTo>
                    <a:pt x="193" y="56"/>
                    <a:pt x="193" y="57"/>
                    <a:pt x="193" y="59"/>
                  </a:cubicBezTo>
                  <a:cubicBezTo>
                    <a:pt x="191" y="74"/>
                    <a:pt x="187" y="88"/>
                    <a:pt x="181" y="102"/>
                  </a:cubicBezTo>
                  <a:cubicBezTo>
                    <a:pt x="177" y="111"/>
                    <a:pt x="173" y="119"/>
                    <a:pt x="166" y="126"/>
                  </a:cubicBezTo>
                  <a:cubicBezTo>
                    <a:pt x="165" y="128"/>
                    <a:pt x="163" y="130"/>
                    <a:pt x="161" y="132"/>
                  </a:cubicBezTo>
                  <a:cubicBezTo>
                    <a:pt x="160" y="133"/>
                    <a:pt x="156" y="136"/>
                    <a:pt x="157" y="136"/>
                  </a:cubicBezTo>
                  <a:cubicBezTo>
                    <a:pt x="156" y="136"/>
                    <a:pt x="155" y="136"/>
                    <a:pt x="155" y="136"/>
                  </a:cubicBezTo>
                  <a:cubicBezTo>
                    <a:pt x="125" y="134"/>
                    <a:pt x="94" y="124"/>
                    <a:pt x="67" y="112"/>
                  </a:cubicBezTo>
                  <a:cubicBezTo>
                    <a:pt x="51" y="105"/>
                    <a:pt x="36" y="97"/>
                    <a:pt x="21" y="87"/>
                  </a:cubicBezTo>
                  <a:cubicBezTo>
                    <a:pt x="17" y="85"/>
                    <a:pt x="13" y="82"/>
                    <a:pt x="9" y="80"/>
                  </a:cubicBezTo>
                  <a:cubicBezTo>
                    <a:pt x="8" y="79"/>
                    <a:pt x="4" y="77"/>
                    <a:pt x="4" y="75"/>
                  </a:cubicBezTo>
                  <a:cubicBezTo>
                    <a:pt x="3" y="73"/>
                    <a:pt x="3" y="72"/>
                    <a:pt x="3" y="70"/>
                  </a:cubicBezTo>
                  <a:cubicBezTo>
                    <a:pt x="0" y="44"/>
                    <a:pt x="11" y="19"/>
                    <a:pt x="27" y="0"/>
                  </a:cubicBezTo>
                  <a:cubicBezTo>
                    <a:pt x="27" y="0"/>
                    <a:pt x="25" y="0"/>
                    <a:pt x="25" y="0"/>
                  </a:cubicBezTo>
                  <a:cubicBezTo>
                    <a:pt x="12" y="17"/>
                    <a:pt x="2" y="37"/>
                    <a:pt x="1" y="59"/>
                  </a:cubicBezTo>
                  <a:cubicBezTo>
                    <a:pt x="1" y="64"/>
                    <a:pt x="1" y="69"/>
                    <a:pt x="2" y="74"/>
                  </a:cubicBezTo>
                  <a:cubicBezTo>
                    <a:pt x="2" y="75"/>
                    <a:pt x="2" y="75"/>
                    <a:pt x="2" y="76"/>
                  </a:cubicBezTo>
                  <a:cubicBezTo>
                    <a:pt x="2" y="77"/>
                    <a:pt x="8" y="80"/>
                    <a:pt x="9" y="81"/>
                  </a:cubicBezTo>
                  <a:cubicBezTo>
                    <a:pt x="13" y="83"/>
                    <a:pt x="16" y="86"/>
                    <a:pt x="19" y="88"/>
                  </a:cubicBezTo>
                  <a:cubicBezTo>
                    <a:pt x="54" y="111"/>
                    <a:pt x="94" y="127"/>
                    <a:pt x="135" y="134"/>
                  </a:cubicBezTo>
                  <a:cubicBezTo>
                    <a:pt x="142" y="135"/>
                    <a:pt x="148" y="136"/>
                    <a:pt x="155" y="137"/>
                  </a:cubicBezTo>
                  <a:cubicBezTo>
                    <a:pt x="158" y="137"/>
                    <a:pt x="160" y="135"/>
                    <a:pt x="162" y="133"/>
                  </a:cubicBezTo>
                  <a:cubicBezTo>
                    <a:pt x="168" y="127"/>
                    <a:pt x="173" y="121"/>
                    <a:pt x="177" y="114"/>
                  </a:cubicBezTo>
                  <a:cubicBezTo>
                    <a:pt x="188" y="96"/>
                    <a:pt x="194" y="74"/>
                    <a:pt x="195" y="53"/>
                  </a:cubicBezTo>
                  <a:cubicBezTo>
                    <a:pt x="195" y="53"/>
                    <a:pt x="195" y="53"/>
                    <a:pt x="195" y="53"/>
                  </a:cubicBezTo>
                  <a:cubicBezTo>
                    <a:pt x="156" y="35"/>
                    <a:pt x="115" y="20"/>
                    <a:pt x="74" y="9"/>
                  </a:cubicBezTo>
                  <a:cubicBezTo>
                    <a:pt x="58" y="5"/>
                    <a:pt x="42" y="1"/>
                    <a:pt x="26" y="0"/>
                  </a:cubicBezTo>
                  <a:cubicBezTo>
                    <a:pt x="26" y="0"/>
                    <a:pt x="24" y="0"/>
                    <a:pt x="25" y="0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5" name="ïŝļîḋé">
              <a:extLst>
                <a:ext uri="{FF2B5EF4-FFF2-40B4-BE49-F238E27FC236}">
                  <a16:creationId xmlns:a16="http://schemas.microsoft.com/office/drawing/2014/main" id="{9AC68241-A9C4-7480-5446-8A951F58AFB6}"/>
                </a:ext>
              </a:extLst>
            </p:cNvPr>
            <p:cNvSpPr/>
            <p:nvPr/>
          </p:nvSpPr>
          <p:spPr bwMode="auto">
            <a:xfrm>
              <a:off x="7717631" y="3910013"/>
              <a:ext cx="423863" cy="309563"/>
            </a:xfrm>
            <a:custGeom>
              <a:avLst/>
              <a:gdLst>
                <a:gd name="T0" fmla="*/ 0 w 221"/>
                <a:gd name="T1" fmla="*/ 68 h 162"/>
                <a:gd name="T2" fmla="*/ 116 w 221"/>
                <a:gd name="T3" fmla="*/ 36 h 162"/>
                <a:gd name="T4" fmla="*/ 181 w 221"/>
                <a:gd name="T5" fmla="*/ 146 h 162"/>
                <a:gd name="T6" fmla="*/ 0 w 221"/>
                <a:gd name="T7" fmla="*/ 6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162">
                  <a:moveTo>
                    <a:pt x="0" y="68"/>
                  </a:moveTo>
                  <a:cubicBezTo>
                    <a:pt x="0" y="68"/>
                    <a:pt x="21" y="0"/>
                    <a:pt x="116" y="36"/>
                  </a:cubicBezTo>
                  <a:cubicBezTo>
                    <a:pt x="221" y="76"/>
                    <a:pt x="192" y="135"/>
                    <a:pt x="181" y="146"/>
                  </a:cubicBezTo>
                  <a:cubicBezTo>
                    <a:pt x="181" y="146"/>
                    <a:pt x="72" y="162"/>
                    <a:pt x="0" y="68"/>
                  </a:cubicBezTo>
                </a:path>
              </a:pathLst>
            </a:custGeom>
            <a:solidFill>
              <a:srgbClr val="E89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6" name="ïś1iḍé">
              <a:extLst>
                <a:ext uri="{FF2B5EF4-FFF2-40B4-BE49-F238E27FC236}">
                  <a16:creationId xmlns:a16="http://schemas.microsoft.com/office/drawing/2014/main" id="{356B3C46-5182-C3DC-05F9-B40349938825}"/>
                </a:ext>
              </a:extLst>
            </p:cNvPr>
            <p:cNvSpPr/>
            <p:nvPr/>
          </p:nvSpPr>
          <p:spPr bwMode="auto">
            <a:xfrm>
              <a:off x="7739856" y="3959226"/>
              <a:ext cx="344488" cy="173038"/>
            </a:xfrm>
            <a:custGeom>
              <a:avLst/>
              <a:gdLst>
                <a:gd name="T0" fmla="*/ 55 w 180"/>
                <a:gd name="T1" fmla="*/ 0 h 90"/>
                <a:gd name="T2" fmla="*/ 2 w 180"/>
                <a:gd name="T3" fmla="*/ 21 h 90"/>
                <a:gd name="T4" fmla="*/ 1 w 180"/>
                <a:gd name="T5" fmla="*/ 22 h 90"/>
                <a:gd name="T6" fmla="*/ 0 w 180"/>
                <a:gd name="T7" fmla="*/ 32 h 90"/>
                <a:gd name="T8" fmla="*/ 35 w 180"/>
                <a:gd name="T9" fmla="*/ 21 h 90"/>
                <a:gd name="T10" fmla="*/ 98 w 180"/>
                <a:gd name="T11" fmla="*/ 35 h 90"/>
                <a:gd name="T12" fmla="*/ 171 w 180"/>
                <a:gd name="T13" fmla="*/ 90 h 90"/>
                <a:gd name="T14" fmla="*/ 180 w 180"/>
                <a:gd name="T15" fmla="*/ 73 h 90"/>
                <a:gd name="T16" fmla="*/ 180 w 180"/>
                <a:gd name="T17" fmla="*/ 72 h 90"/>
                <a:gd name="T18" fmla="*/ 105 w 180"/>
                <a:gd name="T19" fmla="*/ 10 h 90"/>
                <a:gd name="T20" fmla="*/ 55 w 180"/>
                <a:gd name="T2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" h="90">
                  <a:moveTo>
                    <a:pt x="55" y="0"/>
                  </a:moveTo>
                  <a:cubicBezTo>
                    <a:pt x="28" y="0"/>
                    <a:pt x="12" y="11"/>
                    <a:pt x="2" y="2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6"/>
                    <a:pt x="0" y="29"/>
                    <a:pt x="0" y="32"/>
                  </a:cubicBezTo>
                  <a:cubicBezTo>
                    <a:pt x="10" y="24"/>
                    <a:pt x="21" y="21"/>
                    <a:pt x="35" y="21"/>
                  </a:cubicBezTo>
                  <a:cubicBezTo>
                    <a:pt x="51" y="21"/>
                    <a:pt x="71" y="25"/>
                    <a:pt x="98" y="35"/>
                  </a:cubicBezTo>
                  <a:cubicBezTo>
                    <a:pt x="148" y="53"/>
                    <a:pt x="166" y="74"/>
                    <a:pt x="171" y="90"/>
                  </a:cubicBezTo>
                  <a:cubicBezTo>
                    <a:pt x="175" y="85"/>
                    <a:pt x="178" y="79"/>
                    <a:pt x="180" y="73"/>
                  </a:cubicBezTo>
                  <a:cubicBezTo>
                    <a:pt x="180" y="73"/>
                    <a:pt x="180" y="73"/>
                    <a:pt x="180" y="72"/>
                  </a:cubicBezTo>
                  <a:cubicBezTo>
                    <a:pt x="174" y="52"/>
                    <a:pt x="155" y="29"/>
                    <a:pt x="105" y="10"/>
                  </a:cubicBezTo>
                  <a:cubicBezTo>
                    <a:pt x="85" y="3"/>
                    <a:pt x="69" y="0"/>
                    <a:pt x="55" y="0"/>
                  </a:cubicBezTo>
                </a:path>
              </a:pathLst>
            </a:custGeom>
            <a:solidFill>
              <a:srgbClr val="DF7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7" name="îşḻiḓé">
              <a:extLst>
                <a:ext uri="{FF2B5EF4-FFF2-40B4-BE49-F238E27FC236}">
                  <a16:creationId xmlns:a16="http://schemas.microsoft.com/office/drawing/2014/main" id="{08C3AB00-7D1E-59C9-9954-C82302BB9E9B}"/>
                </a:ext>
              </a:extLst>
            </p:cNvPr>
            <p:cNvSpPr/>
            <p:nvPr/>
          </p:nvSpPr>
          <p:spPr bwMode="auto">
            <a:xfrm>
              <a:off x="7785894" y="3894138"/>
              <a:ext cx="115888" cy="90488"/>
            </a:xfrm>
            <a:custGeom>
              <a:avLst/>
              <a:gdLst>
                <a:gd name="T0" fmla="*/ 32 w 61"/>
                <a:gd name="T1" fmla="*/ 41 h 47"/>
                <a:gd name="T2" fmla="*/ 49 w 61"/>
                <a:gd name="T3" fmla="*/ 47 h 47"/>
                <a:gd name="T4" fmla="*/ 56 w 61"/>
                <a:gd name="T5" fmla="*/ 38 h 47"/>
                <a:gd name="T6" fmla="*/ 61 w 61"/>
                <a:gd name="T7" fmla="*/ 19 h 47"/>
                <a:gd name="T8" fmla="*/ 57 w 61"/>
                <a:gd name="T9" fmla="*/ 18 h 47"/>
                <a:gd name="T10" fmla="*/ 19 w 61"/>
                <a:gd name="T11" fmla="*/ 6 h 47"/>
                <a:gd name="T12" fmla="*/ 1 w 61"/>
                <a:gd name="T13" fmla="*/ 0 h 47"/>
                <a:gd name="T14" fmla="*/ 1 w 61"/>
                <a:gd name="T15" fmla="*/ 11 h 47"/>
                <a:gd name="T16" fmla="*/ 6 w 61"/>
                <a:gd name="T17" fmla="*/ 28 h 47"/>
                <a:gd name="T18" fmla="*/ 32 w 61"/>
                <a:gd name="T19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47">
                  <a:moveTo>
                    <a:pt x="32" y="41"/>
                  </a:moveTo>
                  <a:cubicBezTo>
                    <a:pt x="38" y="43"/>
                    <a:pt x="44" y="45"/>
                    <a:pt x="49" y="47"/>
                  </a:cubicBezTo>
                  <a:cubicBezTo>
                    <a:pt x="55" y="43"/>
                    <a:pt x="56" y="38"/>
                    <a:pt x="56" y="38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0" y="19"/>
                    <a:pt x="58" y="18"/>
                    <a:pt x="57" y="18"/>
                  </a:cubicBezTo>
                  <a:cubicBezTo>
                    <a:pt x="44" y="14"/>
                    <a:pt x="32" y="10"/>
                    <a:pt x="19" y="6"/>
                  </a:cubicBezTo>
                  <a:cubicBezTo>
                    <a:pt x="13" y="4"/>
                    <a:pt x="7" y="3"/>
                    <a:pt x="1" y="0"/>
                  </a:cubicBezTo>
                  <a:cubicBezTo>
                    <a:pt x="0" y="4"/>
                    <a:pt x="1" y="7"/>
                    <a:pt x="1" y="11"/>
                  </a:cubicBezTo>
                  <a:cubicBezTo>
                    <a:pt x="1" y="16"/>
                    <a:pt x="2" y="25"/>
                    <a:pt x="6" y="28"/>
                  </a:cubicBezTo>
                  <a:cubicBezTo>
                    <a:pt x="13" y="35"/>
                    <a:pt x="23" y="38"/>
                    <a:pt x="32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8" name="íṡľiḑè">
              <a:extLst>
                <a:ext uri="{FF2B5EF4-FFF2-40B4-BE49-F238E27FC236}">
                  <a16:creationId xmlns:a16="http://schemas.microsoft.com/office/drawing/2014/main" id="{21BA7065-E38F-BA39-9548-58FB5194AEE8}"/>
                </a:ext>
              </a:extLst>
            </p:cNvPr>
            <p:cNvSpPr/>
            <p:nvPr/>
          </p:nvSpPr>
          <p:spPr bwMode="auto">
            <a:xfrm>
              <a:off x="7785894" y="3892551"/>
              <a:ext cx="117475" cy="92075"/>
            </a:xfrm>
            <a:custGeom>
              <a:avLst/>
              <a:gdLst>
                <a:gd name="T0" fmla="*/ 32 w 62"/>
                <a:gd name="T1" fmla="*/ 42 h 48"/>
                <a:gd name="T2" fmla="*/ 32 w 62"/>
                <a:gd name="T3" fmla="*/ 43 h 48"/>
                <a:gd name="T4" fmla="*/ 49 w 62"/>
                <a:gd name="T5" fmla="*/ 48 h 48"/>
                <a:gd name="T6" fmla="*/ 50 w 62"/>
                <a:gd name="T7" fmla="*/ 48 h 48"/>
                <a:gd name="T8" fmla="*/ 50 w 62"/>
                <a:gd name="T9" fmla="*/ 48 h 48"/>
                <a:gd name="T10" fmla="*/ 56 w 62"/>
                <a:gd name="T11" fmla="*/ 40 h 48"/>
                <a:gd name="T12" fmla="*/ 56 w 62"/>
                <a:gd name="T13" fmla="*/ 39 h 48"/>
                <a:gd name="T14" fmla="*/ 56 w 62"/>
                <a:gd name="T15" fmla="*/ 40 h 48"/>
                <a:gd name="T16" fmla="*/ 62 w 62"/>
                <a:gd name="T17" fmla="*/ 20 h 48"/>
                <a:gd name="T18" fmla="*/ 61 w 62"/>
                <a:gd name="T19" fmla="*/ 19 h 48"/>
                <a:gd name="T20" fmla="*/ 57 w 62"/>
                <a:gd name="T21" fmla="*/ 18 h 48"/>
                <a:gd name="T22" fmla="*/ 19 w 62"/>
                <a:gd name="T23" fmla="*/ 7 h 48"/>
                <a:gd name="T24" fmla="*/ 1 w 62"/>
                <a:gd name="T25" fmla="*/ 1 h 48"/>
                <a:gd name="T26" fmla="*/ 0 w 62"/>
                <a:gd name="T27" fmla="*/ 0 h 48"/>
                <a:gd name="T28" fmla="*/ 0 w 62"/>
                <a:gd name="T29" fmla="*/ 1 h 48"/>
                <a:gd name="T30" fmla="*/ 0 w 62"/>
                <a:gd name="T31" fmla="*/ 5 h 48"/>
                <a:gd name="T32" fmla="*/ 0 w 62"/>
                <a:gd name="T33" fmla="*/ 12 h 48"/>
                <a:gd name="T34" fmla="*/ 6 w 62"/>
                <a:gd name="T35" fmla="*/ 30 h 48"/>
                <a:gd name="T36" fmla="*/ 32 w 62"/>
                <a:gd name="T37" fmla="*/ 43 h 48"/>
                <a:gd name="T38" fmla="*/ 32 w 62"/>
                <a:gd name="T39" fmla="*/ 42 h 48"/>
                <a:gd name="T40" fmla="*/ 33 w 62"/>
                <a:gd name="T41" fmla="*/ 42 h 48"/>
                <a:gd name="T42" fmla="*/ 7 w 62"/>
                <a:gd name="T43" fmla="*/ 29 h 48"/>
                <a:gd name="T44" fmla="*/ 1 w 62"/>
                <a:gd name="T45" fmla="*/ 12 h 48"/>
                <a:gd name="T46" fmla="*/ 1 w 62"/>
                <a:gd name="T47" fmla="*/ 5 h 48"/>
                <a:gd name="T48" fmla="*/ 1 w 62"/>
                <a:gd name="T49" fmla="*/ 1 h 48"/>
                <a:gd name="T50" fmla="*/ 1 w 62"/>
                <a:gd name="T51" fmla="*/ 1 h 48"/>
                <a:gd name="T52" fmla="*/ 0 w 62"/>
                <a:gd name="T53" fmla="*/ 2 h 48"/>
                <a:gd name="T54" fmla="*/ 19 w 62"/>
                <a:gd name="T55" fmla="*/ 8 h 48"/>
                <a:gd name="T56" fmla="*/ 56 w 62"/>
                <a:gd name="T57" fmla="*/ 19 h 48"/>
                <a:gd name="T58" fmla="*/ 61 w 62"/>
                <a:gd name="T59" fmla="*/ 21 h 48"/>
                <a:gd name="T60" fmla="*/ 61 w 62"/>
                <a:gd name="T61" fmla="*/ 20 h 48"/>
                <a:gd name="T62" fmla="*/ 60 w 62"/>
                <a:gd name="T63" fmla="*/ 20 h 48"/>
                <a:gd name="T64" fmla="*/ 55 w 62"/>
                <a:gd name="T65" fmla="*/ 39 h 48"/>
                <a:gd name="T66" fmla="*/ 55 w 62"/>
                <a:gd name="T67" fmla="*/ 39 h 48"/>
                <a:gd name="T68" fmla="*/ 55 w 62"/>
                <a:gd name="T69" fmla="*/ 40 h 48"/>
                <a:gd name="T70" fmla="*/ 49 w 62"/>
                <a:gd name="T71" fmla="*/ 47 h 48"/>
                <a:gd name="T72" fmla="*/ 49 w 62"/>
                <a:gd name="T73" fmla="*/ 48 h 48"/>
                <a:gd name="T74" fmla="*/ 50 w 62"/>
                <a:gd name="T75" fmla="*/ 47 h 48"/>
                <a:gd name="T76" fmla="*/ 33 w 62"/>
                <a:gd name="T77" fmla="*/ 42 h 48"/>
                <a:gd name="T78" fmla="*/ 32 w 62"/>
                <a:gd name="T79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2" h="48">
                  <a:moveTo>
                    <a:pt x="32" y="42"/>
                  </a:moveTo>
                  <a:cubicBezTo>
                    <a:pt x="32" y="43"/>
                    <a:pt x="32" y="43"/>
                    <a:pt x="32" y="43"/>
                  </a:cubicBezTo>
                  <a:cubicBezTo>
                    <a:pt x="38" y="45"/>
                    <a:pt x="44" y="46"/>
                    <a:pt x="49" y="48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56" y="45"/>
                    <a:pt x="56" y="40"/>
                    <a:pt x="56" y="40"/>
                  </a:cubicBezTo>
                  <a:cubicBezTo>
                    <a:pt x="56" y="39"/>
                    <a:pt x="56" y="39"/>
                    <a:pt x="56" y="39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0" y="19"/>
                    <a:pt x="58" y="19"/>
                    <a:pt x="57" y="18"/>
                  </a:cubicBezTo>
                  <a:cubicBezTo>
                    <a:pt x="44" y="14"/>
                    <a:pt x="32" y="11"/>
                    <a:pt x="19" y="7"/>
                  </a:cubicBezTo>
                  <a:cubicBezTo>
                    <a:pt x="13" y="5"/>
                    <a:pt x="7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4"/>
                    <a:pt x="0" y="5"/>
                  </a:cubicBezTo>
                  <a:cubicBezTo>
                    <a:pt x="0" y="7"/>
                    <a:pt x="0" y="10"/>
                    <a:pt x="0" y="12"/>
                  </a:cubicBezTo>
                  <a:cubicBezTo>
                    <a:pt x="1" y="17"/>
                    <a:pt x="1" y="26"/>
                    <a:pt x="6" y="30"/>
                  </a:cubicBezTo>
                  <a:cubicBezTo>
                    <a:pt x="13" y="36"/>
                    <a:pt x="23" y="40"/>
                    <a:pt x="32" y="43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24" y="39"/>
                    <a:pt x="14" y="35"/>
                    <a:pt x="7" y="29"/>
                  </a:cubicBezTo>
                  <a:cubicBezTo>
                    <a:pt x="2" y="25"/>
                    <a:pt x="2" y="17"/>
                    <a:pt x="1" y="12"/>
                  </a:cubicBezTo>
                  <a:cubicBezTo>
                    <a:pt x="1" y="9"/>
                    <a:pt x="1" y="7"/>
                    <a:pt x="1" y="5"/>
                  </a:cubicBezTo>
                  <a:cubicBezTo>
                    <a:pt x="1" y="4"/>
                    <a:pt x="1" y="3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6" y="4"/>
                    <a:pt x="13" y="6"/>
                    <a:pt x="19" y="8"/>
                  </a:cubicBezTo>
                  <a:cubicBezTo>
                    <a:pt x="31" y="12"/>
                    <a:pt x="44" y="16"/>
                    <a:pt x="56" y="19"/>
                  </a:cubicBezTo>
                  <a:cubicBezTo>
                    <a:pt x="58" y="20"/>
                    <a:pt x="59" y="20"/>
                    <a:pt x="61" y="21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4" y="44"/>
                    <a:pt x="49" y="47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7"/>
                    <a:pt x="50" y="47"/>
                  </a:cubicBezTo>
                  <a:cubicBezTo>
                    <a:pt x="44" y="45"/>
                    <a:pt x="38" y="44"/>
                    <a:pt x="33" y="42"/>
                  </a:cubicBezTo>
                  <a:lnTo>
                    <a:pt x="32" y="42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9" name="işľidê">
              <a:extLst>
                <a:ext uri="{FF2B5EF4-FFF2-40B4-BE49-F238E27FC236}">
                  <a16:creationId xmlns:a16="http://schemas.microsoft.com/office/drawing/2014/main" id="{E764E3E0-FD6E-E501-1113-B62485BBF449}"/>
                </a:ext>
              </a:extLst>
            </p:cNvPr>
            <p:cNvSpPr/>
            <p:nvPr/>
          </p:nvSpPr>
          <p:spPr bwMode="auto">
            <a:xfrm>
              <a:off x="7927181" y="3941763"/>
              <a:ext cx="193675" cy="92075"/>
            </a:xfrm>
            <a:custGeom>
              <a:avLst/>
              <a:gdLst>
                <a:gd name="T0" fmla="*/ 62 w 101"/>
                <a:gd name="T1" fmla="*/ 43 h 48"/>
                <a:gd name="T2" fmla="*/ 82 w 101"/>
                <a:gd name="T3" fmla="*/ 45 h 48"/>
                <a:gd name="T4" fmla="*/ 94 w 101"/>
                <a:gd name="T5" fmla="*/ 36 h 48"/>
                <a:gd name="T6" fmla="*/ 101 w 101"/>
                <a:gd name="T7" fmla="*/ 27 h 48"/>
                <a:gd name="T8" fmla="*/ 96 w 101"/>
                <a:gd name="T9" fmla="*/ 25 h 48"/>
                <a:gd name="T10" fmla="*/ 69 w 101"/>
                <a:gd name="T11" fmla="*/ 18 h 48"/>
                <a:gd name="T12" fmla="*/ 8 w 101"/>
                <a:gd name="T13" fmla="*/ 0 h 48"/>
                <a:gd name="T14" fmla="*/ 1 w 101"/>
                <a:gd name="T15" fmla="*/ 20 h 48"/>
                <a:gd name="T16" fmla="*/ 1 w 101"/>
                <a:gd name="T17" fmla="*/ 28 h 48"/>
                <a:gd name="T18" fmla="*/ 22 w 101"/>
                <a:gd name="T19" fmla="*/ 34 h 48"/>
                <a:gd name="T20" fmla="*/ 62 w 101"/>
                <a:gd name="T21" fmla="*/ 4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48">
                  <a:moveTo>
                    <a:pt x="62" y="43"/>
                  </a:moveTo>
                  <a:cubicBezTo>
                    <a:pt x="69" y="45"/>
                    <a:pt x="75" y="48"/>
                    <a:pt x="82" y="45"/>
                  </a:cubicBezTo>
                  <a:cubicBezTo>
                    <a:pt x="86" y="42"/>
                    <a:pt x="90" y="39"/>
                    <a:pt x="94" y="36"/>
                  </a:cubicBezTo>
                  <a:cubicBezTo>
                    <a:pt x="95" y="34"/>
                    <a:pt x="100" y="27"/>
                    <a:pt x="101" y="27"/>
                  </a:cubicBezTo>
                  <a:cubicBezTo>
                    <a:pt x="100" y="26"/>
                    <a:pt x="98" y="26"/>
                    <a:pt x="96" y="25"/>
                  </a:cubicBezTo>
                  <a:cubicBezTo>
                    <a:pt x="87" y="23"/>
                    <a:pt x="78" y="20"/>
                    <a:pt x="69" y="18"/>
                  </a:cubicBezTo>
                  <a:cubicBezTo>
                    <a:pt x="48" y="12"/>
                    <a:pt x="28" y="6"/>
                    <a:pt x="8" y="0"/>
                  </a:cubicBezTo>
                  <a:cubicBezTo>
                    <a:pt x="6" y="6"/>
                    <a:pt x="3" y="14"/>
                    <a:pt x="1" y="20"/>
                  </a:cubicBezTo>
                  <a:cubicBezTo>
                    <a:pt x="0" y="24"/>
                    <a:pt x="0" y="26"/>
                    <a:pt x="1" y="28"/>
                  </a:cubicBezTo>
                  <a:cubicBezTo>
                    <a:pt x="8" y="30"/>
                    <a:pt x="15" y="32"/>
                    <a:pt x="22" y="34"/>
                  </a:cubicBezTo>
                  <a:cubicBezTo>
                    <a:pt x="35" y="37"/>
                    <a:pt x="49" y="40"/>
                    <a:pt x="62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0" name="íş1ídê">
              <a:extLst>
                <a:ext uri="{FF2B5EF4-FFF2-40B4-BE49-F238E27FC236}">
                  <a16:creationId xmlns:a16="http://schemas.microsoft.com/office/drawing/2014/main" id="{CAF884BD-88A6-072F-5AD9-7FC5649E2EE7}"/>
                </a:ext>
              </a:extLst>
            </p:cNvPr>
            <p:cNvSpPr/>
            <p:nvPr/>
          </p:nvSpPr>
          <p:spPr bwMode="auto">
            <a:xfrm>
              <a:off x="7927181" y="3940176"/>
              <a:ext cx="195263" cy="92075"/>
            </a:xfrm>
            <a:custGeom>
              <a:avLst/>
              <a:gdLst>
                <a:gd name="T0" fmla="*/ 62 w 102"/>
                <a:gd name="T1" fmla="*/ 44 h 48"/>
                <a:gd name="T2" fmla="*/ 62 w 102"/>
                <a:gd name="T3" fmla="*/ 45 h 48"/>
                <a:gd name="T4" fmla="*/ 75 w 102"/>
                <a:gd name="T5" fmla="*/ 48 h 48"/>
                <a:gd name="T6" fmla="*/ 82 w 102"/>
                <a:gd name="T7" fmla="*/ 46 h 48"/>
                <a:gd name="T8" fmla="*/ 94 w 102"/>
                <a:gd name="T9" fmla="*/ 37 h 48"/>
                <a:gd name="T10" fmla="*/ 98 w 102"/>
                <a:gd name="T11" fmla="*/ 32 h 48"/>
                <a:gd name="T12" fmla="*/ 100 w 102"/>
                <a:gd name="T13" fmla="*/ 29 h 48"/>
                <a:gd name="T14" fmla="*/ 101 w 102"/>
                <a:gd name="T15" fmla="*/ 29 h 48"/>
                <a:gd name="T16" fmla="*/ 101 w 102"/>
                <a:gd name="T17" fmla="*/ 29 h 48"/>
                <a:gd name="T18" fmla="*/ 101 w 102"/>
                <a:gd name="T19" fmla="*/ 29 h 48"/>
                <a:gd name="T20" fmla="*/ 101 w 102"/>
                <a:gd name="T21" fmla="*/ 28 h 48"/>
                <a:gd name="T22" fmla="*/ 101 w 102"/>
                <a:gd name="T23" fmla="*/ 29 h 48"/>
                <a:gd name="T24" fmla="*/ 101 w 102"/>
                <a:gd name="T25" fmla="*/ 29 h 48"/>
                <a:gd name="T26" fmla="*/ 101 w 102"/>
                <a:gd name="T27" fmla="*/ 28 h 48"/>
                <a:gd name="T28" fmla="*/ 101 w 102"/>
                <a:gd name="T29" fmla="*/ 29 h 48"/>
                <a:gd name="T30" fmla="*/ 101 w 102"/>
                <a:gd name="T31" fmla="*/ 28 h 48"/>
                <a:gd name="T32" fmla="*/ 101 w 102"/>
                <a:gd name="T33" fmla="*/ 29 h 48"/>
                <a:gd name="T34" fmla="*/ 101 w 102"/>
                <a:gd name="T35" fmla="*/ 29 h 48"/>
                <a:gd name="T36" fmla="*/ 101 w 102"/>
                <a:gd name="T37" fmla="*/ 28 h 48"/>
                <a:gd name="T38" fmla="*/ 101 w 102"/>
                <a:gd name="T39" fmla="*/ 29 h 48"/>
                <a:gd name="T40" fmla="*/ 102 w 102"/>
                <a:gd name="T41" fmla="*/ 27 h 48"/>
                <a:gd name="T42" fmla="*/ 96 w 102"/>
                <a:gd name="T43" fmla="*/ 26 h 48"/>
                <a:gd name="T44" fmla="*/ 69 w 102"/>
                <a:gd name="T45" fmla="*/ 18 h 48"/>
                <a:gd name="T46" fmla="*/ 8 w 102"/>
                <a:gd name="T47" fmla="*/ 0 h 48"/>
                <a:gd name="T48" fmla="*/ 7 w 102"/>
                <a:gd name="T49" fmla="*/ 0 h 48"/>
                <a:gd name="T50" fmla="*/ 7 w 102"/>
                <a:gd name="T51" fmla="*/ 1 h 48"/>
                <a:gd name="T52" fmla="*/ 0 w 102"/>
                <a:gd name="T53" fmla="*/ 21 h 48"/>
                <a:gd name="T54" fmla="*/ 0 w 102"/>
                <a:gd name="T55" fmla="*/ 25 h 48"/>
                <a:gd name="T56" fmla="*/ 1 w 102"/>
                <a:gd name="T57" fmla="*/ 30 h 48"/>
                <a:gd name="T58" fmla="*/ 1 w 102"/>
                <a:gd name="T59" fmla="*/ 30 h 48"/>
                <a:gd name="T60" fmla="*/ 1 w 102"/>
                <a:gd name="T61" fmla="*/ 30 h 48"/>
                <a:gd name="T62" fmla="*/ 22 w 102"/>
                <a:gd name="T63" fmla="*/ 35 h 48"/>
                <a:gd name="T64" fmla="*/ 62 w 102"/>
                <a:gd name="T65" fmla="*/ 45 h 48"/>
                <a:gd name="T66" fmla="*/ 62 w 102"/>
                <a:gd name="T67" fmla="*/ 44 h 48"/>
                <a:gd name="T68" fmla="*/ 62 w 102"/>
                <a:gd name="T69" fmla="*/ 44 h 48"/>
                <a:gd name="T70" fmla="*/ 22 w 102"/>
                <a:gd name="T71" fmla="*/ 34 h 48"/>
                <a:gd name="T72" fmla="*/ 1 w 102"/>
                <a:gd name="T73" fmla="*/ 29 h 48"/>
                <a:gd name="T74" fmla="*/ 1 w 102"/>
                <a:gd name="T75" fmla="*/ 29 h 48"/>
                <a:gd name="T76" fmla="*/ 2 w 102"/>
                <a:gd name="T77" fmla="*/ 29 h 48"/>
                <a:gd name="T78" fmla="*/ 1 w 102"/>
                <a:gd name="T79" fmla="*/ 25 h 48"/>
                <a:gd name="T80" fmla="*/ 2 w 102"/>
                <a:gd name="T81" fmla="*/ 21 h 48"/>
                <a:gd name="T82" fmla="*/ 8 w 102"/>
                <a:gd name="T83" fmla="*/ 1 h 48"/>
                <a:gd name="T84" fmla="*/ 8 w 102"/>
                <a:gd name="T85" fmla="*/ 1 h 48"/>
                <a:gd name="T86" fmla="*/ 8 w 102"/>
                <a:gd name="T87" fmla="*/ 2 h 48"/>
                <a:gd name="T88" fmla="*/ 68 w 102"/>
                <a:gd name="T89" fmla="*/ 19 h 48"/>
                <a:gd name="T90" fmla="*/ 96 w 102"/>
                <a:gd name="T91" fmla="*/ 27 h 48"/>
                <a:gd name="T92" fmla="*/ 101 w 102"/>
                <a:gd name="T93" fmla="*/ 29 h 48"/>
                <a:gd name="T94" fmla="*/ 102 w 102"/>
                <a:gd name="T95" fmla="*/ 27 h 48"/>
                <a:gd name="T96" fmla="*/ 101 w 102"/>
                <a:gd name="T97" fmla="*/ 27 h 48"/>
                <a:gd name="T98" fmla="*/ 100 w 102"/>
                <a:gd name="T99" fmla="*/ 28 h 48"/>
                <a:gd name="T100" fmla="*/ 96 w 102"/>
                <a:gd name="T101" fmla="*/ 32 h 48"/>
                <a:gd name="T102" fmla="*/ 93 w 102"/>
                <a:gd name="T103" fmla="*/ 36 h 48"/>
                <a:gd name="T104" fmla="*/ 82 w 102"/>
                <a:gd name="T105" fmla="*/ 45 h 48"/>
                <a:gd name="T106" fmla="*/ 75 w 102"/>
                <a:gd name="T107" fmla="*/ 46 h 48"/>
                <a:gd name="T108" fmla="*/ 62 w 102"/>
                <a:gd name="T10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2" h="48">
                  <a:moveTo>
                    <a:pt x="62" y="44"/>
                  </a:moveTo>
                  <a:cubicBezTo>
                    <a:pt x="62" y="45"/>
                    <a:pt x="62" y="45"/>
                    <a:pt x="62" y="45"/>
                  </a:cubicBezTo>
                  <a:cubicBezTo>
                    <a:pt x="67" y="46"/>
                    <a:pt x="71" y="48"/>
                    <a:pt x="75" y="48"/>
                  </a:cubicBezTo>
                  <a:cubicBezTo>
                    <a:pt x="78" y="48"/>
                    <a:pt x="80" y="47"/>
                    <a:pt x="82" y="46"/>
                  </a:cubicBezTo>
                  <a:cubicBezTo>
                    <a:pt x="87" y="44"/>
                    <a:pt x="91" y="41"/>
                    <a:pt x="94" y="37"/>
                  </a:cubicBezTo>
                  <a:cubicBezTo>
                    <a:pt x="95" y="36"/>
                    <a:pt x="96" y="34"/>
                    <a:pt x="98" y="32"/>
                  </a:cubicBezTo>
                  <a:cubicBezTo>
                    <a:pt x="99" y="31"/>
                    <a:pt x="100" y="30"/>
                    <a:pt x="100" y="29"/>
                  </a:cubicBezTo>
                  <a:cubicBezTo>
                    <a:pt x="101" y="29"/>
                    <a:pt x="101" y="29"/>
                    <a:pt x="101" y="29"/>
                  </a:cubicBezTo>
                  <a:cubicBezTo>
                    <a:pt x="101" y="29"/>
                    <a:pt x="101" y="29"/>
                    <a:pt x="101" y="29"/>
                  </a:cubicBezTo>
                  <a:cubicBezTo>
                    <a:pt x="101" y="29"/>
                    <a:pt x="101" y="29"/>
                    <a:pt x="101" y="29"/>
                  </a:cubicBezTo>
                  <a:cubicBezTo>
                    <a:pt x="101" y="28"/>
                    <a:pt x="101" y="28"/>
                    <a:pt x="101" y="28"/>
                  </a:cubicBezTo>
                  <a:cubicBezTo>
                    <a:pt x="101" y="29"/>
                    <a:pt x="101" y="29"/>
                    <a:pt x="101" y="29"/>
                  </a:cubicBezTo>
                  <a:cubicBezTo>
                    <a:pt x="101" y="29"/>
                    <a:pt x="101" y="29"/>
                    <a:pt x="101" y="29"/>
                  </a:cubicBezTo>
                  <a:cubicBezTo>
                    <a:pt x="101" y="28"/>
                    <a:pt x="101" y="28"/>
                    <a:pt x="101" y="28"/>
                  </a:cubicBezTo>
                  <a:cubicBezTo>
                    <a:pt x="101" y="29"/>
                    <a:pt x="101" y="29"/>
                    <a:pt x="101" y="29"/>
                  </a:cubicBezTo>
                  <a:cubicBezTo>
                    <a:pt x="101" y="28"/>
                    <a:pt x="101" y="28"/>
                    <a:pt x="101" y="28"/>
                  </a:cubicBezTo>
                  <a:cubicBezTo>
                    <a:pt x="101" y="29"/>
                    <a:pt x="101" y="29"/>
                    <a:pt x="101" y="29"/>
                  </a:cubicBezTo>
                  <a:cubicBezTo>
                    <a:pt x="101" y="29"/>
                    <a:pt x="101" y="29"/>
                    <a:pt x="101" y="29"/>
                  </a:cubicBezTo>
                  <a:cubicBezTo>
                    <a:pt x="101" y="28"/>
                    <a:pt x="101" y="28"/>
                    <a:pt x="101" y="28"/>
                  </a:cubicBezTo>
                  <a:cubicBezTo>
                    <a:pt x="101" y="29"/>
                    <a:pt x="101" y="29"/>
                    <a:pt x="101" y="29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100" y="27"/>
                    <a:pt x="98" y="26"/>
                    <a:pt x="96" y="26"/>
                  </a:cubicBezTo>
                  <a:cubicBezTo>
                    <a:pt x="87" y="23"/>
                    <a:pt x="78" y="21"/>
                    <a:pt x="69" y="18"/>
                  </a:cubicBezTo>
                  <a:cubicBezTo>
                    <a:pt x="48" y="12"/>
                    <a:pt x="28" y="6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6"/>
                    <a:pt x="2" y="15"/>
                    <a:pt x="0" y="21"/>
                  </a:cubicBezTo>
                  <a:cubicBezTo>
                    <a:pt x="0" y="23"/>
                    <a:pt x="0" y="24"/>
                    <a:pt x="0" y="25"/>
                  </a:cubicBezTo>
                  <a:cubicBezTo>
                    <a:pt x="0" y="27"/>
                    <a:pt x="0" y="28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8" y="32"/>
                    <a:pt x="15" y="33"/>
                    <a:pt x="22" y="35"/>
                  </a:cubicBezTo>
                  <a:cubicBezTo>
                    <a:pt x="35" y="38"/>
                    <a:pt x="49" y="42"/>
                    <a:pt x="62" y="45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49" y="40"/>
                    <a:pt x="35" y="37"/>
                    <a:pt x="22" y="34"/>
                  </a:cubicBezTo>
                  <a:cubicBezTo>
                    <a:pt x="15" y="32"/>
                    <a:pt x="8" y="31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28"/>
                    <a:pt x="1" y="27"/>
                    <a:pt x="1" y="25"/>
                  </a:cubicBezTo>
                  <a:cubicBezTo>
                    <a:pt x="1" y="24"/>
                    <a:pt x="1" y="23"/>
                    <a:pt x="2" y="21"/>
                  </a:cubicBezTo>
                  <a:cubicBezTo>
                    <a:pt x="3" y="15"/>
                    <a:pt x="6" y="7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28" y="7"/>
                    <a:pt x="48" y="13"/>
                    <a:pt x="68" y="19"/>
                  </a:cubicBezTo>
                  <a:cubicBezTo>
                    <a:pt x="78" y="22"/>
                    <a:pt x="87" y="24"/>
                    <a:pt x="96" y="27"/>
                  </a:cubicBezTo>
                  <a:cubicBezTo>
                    <a:pt x="98" y="28"/>
                    <a:pt x="100" y="28"/>
                    <a:pt x="101" y="29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1" y="27"/>
                    <a:pt x="101" y="28"/>
                    <a:pt x="100" y="28"/>
                  </a:cubicBezTo>
                  <a:cubicBezTo>
                    <a:pt x="99" y="29"/>
                    <a:pt x="98" y="30"/>
                    <a:pt x="96" y="32"/>
                  </a:cubicBezTo>
                  <a:cubicBezTo>
                    <a:pt x="95" y="34"/>
                    <a:pt x="94" y="36"/>
                    <a:pt x="93" y="36"/>
                  </a:cubicBezTo>
                  <a:cubicBezTo>
                    <a:pt x="90" y="40"/>
                    <a:pt x="86" y="43"/>
                    <a:pt x="82" y="45"/>
                  </a:cubicBezTo>
                  <a:cubicBezTo>
                    <a:pt x="80" y="46"/>
                    <a:pt x="78" y="46"/>
                    <a:pt x="75" y="46"/>
                  </a:cubicBezTo>
                  <a:cubicBezTo>
                    <a:pt x="71" y="46"/>
                    <a:pt x="67" y="45"/>
                    <a:pt x="62" y="44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1" name="ïṣlidê">
              <a:extLst>
                <a:ext uri="{FF2B5EF4-FFF2-40B4-BE49-F238E27FC236}">
                  <a16:creationId xmlns:a16="http://schemas.microsoft.com/office/drawing/2014/main" id="{8DACA701-379A-B8F2-940C-86765C7E9581}"/>
                </a:ext>
              </a:extLst>
            </p:cNvPr>
            <p:cNvSpPr/>
            <p:nvPr/>
          </p:nvSpPr>
          <p:spPr bwMode="auto">
            <a:xfrm>
              <a:off x="7714456" y="3752851"/>
              <a:ext cx="454025" cy="277813"/>
            </a:xfrm>
            <a:custGeom>
              <a:avLst/>
              <a:gdLst>
                <a:gd name="T0" fmla="*/ 225 w 237"/>
                <a:gd name="T1" fmla="*/ 90 h 145"/>
                <a:gd name="T2" fmla="*/ 208 w 237"/>
                <a:gd name="T3" fmla="*/ 52 h 145"/>
                <a:gd name="T4" fmla="*/ 92 w 237"/>
                <a:gd name="T5" fmla="*/ 7 h 145"/>
                <a:gd name="T6" fmla="*/ 40 w 237"/>
                <a:gd name="T7" fmla="*/ 24 h 145"/>
                <a:gd name="T8" fmla="*/ 13 w 237"/>
                <a:gd name="T9" fmla="*/ 67 h 145"/>
                <a:gd name="T10" fmla="*/ 209 w 237"/>
                <a:gd name="T11" fmla="*/ 134 h 145"/>
                <a:gd name="T12" fmla="*/ 225 w 237"/>
                <a:gd name="T13" fmla="*/ 9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45">
                  <a:moveTo>
                    <a:pt x="225" y="90"/>
                  </a:moveTo>
                  <a:cubicBezTo>
                    <a:pt x="221" y="75"/>
                    <a:pt x="222" y="61"/>
                    <a:pt x="208" y="52"/>
                  </a:cubicBezTo>
                  <a:cubicBezTo>
                    <a:pt x="190" y="43"/>
                    <a:pt x="113" y="14"/>
                    <a:pt x="92" y="7"/>
                  </a:cubicBezTo>
                  <a:cubicBezTo>
                    <a:pt x="70" y="0"/>
                    <a:pt x="56" y="13"/>
                    <a:pt x="40" y="24"/>
                  </a:cubicBezTo>
                  <a:cubicBezTo>
                    <a:pt x="28" y="32"/>
                    <a:pt x="0" y="50"/>
                    <a:pt x="13" y="67"/>
                  </a:cubicBezTo>
                  <a:cubicBezTo>
                    <a:pt x="21" y="77"/>
                    <a:pt x="63" y="78"/>
                    <a:pt x="209" y="134"/>
                  </a:cubicBezTo>
                  <a:cubicBezTo>
                    <a:pt x="237" y="145"/>
                    <a:pt x="226" y="92"/>
                    <a:pt x="225" y="90"/>
                  </a:cubicBezTo>
                  <a:close/>
                </a:path>
              </a:pathLst>
            </a:custGeom>
            <a:solidFill>
              <a:srgbClr val="D5D3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2" name="ïṥlïḓé">
              <a:extLst>
                <a:ext uri="{FF2B5EF4-FFF2-40B4-BE49-F238E27FC236}">
                  <a16:creationId xmlns:a16="http://schemas.microsoft.com/office/drawing/2014/main" id="{84CD767F-F54F-3E52-6AD1-D6AD4B263C64}"/>
                </a:ext>
              </a:extLst>
            </p:cNvPr>
            <p:cNvSpPr/>
            <p:nvPr/>
          </p:nvSpPr>
          <p:spPr bwMode="auto">
            <a:xfrm>
              <a:off x="7725569" y="3756026"/>
              <a:ext cx="431800" cy="263525"/>
            </a:xfrm>
            <a:custGeom>
              <a:avLst/>
              <a:gdLst>
                <a:gd name="T0" fmla="*/ 219 w 225"/>
                <a:gd name="T1" fmla="*/ 88 h 137"/>
                <a:gd name="T2" fmla="*/ 223 w 225"/>
                <a:gd name="T3" fmla="*/ 87 h 137"/>
                <a:gd name="T4" fmla="*/ 218 w 225"/>
                <a:gd name="T5" fmla="*/ 66 h 137"/>
                <a:gd name="T6" fmla="*/ 213 w 225"/>
                <a:gd name="T7" fmla="*/ 55 h 137"/>
                <a:gd name="T8" fmla="*/ 204 w 225"/>
                <a:gd name="T9" fmla="*/ 47 h 137"/>
                <a:gd name="T10" fmla="*/ 181 w 225"/>
                <a:gd name="T11" fmla="*/ 37 h 137"/>
                <a:gd name="T12" fmla="*/ 87 w 225"/>
                <a:gd name="T13" fmla="*/ 2 h 137"/>
                <a:gd name="T14" fmla="*/ 74 w 225"/>
                <a:gd name="T15" fmla="*/ 0 h 137"/>
                <a:gd name="T16" fmla="*/ 51 w 225"/>
                <a:gd name="T17" fmla="*/ 6 h 137"/>
                <a:gd name="T18" fmla="*/ 31 w 225"/>
                <a:gd name="T19" fmla="*/ 20 h 137"/>
                <a:gd name="T20" fmla="*/ 13 w 225"/>
                <a:gd name="T21" fmla="*/ 33 h 137"/>
                <a:gd name="T22" fmla="*/ 4 w 225"/>
                <a:gd name="T23" fmla="*/ 43 h 137"/>
                <a:gd name="T24" fmla="*/ 0 w 225"/>
                <a:gd name="T25" fmla="*/ 55 h 137"/>
                <a:gd name="T26" fmla="*/ 4 w 225"/>
                <a:gd name="T27" fmla="*/ 67 h 137"/>
                <a:gd name="T28" fmla="*/ 10 w 225"/>
                <a:gd name="T29" fmla="*/ 71 h 137"/>
                <a:gd name="T30" fmla="*/ 29 w 225"/>
                <a:gd name="T31" fmla="*/ 78 h 137"/>
                <a:gd name="T32" fmla="*/ 202 w 225"/>
                <a:gd name="T33" fmla="*/ 136 h 137"/>
                <a:gd name="T34" fmla="*/ 210 w 225"/>
                <a:gd name="T35" fmla="*/ 137 h 137"/>
                <a:gd name="T36" fmla="*/ 218 w 225"/>
                <a:gd name="T37" fmla="*/ 135 h 137"/>
                <a:gd name="T38" fmla="*/ 224 w 225"/>
                <a:gd name="T39" fmla="*/ 124 h 137"/>
                <a:gd name="T40" fmla="*/ 225 w 225"/>
                <a:gd name="T41" fmla="*/ 111 h 137"/>
                <a:gd name="T42" fmla="*/ 224 w 225"/>
                <a:gd name="T43" fmla="*/ 96 h 137"/>
                <a:gd name="T44" fmla="*/ 223 w 225"/>
                <a:gd name="T45" fmla="*/ 90 h 137"/>
                <a:gd name="T46" fmla="*/ 223 w 225"/>
                <a:gd name="T47" fmla="*/ 87 h 137"/>
                <a:gd name="T48" fmla="*/ 219 w 225"/>
                <a:gd name="T49" fmla="*/ 88 h 137"/>
                <a:gd name="T50" fmla="*/ 216 w 225"/>
                <a:gd name="T51" fmla="*/ 89 h 137"/>
                <a:gd name="T52" fmla="*/ 216 w 225"/>
                <a:gd name="T53" fmla="*/ 91 h 137"/>
                <a:gd name="T54" fmla="*/ 218 w 225"/>
                <a:gd name="T55" fmla="*/ 111 h 137"/>
                <a:gd name="T56" fmla="*/ 216 w 225"/>
                <a:gd name="T57" fmla="*/ 125 h 137"/>
                <a:gd name="T58" fmla="*/ 214 w 225"/>
                <a:gd name="T59" fmla="*/ 129 h 137"/>
                <a:gd name="T60" fmla="*/ 210 w 225"/>
                <a:gd name="T61" fmla="*/ 130 h 137"/>
                <a:gd name="T62" fmla="*/ 205 w 225"/>
                <a:gd name="T63" fmla="*/ 129 h 137"/>
                <a:gd name="T64" fmla="*/ 54 w 225"/>
                <a:gd name="T65" fmla="*/ 78 h 137"/>
                <a:gd name="T66" fmla="*/ 22 w 225"/>
                <a:gd name="T67" fmla="*/ 68 h 137"/>
                <a:gd name="T68" fmla="*/ 13 w 225"/>
                <a:gd name="T69" fmla="*/ 65 h 137"/>
                <a:gd name="T70" fmla="*/ 10 w 225"/>
                <a:gd name="T71" fmla="*/ 62 h 137"/>
                <a:gd name="T72" fmla="*/ 7 w 225"/>
                <a:gd name="T73" fmla="*/ 55 h 137"/>
                <a:gd name="T74" fmla="*/ 10 w 225"/>
                <a:gd name="T75" fmla="*/ 47 h 137"/>
                <a:gd name="T76" fmla="*/ 22 w 225"/>
                <a:gd name="T77" fmla="*/ 35 h 137"/>
                <a:gd name="T78" fmla="*/ 36 w 225"/>
                <a:gd name="T79" fmla="*/ 25 h 137"/>
                <a:gd name="T80" fmla="*/ 55 w 225"/>
                <a:gd name="T81" fmla="*/ 13 h 137"/>
                <a:gd name="T82" fmla="*/ 74 w 225"/>
                <a:gd name="T83" fmla="*/ 7 h 137"/>
                <a:gd name="T84" fmla="*/ 85 w 225"/>
                <a:gd name="T85" fmla="*/ 9 h 137"/>
                <a:gd name="T86" fmla="*/ 144 w 225"/>
                <a:gd name="T87" fmla="*/ 30 h 137"/>
                <a:gd name="T88" fmla="*/ 178 w 225"/>
                <a:gd name="T89" fmla="*/ 44 h 137"/>
                <a:gd name="T90" fmla="*/ 200 w 225"/>
                <a:gd name="T91" fmla="*/ 54 h 137"/>
                <a:gd name="T92" fmla="*/ 207 w 225"/>
                <a:gd name="T93" fmla="*/ 60 h 137"/>
                <a:gd name="T94" fmla="*/ 212 w 225"/>
                <a:gd name="T95" fmla="*/ 72 h 137"/>
                <a:gd name="T96" fmla="*/ 216 w 225"/>
                <a:gd name="T97" fmla="*/ 89 h 137"/>
                <a:gd name="T98" fmla="*/ 219 w 225"/>
                <a:gd name="T99" fmla="*/ 8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5" h="137">
                  <a:moveTo>
                    <a:pt x="219" y="88"/>
                  </a:moveTo>
                  <a:cubicBezTo>
                    <a:pt x="223" y="87"/>
                    <a:pt x="223" y="87"/>
                    <a:pt x="223" y="87"/>
                  </a:cubicBezTo>
                  <a:cubicBezTo>
                    <a:pt x="221" y="80"/>
                    <a:pt x="220" y="73"/>
                    <a:pt x="218" y="66"/>
                  </a:cubicBezTo>
                  <a:cubicBezTo>
                    <a:pt x="217" y="62"/>
                    <a:pt x="215" y="59"/>
                    <a:pt x="213" y="55"/>
                  </a:cubicBezTo>
                  <a:cubicBezTo>
                    <a:pt x="211" y="52"/>
                    <a:pt x="208" y="50"/>
                    <a:pt x="204" y="47"/>
                  </a:cubicBezTo>
                  <a:cubicBezTo>
                    <a:pt x="199" y="45"/>
                    <a:pt x="191" y="41"/>
                    <a:pt x="181" y="37"/>
                  </a:cubicBezTo>
                  <a:cubicBezTo>
                    <a:pt x="150" y="24"/>
                    <a:pt x="103" y="7"/>
                    <a:pt x="87" y="2"/>
                  </a:cubicBezTo>
                  <a:cubicBezTo>
                    <a:pt x="82" y="0"/>
                    <a:pt x="78" y="0"/>
                    <a:pt x="74" y="0"/>
                  </a:cubicBezTo>
                  <a:cubicBezTo>
                    <a:pt x="65" y="0"/>
                    <a:pt x="58" y="3"/>
                    <a:pt x="51" y="6"/>
                  </a:cubicBezTo>
                  <a:cubicBezTo>
                    <a:pt x="44" y="10"/>
                    <a:pt x="38" y="15"/>
                    <a:pt x="31" y="20"/>
                  </a:cubicBezTo>
                  <a:cubicBezTo>
                    <a:pt x="27" y="23"/>
                    <a:pt x="19" y="27"/>
                    <a:pt x="13" y="33"/>
                  </a:cubicBezTo>
                  <a:cubicBezTo>
                    <a:pt x="9" y="37"/>
                    <a:pt x="6" y="40"/>
                    <a:pt x="4" y="43"/>
                  </a:cubicBezTo>
                  <a:cubicBezTo>
                    <a:pt x="2" y="47"/>
                    <a:pt x="0" y="51"/>
                    <a:pt x="0" y="55"/>
                  </a:cubicBezTo>
                  <a:cubicBezTo>
                    <a:pt x="0" y="59"/>
                    <a:pt x="1" y="63"/>
                    <a:pt x="4" y="67"/>
                  </a:cubicBezTo>
                  <a:cubicBezTo>
                    <a:pt x="6" y="69"/>
                    <a:pt x="8" y="70"/>
                    <a:pt x="10" y="71"/>
                  </a:cubicBezTo>
                  <a:cubicBezTo>
                    <a:pt x="15" y="74"/>
                    <a:pt x="21" y="76"/>
                    <a:pt x="29" y="78"/>
                  </a:cubicBezTo>
                  <a:cubicBezTo>
                    <a:pt x="55" y="86"/>
                    <a:pt x="106" y="99"/>
                    <a:pt x="202" y="136"/>
                  </a:cubicBezTo>
                  <a:cubicBezTo>
                    <a:pt x="205" y="137"/>
                    <a:pt x="207" y="137"/>
                    <a:pt x="210" y="137"/>
                  </a:cubicBezTo>
                  <a:cubicBezTo>
                    <a:pt x="213" y="137"/>
                    <a:pt x="216" y="136"/>
                    <a:pt x="218" y="135"/>
                  </a:cubicBezTo>
                  <a:cubicBezTo>
                    <a:pt x="221" y="132"/>
                    <a:pt x="223" y="128"/>
                    <a:pt x="224" y="124"/>
                  </a:cubicBezTo>
                  <a:cubicBezTo>
                    <a:pt x="225" y="120"/>
                    <a:pt x="225" y="116"/>
                    <a:pt x="225" y="111"/>
                  </a:cubicBezTo>
                  <a:cubicBezTo>
                    <a:pt x="225" y="106"/>
                    <a:pt x="225" y="100"/>
                    <a:pt x="224" y="96"/>
                  </a:cubicBezTo>
                  <a:cubicBezTo>
                    <a:pt x="224" y="93"/>
                    <a:pt x="223" y="91"/>
                    <a:pt x="223" y="90"/>
                  </a:cubicBezTo>
                  <a:cubicBezTo>
                    <a:pt x="223" y="89"/>
                    <a:pt x="223" y="88"/>
                    <a:pt x="223" y="87"/>
                  </a:cubicBezTo>
                  <a:cubicBezTo>
                    <a:pt x="219" y="88"/>
                    <a:pt x="219" y="88"/>
                    <a:pt x="219" y="88"/>
                  </a:cubicBezTo>
                  <a:cubicBezTo>
                    <a:pt x="216" y="89"/>
                    <a:pt x="216" y="89"/>
                    <a:pt x="216" y="89"/>
                  </a:cubicBezTo>
                  <a:cubicBezTo>
                    <a:pt x="216" y="89"/>
                    <a:pt x="216" y="90"/>
                    <a:pt x="216" y="91"/>
                  </a:cubicBezTo>
                  <a:cubicBezTo>
                    <a:pt x="217" y="95"/>
                    <a:pt x="218" y="104"/>
                    <a:pt x="218" y="111"/>
                  </a:cubicBezTo>
                  <a:cubicBezTo>
                    <a:pt x="218" y="117"/>
                    <a:pt x="218" y="122"/>
                    <a:pt x="216" y="125"/>
                  </a:cubicBezTo>
                  <a:cubicBezTo>
                    <a:pt x="215" y="127"/>
                    <a:pt x="215" y="128"/>
                    <a:pt x="214" y="129"/>
                  </a:cubicBezTo>
                  <a:cubicBezTo>
                    <a:pt x="213" y="130"/>
                    <a:pt x="212" y="130"/>
                    <a:pt x="210" y="130"/>
                  </a:cubicBezTo>
                  <a:cubicBezTo>
                    <a:pt x="209" y="130"/>
                    <a:pt x="207" y="130"/>
                    <a:pt x="205" y="129"/>
                  </a:cubicBezTo>
                  <a:cubicBezTo>
                    <a:pt x="131" y="101"/>
                    <a:pt x="84" y="87"/>
                    <a:pt x="54" y="78"/>
                  </a:cubicBezTo>
                  <a:cubicBezTo>
                    <a:pt x="39" y="74"/>
                    <a:pt x="29" y="71"/>
                    <a:pt x="22" y="68"/>
                  </a:cubicBezTo>
                  <a:cubicBezTo>
                    <a:pt x="18" y="67"/>
                    <a:pt x="15" y="66"/>
                    <a:pt x="13" y="65"/>
                  </a:cubicBezTo>
                  <a:cubicBezTo>
                    <a:pt x="12" y="64"/>
                    <a:pt x="10" y="63"/>
                    <a:pt x="10" y="62"/>
                  </a:cubicBezTo>
                  <a:cubicBezTo>
                    <a:pt x="8" y="60"/>
                    <a:pt x="7" y="58"/>
                    <a:pt x="7" y="55"/>
                  </a:cubicBezTo>
                  <a:cubicBezTo>
                    <a:pt x="7" y="53"/>
                    <a:pt x="8" y="50"/>
                    <a:pt x="10" y="47"/>
                  </a:cubicBezTo>
                  <a:cubicBezTo>
                    <a:pt x="13" y="43"/>
                    <a:pt x="17" y="39"/>
                    <a:pt x="22" y="35"/>
                  </a:cubicBezTo>
                  <a:cubicBezTo>
                    <a:pt x="27" y="31"/>
                    <a:pt x="32" y="28"/>
                    <a:pt x="36" y="25"/>
                  </a:cubicBezTo>
                  <a:cubicBezTo>
                    <a:pt x="42" y="21"/>
                    <a:pt x="49" y="16"/>
                    <a:pt x="55" y="13"/>
                  </a:cubicBezTo>
                  <a:cubicBezTo>
                    <a:pt x="61" y="9"/>
                    <a:pt x="67" y="7"/>
                    <a:pt x="74" y="7"/>
                  </a:cubicBezTo>
                  <a:cubicBezTo>
                    <a:pt x="77" y="7"/>
                    <a:pt x="81" y="7"/>
                    <a:pt x="85" y="9"/>
                  </a:cubicBezTo>
                  <a:cubicBezTo>
                    <a:pt x="95" y="12"/>
                    <a:pt x="120" y="21"/>
                    <a:pt x="144" y="30"/>
                  </a:cubicBezTo>
                  <a:cubicBezTo>
                    <a:pt x="156" y="35"/>
                    <a:pt x="168" y="39"/>
                    <a:pt x="178" y="44"/>
                  </a:cubicBezTo>
                  <a:cubicBezTo>
                    <a:pt x="188" y="48"/>
                    <a:pt x="196" y="51"/>
                    <a:pt x="200" y="54"/>
                  </a:cubicBezTo>
                  <a:cubicBezTo>
                    <a:pt x="203" y="55"/>
                    <a:pt x="205" y="57"/>
                    <a:pt x="207" y="60"/>
                  </a:cubicBezTo>
                  <a:cubicBezTo>
                    <a:pt x="210" y="63"/>
                    <a:pt x="211" y="67"/>
                    <a:pt x="212" y="72"/>
                  </a:cubicBezTo>
                  <a:cubicBezTo>
                    <a:pt x="214" y="77"/>
                    <a:pt x="214" y="83"/>
                    <a:pt x="216" y="89"/>
                  </a:cubicBezTo>
                  <a:lnTo>
                    <a:pt x="219" y="88"/>
                  </a:ln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3" name="iṥḷídè">
              <a:extLst>
                <a:ext uri="{FF2B5EF4-FFF2-40B4-BE49-F238E27FC236}">
                  <a16:creationId xmlns:a16="http://schemas.microsoft.com/office/drawing/2014/main" id="{8DD5E543-91F9-B26C-6487-D28985334A5C}"/>
                </a:ext>
              </a:extLst>
            </p:cNvPr>
            <p:cNvSpPr/>
            <p:nvPr/>
          </p:nvSpPr>
          <p:spPr bwMode="auto">
            <a:xfrm>
              <a:off x="7797006" y="3817938"/>
              <a:ext cx="66675" cy="85725"/>
            </a:xfrm>
            <a:custGeom>
              <a:avLst/>
              <a:gdLst>
                <a:gd name="T0" fmla="*/ 31 w 35"/>
                <a:gd name="T1" fmla="*/ 1 h 45"/>
                <a:gd name="T2" fmla="*/ 16 w 35"/>
                <a:gd name="T3" fmla="*/ 14 h 45"/>
                <a:gd name="T4" fmla="*/ 5 w 35"/>
                <a:gd name="T5" fmla="*/ 27 h 45"/>
                <a:gd name="T6" fmla="*/ 0 w 35"/>
                <a:gd name="T7" fmla="*/ 42 h 45"/>
                <a:gd name="T8" fmla="*/ 2 w 35"/>
                <a:gd name="T9" fmla="*/ 42 h 45"/>
                <a:gd name="T10" fmla="*/ 0 w 35"/>
                <a:gd name="T11" fmla="*/ 42 h 45"/>
                <a:gd name="T12" fmla="*/ 0 w 35"/>
                <a:gd name="T13" fmla="*/ 42 h 45"/>
                <a:gd name="T14" fmla="*/ 2 w 35"/>
                <a:gd name="T15" fmla="*/ 42 h 45"/>
                <a:gd name="T16" fmla="*/ 0 w 35"/>
                <a:gd name="T17" fmla="*/ 42 h 45"/>
                <a:gd name="T18" fmla="*/ 0 w 35"/>
                <a:gd name="T19" fmla="*/ 42 h 45"/>
                <a:gd name="T20" fmla="*/ 3 w 35"/>
                <a:gd name="T21" fmla="*/ 45 h 45"/>
                <a:gd name="T22" fmla="*/ 5 w 35"/>
                <a:gd name="T23" fmla="*/ 42 h 45"/>
                <a:gd name="T24" fmla="*/ 3 w 35"/>
                <a:gd name="T25" fmla="*/ 42 h 45"/>
                <a:gd name="T26" fmla="*/ 5 w 35"/>
                <a:gd name="T27" fmla="*/ 42 h 45"/>
                <a:gd name="T28" fmla="*/ 5 w 35"/>
                <a:gd name="T29" fmla="*/ 42 h 45"/>
                <a:gd name="T30" fmla="*/ 3 w 35"/>
                <a:gd name="T31" fmla="*/ 42 h 45"/>
                <a:gd name="T32" fmla="*/ 5 w 35"/>
                <a:gd name="T33" fmla="*/ 42 h 45"/>
                <a:gd name="T34" fmla="*/ 3 w 35"/>
                <a:gd name="T35" fmla="*/ 42 h 45"/>
                <a:gd name="T36" fmla="*/ 5 w 35"/>
                <a:gd name="T37" fmla="*/ 42 h 45"/>
                <a:gd name="T38" fmla="*/ 5 w 35"/>
                <a:gd name="T39" fmla="*/ 42 h 45"/>
                <a:gd name="T40" fmla="*/ 3 w 35"/>
                <a:gd name="T41" fmla="*/ 42 h 45"/>
                <a:gd name="T42" fmla="*/ 5 w 35"/>
                <a:gd name="T43" fmla="*/ 42 h 45"/>
                <a:gd name="T44" fmla="*/ 5 w 35"/>
                <a:gd name="T45" fmla="*/ 42 h 45"/>
                <a:gd name="T46" fmla="*/ 9 w 35"/>
                <a:gd name="T47" fmla="*/ 30 h 45"/>
                <a:gd name="T48" fmla="*/ 24 w 35"/>
                <a:gd name="T49" fmla="*/ 12 h 45"/>
                <a:gd name="T50" fmla="*/ 31 w 35"/>
                <a:gd name="T51" fmla="*/ 7 h 45"/>
                <a:gd name="T52" fmla="*/ 33 w 35"/>
                <a:gd name="T53" fmla="*/ 5 h 45"/>
                <a:gd name="T54" fmla="*/ 34 w 35"/>
                <a:gd name="T55" fmla="*/ 5 h 45"/>
                <a:gd name="T56" fmla="*/ 34 w 35"/>
                <a:gd name="T57" fmla="*/ 1 h 45"/>
                <a:gd name="T58" fmla="*/ 31 w 35"/>
                <a:gd name="T59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5">
                  <a:moveTo>
                    <a:pt x="31" y="1"/>
                  </a:moveTo>
                  <a:cubicBezTo>
                    <a:pt x="31" y="1"/>
                    <a:pt x="23" y="6"/>
                    <a:pt x="16" y="14"/>
                  </a:cubicBezTo>
                  <a:cubicBezTo>
                    <a:pt x="12" y="18"/>
                    <a:pt x="8" y="22"/>
                    <a:pt x="5" y="27"/>
                  </a:cubicBezTo>
                  <a:cubicBezTo>
                    <a:pt x="2" y="32"/>
                    <a:pt x="0" y="37"/>
                    <a:pt x="0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4"/>
                    <a:pt x="1" y="45"/>
                    <a:pt x="3" y="45"/>
                  </a:cubicBezTo>
                  <a:cubicBezTo>
                    <a:pt x="4" y="44"/>
                    <a:pt x="5" y="43"/>
                    <a:pt x="5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38"/>
                    <a:pt x="6" y="34"/>
                    <a:pt x="9" y="30"/>
                  </a:cubicBezTo>
                  <a:cubicBezTo>
                    <a:pt x="13" y="23"/>
                    <a:pt x="19" y="17"/>
                    <a:pt x="24" y="12"/>
                  </a:cubicBezTo>
                  <a:cubicBezTo>
                    <a:pt x="27" y="10"/>
                    <a:pt x="29" y="8"/>
                    <a:pt x="31" y="7"/>
                  </a:cubicBezTo>
                  <a:cubicBezTo>
                    <a:pt x="32" y="6"/>
                    <a:pt x="32" y="6"/>
                    <a:pt x="33" y="5"/>
                  </a:cubicBezTo>
                  <a:cubicBezTo>
                    <a:pt x="33" y="5"/>
                    <a:pt x="34" y="5"/>
                    <a:pt x="34" y="5"/>
                  </a:cubicBezTo>
                  <a:cubicBezTo>
                    <a:pt x="35" y="4"/>
                    <a:pt x="35" y="2"/>
                    <a:pt x="34" y="1"/>
                  </a:cubicBezTo>
                  <a:cubicBezTo>
                    <a:pt x="33" y="0"/>
                    <a:pt x="32" y="0"/>
                    <a:pt x="31" y="1"/>
                  </a:cubicBez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4" name="íŝliḑè">
              <a:extLst>
                <a:ext uri="{FF2B5EF4-FFF2-40B4-BE49-F238E27FC236}">
                  <a16:creationId xmlns:a16="http://schemas.microsoft.com/office/drawing/2014/main" id="{4B4510AB-4DF2-15E0-C5DA-4FAB6CF170AD}"/>
                </a:ext>
              </a:extLst>
            </p:cNvPr>
            <p:cNvSpPr/>
            <p:nvPr/>
          </p:nvSpPr>
          <p:spPr bwMode="auto">
            <a:xfrm>
              <a:off x="7852569" y="3843338"/>
              <a:ext cx="50800" cy="76200"/>
            </a:xfrm>
            <a:custGeom>
              <a:avLst/>
              <a:gdLst>
                <a:gd name="T0" fmla="*/ 22 w 27"/>
                <a:gd name="T1" fmla="*/ 1 h 40"/>
                <a:gd name="T2" fmla="*/ 12 w 27"/>
                <a:gd name="T3" fmla="*/ 13 h 40"/>
                <a:gd name="T4" fmla="*/ 0 w 27"/>
                <a:gd name="T5" fmla="*/ 37 h 40"/>
                <a:gd name="T6" fmla="*/ 2 w 27"/>
                <a:gd name="T7" fmla="*/ 40 h 40"/>
                <a:gd name="T8" fmla="*/ 5 w 27"/>
                <a:gd name="T9" fmla="*/ 38 h 40"/>
                <a:gd name="T10" fmla="*/ 16 w 27"/>
                <a:gd name="T11" fmla="*/ 16 h 40"/>
                <a:gd name="T12" fmla="*/ 23 w 27"/>
                <a:gd name="T13" fmla="*/ 7 h 40"/>
                <a:gd name="T14" fmla="*/ 25 w 27"/>
                <a:gd name="T15" fmla="*/ 5 h 40"/>
                <a:gd name="T16" fmla="*/ 26 w 27"/>
                <a:gd name="T17" fmla="*/ 4 h 40"/>
                <a:gd name="T18" fmla="*/ 26 w 27"/>
                <a:gd name="T19" fmla="*/ 1 h 40"/>
                <a:gd name="T20" fmla="*/ 22 w 27"/>
                <a:gd name="T21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0">
                  <a:moveTo>
                    <a:pt x="22" y="1"/>
                  </a:moveTo>
                  <a:cubicBezTo>
                    <a:pt x="22" y="1"/>
                    <a:pt x="17" y="6"/>
                    <a:pt x="12" y="13"/>
                  </a:cubicBezTo>
                  <a:cubicBezTo>
                    <a:pt x="7" y="20"/>
                    <a:pt x="2" y="29"/>
                    <a:pt x="0" y="37"/>
                  </a:cubicBezTo>
                  <a:cubicBezTo>
                    <a:pt x="0" y="38"/>
                    <a:pt x="1" y="40"/>
                    <a:pt x="2" y="40"/>
                  </a:cubicBezTo>
                  <a:cubicBezTo>
                    <a:pt x="3" y="40"/>
                    <a:pt x="5" y="39"/>
                    <a:pt x="5" y="38"/>
                  </a:cubicBezTo>
                  <a:cubicBezTo>
                    <a:pt x="6" y="31"/>
                    <a:pt x="11" y="22"/>
                    <a:pt x="16" y="16"/>
                  </a:cubicBezTo>
                  <a:cubicBezTo>
                    <a:pt x="19" y="12"/>
                    <a:pt x="21" y="9"/>
                    <a:pt x="23" y="7"/>
                  </a:cubicBezTo>
                  <a:cubicBezTo>
                    <a:pt x="24" y="6"/>
                    <a:pt x="24" y="6"/>
                    <a:pt x="25" y="5"/>
                  </a:cubicBezTo>
                  <a:cubicBezTo>
                    <a:pt x="25" y="4"/>
                    <a:pt x="26" y="4"/>
                    <a:pt x="26" y="4"/>
                  </a:cubicBezTo>
                  <a:cubicBezTo>
                    <a:pt x="27" y="3"/>
                    <a:pt x="26" y="2"/>
                    <a:pt x="26" y="1"/>
                  </a:cubicBezTo>
                  <a:cubicBezTo>
                    <a:pt x="25" y="0"/>
                    <a:pt x="23" y="0"/>
                    <a:pt x="22" y="1"/>
                  </a:cubicBez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5" name="íŝliḓè">
              <a:extLst>
                <a:ext uri="{FF2B5EF4-FFF2-40B4-BE49-F238E27FC236}">
                  <a16:creationId xmlns:a16="http://schemas.microsoft.com/office/drawing/2014/main" id="{06D9E4EF-F27B-EB93-3C9A-619B30EA5736}"/>
                </a:ext>
              </a:extLst>
            </p:cNvPr>
            <p:cNvSpPr/>
            <p:nvPr/>
          </p:nvSpPr>
          <p:spPr bwMode="auto">
            <a:xfrm>
              <a:off x="8071644" y="3898901"/>
              <a:ext cx="23813" cy="98425"/>
            </a:xfrm>
            <a:custGeom>
              <a:avLst/>
              <a:gdLst>
                <a:gd name="T0" fmla="*/ 7 w 13"/>
                <a:gd name="T1" fmla="*/ 3 h 52"/>
                <a:gd name="T2" fmla="*/ 7 w 13"/>
                <a:gd name="T3" fmla="*/ 3 h 52"/>
                <a:gd name="T4" fmla="*/ 8 w 13"/>
                <a:gd name="T5" fmla="*/ 17 h 52"/>
                <a:gd name="T6" fmla="*/ 0 w 13"/>
                <a:gd name="T7" fmla="*/ 48 h 52"/>
                <a:gd name="T8" fmla="*/ 1 w 13"/>
                <a:gd name="T9" fmla="*/ 51 h 52"/>
                <a:gd name="T10" fmla="*/ 4 w 13"/>
                <a:gd name="T11" fmla="*/ 51 h 52"/>
                <a:gd name="T12" fmla="*/ 13 w 13"/>
                <a:gd name="T13" fmla="*/ 17 h 52"/>
                <a:gd name="T14" fmla="*/ 12 w 13"/>
                <a:gd name="T15" fmla="*/ 2 h 52"/>
                <a:gd name="T16" fmla="*/ 9 w 13"/>
                <a:gd name="T17" fmla="*/ 1 h 52"/>
                <a:gd name="T18" fmla="*/ 7 w 13"/>
                <a:gd name="T19" fmla="*/ 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2"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7" y="5"/>
                    <a:pt x="8" y="10"/>
                    <a:pt x="8" y="17"/>
                  </a:cubicBezTo>
                  <a:cubicBezTo>
                    <a:pt x="8" y="26"/>
                    <a:pt x="6" y="39"/>
                    <a:pt x="0" y="48"/>
                  </a:cubicBezTo>
                  <a:cubicBezTo>
                    <a:pt x="0" y="49"/>
                    <a:pt x="0" y="51"/>
                    <a:pt x="1" y="51"/>
                  </a:cubicBezTo>
                  <a:cubicBezTo>
                    <a:pt x="2" y="52"/>
                    <a:pt x="4" y="52"/>
                    <a:pt x="4" y="51"/>
                  </a:cubicBezTo>
                  <a:cubicBezTo>
                    <a:pt x="11" y="40"/>
                    <a:pt x="13" y="27"/>
                    <a:pt x="13" y="17"/>
                  </a:cubicBezTo>
                  <a:cubicBezTo>
                    <a:pt x="13" y="9"/>
                    <a:pt x="12" y="3"/>
                    <a:pt x="12" y="2"/>
                  </a:cubicBezTo>
                  <a:cubicBezTo>
                    <a:pt x="11" y="1"/>
                    <a:pt x="10" y="0"/>
                    <a:pt x="9" y="1"/>
                  </a:cubicBezTo>
                  <a:cubicBezTo>
                    <a:pt x="8" y="1"/>
                    <a:pt x="7" y="2"/>
                    <a:pt x="7" y="3"/>
                  </a:cubicBez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6" name="îsḻiḋe">
              <a:extLst>
                <a:ext uri="{FF2B5EF4-FFF2-40B4-BE49-F238E27FC236}">
                  <a16:creationId xmlns:a16="http://schemas.microsoft.com/office/drawing/2014/main" id="{3BC7F03C-182F-7AB1-9AA5-8A03041E5303}"/>
                </a:ext>
              </a:extLst>
            </p:cNvPr>
            <p:cNvSpPr/>
            <p:nvPr/>
          </p:nvSpPr>
          <p:spPr bwMode="auto">
            <a:xfrm>
              <a:off x="8004969" y="3895726"/>
              <a:ext cx="30163" cy="82550"/>
            </a:xfrm>
            <a:custGeom>
              <a:avLst/>
              <a:gdLst>
                <a:gd name="T0" fmla="*/ 10 w 15"/>
                <a:gd name="T1" fmla="*/ 2 h 43"/>
                <a:gd name="T2" fmla="*/ 10 w 15"/>
                <a:gd name="T3" fmla="*/ 7 h 43"/>
                <a:gd name="T4" fmla="*/ 6 w 15"/>
                <a:gd name="T5" fmla="*/ 24 h 43"/>
                <a:gd name="T6" fmla="*/ 4 w 15"/>
                <a:gd name="T7" fmla="*/ 33 h 43"/>
                <a:gd name="T8" fmla="*/ 1 w 15"/>
                <a:gd name="T9" fmla="*/ 39 h 43"/>
                <a:gd name="T10" fmla="*/ 2 w 15"/>
                <a:gd name="T11" fmla="*/ 42 h 43"/>
                <a:gd name="T12" fmla="*/ 5 w 15"/>
                <a:gd name="T13" fmla="*/ 41 h 43"/>
                <a:gd name="T14" fmla="*/ 9 w 15"/>
                <a:gd name="T15" fmla="*/ 31 h 43"/>
                <a:gd name="T16" fmla="*/ 15 w 15"/>
                <a:gd name="T17" fmla="*/ 3 h 43"/>
                <a:gd name="T18" fmla="*/ 13 w 15"/>
                <a:gd name="T19" fmla="*/ 0 h 43"/>
                <a:gd name="T20" fmla="*/ 10 w 15"/>
                <a:gd name="T21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43">
                  <a:moveTo>
                    <a:pt x="10" y="2"/>
                  </a:moveTo>
                  <a:cubicBezTo>
                    <a:pt x="10" y="2"/>
                    <a:pt x="10" y="4"/>
                    <a:pt x="10" y="7"/>
                  </a:cubicBezTo>
                  <a:cubicBezTo>
                    <a:pt x="9" y="11"/>
                    <a:pt x="7" y="18"/>
                    <a:pt x="6" y="24"/>
                  </a:cubicBezTo>
                  <a:cubicBezTo>
                    <a:pt x="5" y="27"/>
                    <a:pt x="4" y="30"/>
                    <a:pt x="4" y="33"/>
                  </a:cubicBezTo>
                  <a:cubicBezTo>
                    <a:pt x="3" y="35"/>
                    <a:pt x="2" y="38"/>
                    <a:pt x="1" y="39"/>
                  </a:cubicBezTo>
                  <a:cubicBezTo>
                    <a:pt x="0" y="40"/>
                    <a:pt x="1" y="42"/>
                    <a:pt x="2" y="42"/>
                  </a:cubicBezTo>
                  <a:cubicBezTo>
                    <a:pt x="3" y="43"/>
                    <a:pt x="5" y="42"/>
                    <a:pt x="5" y="41"/>
                  </a:cubicBezTo>
                  <a:cubicBezTo>
                    <a:pt x="7" y="39"/>
                    <a:pt x="8" y="35"/>
                    <a:pt x="9" y="31"/>
                  </a:cubicBezTo>
                  <a:cubicBezTo>
                    <a:pt x="12" y="19"/>
                    <a:pt x="15" y="3"/>
                    <a:pt x="15" y="3"/>
                  </a:cubicBezTo>
                  <a:cubicBezTo>
                    <a:pt x="15" y="2"/>
                    <a:pt x="14" y="0"/>
                    <a:pt x="13" y="0"/>
                  </a:cubicBezTo>
                  <a:cubicBezTo>
                    <a:pt x="12" y="0"/>
                    <a:pt x="11" y="1"/>
                    <a:pt x="10" y="2"/>
                  </a:cubicBezTo>
                  <a:close/>
                </a:path>
              </a:pathLst>
            </a:custGeom>
            <a:solidFill>
              <a:srgbClr val="835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7" name="íṡlîḋê">
              <a:extLst>
                <a:ext uri="{FF2B5EF4-FFF2-40B4-BE49-F238E27FC236}">
                  <a16:creationId xmlns:a16="http://schemas.microsoft.com/office/drawing/2014/main" id="{7C38908E-2ADA-CEEF-DC89-51C6725C7B3A}"/>
                </a:ext>
              </a:extLst>
            </p:cNvPr>
            <p:cNvSpPr/>
            <p:nvPr/>
          </p:nvSpPr>
          <p:spPr bwMode="auto">
            <a:xfrm>
              <a:off x="7965281" y="3632201"/>
              <a:ext cx="153988" cy="109538"/>
            </a:xfrm>
            <a:custGeom>
              <a:avLst/>
              <a:gdLst>
                <a:gd name="T0" fmla="*/ 29 w 80"/>
                <a:gd name="T1" fmla="*/ 0 h 57"/>
                <a:gd name="T2" fmla="*/ 7 w 80"/>
                <a:gd name="T3" fmla="*/ 11 h 57"/>
                <a:gd name="T4" fmla="*/ 28 w 80"/>
                <a:gd name="T5" fmla="*/ 51 h 57"/>
                <a:gd name="T6" fmla="*/ 52 w 80"/>
                <a:gd name="T7" fmla="*/ 57 h 57"/>
                <a:gd name="T8" fmla="*/ 74 w 80"/>
                <a:gd name="T9" fmla="*/ 46 h 57"/>
                <a:gd name="T10" fmla="*/ 52 w 80"/>
                <a:gd name="T11" fmla="*/ 6 h 57"/>
                <a:gd name="T12" fmla="*/ 29 w 80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57">
                  <a:moveTo>
                    <a:pt x="29" y="0"/>
                  </a:moveTo>
                  <a:cubicBezTo>
                    <a:pt x="19" y="0"/>
                    <a:pt x="10" y="4"/>
                    <a:pt x="7" y="11"/>
                  </a:cubicBezTo>
                  <a:cubicBezTo>
                    <a:pt x="0" y="23"/>
                    <a:pt x="10" y="41"/>
                    <a:pt x="28" y="51"/>
                  </a:cubicBezTo>
                  <a:cubicBezTo>
                    <a:pt x="36" y="55"/>
                    <a:pt x="44" y="57"/>
                    <a:pt x="52" y="57"/>
                  </a:cubicBezTo>
                  <a:cubicBezTo>
                    <a:pt x="62" y="57"/>
                    <a:pt x="70" y="53"/>
                    <a:pt x="74" y="46"/>
                  </a:cubicBezTo>
                  <a:cubicBezTo>
                    <a:pt x="80" y="34"/>
                    <a:pt x="70" y="16"/>
                    <a:pt x="52" y="6"/>
                  </a:cubicBezTo>
                  <a:cubicBezTo>
                    <a:pt x="44" y="2"/>
                    <a:pt x="36" y="0"/>
                    <a:pt x="29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8" name="iś1îḋè">
              <a:extLst>
                <a:ext uri="{FF2B5EF4-FFF2-40B4-BE49-F238E27FC236}">
                  <a16:creationId xmlns:a16="http://schemas.microsoft.com/office/drawing/2014/main" id="{25A69DA3-BD5D-3215-FB8F-4EDA3300CC46}"/>
                </a:ext>
              </a:extLst>
            </p:cNvPr>
            <p:cNvSpPr/>
            <p:nvPr/>
          </p:nvSpPr>
          <p:spPr bwMode="auto">
            <a:xfrm>
              <a:off x="8011319" y="3652838"/>
              <a:ext cx="44450" cy="26988"/>
            </a:xfrm>
            <a:custGeom>
              <a:avLst/>
              <a:gdLst>
                <a:gd name="T0" fmla="*/ 22 w 23"/>
                <a:gd name="T1" fmla="*/ 9 h 14"/>
                <a:gd name="T2" fmla="*/ 10 w 23"/>
                <a:gd name="T3" fmla="*/ 12 h 14"/>
                <a:gd name="T4" fmla="*/ 0 w 23"/>
                <a:gd name="T5" fmla="*/ 4 h 14"/>
                <a:gd name="T6" fmla="*/ 13 w 23"/>
                <a:gd name="T7" fmla="*/ 1 h 14"/>
                <a:gd name="T8" fmla="*/ 22 w 23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4">
                  <a:moveTo>
                    <a:pt x="22" y="9"/>
                  </a:moveTo>
                  <a:cubicBezTo>
                    <a:pt x="22" y="12"/>
                    <a:pt x="16" y="14"/>
                    <a:pt x="10" y="12"/>
                  </a:cubicBezTo>
                  <a:cubicBezTo>
                    <a:pt x="4" y="11"/>
                    <a:pt x="0" y="7"/>
                    <a:pt x="0" y="4"/>
                  </a:cubicBezTo>
                  <a:cubicBezTo>
                    <a:pt x="1" y="1"/>
                    <a:pt x="7" y="0"/>
                    <a:pt x="13" y="1"/>
                  </a:cubicBezTo>
                  <a:cubicBezTo>
                    <a:pt x="19" y="3"/>
                    <a:pt x="23" y="6"/>
                    <a:pt x="2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9" name="iSḻîďè">
              <a:extLst>
                <a:ext uri="{FF2B5EF4-FFF2-40B4-BE49-F238E27FC236}">
                  <a16:creationId xmlns:a16="http://schemas.microsoft.com/office/drawing/2014/main" id="{8729E6FA-F496-1EF5-35D6-8D34AB0766D4}"/>
                </a:ext>
              </a:extLst>
            </p:cNvPr>
            <p:cNvSpPr/>
            <p:nvPr/>
          </p:nvSpPr>
          <p:spPr bwMode="auto">
            <a:xfrm>
              <a:off x="7984331" y="3633788"/>
              <a:ext cx="107950" cy="46038"/>
            </a:xfrm>
            <a:custGeom>
              <a:avLst/>
              <a:gdLst>
                <a:gd name="T0" fmla="*/ 4 w 56"/>
                <a:gd name="T1" fmla="*/ 19 h 24"/>
                <a:gd name="T2" fmla="*/ 53 w 56"/>
                <a:gd name="T3" fmla="*/ 23 h 24"/>
                <a:gd name="T4" fmla="*/ 55 w 56"/>
                <a:gd name="T5" fmla="*/ 22 h 24"/>
                <a:gd name="T6" fmla="*/ 1 w 56"/>
                <a:gd name="T7" fmla="*/ 18 h 24"/>
                <a:gd name="T8" fmla="*/ 3 w 56"/>
                <a:gd name="T9" fmla="*/ 18 h 24"/>
                <a:gd name="T10" fmla="*/ 4 w 56"/>
                <a:gd name="T11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4">
                  <a:moveTo>
                    <a:pt x="4" y="19"/>
                  </a:moveTo>
                  <a:cubicBezTo>
                    <a:pt x="18" y="2"/>
                    <a:pt x="40" y="9"/>
                    <a:pt x="53" y="23"/>
                  </a:cubicBezTo>
                  <a:cubicBezTo>
                    <a:pt x="54" y="24"/>
                    <a:pt x="56" y="23"/>
                    <a:pt x="55" y="22"/>
                  </a:cubicBezTo>
                  <a:cubicBezTo>
                    <a:pt x="41" y="7"/>
                    <a:pt x="16" y="0"/>
                    <a:pt x="1" y="18"/>
                  </a:cubicBezTo>
                  <a:cubicBezTo>
                    <a:pt x="0" y="19"/>
                    <a:pt x="3" y="19"/>
                    <a:pt x="3" y="18"/>
                  </a:cubicBezTo>
                  <a:lnTo>
                    <a:pt x="4" y="19"/>
                  </a:lnTo>
                  <a:close/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0" name="îŝ1ïḓè">
              <a:extLst>
                <a:ext uri="{FF2B5EF4-FFF2-40B4-BE49-F238E27FC236}">
                  <a16:creationId xmlns:a16="http://schemas.microsoft.com/office/drawing/2014/main" id="{32E4AE89-050E-17EC-6942-D603CA0C5CEA}"/>
                </a:ext>
              </a:extLst>
            </p:cNvPr>
            <p:cNvSpPr/>
            <p:nvPr/>
          </p:nvSpPr>
          <p:spPr bwMode="auto">
            <a:xfrm>
              <a:off x="6221414" y="4906963"/>
              <a:ext cx="549275" cy="358775"/>
            </a:xfrm>
            <a:custGeom>
              <a:avLst/>
              <a:gdLst>
                <a:gd name="T0" fmla="*/ 79 w 287"/>
                <a:gd name="T1" fmla="*/ 17 h 187"/>
                <a:gd name="T2" fmla="*/ 62 w 287"/>
                <a:gd name="T3" fmla="*/ 0 h 187"/>
                <a:gd name="T4" fmla="*/ 40 w 287"/>
                <a:gd name="T5" fmla="*/ 9 h 187"/>
                <a:gd name="T6" fmla="*/ 27 w 287"/>
                <a:gd name="T7" fmla="*/ 22 h 187"/>
                <a:gd name="T8" fmla="*/ 14 w 287"/>
                <a:gd name="T9" fmla="*/ 35 h 187"/>
                <a:gd name="T10" fmla="*/ 5 w 287"/>
                <a:gd name="T11" fmla="*/ 52 h 187"/>
                <a:gd name="T12" fmla="*/ 7 w 287"/>
                <a:gd name="T13" fmla="*/ 67 h 187"/>
                <a:gd name="T14" fmla="*/ 11 w 287"/>
                <a:gd name="T15" fmla="*/ 85 h 187"/>
                <a:gd name="T16" fmla="*/ 16 w 287"/>
                <a:gd name="T17" fmla="*/ 107 h 187"/>
                <a:gd name="T18" fmla="*/ 26 w 287"/>
                <a:gd name="T19" fmla="*/ 125 h 187"/>
                <a:gd name="T20" fmla="*/ 36 w 287"/>
                <a:gd name="T21" fmla="*/ 138 h 187"/>
                <a:gd name="T22" fmla="*/ 53 w 287"/>
                <a:gd name="T23" fmla="*/ 150 h 187"/>
                <a:gd name="T24" fmla="*/ 75 w 287"/>
                <a:gd name="T25" fmla="*/ 166 h 187"/>
                <a:gd name="T26" fmla="*/ 98 w 287"/>
                <a:gd name="T27" fmla="*/ 172 h 187"/>
                <a:gd name="T28" fmla="*/ 118 w 287"/>
                <a:gd name="T29" fmla="*/ 183 h 187"/>
                <a:gd name="T30" fmla="*/ 150 w 287"/>
                <a:gd name="T31" fmla="*/ 184 h 187"/>
                <a:gd name="T32" fmla="*/ 185 w 287"/>
                <a:gd name="T33" fmla="*/ 181 h 187"/>
                <a:gd name="T34" fmla="*/ 221 w 287"/>
                <a:gd name="T35" fmla="*/ 166 h 187"/>
                <a:gd name="T36" fmla="*/ 250 w 287"/>
                <a:gd name="T37" fmla="*/ 154 h 187"/>
                <a:gd name="T38" fmla="*/ 270 w 287"/>
                <a:gd name="T39" fmla="*/ 130 h 187"/>
                <a:gd name="T40" fmla="*/ 285 w 287"/>
                <a:gd name="T41" fmla="*/ 103 h 187"/>
                <a:gd name="T42" fmla="*/ 259 w 287"/>
                <a:gd name="T43" fmla="*/ 44 h 187"/>
                <a:gd name="T44" fmla="*/ 79 w 287"/>
                <a:gd name="T45" fmla="*/ 1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7" h="187">
                  <a:moveTo>
                    <a:pt x="79" y="17"/>
                  </a:moveTo>
                  <a:cubicBezTo>
                    <a:pt x="79" y="17"/>
                    <a:pt x="67" y="14"/>
                    <a:pt x="62" y="0"/>
                  </a:cubicBezTo>
                  <a:cubicBezTo>
                    <a:pt x="62" y="0"/>
                    <a:pt x="49" y="10"/>
                    <a:pt x="40" y="9"/>
                  </a:cubicBezTo>
                  <a:cubicBezTo>
                    <a:pt x="30" y="9"/>
                    <a:pt x="29" y="17"/>
                    <a:pt x="27" y="22"/>
                  </a:cubicBezTo>
                  <a:cubicBezTo>
                    <a:pt x="25" y="27"/>
                    <a:pt x="23" y="31"/>
                    <a:pt x="14" y="35"/>
                  </a:cubicBezTo>
                  <a:cubicBezTo>
                    <a:pt x="6" y="38"/>
                    <a:pt x="0" y="42"/>
                    <a:pt x="5" y="52"/>
                  </a:cubicBezTo>
                  <a:cubicBezTo>
                    <a:pt x="10" y="61"/>
                    <a:pt x="10" y="63"/>
                    <a:pt x="7" y="67"/>
                  </a:cubicBezTo>
                  <a:cubicBezTo>
                    <a:pt x="4" y="71"/>
                    <a:pt x="0" y="77"/>
                    <a:pt x="11" y="85"/>
                  </a:cubicBezTo>
                  <a:cubicBezTo>
                    <a:pt x="23" y="94"/>
                    <a:pt x="17" y="101"/>
                    <a:pt x="16" y="107"/>
                  </a:cubicBezTo>
                  <a:cubicBezTo>
                    <a:pt x="15" y="113"/>
                    <a:pt x="15" y="119"/>
                    <a:pt x="26" y="125"/>
                  </a:cubicBezTo>
                  <a:cubicBezTo>
                    <a:pt x="36" y="130"/>
                    <a:pt x="37" y="130"/>
                    <a:pt x="36" y="138"/>
                  </a:cubicBezTo>
                  <a:cubicBezTo>
                    <a:pt x="35" y="145"/>
                    <a:pt x="43" y="149"/>
                    <a:pt x="53" y="150"/>
                  </a:cubicBezTo>
                  <a:cubicBezTo>
                    <a:pt x="63" y="151"/>
                    <a:pt x="72" y="158"/>
                    <a:pt x="75" y="166"/>
                  </a:cubicBezTo>
                  <a:cubicBezTo>
                    <a:pt x="78" y="173"/>
                    <a:pt x="87" y="173"/>
                    <a:pt x="98" y="172"/>
                  </a:cubicBezTo>
                  <a:cubicBezTo>
                    <a:pt x="109" y="171"/>
                    <a:pt x="114" y="179"/>
                    <a:pt x="118" y="183"/>
                  </a:cubicBezTo>
                  <a:cubicBezTo>
                    <a:pt x="122" y="187"/>
                    <a:pt x="137" y="186"/>
                    <a:pt x="150" y="184"/>
                  </a:cubicBezTo>
                  <a:cubicBezTo>
                    <a:pt x="164" y="181"/>
                    <a:pt x="178" y="175"/>
                    <a:pt x="185" y="181"/>
                  </a:cubicBezTo>
                  <a:cubicBezTo>
                    <a:pt x="191" y="186"/>
                    <a:pt x="216" y="170"/>
                    <a:pt x="221" y="166"/>
                  </a:cubicBezTo>
                  <a:cubicBezTo>
                    <a:pt x="226" y="161"/>
                    <a:pt x="241" y="150"/>
                    <a:pt x="250" y="154"/>
                  </a:cubicBezTo>
                  <a:cubicBezTo>
                    <a:pt x="259" y="158"/>
                    <a:pt x="270" y="137"/>
                    <a:pt x="270" y="130"/>
                  </a:cubicBezTo>
                  <a:cubicBezTo>
                    <a:pt x="271" y="122"/>
                    <a:pt x="273" y="106"/>
                    <a:pt x="285" y="103"/>
                  </a:cubicBezTo>
                  <a:cubicBezTo>
                    <a:pt x="285" y="103"/>
                    <a:pt x="287" y="53"/>
                    <a:pt x="259" y="44"/>
                  </a:cubicBezTo>
                  <a:cubicBezTo>
                    <a:pt x="259" y="44"/>
                    <a:pt x="133" y="48"/>
                    <a:pt x="79" y="17"/>
                  </a:cubicBezTo>
                </a:path>
              </a:pathLst>
            </a:custGeom>
            <a:solidFill>
              <a:srgbClr val="EDB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1" name="îṧḻïdé">
              <a:extLst>
                <a:ext uri="{FF2B5EF4-FFF2-40B4-BE49-F238E27FC236}">
                  <a16:creationId xmlns:a16="http://schemas.microsoft.com/office/drawing/2014/main" id="{C9EBBC8F-0A65-A8FD-1931-8272066D33C3}"/>
                </a:ext>
              </a:extLst>
            </p:cNvPr>
            <p:cNvSpPr/>
            <p:nvPr/>
          </p:nvSpPr>
          <p:spPr bwMode="auto">
            <a:xfrm>
              <a:off x="6224589" y="4905375"/>
              <a:ext cx="547688" cy="360363"/>
            </a:xfrm>
            <a:custGeom>
              <a:avLst/>
              <a:gdLst>
                <a:gd name="T0" fmla="*/ 116 w 286"/>
                <a:gd name="T1" fmla="*/ 185 h 188"/>
                <a:gd name="T2" fmla="*/ 99 w 286"/>
                <a:gd name="T3" fmla="*/ 174 h 188"/>
                <a:gd name="T4" fmla="*/ 84 w 286"/>
                <a:gd name="T5" fmla="*/ 174 h 188"/>
                <a:gd name="T6" fmla="*/ 51 w 286"/>
                <a:gd name="T7" fmla="*/ 152 h 188"/>
                <a:gd name="T8" fmla="*/ 36 w 286"/>
                <a:gd name="T9" fmla="*/ 146 h 188"/>
                <a:gd name="T10" fmla="*/ 24 w 286"/>
                <a:gd name="T11" fmla="*/ 127 h 188"/>
                <a:gd name="T12" fmla="*/ 13 w 286"/>
                <a:gd name="T13" fmla="*/ 108 h 188"/>
                <a:gd name="T14" fmla="*/ 9 w 286"/>
                <a:gd name="T15" fmla="*/ 87 h 188"/>
                <a:gd name="T16" fmla="*/ 5 w 286"/>
                <a:gd name="T17" fmla="*/ 68 h 188"/>
                <a:gd name="T18" fmla="*/ 1 w 286"/>
                <a:gd name="T19" fmla="*/ 43 h 188"/>
                <a:gd name="T20" fmla="*/ 25 w 286"/>
                <a:gd name="T21" fmla="*/ 23 h 188"/>
                <a:gd name="T22" fmla="*/ 38 w 286"/>
                <a:gd name="T23" fmla="*/ 10 h 188"/>
                <a:gd name="T24" fmla="*/ 60 w 286"/>
                <a:gd name="T25" fmla="*/ 0 h 188"/>
                <a:gd name="T26" fmla="*/ 77 w 286"/>
                <a:gd name="T27" fmla="*/ 17 h 188"/>
                <a:gd name="T28" fmla="*/ 180 w 286"/>
                <a:gd name="T29" fmla="*/ 42 h 188"/>
                <a:gd name="T30" fmla="*/ 257 w 286"/>
                <a:gd name="T31" fmla="*/ 44 h 188"/>
                <a:gd name="T32" fmla="*/ 284 w 286"/>
                <a:gd name="T33" fmla="*/ 104 h 188"/>
                <a:gd name="T34" fmla="*/ 284 w 286"/>
                <a:gd name="T35" fmla="*/ 104 h 188"/>
                <a:gd name="T36" fmla="*/ 257 w 286"/>
                <a:gd name="T37" fmla="*/ 154 h 188"/>
                <a:gd name="T38" fmla="*/ 245 w 286"/>
                <a:gd name="T39" fmla="*/ 155 h 188"/>
                <a:gd name="T40" fmla="*/ 185 w 286"/>
                <a:gd name="T41" fmla="*/ 184 h 188"/>
                <a:gd name="T42" fmla="*/ 177 w 286"/>
                <a:gd name="T43" fmla="*/ 180 h 188"/>
                <a:gd name="T44" fmla="*/ 148 w 286"/>
                <a:gd name="T45" fmla="*/ 185 h 188"/>
                <a:gd name="T46" fmla="*/ 99 w 286"/>
                <a:gd name="T47" fmla="*/ 172 h 188"/>
                <a:gd name="T48" fmla="*/ 117 w 286"/>
                <a:gd name="T49" fmla="*/ 184 h 188"/>
                <a:gd name="T50" fmla="*/ 148 w 286"/>
                <a:gd name="T51" fmla="*/ 184 h 188"/>
                <a:gd name="T52" fmla="*/ 177 w 286"/>
                <a:gd name="T53" fmla="*/ 179 h 188"/>
                <a:gd name="T54" fmla="*/ 186 w 286"/>
                <a:gd name="T55" fmla="*/ 182 h 188"/>
                <a:gd name="T56" fmla="*/ 245 w 286"/>
                <a:gd name="T57" fmla="*/ 154 h 188"/>
                <a:gd name="T58" fmla="*/ 256 w 286"/>
                <a:gd name="T59" fmla="*/ 153 h 188"/>
                <a:gd name="T60" fmla="*/ 283 w 286"/>
                <a:gd name="T61" fmla="*/ 103 h 188"/>
                <a:gd name="T62" fmla="*/ 180 w 286"/>
                <a:gd name="T63" fmla="*/ 43 h 188"/>
                <a:gd name="T64" fmla="*/ 60 w 286"/>
                <a:gd name="T65" fmla="*/ 2 h 188"/>
                <a:gd name="T66" fmla="*/ 27 w 286"/>
                <a:gd name="T67" fmla="*/ 21 h 188"/>
                <a:gd name="T68" fmla="*/ 12 w 286"/>
                <a:gd name="T69" fmla="*/ 36 h 188"/>
                <a:gd name="T70" fmla="*/ 4 w 286"/>
                <a:gd name="T71" fmla="*/ 52 h 188"/>
                <a:gd name="T72" fmla="*/ 3 w 286"/>
                <a:gd name="T73" fmla="*/ 76 h 188"/>
                <a:gd name="T74" fmla="*/ 16 w 286"/>
                <a:gd name="T75" fmla="*/ 105 h 188"/>
                <a:gd name="T76" fmla="*/ 24 w 286"/>
                <a:gd name="T77" fmla="*/ 125 h 188"/>
                <a:gd name="T78" fmla="*/ 35 w 286"/>
                <a:gd name="T79" fmla="*/ 139 h 188"/>
                <a:gd name="T80" fmla="*/ 50 w 286"/>
                <a:gd name="T81" fmla="*/ 150 h 188"/>
                <a:gd name="T82" fmla="*/ 74 w 286"/>
                <a:gd name="T83" fmla="*/ 166 h 188"/>
                <a:gd name="T84" fmla="*/ 96 w 286"/>
                <a:gd name="T85" fmla="*/ 17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6" h="188">
                  <a:moveTo>
                    <a:pt x="124" y="187"/>
                  </a:moveTo>
                  <a:cubicBezTo>
                    <a:pt x="120" y="187"/>
                    <a:pt x="117" y="186"/>
                    <a:pt x="116" y="185"/>
                  </a:cubicBezTo>
                  <a:cubicBezTo>
                    <a:pt x="115" y="184"/>
                    <a:pt x="115" y="184"/>
                    <a:pt x="115" y="183"/>
                  </a:cubicBezTo>
                  <a:cubicBezTo>
                    <a:pt x="111" y="179"/>
                    <a:pt x="107" y="174"/>
                    <a:pt x="99" y="174"/>
                  </a:cubicBezTo>
                  <a:cubicBezTo>
                    <a:pt x="98" y="174"/>
                    <a:pt x="97" y="174"/>
                    <a:pt x="96" y="174"/>
                  </a:cubicBezTo>
                  <a:cubicBezTo>
                    <a:pt x="92" y="174"/>
                    <a:pt x="87" y="174"/>
                    <a:pt x="84" y="174"/>
                  </a:cubicBezTo>
                  <a:cubicBezTo>
                    <a:pt x="77" y="173"/>
                    <a:pt x="74" y="171"/>
                    <a:pt x="72" y="167"/>
                  </a:cubicBezTo>
                  <a:cubicBezTo>
                    <a:pt x="69" y="159"/>
                    <a:pt x="60" y="153"/>
                    <a:pt x="51" y="152"/>
                  </a:cubicBezTo>
                  <a:cubicBezTo>
                    <a:pt x="50" y="152"/>
                    <a:pt x="50" y="152"/>
                    <a:pt x="50" y="152"/>
                  </a:cubicBezTo>
                  <a:cubicBezTo>
                    <a:pt x="43" y="151"/>
                    <a:pt x="38" y="149"/>
                    <a:pt x="36" y="146"/>
                  </a:cubicBezTo>
                  <a:cubicBezTo>
                    <a:pt x="34" y="144"/>
                    <a:pt x="33" y="141"/>
                    <a:pt x="33" y="139"/>
                  </a:cubicBezTo>
                  <a:cubicBezTo>
                    <a:pt x="34" y="132"/>
                    <a:pt x="34" y="132"/>
                    <a:pt x="24" y="127"/>
                  </a:cubicBezTo>
                  <a:cubicBezTo>
                    <a:pt x="23" y="126"/>
                    <a:pt x="23" y="126"/>
                    <a:pt x="23" y="126"/>
                  </a:cubicBezTo>
                  <a:cubicBezTo>
                    <a:pt x="12" y="120"/>
                    <a:pt x="12" y="114"/>
                    <a:pt x="13" y="108"/>
                  </a:cubicBezTo>
                  <a:cubicBezTo>
                    <a:pt x="13" y="107"/>
                    <a:pt x="14" y="106"/>
                    <a:pt x="14" y="104"/>
                  </a:cubicBezTo>
                  <a:cubicBezTo>
                    <a:pt x="16" y="99"/>
                    <a:pt x="17" y="93"/>
                    <a:pt x="9" y="87"/>
                  </a:cubicBezTo>
                  <a:cubicBezTo>
                    <a:pt x="4" y="83"/>
                    <a:pt x="2" y="80"/>
                    <a:pt x="1" y="77"/>
                  </a:cubicBezTo>
                  <a:cubicBezTo>
                    <a:pt x="1" y="73"/>
                    <a:pt x="3" y="70"/>
                    <a:pt x="5" y="68"/>
                  </a:cubicBezTo>
                  <a:cubicBezTo>
                    <a:pt x="7" y="64"/>
                    <a:pt x="7" y="62"/>
                    <a:pt x="2" y="53"/>
                  </a:cubicBezTo>
                  <a:cubicBezTo>
                    <a:pt x="0" y="49"/>
                    <a:pt x="0" y="46"/>
                    <a:pt x="1" y="43"/>
                  </a:cubicBezTo>
                  <a:cubicBezTo>
                    <a:pt x="2" y="40"/>
                    <a:pt x="6" y="37"/>
                    <a:pt x="12" y="35"/>
                  </a:cubicBezTo>
                  <a:cubicBezTo>
                    <a:pt x="20" y="32"/>
                    <a:pt x="23" y="28"/>
                    <a:pt x="25" y="23"/>
                  </a:cubicBezTo>
                  <a:cubicBezTo>
                    <a:pt x="25" y="22"/>
                    <a:pt x="25" y="21"/>
                    <a:pt x="26" y="20"/>
                  </a:cubicBezTo>
                  <a:cubicBezTo>
                    <a:pt x="27" y="15"/>
                    <a:pt x="29" y="9"/>
                    <a:pt x="38" y="10"/>
                  </a:cubicBezTo>
                  <a:cubicBezTo>
                    <a:pt x="47" y="10"/>
                    <a:pt x="59" y="1"/>
                    <a:pt x="59" y="1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1" y="1"/>
                    <a:pt x="61" y="1"/>
                    <a:pt x="61" y="1"/>
                  </a:cubicBezTo>
                  <a:cubicBezTo>
                    <a:pt x="66" y="14"/>
                    <a:pt x="77" y="17"/>
                    <a:pt x="77" y="17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98" y="29"/>
                    <a:pt x="133" y="38"/>
                    <a:pt x="180" y="42"/>
                  </a:cubicBezTo>
                  <a:cubicBezTo>
                    <a:pt x="221" y="45"/>
                    <a:pt x="257" y="44"/>
                    <a:pt x="257" y="44"/>
                  </a:cubicBezTo>
                  <a:cubicBezTo>
                    <a:pt x="257" y="44"/>
                    <a:pt x="257" y="44"/>
                    <a:pt x="257" y="44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86" y="54"/>
                    <a:pt x="284" y="102"/>
                    <a:pt x="284" y="104"/>
                  </a:cubicBezTo>
                  <a:cubicBezTo>
                    <a:pt x="284" y="104"/>
                    <a:pt x="284" y="104"/>
                    <a:pt x="284" y="104"/>
                  </a:cubicBezTo>
                  <a:cubicBezTo>
                    <a:pt x="284" y="104"/>
                    <a:pt x="284" y="104"/>
                    <a:pt x="284" y="104"/>
                  </a:cubicBezTo>
                  <a:cubicBezTo>
                    <a:pt x="272" y="108"/>
                    <a:pt x="269" y="124"/>
                    <a:pt x="269" y="131"/>
                  </a:cubicBezTo>
                  <a:cubicBezTo>
                    <a:pt x="268" y="136"/>
                    <a:pt x="263" y="148"/>
                    <a:pt x="257" y="154"/>
                  </a:cubicBezTo>
                  <a:cubicBezTo>
                    <a:pt x="254" y="156"/>
                    <a:pt x="251" y="157"/>
                    <a:pt x="248" y="156"/>
                  </a:cubicBezTo>
                  <a:cubicBezTo>
                    <a:pt x="247" y="156"/>
                    <a:pt x="246" y="155"/>
                    <a:pt x="245" y="155"/>
                  </a:cubicBezTo>
                  <a:cubicBezTo>
                    <a:pt x="236" y="154"/>
                    <a:pt x="225" y="162"/>
                    <a:pt x="219" y="167"/>
                  </a:cubicBezTo>
                  <a:cubicBezTo>
                    <a:pt x="215" y="171"/>
                    <a:pt x="195" y="184"/>
                    <a:pt x="185" y="184"/>
                  </a:cubicBezTo>
                  <a:cubicBezTo>
                    <a:pt x="184" y="183"/>
                    <a:pt x="183" y="183"/>
                    <a:pt x="182" y="182"/>
                  </a:cubicBezTo>
                  <a:cubicBezTo>
                    <a:pt x="181" y="181"/>
                    <a:pt x="179" y="181"/>
                    <a:pt x="177" y="180"/>
                  </a:cubicBezTo>
                  <a:cubicBezTo>
                    <a:pt x="172" y="180"/>
                    <a:pt x="166" y="181"/>
                    <a:pt x="160" y="183"/>
                  </a:cubicBezTo>
                  <a:cubicBezTo>
                    <a:pt x="156" y="184"/>
                    <a:pt x="152" y="185"/>
                    <a:pt x="148" y="185"/>
                  </a:cubicBezTo>
                  <a:cubicBezTo>
                    <a:pt x="141" y="187"/>
                    <a:pt x="131" y="188"/>
                    <a:pt x="124" y="187"/>
                  </a:cubicBezTo>
                  <a:moveTo>
                    <a:pt x="99" y="172"/>
                  </a:moveTo>
                  <a:cubicBezTo>
                    <a:pt x="107" y="173"/>
                    <a:pt x="112" y="178"/>
                    <a:pt x="116" y="182"/>
                  </a:cubicBezTo>
                  <a:cubicBezTo>
                    <a:pt x="116" y="183"/>
                    <a:pt x="117" y="183"/>
                    <a:pt x="117" y="184"/>
                  </a:cubicBezTo>
                  <a:cubicBezTo>
                    <a:pt x="118" y="185"/>
                    <a:pt x="120" y="186"/>
                    <a:pt x="124" y="186"/>
                  </a:cubicBezTo>
                  <a:cubicBezTo>
                    <a:pt x="131" y="187"/>
                    <a:pt x="141" y="185"/>
                    <a:pt x="148" y="184"/>
                  </a:cubicBezTo>
                  <a:cubicBezTo>
                    <a:pt x="152" y="183"/>
                    <a:pt x="156" y="182"/>
                    <a:pt x="159" y="182"/>
                  </a:cubicBezTo>
                  <a:cubicBezTo>
                    <a:pt x="166" y="180"/>
                    <a:pt x="172" y="178"/>
                    <a:pt x="177" y="179"/>
                  </a:cubicBezTo>
                  <a:cubicBezTo>
                    <a:pt x="179" y="179"/>
                    <a:pt x="181" y="180"/>
                    <a:pt x="183" y="181"/>
                  </a:cubicBezTo>
                  <a:cubicBezTo>
                    <a:pt x="184" y="182"/>
                    <a:pt x="184" y="182"/>
                    <a:pt x="186" y="182"/>
                  </a:cubicBezTo>
                  <a:cubicBezTo>
                    <a:pt x="194" y="183"/>
                    <a:pt x="213" y="170"/>
                    <a:pt x="218" y="166"/>
                  </a:cubicBezTo>
                  <a:cubicBezTo>
                    <a:pt x="220" y="165"/>
                    <a:pt x="234" y="153"/>
                    <a:pt x="245" y="154"/>
                  </a:cubicBezTo>
                  <a:cubicBezTo>
                    <a:pt x="246" y="154"/>
                    <a:pt x="247" y="154"/>
                    <a:pt x="248" y="155"/>
                  </a:cubicBezTo>
                  <a:cubicBezTo>
                    <a:pt x="251" y="156"/>
                    <a:pt x="253" y="155"/>
                    <a:pt x="256" y="153"/>
                  </a:cubicBezTo>
                  <a:cubicBezTo>
                    <a:pt x="262" y="148"/>
                    <a:pt x="267" y="136"/>
                    <a:pt x="267" y="131"/>
                  </a:cubicBezTo>
                  <a:cubicBezTo>
                    <a:pt x="268" y="124"/>
                    <a:pt x="270" y="107"/>
                    <a:pt x="283" y="103"/>
                  </a:cubicBezTo>
                  <a:cubicBezTo>
                    <a:pt x="283" y="98"/>
                    <a:pt x="283" y="54"/>
                    <a:pt x="257" y="46"/>
                  </a:cubicBezTo>
                  <a:cubicBezTo>
                    <a:pt x="255" y="46"/>
                    <a:pt x="220" y="47"/>
                    <a:pt x="180" y="43"/>
                  </a:cubicBezTo>
                  <a:cubicBezTo>
                    <a:pt x="133" y="39"/>
                    <a:pt x="98" y="31"/>
                    <a:pt x="77" y="18"/>
                  </a:cubicBezTo>
                  <a:cubicBezTo>
                    <a:pt x="75" y="18"/>
                    <a:pt x="65" y="15"/>
                    <a:pt x="60" y="2"/>
                  </a:cubicBezTo>
                  <a:cubicBezTo>
                    <a:pt x="57" y="5"/>
                    <a:pt x="46" y="12"/>
                    <a:pt x="37" y="11"/>
                  </a:cubicBezTo>
                  <a:cubicBezTo>
                    <a:pt x="30" y="11"/>
                    <a:pt x="29" y="16"/>
                    <a:pt x="27" y="21"/>
                  </a:cubicBezTo>
                  <a:cubicBezTo>
                    <a:pt x="27" y="22"/>
                    <a:pt x="27" y="23"/>
                    <a:pt x="26" y="24"/>
                  </a:cubicBezTo>
                  <a:cubicBezTo>
                    <a:pt x="24" y="29"/>
                    <a:pt x="21" y="33"/>
                    <a:pt x="12" y="36"/>
                  </a:cubicBezTo>
                  <a:cubicBezTo>
                    <a:pt x="7" y="38"/>
                    <a:pt x="3" y="41"/>
                    <a:pt x="2" y="44"/>
                  </a:cubicBezTo>
                  <a:cubicBezTo>
                    <a:pt x="1" y="46"/>
                    <a:pt x="2" y="49"/>
                    <a:pt x="4" y="52"/>
                  </a:cubicBezTo>
                  <a:cubicBezTo>
                    <a:pt x="9" y="61"/>
                    <a:pt x="9" y="64"/>
                    <a:pt x="6" y="69"/>
                  </a:cubicBezTo>
                  <a:cubicBezTo>
                    <a:pt x="4" y="71"/>
                    <a:pt x="2" y="73"/>
                    <a:pt x="3" y="76"/>
                  </a:cubicBezTo>
                  <a:cubicBezTo>
                    <a:pt x="3" y="79"/>
                    <a:pt x="6" y="83"/>
                    <a:pt x="10" y="86"/>
                  </a:cubicBezTo>
                  <a:cubicBezTo>
                    <a:pt x="19" y="93"/>
                    <a:pt x="17" y="99"/>
                    <a:pt x="16" y="105"/>
                  </a:cubicBezTo>
                  <a:cubicBezTo>
                    <a:pt x="15" y="106"/>
                    <a:pt x="15" y="107"/>
                    <a:pt x="15" y="108"/>
                  </a:cubicBezTo>
                  <a:cubicBezTo>
                    <a:pt x="14" y="114"/>
                    <a:pt x="14" y="120"/>
                    <a:pt x="24" y="125"/>
                  </a:cubicBezTo>
                  <a:cubicBezTo>
                    <a:pt x="24" y="125"/>
                    <a:pt x="24" y="125"/>
                    <a:pt x="24" y="125"/>
                  </a:cubicBezTo>
                  <a:cubicBezTo>
                    <a:pt x="35" y="131"/>
                    <a:pt x="36" y="131"/>
                    <a:pt x="35" y="139"/>
                  </a:cubicBezTo>
                  <a:cubicBezTo>
                    <a:pt x="35" y="141"/>
                    <a:pt x="35" y="143"/>
                    <a:pt x="37" y="145"/>
                  </a:cubicBezTo>
                  <a:cubicBezTo>
                    <a:pt x="39" y="148"/>
                    <a:pt x="44" y="150"/>
                    <a:pt x="50" y="150"/>
                  </a:cubicBezTo>
                  <a:cubicBezTo>
                    <a:pt x="51" y="150"/>
                    <a:pt x="51" y="150"/>
                    <a:pt x="51" y="150"/>
                  </a:cubicBezTo>
                  <a:cubicBezTo>
                    <a:pt x="61" y="151"/>
                    <a:pt x="71" y="158"/>
                    <a:pt x="74" y="166"/>
                  </a:cubicBezTo>
                  <a:cubicBezTo>
                    <a:pt x="75" y="170"/>
                    <a:pt x="78" y="172"/>
                    <a:pt x="84" y="172"/>
                  </a:cubicBezTo>
                  <a:cubicBezTo>
                    <a:pt x="87" y="173"/>
                    <a:pt x="92" y="172"/>
                    <a:pt x="96" y="172"/>
                  </a:cubicBezTo>
                  <a:cubicBezTo>
                    <a:pt x="97" y="172"/>
                    <a:pt x="98" y="172"/>
                    <a:pt x="99" y="172"/>
                  </a:cubicBezTo>
                </a:path>
              </a:pathLst>
            </a:custGeom>
            <a:solidFill>
              <a:srgbClr val="E892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2" name="ïşlîdé">
              <a:extLst>
                <a:ext uri="{FF2B5EF4-FFF2-40B4-BE49-F238E27FC236}">
                  <a16:creationId xmlns:a16="http://schemas.microsoft.com/office/drawing/2014/main" id="{90BC56EE-C0AC-7C2D-3402-B04D23C0A4FC}"/>
                </a:ext>
              </a:extLst>
            </p:cNvPr>
            <p:cNvSpPr/>
            <p:nvPr/>
          </p:nvSpPr>
          <p:spPr bwMode="auto">
            <a:xfrm>
              <a:off x="5994401" y="4365625"/>
              <a:ext cx="530225" cy="361950"/>
            </a:xfrm>
            <a:custGeom>
              <a:avLst/>
              <a:gdLst>
                <a:gd name="T0" fmla="*/ 11 w 277"/>
                <a:gd name="T1" fmla="*/ 89 h 189"/>
                <a:gd name="T2" fmla="*/ 10 w 277"/>
                <a:gd name="T3" fmla="*/ 89 h 189"/>
                <a:gd name="T4" fmla="*/ 4 w 277"/>
                <a:gd name="T5" fmla="*/ 83 h 189"/>
                <a:gd name="T6" fmla="*/ 6 w 277"/>
                <a:gd name="T7" fmla="*/ 69 h 189"/>
                <a:gd name="T8" fmla="*/ 1 w 277"/>
                <a:gd name="T9" fmla="*/ 55 h 189"/>
                <a:gd name="T10" fmla="*/ 4 w 277"/>
                <a:gd name="T11" fmla="*/ 50 h 189"/>
                <a:gd name="T12" fmla="*/ 7 w 277"/>
                <a:gd name="T13" fmla="*/ 48 h 189"/>
                <a:gd name="T14" fmla="*/ 7 w 277"/>
                <a:gd name="T15" fmla="*/ 32 h 189"/>
                <a:gd name="T16" fmla="*/ 11 w 277"/>
                <a:gd name="T17" fmla="*/ 29 h 189"/>
                <a:gd name="T18" fmla="*/ 17 w 277"/>
                <a:gd name="T19" fmla="*/ 27 h 189"/>
                <a:gd name="T20" fmla="*/ 16 w 277"/>
                <a:gd name="T21" fmla="*/ 20 h 189"/>
                <a:gd name="T22" fmla="*/ 22 w 277"/>
                <a:gd name="T23" fmla="*/ 12 h 189"/>
                <a:gd name="T24" fmla="*/ 31 w 277"/>
                <a:gd name="T25" fmla="*/ 11 h 189"/>
                <a:gd name="T26" fmla="*/ 39 w 277"/>
                <a:gd name="T27" fmla="*/ 13 h 189"/>
                <a:gd name="T28" fmla="*/ 41 w 277"/>
                <a:gd name="T29" fmla="*/ 6 h 189"/>
                <a:gd name="T30" fmla="*/ 48 w 277"/>
                <a:gd name="T31" fmla="*/ 0 h 189"/>
                <a:gd name="T32" fmla="*/ 56 w 277"/>
                <a:gd name="T33" fmla="*/ 0 h 189"/>
                <a:gd name="T34" fmla="*/ 62 w 277"/>
                <a:gd name="T35" fmla="*/ 2 h 189"/>
                <a:gd name="T36" fmla="*/ 69 w 277"/>
                <a:gd name="T37" fmla="*/ 4 h 189"/>
                <a:gd name="T38" fmla="*/ 80 w 277"/>
                <a:gd name="T39" fmla="*/ 9 h 189"/>
                <a:gd name="T40" fmla="*/ 88 w 277"/>
                <a:gd name="T41" fmla="*/ 13 h 189"/>
                <a:gd name="T42" fmla="*/ 92 w 277"/>
                <a:gd name="T43" fmla="*/ 20 h 189"/>
                <a:gd name="T44" fmla="*/ 94 w 277"/>
                <a:gd name="T45" fmla="*/ 25 h 189"/>
                <a:gd name="T46" fmla="*/ 94 w 277"/>
                <a:gd name="T47" fmla="*/ 25 h 189"/>
                <a:gd name="T48" fmla="*/ 96 w 277"/>
                <a:gd name="T49" fmla="*/ 37 h 189"/>
                <a:gd name="T50" fmla="*/ 99 w 277"/>
                <a:gd name="T51" fmla="*/ 55 h 189"/>
                <a:gd name="T52" fmla="*/ 99 w 277"/>
                <a:gd name="T53" fmla="*/ 58 h 189"/>
                <a:gd name="T54" fmla="*/ 102 w 277"/>
                <a:gd name="T55" fmla="*/ 62 h 189"/>
                <a:gd name="T56" fmla="*/ 111 w 277"/>
                <a:gd name="T57" fmla="*/ 67 h 189"/>
                <a:gd name="T58" fmla="*/ 117 w 277"/>
                <a:gd name="T59" fmla="*/ 70 h 189"/>
                <a:gd name="T60" fmla="*/ 133 w 277"/>
                <a:gd name="T61" fmla="*/ 78 h 189"/>
                <a:gd name="T62" fmla="*/ 141 w 277"/>
                <a:gd name="T63" fmla="*/ 82 h 189"/>
                <a:gd name="T64" fmla="*/ 276 w 277"/>
                <a:gd name="T65" fmla="*/ 132 h 189"/>
                <a:gd name="T66" fmla="*/ 277 w 277"/>
                <a:gd name="T67" fmla="*/ 133 h 189"/>
                <a:gd name="T68" fmla="*/ 243 w 277"/>
                <a:gd name="T69" fmla="*/ 189 h 189"/>
                <a:gd name="T70" fmla="*/ 243 w 277"/>
                <a:gd name="T71" fmla="*/ 189 h 189"/>
                <a:gd name="T72" fmla="*/ 241 w 277"/>
                <a:gd name="T73" fmla="*/ 188 h 189"/>
                <a:gd name="T74" fmla="*/ 81 w 277"/>
                <a:gd name="T75" fmla="*/ 112 h 189"/>
                <a:gd name="T76" fmla="*/ 74 w 277"/>
                <a:gd name="T77" fmla="*/ 109 h 189"/>
                <a:gd name="T78" fmla="*/ 66 w 277"/>
                <a:gd name="T79" fmla="*/ 107 h 189"/>
                <a:gd name="T80" fmla="*/ 53 w 277"/>
                <a:gd name="T81" fmla="*/ 107 h 189"/>
                <a:gd name="T82" fmla="*/ 27 w 277"/>
                <a:gd name="T83" fmla="*/ 97 h 189"/>
                <a:gd name="T84" fmla="*/ 19 w 277"/>
                <a:gd name="T85" fmla="*/ 91 h 189"/>
                <a:gd name="T86" fmla="*/ 17 w 277"/>
                <a:gd name="T87" fmla="*/ 90 h 189"/>
                <a:gd name="T88" fmla="*/ 15 w 277"/>
                <a:gd name="T89" fmla="*/ 90 h 189"/>
                <a:gd name="T90" fmla="*/ 11 w 277"/>
                <a:gd name="T91" fmla="*/ 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77" h="189">
                  <a:moveTo>
                    <a:pt x="11" y="89"/>
                  </a:moveTo>
                  <a:cubicBezTo>
                    <a:pt x="10" y="89"/>
                    <a:pt x="10" y="89"/>
                    <a:pt x="10" y="89"/>
                  </a:cubicBezTo>
                  <a:cubicBezTo>
                    <a:pt x="7" y="88"/>
                    <a:pt x="5" y="85"/>
                    <a:pt x="4" y="83"/>
                  </a:cubicBezTo>
                  <a:cubicBezTo>
                    <a:pt x="1" y="78"/>
                    <a:pt x="3" y="73"/>
                    <a:pt x="6" y="69"/>
                  </a:cubicBezTo>
                  <a:cubicBezTo>
                    <a:pt x="2" y="66"/>
                    <a:pt x="0" y="60"/>
                    <a:pt x="1" y="55"/>
                  </a:cubicBezTo>
                  <a:cubicBezTo>
                    <a:pt x="1" y="53"/>
                    <a:pt x="2" y="51"/>
                    <a:pt x="4" y="50"/>
                  </a:cubicBezTo>
                  <a:cubicBezTo>
                    <a:pt x="4" y="50"/>
                    <a:pt x="6" y="47"/>
                    <a:pt x="7" y="48"/>
                  </a:cubicBezTo>
                  <a:cubicBezTo>
                    <a:pt x="3" y="44"/>
                    <a:pt x="3" y="36"/>
                    <a:pt x="7" y="32"/>
                  </a:cubicBezTo>
                  <a:cubicBezTo>
                    <a:pt x="8" y="31"/>
                    <a:pt x="10" y="30"/>
                    <a:pt x="11" y="29"/>
                  </a:cubicBezTo>
                  <a:cubicBezTo>
                    <a:pt x="12" y="29"/>
                    <a:pt x="17" y="27"/>
                    <a:pt x="17" y="27"/>
                  </a:cubicBezTo>
                  <a:cubicBezTo>
                    <a:pt x="16" y="25"/>
                    <a:pt x="15" y="23"/>
                    <a:pt x="16" y="20"/>
                  </a:cubicBezTo>
                  <a:cubicBezTo>
                    <a:pt x="17" y="17"/>
                    <a:pt x="19" y="14"/>
                    <a:pt x="22" y="12"/>
                  </a:cubicBezTo>
                  <a:cubicBezTo>
                    <a:pt x="25" y="11"/>
                    <a:pt x="28" y="11"/>
                    <a:pt x="31" y="11"/>
                  </a:cubicBezTo>
                  <a:cubicBezTo>
                    <a:pt x="32" y="11"/>
                    <a:pt x="40" y="12"/>
                    <a:pt x="39" y="13"/>
                  </a:cubicBezTo>
                  <a:cubicBezTo>
                    <a:pt x="40" y="10"/>
                    <a:pt x="41" y="8"/>
                    <a:pt x="41" y="6"/>
                  </a:cubicBezTo>
                  <a:cubicBezTo>
                    <a:pt x="43" y="3"/>
                    <a:pt x="44" y="1"/>
                    <a:pt x="48" y="0"/>
                  </a:cubicBezTo>
                  <a:cubicBezTo>
                    <a:pt x="50" y="0"/>
                    <a:pt x="53" y="0"/>
                    <a:pt x="56" y="0"/>
                  </a:cubicBezTo>
                  <a:cubicBezTo>
                    <a:pt x="58" y="0"/>
                    <a:pt x="60" y="1"/>
                    <a:pt x="62" y="2"/>
                  </a:cubicBezTo>
                  <a:cubicBezTo>
                    <a:pt x="64" y="3"/>
                    <a:pt x="67" y="3"/>
                    <a:pt x="69" y="4"/>
                  </a:cubicBezTo>
                  <a:cubicBezTo>
                    <a:pt x="73" y="6"/>
                    <a:pt x="76" y="7"/>
                    <a:pt x="80" y="9"/>
                  </a:cubicBezTo>
                  <a:cubicBezTo>
                    <a:pt x="83" y="10"/>
                    <a:pt x="85" y="11"/>
                    <a:pt x="88" y="13"/>
                  </a:cubicBezTo>
                  <a:cubicBezTo>
                    <a:pt x="90" y="15"/>
                    <a:pt x="91" y="17"/>
                    <a:pt x="92" y="20"/>
                  </a:cubicBezTo>
                  <a:cubicBezTo>
                    <a:pt x="93" y="21"/>
                    <a:pt x="94" y="23"/>
                    <a:pt x="94" y="25"/>
                  </a:cubicBezTo>
                  <a:cubicBezTo>
                    <a:pt x="94" y="25"/>
                    <a:pt x="94" y="25"/>
                    <a:pt x="94" y="25"/>
                  </a:cubicBezTo>
                  <a:cubicBezTo>
                    <a:pt x="95" y="29"/>
                    <a:pt x="95" y="33"/>
                    <a:pt x="96" y="37"/>
                  </a:cubicBezTo>
                  <a:cubicBezTo>
                    <a:pt x="97" y="43"/>
                    <a:pt x="98" y="49"/>
                    <a:pt x="99" y="55"/>
                  </a:cubicBezTo>
                  <a:cubicBezTo>
                    <a:pt x="99" y="56"/>
                    <a:pt x="99" y="57"/>
                    <a:pt x="99" y="58"/>
                  </a:cubicBezTo>
                  <a:cubicBezTo>
                    <a:pt x="99" y="59"/>
                    <a:pt x="101" y="61"/>
                    <a:pt x="102" y="62"/>
                  </a:cubicBezTo>
                  <a:cubicBezTo>
                    <a:pt x="105" y="64"/>
                    <a:pt x="108" y="65"/>
                    <a:pt x="111" y="67"/>
                  </a:cubicBezTo>
                  <a:cubicBezTo>
                    <a:pt x="113" y="68"/>
                    <a:pt x="115" y="69"/>
                    <a:pt x="117" y="70"/>
                  </a:cubicBezTo>
                  <a:cubicBezTo>
                    <a:pt x="122" y="73"/>
                    <a:pt x="127" y="75"/>
                    <a:pt x="133" y="78"/>
                  </a:cubicBezTo>
                  <a:cubicBezTo>
                    <a:pt x="136" y="79"/>
                    <a:pt x="138" y="80"/>
                    <a:pt x="141" y="82"/>
                  </a:cubicBezTo>
                  <a:cubicBezTo>
                    <a:pt x="155" y="88"/>
                    <a:pt x="276" y="132"/>
                    <a:pt x="276" y="132"/>
                  </a:cubicBezTo>
                  <a:cubicBezTo>
                    <a:pt x="277" y="133"/>
                    <a:pt x="277" y="133"/>
                    <a:pt x="277" y="133"/>
                  </a:cubicBezTo>
                  <a:cubicBezTo>
                    <a:pt x="243" y="189"/>
                    <a:pt x="243" y="189"/>
                    <a:pt x="243" y="189"/>
                  </a:cubicBezTo>
                  <a:cubicBezTo>
                    <a:pt x="243" y="189"/>
                    <a:pt x="243" y="189"/>
                    <a:pt x="243" y="189"/>
                  </a:cubicBezTo>
                  <a:cubicBezTo>
                    <a:pt x="242" y="189"/>
                    <a:pt x="242" y="189"/>
                    <a:pt x="241" y="188"/>
                  </a:cubicBezTo>
                  <a:cubicBezTo>
                    <a:pt x="197" y="160"/>
                    <a:pt x="109" y="124"/>
                    <a:pt x="81" y="112"/>
                  </a:cubicBezTo>
                  <a:cubicBezTo>
                    <a:pt x="79" y="111"/>
                    <a:pt x="76" y="110"/>
                    <a:pt x="74" y="109"/>
                  </a:cubicBezTo>
                  <a:cubicBezTo>
                    <a:pt x="71" y="108"/>
                    <a:pt x="68" y="107"/>
                    <a:pt x="66" y="107"/>
                  </a:cubicBezTo>
                  <a:cubicBezTo>
                    <a:pt x="61" y="108"/>
                    <a:pt x="57" y="108"/>
                    <a:pt x="53" y="107"/>
                  </a:cubicBezTo>
                  <a:cubicBezTo>
                    <a:pt x="43" y="105"/>
                    <a:pt x="33" y="101"/>
                    <a:pt x="27" y="97"/>
                  </a:cubicBezTo>
                  <a:cubicBezTo>
                    <a:pt x="22" y="94"/>
                    <a:pt x="19" y="92"/>
                    <a:pt x="19" y="91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6" y="90"/>
                    <a:pt x="15" y="90"/>
                    <a:pt x="15" y="90"/>
                  </a:cubicBezTo>
                  <a:cubicBezTo>
                    <a:pt x="13" y="90"/>
                    <a:pt x="12" y="90"/>
                    <a:pt x="11" y="89"/>
                  </a:cubicBezTo>
                  <a:close/>
                </a:path>
              </a:pathLst>
            </a:custGeom>
            <a:solidFill>
              <a:srgbClr val="AA5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3" name="iṣľidè">
              <a:extLst>
                <a:ext uri="{FF2B5EF4-FFF2-40B4-BE49-F238E27FC236}">
                  <a16:creationId xmlns:a16="http://schemas.microsoft.com/office/drawing/2014/main" id="{A4618D69-83C3-BB4C-3F68-0D006881FD2C}"/>
                </a:ext>
              </a:extLst>
            </p:cNvPr>
            <p:cNvSpPr/>
            <p:nvPr/>
          </p:nvSpPr>
          <p:spPr bwMode="auto">
            <a:xfrm>
              <a:off x="6005514" y="4364038"/>
              <a:ext cx="519113" cy="363538"/>
            </a:xfrm>
            <a:custGeom>
              <a:avLst/>
              <a:gdLst>
                <a:gd name="T0" fmla="*/ 15 w 271"/>
                <a:gd name="T1" fmla="*/ 92 h 190"/>
                <a:gd name="T2" fmla="*/ 22 w 271"/>
                <a:gd name="T3" fmla="*/ 92 h 190"/>
                <a:gd name="T4" fmla="*/ 36 w 271"/>
                <a:gd name="T5" fmla="*/ 85 h 190"/>
                <a:gd name="T6" fmla="*/ 37 w 271"/>
                <a:gd name="T7" fmla="*/ 83 h 190"/>
                <a:gd name="T8" fmla="*/ 38 w 271"/>
                <a:gd name="T9" fmla="*/ 76 h 190"/>
                <a:gd name="T10" fmla="*/ 42 w 271"/>
                <a:gd name="T11" fmla="*/ 73 h 190"/>
                <a:gd name="T12" fmla="*/ 42 w 271"/>
                <a:gd name="T13" fmla="*/ 73 h 190"/>
                <a:gd name="T14" fmla="*/ 43 w 271"/>
                <a:gd name="T15" fmla="*/ 72 h 190"/>
                <a:gd name="T16" fmla="*/ 43 w 271"/>
                <a:gd name="T17" fmla="*/ 60 h 190"/>
                <a:gd name="T18" fmla="*/ 43 w 271"/>
                <a:gd name="T19" fmla="*/ 60 h 190"/>
                <a:gd name="T20" fmla="*/ 49 w 271"/>
                <a:gd name="T21" fmla="*/ 52 h 190"/>
                <a:gd name="T22" fmla="*/ 49 w 271"/>
                <a:gd name="T23" fmla="*/ 48 h 190"/>
                <a:gd name="T24" fmla="*/ 31 w 271"/>
                <a:gd name="T25" fmla="*/ 58 h 190"/>
                <a:gd name="T26" fmla="*/ 25 w 271"/>
                <a:gd name="T27" fmla="*/ 56 h 190"/>
                <a:gd name="T28" fmla="*/ 4 w 271"/>
                <a:gd name="T29" fmla="*/ 49 h 190"/>
                <a:gd name="T30" fmla="*/ 0 w 271"/>
                <a:gd name="T31" fmla="*/ 44 h 190"/>
                <a:gd name="T32" fmla="*/ 0 w 271"/>
                <a:gd name="T33" fmla="*/ 40 h 190"/>
                <a:gd name="T34" fmla="*/ 2 w 271"/>
                <a:gd name="T35" fmla="*/ 34 h 190"/>
                <a:gd name="T36" fmla="*/ 11 w 271"/>
                <a:gd name="T37" fmla="*/ 30 h 190"/>
                <a:gd name="T38" fmla="*/ 19 w 271"/>
                <a:gd name="T39" fmla="*/ 34 h 190"/>
                <a:gd name="T40" fmla="*/ 24 w 271"/>
                <a:gd name="T41" fmla="*/ 38 h 190"/>
                <a:gd name="T42" fmla="*/ 32 w 271"/>
                <a:gd name="T43" fmla="*/ 44 h 190"/>
                <a:gd name="T44" fmla="*/ 39 w 271"/>
                <a:gd name="T45" fmla="*/ 47 h 190"/>
                <a:gd name="T46" fmla="*/ 44 w 271"/>
                <a:gd name="T47" fmla="*/ 48 h 190"/>
                <a:gd name="T48" fmla="*/ 49 w 271"/>
                <a:gd name="T49" fmla="*/ 48 h 190"/>
                <a:gd name="T50" fmla="*/ 53 w 271"/>
                <a:gd name="T51" fmla="*/ 41 h 190"/>
                <a:gd name="T52" fmla="*/ 53 w 271"/>
                <a:gd name="T53" fmla="*/ 37 h 190"/>
                <a:gd name="T54" fmla="*/ 51 w 271"/>
                <a:gd name="T55" fmla="*/ 33 h 190"/>
                <a:gd name="T56" fmla="*/ 56 w 271"/>
                <a:gd name="T57" fmla="*/ 21 h 190"/>
                <a:gd name="T58" fmla="*/ 53 w 271"/>
                <a:gd name="T59" fmla="*/ 11 h 190"/>
                <a:gd name="T60" fmla="*/ 52 w 271"/>
                <a:gd name="T61" fmla="*/ 9 h 190"/>
                <a:gd name="T62" fmla="*/ 54 w 271"/>
                <a:gd name="T63" fmla="*/ 29 h 190"/>
                <a:gd name="T64" fmla="*/ 39 w 271"/>
                <a:gd name="T65" fmla="*/ 39 h 190"/>
                <a:gd name="T66" fmla="*/ 33 w 271"/>
                <a:gd name="T67" fmla="*/ 37 h 190"/>
                <a:gd name="T68" fmla="*/ 29 w 271"/>
                <a:gd name="T69" fmla="*/ 33 h 190"/>
                <a:gd name="T70" fmla="*/ 32 w 271"/>
                <a:gd name="T71" fmla="*/ 25 h 190"/>
                <a:gd name="T72" fmla="*/ 34 w 271"/>
                <a:gd name="T73" fmla="*/ 21 h 190"/>
                <a:gd name="T74" fmla="*/ 34 w 271"/>
                <a:gd name="T75" fmla="*/ 20 h 190"/>
                <a:gd name="T76" fmla="*/ 38 w 271"/>
                <a:gd name="T77" fmla="*/ 4 h 190"/>
                <a:gd name="T78" fmla="*/ 56 w 271"/>
                <a:gd name="T79" fmla="*/ 3 h 190"/>
                <a:gd name="T80" fmla="*/ 77 w 271"/>
                <a:gd name="T81" fmla="*/ 12 h 190"/>
                <a:gd name="T82" fmla="*/ 88 w 271"/>
                <a:gd name="T83" fmla="*/ 27 h 190"/>
                <a:gd name="T84" fmla="*/ 92 w 271"/>
                <a:gd name="T85" fmla="*/ 59 h 190"/>
                <a:gd name="T86" fmla="*/ 92 w 271"/>
                <a:gd name="T87" fmla="*/ 59 h 190"/>
                <a:gd name="T88" fmla="*/ 101 w 271"/>
                <a:gd name="T89" fmla="*/ 67 h 190"/>
                <a:gd name="T90" fmla="*/ 136 w 271"/>
                <a:gd name="T91" fmla="*/ 84 h 190"/>
                <a:gd name="T92" fmla="*/ 271 w 271"/>
                <a:gd name="T93" fmla="*/ 134 h 190"/>
                <a:gd name="T94" fmla="*/ 237 w 271"/>
                <a:gd name="T95" fmla="*/ 190 h 190"/>
                <a:gd name="T96" fmla="*/ 75 w 271"/>
                <a:gd name="T97" fmla="*/ 112 h 190"/>
                <a:gd name="T98" fmla="*/ 62 w 271"/>
                <a:gd name="T99" fmla="*/ 107 h 190"/>
                <a:gd name="T100" fmla="*/ 61 w 271"/>
                <a:gd name="T101" fmla="*/ 107 h 190"/>
                <a:gd name="T102" fmla="*/ 56 w 271"/>
                <a:gd name="T103" fmla="*/ 107 h 190"/>
                <a:gd name="T104" fmla="*/ 46 w 271"/>
                <a:gd name="T105" fmla="*/ 107 h 190"/>
                <a:gd name="T106" fmla="*/ 22 w 271"/>
                <a:gd name="T107" fmla="*/ 98 h 190"/>
                <a:gd name="T108" fmla="*/ 15 w 271"/>
                <a:gd name="T109" fmla="*/ 9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1" h="190">
                  <a:moveTo>
                    <a:pt x="15" y="92"/>
                  </a:moveTo>
                  <a:cubicBezTo>
                    <a:pt x="16" y="92"/>
                    <a:pt x="20" y="92"/>
                    <a:pt x="22" y="92"/>
                  </a:cubicBezTo>
                  <a:cubicBezTo>
                    <a:pt x="29" y="91"/>
                    <a:pt x="33" y="88"/>
                    <a:pt x="36" y="85"/>
                  </a:cubicBezTo>
                  <a:cubicBezTo>
                    <a:pt x="36" y="84"/>
                    <a:pt x="37" y="84"/>
                    <a:pt x="37" y="83"/>
                  </a:cubicBezTo>
                  <a:cubicBezTo>
                    <a:pt x="39" y="81"/>
                    <a:pt x="39" y="78"/>
                    <a:pt x="38" y="76"/>
                  </a:cubicBezTo>
                  <a:cubicBezTo>
                    <a:pt x="39" y="75"/>
                    <a:pt x="40" y="74"/>
                    <a:pt x="42" y="73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42" y="72"/>
                    <a:pt x="42" y="72"/>
                    <a:pt x="43" y="72"/>
                  </a:cubicBezTo>
                  <a:cubicBezTo>
                    <a:pt x="44" y="69"/>
                    <a:pt x="45" y="65"/>
                    <a:pt x="43" y="60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61"/>
                    <a:pt x="48" y="57"/>
                    <a:pt x="49" y="52"/>
                  </a:cubicBezTo>
                  <a:cubicBezTo>
                    <a:pt x="50" y="49"/>
                    <a:pt x="49" y="48"/>
                    <a:pt x="49" y="48"/>
                  </a:cubicBezTo>
                  <a:cubicBezTo>
                    <a:pt x="49" y="57"/>
                    <a:pt x="43" y="62"/>
                    <a:pt x="31" y="58"/>
                  </a:cubicBezTo>
                  <a:cubicBezTo>
                    <a:pt x="29" y="58"/>
                    <a:pt x="27" y="57"/>
                    <a:pt x="25" y="56"/>
                  </a:cubicBezTo>
                  <a:cubicBezTo>
                    <a:pt x="16" y="52"/>
                    <a:pt x="6" y="49"/>
                    <a:pt x="4" y="49"/>
                  </a:cubicBezTo>
                  <a:cubicBezTo>
                    <a:pt x="0" y="47"/>
                    <a:pt x="0" y="44"/>
                    <a:pt x="0" y="44"/>
                  </a:cubicBezTo>
                  <a:cubicBezTo>
                    <a:pt x="0" y="44"/>
                    <a:pt x="0" y="42"/>
                    <a:pt x="0" y="40"/>
                  </a:cubicBezTo>
                  <a:cubicBezTo>
                    <a:pt x="0" y="37"/>
                    <a:pt x="1" y="35"/>
                    <a:pt x="2" y="34"/>
                  </a:cubicBezTo>
                  <a:cubicBezTo>
                    <a:pt x="5" y="31"/>
                    <a:pt x="8" y="30"/>
                    <a:pt x="11" y="30"/>
                  </a:cubicBezTo>
                  <a:cubicBezTo>
                    <a:pt x="12" y="30"/>
                    <a:pt x="16" y="32"/>
                    <a:pt x="19" y="34"/>
                  </a:cubicBezTo>
                  <a:cubicBezTo>
                    <a:pt x="21" y="35"/>
                    <a:pt x="23" y="37"/>
                    <a:pt x="24" y="38"/>
                  </a:cubicBezTo>
                  <a:cubicBezTo>
                    <a:pt x="27" y="40"/>
                    <a:pt x="29" y="42"/>
                    <a:pt x="32" y="44"/>
                  </a:cubicBezTo>
                  <a:cubicBezTo>
                    <a:pt x="34" y="45"/>
                    <a:pt x="37" y="46"/>
                    <a:pt x="39" y="47"/>
                  </a:cubicBezTo>
                  <a:cubicBezTo>
                    <a:pt x="41" y="47"/>
                    <a:pt x="42" y="48"/>
                    <a:pt x="44" y="48"/>
                  </a:cubicBezTo>
                  <a:cubicBezTo>
                    <a:pt x="45" y="48"/>
                    <a:pt x="47" y="49"/>
                    <a:pt x="49" y="48"/>
                  </a:cubicBezTo>
                  <a:cubicBezTo>
                    <a:pt x="51" y="46"/>
                    <a:pt x="53" y="43"/>
                    <a:pt x="53" y="41"/>
                  </a:cubicBezTo>
                  <a:cubicBezTo>
                    <a:pt x="54" y="39"/>
                    <a:pt x="54" y="38"/>
                    <a:pt x="53" y="37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5" y="30"/>
                    <a:pt x="56" y="26"/>
                    <a:pt x="56" y="21"/>
                  </a:cubicBezTo>
                  <a:cubicBezTo>
                    <a:pt x="55" y="17"/>
                    <a:pt x="54" y="14"/>
                    <a:pt x="53" y="11"/>
                  </a:cubicBezTo>
                  <a:cubicBezTo>
                    <a:pt x="53" y="11"/>
                    <a:pt x="52" y="10"/>
                    <a:pt x="52" y="9"/>
                  </a:cubicBezTo>
                  <a:cubicBezTo>
                    <a:pt x="52" y="9"/>
                    <a:pt x="58" y="19"/>
                    <a:pt x="54" y="29"/>
                  </a:cubicBezTo>
                  <a:cubicBezTo>
                    <a:pt x="51" y="34"/>
                    <a:pt x="45" y="38"/>
                    <a:pt x="39" y="39"/>
                  </a:cubicBezTo>
                  <a:cubicBezTo>
                    <a:pt x="37" y="39"/>
                    <a:pt x="35" y="38"/>
                    <a:pt x="33" y="37"/>
                  </a:cubicBezTo>
                  <a:cubicBezTo>
                    <a:pt x="31" y="36"/>
                    <a:pt x="29" y="35"/>
                    <a:pt x="29" y="33"/>
                  </a:cubicBezTo>
                  <a:cubicBezTo>
                    <a:pt x="29" y="31"/>
                    <a:pt x="31" y="28"/>
                    <a:pt x="32" y="25"/>
                  </a:cubicBezTo>
                  <a:cubicBezTo>
                    <a:pt x="32" y="24"/>
                    <a:pt x="33" y="22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19"/>
                    <a:pt x="33" y="11"/>
                    <a:pt x="38" y="4"/>
                  </a:cubicBezTo>
                  <a:cubicBezTo>
                    <a:pt x="40" y="2"/>
                    <a:pt x="47" y="0"/>
                    <a:pt x="56" y="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8" y="12"/>
                    <a:pt x="85" y="15"/>
                    <a:pt x="88" y="27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2" y="59"/>
                    <a:pt x="94" y="64"/>
                    <a:pt x="101" y="67"/>
                  </a:cubicBezTo>
                  <a:cubicBezTo>
                    <a:pt x="102" y="68"/>
                    <a:pt x="122" y="78"/>
                    <a:pt x="136" y="84"/>
                  </a:cubicBezTo>
                  <a:cubicBezTo>
                    <a:pt x="148" y="90"/>
                    <a:pt x="262" y="131"/>
                    <a:pt x="271" y="134"/>
                  </a:cubicBezTo>
                  <a:cubicBezTo>
                    <a:pt x="237" y="190"/>
                    <a:pt x="237" y="190"/>
                    <a:pt x="237" y="190"/>
                  </a:cubicBezTo>
                  <a:cubicBezTo>
                    <a:pt x="212" y="170"/>
                    <a:pt x="76" y="113"/>
                    <a:pt x="75" y="112"/>
                  </a:cubicBezTo>
                  <a:cubicBezTo>
                    <a:pt x="75" y="112"/>
                    <a:pt x="69" y="110"/>
                    <a:pt x="62" y="107"/>
                  </a:cubicBezTo>
                  <a:cubicBezTo>
                    <a:pt x="61" y="107"/>
                    <a:pt x="61" y="107"/>
                    <a:pt x="61" y="107"/>
                  </a:cubicBezTo>
                  <a:cubicBezTo>
                    <a:pt x="59" y="107"/>
                    <a:pt x="57" y="107"/>
                    <a:pt x="56" y="107"/>
                  </a:cubicBezTo>
                  <a:cubicBezTo>
                    <a:pt x="52" y="107"/>
                    <a:pt x="49" y="107"/>
                    <a:pt x="46" y="107"/>
                  </a:cubicBezTo>
                  <a:cubicBezTo>
                    <a:pt x="38" y="105"/>
                    <a:pt x="28" y="101"/>
                    <a:pt x="22" y="98"/>
                  </a:cubicBezTo>
                  <a:cubicBezTo>
                    <a:pt x="20" y="96"/>
                    <a:pt x="16" y="93"/>
                    <a:pt x="15" y="92"/>
                  </a:cubicBezTo>
                  <a:close/>
                </a:path>
              </a:pathLst>
            </a:custGeom>
            <a:solidFill>
              <a:srgbClr val="F9E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4" name="iṣļîďé">
              <a:extLst>
                <a:ext uri="{FF2B5EF4-FFF2-40B4-BE49-F238E27FC236}">
                  <a16:creationId xmlns:a16="http://schemas.microsoft.com/office/drawing/2014/main" id="{ABE79B3B-62A4-FD1F-1F89-276CE6BB742F}"/>
                </a:ext>
              </a:extLst>
            </p:cNvPr>
            <p:cNvSpPr/>
            <p:nvPr/>
          </p:nvSpPr>
          <p:spPr bwMode="auto">
            <a:xfrm>
              <a:off x="6113464" y="4395788"/>
              <a:ext cx="22225" cy="22225"/>
            </a:xfrm>
            <a:custGeom>
              <a:avLst/>
              <a:gdLst>
                <a:gd name="T0" fmla="*/ 12 w 12"/>
                <a:gd name="T1" fmla="*/ 0 h 11"/>
                <a:gd name="T2" fmla="*/ 0 w 12"/>
                <a:gd name="T3" fmla="*/ 11 h 11"/>
                <a:gd name="T4" fmla="*/ 2 w 12"/>
                <a:gd name="T5" fmla="*/ 11 h 11"/>
                <a:gd name="T6" fmla="*/ 12 w 12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1">
                  <a:moveTo>
                    <a:pt x="12" y="0"/>
                  </a:moveTo>
                  <a:cubicBezTo>
                    <a:pt x="12" y="0"/>
                    <a:pt x="4" y="5"/>
                    <a:pt x="0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6" y="5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AA5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5" name="íS1íḍé">
              <a:extLst>
                <a:ext uri="{FF2B5EF4-FFF2-40B4-BE49-F238E27FC236}">
                  <a16:creationId xmlns:a16="http://schemas.microsoft.com/office/drawing/2014/main" id="{43169FCD-720E-A58F-9EA6-ACCB8F9410CF}"/>
                </a:ext>
              </a:extLst>
            </p:cNvPr>
            <p:cNvSpPr/>
            <p:nvPr/>
          </p:nvSpPr>
          <p:spPr bwMode="auto">
            <a:xfrm>
              <a:off x="6000751" y="4498975"/>
              <a:ext cx="79375" cy="41275"/>
            </a:xfrm>
            <a:custGeom>
              <a:avLst/>
              <a:gdLst>
                <a:gd name="T0" fmla="*/ 1 w 42"/>
                <a:gd name="T1" fmla="*/ 10 h 21"/>
                <a:gd name="T2" fmla="*/ 10 w 42"/>
                <a:gd name="T3" fmla="*/ 19 h 21"/>
                <a:gd name="T4" fmla="*/ 26 w 42"/>
                <a:gd name="T5" fmla="*/ 20 h 21"/>
                <a:gd name="T6" fmla="*/ 38 w 42"/>
                <a:gd name="T7" fmla="*/ 12 h 21"/>
                <a:gd name="T8" fmla="*/ 39 w 42"/>
                <a:gd name="T9" fmla="*/ 5 h 21"/>
                <a:gd name="T10" fmla="*/ 27 w 42"/>
                <a:gd name="T11" fmla="*/ 5 h 21"/>
                <a:gd name="T12" fmla="*/ 23 w 42"/>
                <a:gd name="T13" fmla="*/ 5 h 21"/>
                <a:gd name="T14" fmla="*/ 5 w 42"/>
                <a:gd name="T15" fmla="*/ 0 h 21"/>
                <a:gd name="T16" fmla="*/ 1 w 42"/>
                <a:gd name="T17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21">
                  <a:moveTo>
                    <a:pt x="1" y="10"/>
                  </a:moveTo>
                  <a:cubicBezTo>
                    <a:pt x="2" y="13"/>
                    <a:pt x="4" y="16"/>
                    <a:pt x="10" y="19"/>
                  </a:cubicBezTo>
                  <a:cubicBezTo>
                    <a:pt x="15" y="21"/>
                    <a:pt x="20" y="20"/>
                    <a:pt x="26" y="20"/>
                  </a:cubicBezTo>
                  <a:cubicBezTo>
                    <a:pt x="32" y="19"/>
                    <a:pt x="36" y="16"/>
                    <a:pt x="38" y="12"/>
                  </a:cubicBezTo>
                  <a:cubicBezTo>
                    <a:pt x="40" y="11"/>
                    <a:pt x="42" y="6"/>
                    <a:pt x="39" y="5"/>
                  </a:cubicBezTo>
                  <a:cubicBezTo>
                    <a:pt x="35" y="6"/>
                    <a:pt x="31" y="6"/>
                    <a:pt x="27" y="5"/>
                  </a:cubicBezTo>
                  <a:cubicBezTo>
                    <a:pt x="26" y="5"/>
                    <a:pt x="24" y="5"/>
                    <a:pt x="23" y="5"/>
                  </a:cubicBezTo>
                  <a:cubicBezTo>
                    <a:pt x="16" y="5"/>
                    <a:pt x="7" y="1"/>
                    <a:pt x="5" y="0"/>
                  </a:cubicBezTo>
                  <a:cubicBezTo>
                    <a:pt x="2" y="2"/>
                    <a:pt x="0" y="7"/>
                    <a:pt x="1" y="10"/>
                  </a:cubicBezTo>
                  <a:close/>
                </a:path>
              </a:pathLst>
            </a:custGeom>
            <a:solidFill>
              <a:srgbClr val="F9E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6" name="iṥļïḋè">
              <a:extLst>
                <a:ext uri="{FF2B5EF4-FFF2-40B4-BE49-F238E27FC236}">
                  <a16:creationId xmlns:a16="http://schemas.microsoft.com/office/drawing/2014/main" id="{26D842A0-0174-75C0-0FE7-B9C13CF45B5E}"/>
                </a:ext>
              </a:extLst>
            </p:cNvPr>
            <p:cNvSpPr/>
            <p:nvPr/>
          </p:nvSpPr>
          <p:spPr bwMode="auto">
            <a:xfrm>
              <a:off x="5994401" y="4459288"/>
              <a:ext cx="100013" cy="49213"/>
            </a:xfrm>
            <a:custGeom>
              <a:avLst/>
              <a:gdLst>
                <a:gd name="T0" fmla="*/ 8 w 52"/>
                <a:gd name="T1" fmla="*/ 0 h 26"/>
                <a:gd name="T2" fmla="*/ 3 w 52"/>
                <a:gd name="T3" fmla="*/ 4 h 26"/>
                <a:gd name="T4" fmla="*/ 7 w 52"/>
                <a:gd name="T5" fmla="*/ 19 h 26"/>
                <a:gd name="T6" fmla="*/ 26 w 52"/>
                <a:gd name="T7" fmla="*/ 25 h 26"/>
                <a:gd name="T8" fmla="*/ 31 w 52"/>
                <a:gd name="T9" fmla="*/ 25 h 26"/>
                <a:gd name="T10" fmla="*/ 47 w 52"/>
                <a:gd name="T11" fmla="*/ 22 h 26"/>
                <a:gd name="T12" fmla="*/ 46 w 52"/>
                <a:gd name="T13" fmla="*/ 11 h 26"/>
                <a:gd name="T14" fmla="*/ 44 w 52"/>
                <a:gd name="T15" fmla="*/ 11 h 26"/>
                <a:gd name="T16" fmla="*/ 30 w 52"/>
                <a:gd name="T17" fmla="*/ 7 h 26"/>
                <a:gd name="T18" fmla="*/ 8 w 52"/>
                <a:gd name="T1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6">
                  <a:moveTo>
                    <a:pt x="8" y="0"/>
                  </a:moveTo>
                  <a:cubicBezTo>
                    <a:pt x="8" y="0"/>
                    <a:pt x="5" y="0"/>
                    <a:pt x="3" y="4"/>
                  </a:cubicBezTo>
                  <a:cubicBezTo>
                    <a:pt x="3" y="4"/>
                    <a:pt x="0" y="13"/>
                    <a:pt x="7" y="19"/>
                  </a:cubicBezTo>
                  <a:cubicBezTo>
                    <a:pt x="9" y="20"/>
                    <a:pt x="19" y="25"/>
                    <a:pt x="26" y="25"/>
                  </a:cubicBezTo>
                  <a:cubicBezTo>
                    <a:pt x="28" y="25"/>
                    <a:pt x="29" y="25"/>
                    <a:pt x="31" y="25"/>
                  </a:cubicBezTo>
                  <a:cubicBezTo>
                    <a:pt x="37" y="26"/>
                    <a:pt x="42" y="26"/>
                    <a:pt x="47" y="22"/>
                  </a:cubicBezTo>
                  <a:cubicBezTo>
                    <a:pt x="48" y="20"/>
                    <a:pt x="52" y="14"/>
                    <a:pt x="46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0" y="11"/>
                    <a:pt x="36" y="11"/>
                    <a:pt x="30" y="7"/>
                  </a:cubicBezTo>
                  <a:cubicBezTo>
                    <a:pt x="15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F9E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7" name="iślîďè">
              <a:extLst>
                <a:ext uri="{FF2B5EF4-FFF2-40B4-BE49-F238E27FC236}">
                  <a16:creationId xmlns:a16="http://schemas.microsoft.com/office/drawing/2014/main" id="{E4372A45-0FF5-6C6E-845C-8E8C21755799}"/>
                </a:ext>
              </a:extLst>
            </p:cNvPr>
            <p:cNvSpPr/>
            <p:nvPr/>
          </p:nvSpPr>
          <p:spPr bwMode="auto">
            <a:xfrm>
              <a:off x="6024564" y="4387850"/>
              <a:ext cx="82550" cy="68263"/>
            </a:xfrm>
            <a:custGeom>
              <a:avLst/>
              <a:gdLst>
                <a:gd name="T0" fmla="*/ 14 w 43"/>
                <a:gd name="T1" fmla="*/ 0 h 35"/>
                <a:gd name="T2" fmla="*/ 4 w 43"/>
                <a:gd name="T3" fmla="*/ 3 h 35"/>
                <a:gd name="T4" fmla="*/ 1 w 43"/>
                <a:gd name="T5" fmla="*/ 12 h 35"/>
                <a:gd name="T6" fmla="*/ 9 w 43"/>
                <a:gd name="T7" fmla="*/ 19 h 35"/>
                <a:gd name="T8" fmla="*/ 22 w 43"/>
                <a:gd name="T9" fmla="*/ 29 h 35"/>
                <a:gd name="T10" fmla="*/ 37 w 43"/>
                <a:gd name="T11" fmla="*/ 34 h 35"/>
                <a:gd name="T12" fmla="*/ 42 w 43"/>
                <a:gd name="T13" fmla="*/ 25 h 35"/>
                <a:gd name="T14" fmla="*/ 40 w 43"/>
                <a:gd name="T15" fmla="*/ 22 h 35"/>
                <a:gd name="T16" fmla="*/ 33 w 43"/>
                <a:gd name="T17" fmla="*/ 25 h 35"/>
                <a:gd name="T18" fmla="*/ 19 w 43"/>
                <a:gd name="T19" fmla="*/ 23 h 35"/>
                <a:gd name="T20" fmla="*/ 19 w 43"/>
                <a:gd name="T21" fmla="*/ 18 h 35"/>
                <a:gd name="T22" fmla="*/ 21 w 43"/>
                <a:gd name="T23" fmla="*/ 13 h 35"/>
                <a:gd name="T24" fmla="*/ 24 w 43"/>
                <a:gd name="T25" fmla="*/ 7 h 35"/>
                <a:gd name="T26" fmla="*/ 23 w 43"/>
                <a:gd name="T27" fmla="*/ 1 h 35"/>
                <a:gd name="T28" fmla="*/ 14 w 43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35">
                  <a:moveTo>
                    <a:pt x="14" y="0"/>
                  </a:moveTo>
                  <a:cubicBezTo>
                    <a:pt x="11" y="0"/>
                    <a:pt x="6" y="1"/>
                    <a:pt x="4" y="3"/>
                  </a:cubicBezTo>
                  <a:cubicBezTo>
                    <a:pt x="2" y="5"/>
                    <a:pt x="0" y="9"/>
                    <a:pt x="1" y="12"/>
                  </a:cubicBezTo>
                  <a:cubicBezTo>
                    <a:pt x="1" y="16"/>
                    <a:pt x="6" y="17"/>
                    <a:pt x="9" y="19"/>
                  </a:cubicBezTo>
                  <a:cubicBezTo>
                    <a:pt x="14" y="22"/>
                    <a:pt x="17" y="26"/>
                    <a:pt x="22" y="29"/>
                  </a:cubicBezTo>
                  <a:cubicBezTo>
                    <a:pt x="25" y="31"/>
                    <a:pt x="31" y="35"/>
                    <a:pt x="37" y="34"/>
                  </a:cubicBezTo>
                  <a:cubicBezTo>
                    <a:pt x="39" y="34"/>
                    <a:pt x="43" y="29"/>
                    <a:pt x="42" y="25"/>
                  </a:cubicBezTo>
                  <a:cubicBezTo>
                    <a:pt x="42" y="24"/>
                    <a:pt x="42" y="23"/>
                    <a:pt x="40" y="22"/>
                  </a:cubicBezTo>
                  <a:cubicBezTo>
                    <a:pt x="38" y="23"/>
                    <a:pt x="36" y="24"/>
                    <a:pt x="33" y="25"/>
                  </a:cubicBezTo>
                  <a:cubicBezTo>
                    <a:pt x="29" y="27"/>
                    <a:pt x="22" y="27"/>
                    <a:pt x="19" y="23"/>
                  </a:cubicBezTo>
                  <a:cubicBezTo>
                    <a:pt x="18" y="21"/>
                    <a:pt x="19" y="19"/>
                    <a:pt x="19" y="18"/>
                  </a:cubicBezTo>
                  <a:cubicBezTo>
                    <a:pt x="20" y="16"/>
                    <a:pt x="20" y="14"/>
                    <a:pt x="21" y="13"/>
                  </a:cubicBezTo>
                  <a:cubicBezTo>
                    <a:pt x="21" y="11"/>
                    <a:pt x="22" y="9"/>
                    <a:pt x="24" y="7"/>
                  </a:cubicBezTo>
                  <a:cubicBezTo>
                    <a:pt x="24" y="6"/>
                    <a:pt x="23" y="3"/>
                    <a:pt x="23" y="1"/>
                  </a:cubicBezTo>
                  <a:cubicBezTo>
                    <a:pt x="22" y="1"/>
                    <a:pt x="18" y="0"/>
                    <a:pt x="14" y="0"/>
                  </a:cubicBezTo>
                  <a:close/>
                </a:path>
              </a:pathLst>
            </a:custGeom>
            <a:solidFill>
              <a:srgbClr val="F9E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8" name="iŝḻíḑè">
              <a:extLst>
                <a:ext uri="{FF2B5EF4-FFF2-40B4-BE49-F238E27FC236}">
                  <a16:creationId xmlns:a16="http://schemas.microsoft.com/office/drawing/2014/main" id="{2C244BFE-55CB-C4B2-5F21-0409E30553E5}"/>
                </a:ext>
              </a:extLst>
            </p:cNvPr>
            <p:cNvSpPr/>
            <p:nvPr/>
          </p:nvSpPr>
          <p:spPr bwMode="auto">
            <a:xfrm>
              <a:off x="6078539" y="4427538"/>
              <a:ext cx="71438" cy="103188"/>
            </a:xfrm>
            <a:custGeom>
              <a:avLst/>
              <a:gdLst>
                <a:gd name="T0" fmla="*/ 16 w 37"/>
                <a:gd name="T1" fmla="*/ 8 h 54"/>
                <a:gd name="T2" fmla="*/ 13 w 37"/>
                <a:gd name="T3" fmla="*/ 16 h 54"/>
                <a:gd name="T4" fmla="*/ 11 w 37"/>
                <a:gd name="T5" fmla="*/ 24 h 54"/>
                <a:gd name="T6" fmla="*/ 37 w 37"/>
                <a:gd name="T7" fmla="*/ 54 h 54"/>
                <a:gd name="T8" fmla="*/ 8 w 37"/>
                <a:gd name="T9" fmla="*/ 34 h 54"/>
                <a:gd name="T10" fmla="*/ 13 w 37"/>
                <a:gd name="T11" fmla="*/ 48 h 54"/>
                <a:gd name="T12" fmla="*/ 6 w 37"/>
                <a:gd name="T13" fmla="*/ 39 h 54"/>
                <a:gd name="T14" fmla="*/ 7 w 37"/>
                <a:gd name="T15" fmla="*/ 48 h 54"/>
                <a:gd name="T16" fmla="*/ 0 w 37"/>
                <a:gd name="T17" fmla="*/ 42 h 54"/>
                <a:gd name="T18" fmla="*/ 4 w 37"/>
                <a:gd name="T19" fmla="*/ 40 h 54"/>
                <a:gd name="T20" fmla="*/ 4 w 37"/>
                <a:gd name="T21" fmla="*/ 39 h 54"/>
                <a:gd name="T22" fmla="*/ 5 w 37"/>
                <a:gd name="T23" fmla="*/ 38 h 54"/>
                <a:gd name="T24" fmla="*/ 5 w 37"/>
                <a:gd name="T25" fmla="*/ 27 h 54"/>
                <a:gd name="T26" fmla="*/ 5 w 37"/>
                <a:gd name="T27" fmla="*/ 27 h 54"/>
                <a:gd name="T28" fmla="*/ 6 w 37"/>
                <a:gd name="T29" fmla="*/ 27 h 54"/>
                <a:gd name="T30" fmla="*/ 11 w 37"/>
                <a:gd name="T31" fmla="*/ 18 h 54"/>
                <a:gd name="T32" fmla="*/ 11 w 37"/>
                <a:gd name="T33" fmla="*/ 15 h 54"/>
                <a:gd name="T34" fmla="*/ 14 w 37"/>
                <a:gd name="T35" fmla="*/ 11 h 54"/>
                <a:gd name="T36" fmla="*/ 15 w 37"/>
                <a:gd name="T37" fmla="*/ 5 h 54"/>
                <a:gd name="T38" fmla="*/ 15 w 37"/>
                <a:gd name="T39" fmla="*/ 3 h 54"/>
                <a:gd name="T40" fmla="*/ 28 w 37"/>
                <a:gd name="T41" fmla="*/ 0 h 54"/>
                <a:gd name="T42" fmla="*/ 16 w 37"/>
                <a:gd name="T43" fmla="*/ 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54">
                  <a:moveTo>
                    <a:pt x="16" y="8"/>
                  </a:moveTo>
                  <a:cubicBezTo>
                    <a:pt x="16" y="8"/>
                    <a:pt x="16" y="13"/>
                    <a:pt x="13" y="16"/>
                  </a:cubicBezTo>
                  <a:cubicBezTo>
                    <a:pt x="13" y="16"/>
                    <a:pt x="15" y="19"/>
                    <a:pt x="11" y="24"/>
                  </a:cubicBezTo>
                  <a:cubicBezTo>
                    <a:pt x="11" y="24"/>
                    <a:pt x="4" y="41"/>
                    <a:pt x="37" y="54"/>
                  </a:cubicBezTo>
                  <a:cubicBezTo>
                    <a:pt x="37" y="54"/>
                    <a:pt x="12" y="48"/>
                    <a:pt x="8" y="34"/>
                  </a:cubicBezTo>
                  <a:cubicBezTo>
                    <a:pt x="8" y="42"/>
                    <a:pt x="13" y="48"/>
                    <a:pt x="13" y="48"/>
                  </a:cubicBezTo>
                  <a:cubicBezTo>
                    <a:pt x="13" y="48"/>
                    <a:pt x="6" y="42"/>
                    <a:pt x="6" y="39"/>
                  </a:cubicBezTo>
                  <a:cubicBezTo>
                    <a:pt x="6" y="39"/>
                    <a:pt x="3" y="41"/>
                    <a:pt x="7" y="48"/>
                  </a:cubicBezTo>
                  <a:cubicBezTo>
                    <a:pt x="7" y="48"/>
                    <a:pt x="2" y="45"/>
                    <a:pt x="0" y="42"/>
                  </a:cubicBezTo>
                  <a:cubicBezTo>
                    <a:pt x="2" y="41"/>
                    <a:pt x="2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4" y="39"/>
                    <a:pt x="5" y="38"/>
                  </a:cubicBezTo>
                  <a:cubicBezTo>
                    <a:pt x="6" y="36"/>
                    <a:pt x="7" y="32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11" y="24"/>
                    <a:pt x="11" y="18"/>
                    <a:pt x="11" y="18"/>
                  </a:cubicBezTo>
                  <a:cubicBezTo>
                    <a:pt x="12" y="16"/>
                    <a:pt x="10" y="15"/>
                    <a:pt x="11" y="15"/>
                  </a:cubicBezTo>
                  <a:cubicBezTo>
                    <a:pt x="11" y="14"/>
                    <a:pt x="13" y="13"/>
                    <a:pt x="14" y="11"/>
                  </a:cubicBezTo>
                  <a:cubicBezTo>
                    <a:pt x="15" y="9"/>
                    <a:pt x="16" y="7"/>
                    <a:pt x="15" y="5"/>
                  </a:cubicBezTo>
                  <a:cubicBezTo>
                    <a:pt x="15" y="4"/>
                    <a:pt x="15" y="4"/>
                    <a:pt x="15" y="3"/>
                  </a:cubicBezTo>
                  <a:cubicBezTo>
                    <a:pt x="15" y="3"/>
                    <a:pt x="22" y="0"/>
                    <a:pt x="28" y="0"/>
                  </a:cubicBezTo>
                  <a:cubicBezTo>
                    <a:pt x="28" y="0"/>
                    <a:pt x="17" y="4"/>
                    <a:pt x="16" y="8"/>
                  </a:cubicBezTo>
                  <a:close/>
                </a:path>
              </a:pathLst>
            </a:custGeom>
            <a:solidFill>
              <a:srgbClr val="EDA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9" name="ïṡļîḑe">
              <a:extLst>
                <a:ext uri="{FF2B5EF4-FFF2-40B4-BE49-F238E27FC236}">
                  <a16:creationId xmlns:a16="http://schemas.microsoft.com/office/drawing/2014/main" id="{A043FD31-49F7-81B8-FC4A-F619D8E93693}"/>
                </a:ext>
              </a:extLst>
            </p:cNvPr>
            <p:cNvSpPr/>
            <p:nvPr/>
          </p:nvSpPr>
          <p:spPr bwMode="auto">
            <a:xfrm>
              <a:off x="6107114" y="4408488"/>
              <a:ext cx="36513" cy="14288"/>
            </a:xfrm>
            <a:custGeom>
              <a:avLst/>
              <a:gdLst>
                <a:gd name="T0" fmla="*/ 19 w 19"/>
                <a:gd name="T1" fmla="*/ 0 h 8"/>
                <a:gd name="T2" fmla="*/ 1 w 19"/>
                <a:gd name="T3" fmla="*/ 6 h 8"/>
                <a:gd name="T4" fmla="*/ 0 w 19"/>
                <a:gd name="T5" fmla="*/ 8 h 8"/>
                <a:gd name="T6" fmla="*/ 19 w 19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8">
                  <a:moveTo>
                    <a:pt x="19" y="0"/>
                  </a:moveTo>
                  <a:cubicBezTo>
                    <a:pt x="19" y="0"/>
                    <a:pt x="13" y="0"/>
                    <a:pt x="1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9" y="3"/>
                    <a:pt x="19" y="0"/>
                  </a:cubicBezTo>
                  <a:close/>
                </a:path>
              </a:pathLst>
            </a:custGeom>
            <a:solidFill>
              <a:srgbClr val="AA5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0" name="ïṧḻiḍe">
              <a:extLst>
                <a:ext uri="{FF2B5EF4-FFF2-40B4-BE49-F238E27FC236}">
                  <a16:creationId xmlns:a16="http://schemas.microsoft.com/office/drawing/2014/main" id="{961130DD-C765-C3F7-7C50-B669CDDA0F79}"/>
                </a:ext>
              </a:extLst>
            </p:cNvPr>
            <p:cNvSpPr/>
            <p:nvPr/>
          </p:nvSpPr>
          <p:spPr bwMode="auto">
            <a:xfrm>
              <a:off x="6069013" y="4395788"/>
              <a:ext cx="23813" cy="25400"/>
            </a:xfrm>
            <a:custGeom>
              <a:avLst/>
              <a:gdLst>
                <a:gd name="T0" fmla="*/ 9 w 12"/>
                <a:gd name="T1" fmla="*/ 12 h 13"/>
                <a:gd name="T2" fmla="*/ 10 w 12"/>
                <a:gd name="T3" fmla="*/ 3 h 13"/>
                <a:gd name="T4" fmla="*/ 1 w 12"/>
                <a:gd name="T5" fmla="*/ 2 h 13"/>
                <a:gd name="T6" fmla="*/ 0 w 12"/>
                <a:gd name="T7" fmla="*/ 4 h 13"/>
                <a:gd name="T8" fmla="*/ 9 w 12"/>
                <a:gd name="T9" fmla="*/ 3 h 13"/>
                <a:gd name="T10" fmla="*/ 10 w 12"/>
                <a:gd name="T11" fmla="*/ 8 h 13"/>
                <a:gd name="T12" fmla="*/ 8 w 12"/>
                <a:gd name="T13" fmla="*/ 13 h 13"/>
                <a:gd name="T14" fmla="*/ 9 w 12"/>
                <a:gd name="T1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3">
                  <a:moveTo>
                    <a:pt x="9" y="12"/>
                  </a:moveTo>
                  <a:cubicBezTo>
                    <a:pt x="10" y="10"/>
                    <a:pt x="12" y="6"/>
                    <a:pt x="10" y="3"/>
                  </a:cubicBezTo>
                  <a:cubicBezTo>
                    <a:pt x="8" y="0"/>
                    <a:pt x="3" y="1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2" y="3"/>
                    <a:pt x="6" y="1"/>
                    <a:pt x="9" y="3"/>
                  </a:cubicBezTo>
                  <a:cubicBezTo>
                    <a:pt x="10" y="4"/>
                    <a:pt x="11" y="5"/>
                    <a:pt x="10" y="8"/>
                  </a:cubicBezTo>
                  <a:cubicBezTo>
                    <a:pt x="10" y="9"/>
                    <a:pt x="8" y="13"/>
                    <a:pt x="8" y="13"/>
                  </a:cubicBezTo>
                  <a:lnTo>
                    <a:pt x="9" y="12"/>
                  </a:lnTo>
                  <a:close/>
                </a:path>
              </a:pathLst>
            </a:custGeom>
            <a:solidFill>
              <a:srgbClr val="AA5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1" name="íṡľïḍé">
              <a:extLst>
                <a:ext uri="{FF2B5EF4-FFF2-40B4-BE49-F238E27FC236}">
                  <a16:creationId xmlns:a16="http://schemas.microsoft.com/office/drawing/2014/main" id="{B4C497A0-138D-3963-2050-04B9450216A4}"/>
                </a:ext>
              </a:extLst>
            </p:cNvPr>
            <p:cNvSpPr/>
            <p:nvPr/>
          </p:nvSpPr>
          <p:spPr bwMode="auto">
            <a:xfrm>
              <a:off x="6078538" y="4460876"/>
              <a:ext cx="7938" cy="17463"/>
            </a:xfrm>
            <a:custGeom>
              <a:avLst/>
              <a:gdLst>
                <a:gd name="T0" fmla="*/ 2 w 4"/>
                <a:gd name="T1" fmla="*/ 9 h 9"/>
                <a:gd name="T2" fmla="*/ 4 w 4"/>
                <a:gd name="T3" fmla="*/ 0 h 9"/>
                <a:gd name="T4" fmla="*/ 0 w 4"/>
                <a:gd name="T5" fmla="*/ 9 h 9"/>
                <a:gd name="T6" fmla="*/ 2 w 4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9">
                  <a:moveTo>
                    <a:pt x="2" y="9"/>
                  </a:moveTo>
                  <a:cubicBezTo>
                    <a:pt x="1" y="5"/>
                    <a:pt x="4" y="1"/>
                    <a:pt x="4" y="0"/>
                  </a:cubicBezTo>
                  <a:cubicBezTo>
                    <a:pt x="4" y="0"/>
                    <a:pt x="1" y="3"/>
                    <a:pt x="0" y="9"/>
                  </a:cubicBezTo>
                  <a:lnTo>
                    <a:pt x="2" y="9"/>
                  </a:lnTo>
                  <a:close/>
                </a:path>
              </a:pathLst>
            </a:custGeom>
            <a:solidFill>
              <a:srgbClr val="AA5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2" name="iśľïdê">
              <a:extLst>
                <a:ext uri="{FF2B5EF4-FFF2-40B4-BE49-F238E27FC236}">
                  <a16:creationId xmlns:a16="http://schemas.microsoft.com/office/drawing/2014/main" id="{AAEDB3D7-A696-E9CD-0339-1AB814452A01}"/>
                </a:ext>
              </a:extLst>
            </p:cNvPr>
            <p:cNvSpPr/>
            <p:nvPr/>
          </p:nvSpPr>
          <p:spPr bwMode="auto">
            <a:xfrm>
              <a:off x="6086476" y="4437063"/>
              <a:ext cx="9525" cy="15875"/>
            </a:xfrm>
            <a:custGeom>
              <a:avLst/>
              <a:gdLst>
                <a:gd name="T0" fmla="*/ 5 w 5"/>
                <a:gd name="T1" fmla="*/ 0 h 9"/>
                <a:gd name="T2" fmla="*/ 0 w 5"/>
                <a:gd name="T3" fmla="*/ 9 h 9"/>
                <a:gd name="T4" fmla="*/ 1 w 5"/>
                <a:gd name="T5" fmla="*/ 9 h 9"/>
                <a:gd name="T6" fmla="*/ 5 w 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9">
                  <a:moveTo>
                    <a:pt x="5" y="0"/>
                  </a:moveTo>
                  <a:cubicBezTo>
                    <a:pt x="5" y="0"/>
                    <a:pt x="1" y="4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6"/>
                    <a:pt x="5" y="0"/>
                  </a:cubicBezTo>
                  <a:close/>
                </a:path>
              </a:pathLst>
            </a:custGeom>
            <a:solidFill>
              <a:srgbClr val="AA5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3" name="iŝļíḑe">
              <a:extLst>
                <a:ext uri="{FF2B5EF4-FFF2-40B4-BE49-F238E27FC236}">
                  <a16:creationId xmlns:a16="http://schemas.microsoft.com/office/drawing/2014/main" id="{CC358CA0-3ED8-E1C6-BA04-319BF699ACB8}"/>
                </a:ext>
              </a:extLst>
            </p:cNvPr>
            <p:cNvSpPr/>
            <p:nvPr/>
          </p:nvSpPr>
          <p:spPr bwMode="auto">
            <a:xfrm>
              <a:off x="6070601" y="4486276"/>
              <a:ext cx="7938" cy="20638"/>
            </a:xfrm>
            <a:custGeom>
              <a:avLst/>
              <a:gdLst>
                <a:gd name="T0" fmla="*/ 4 w 4"/>
                <a:gd name="T1" fmla="*/ 11 h 11"/>
                <a:gd name="T2" fmla="*/ 4 w 4"/>
                <a:gd name="T3" fmla="*/ 0 h 11"/>
                <a:gd name="T4" fmla="*/ 2 w 4"/>
                <a:gd name="T5" fmla="*/ 11 h 11"/>
                <a:gd name="T6" fmla="*/ 4 w 4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1">
                  <a:moveTo>
                    <a:pt x="4" y="11"/>
                  </a:moveTo>
                  <a:cubicBezTo>
                    <a:pt x="1" y="5"/>
                    <a:pt x="4" y="0"/>
                    <a:pt x="4" y="0"/>
                  </a:cubicBezTo>
                  <a:cubicBezTo>
                    <a:pt x="0" y="4"/>
                    <a:pt x="2" y="11"/>
                    <a:pt x="2" y="11"/>
                  </a:cubicBezTo>
                  <a:lnTo>
                    <a:pt x="4" y="11"/>
                  </a:lnTo>
                  <a:close/>
                </a:path>
              </a:pathLst>
            </a:custGeom>
            <a:solidFill>
              <a:srgbClr val="AA5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4" name="îsļïḍe">
              <a:extLst>
                <a:ext uri="{FF2B5EF4-FFF2-40B4-BE49-F238E27FC236}">
                  <a16:creationId xmlns:a16="http://schemas.microsoft.com/office/drawing/2014/main" id="{4DF91AB2-4C1B-8DFE-E84C-5536E353A061}"/>
                </a:ext>
              </a:extLst>
            </p:cNvPr>
            <p:cNvSpPr/>
            <p:nvPr/>
          </p:nvSpPr>
          <p:spPr bwMode="auto">
            <a:xfrm>
              <a:off x="6061076" y="4513263"/>
              <a:ext cx="7938" cy="17463"/>
            </a:xfrm>
            <a:custGeom>
              <a:avLst/>
              <a:gdLst>
                <a:gd name="T0" fmla="*/ 4 w 4"/>
                <a:gd name="T1" fmla="*/ 8 h 9"/>
                <a:gd name="T2" fmla="*/ 3 w 4"/>
                <a:gd name="T3" fmla="*/ 0 h 9"/>
                <a:gd name="T4" fmla="*/ 3 w 4"/>
                <a:gd name="T5" fmla="*/ 9 h 9"/>
                <a:gd name="T6" fmla="*/ 4 w 4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9">
                  <a:moveTo>
                    <a:pt x="4" y="8"/>
                  </a:moveTo>
                  <a:cubicBezTo>
                    <a:pt x="1" y="4"/>
                    <a:pt x="3" y="0"/>
                    <a:pt x="3" y="0"/>
                  </a:cubicBezTo>
                  <a:cubicBezTo>
                    <a:pt x="0" y="4"/>
                    <a:pt x="3" y="9"/>
                    <a:pt x="3" y="9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AA5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5" name="ïṩḻíďè">
              <a:extLst>
                <a:ext uri="{FF2B5EF4-FFF2-40B4-BE49-F238E27FC236}">
                  <a16:creationId xmlns:a16="http://schemas.microsoft.com/office/drawing/2014/main" id="{7E1B8A3C-5ABF-0FFC-8AB5-4EC45AA530AB}"/>
                </a:ext>
              </a:extLst>
            </p:cNvPr>
            <p:cNvSpPr/>
            <p:nvPr/>
          </p:nvSpPr>
          <p:spPr bwMode="auto">
            <a:xfrm>
              <a:off x="6178551" y="4479926"/>
              <a:ext cx="346075" cy="139700"/>
            </a:xfrm>
            <a:custGeom>
              <a:avLst/>
              <a:gdLst>
                <a:gd name="T0" fmla="*/ 181 w 181"/>
                <a:gd name="T1" fmla="*/ 73 h 73"/>
                <a:gd name="T2" fmla="*/ 48 w 181"/>
                <a:gd name="T3" fmla="*/ 24 h 73"/>
                <a:gd name="T4" fmla="*/ 3 w 181"/>
                <a:gd name="T5" fmla="*/ 0 h 73"/>
                <a:gd name="T6" fmla="*/ 0 w 181"/>
                <a:gd name="T7" fmla="*/ 9 h 73"/>
                <a:gd name="T8" fmla="*/ 45 w 181"/>
                <a:gd name="T9" fmla="*/ 30 h 73"/>
                <a:gd name="T10" fmla="*/ 181 w 181"/>
                <a:gd name="T1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73">
                  <a:moveTo>
                    <a:pt x="181" y="73"/>
                  </a:moveTo>
                  <a:cubicBezTo>
                    <a:pt x="181" y="73"/>
                    <a:pt x="73" y="34"/>
                    <a:pt x="48" y="24"/>
                  </a:cubicBezTo>
                  <a:cubicBezTo>
                    <a:pt x="3" y="6"/>
                    <a:pt x="7" y="4"/>
                    <a:pt x="3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22" y="21"/>
                    <a:pt x="45" y="30"/>
                  </a:cubicBezTo>
                  <a:cubicBezTo>
                    <a:pt x="143" y="65"/>
                    <a:pt x="181" y="73"/>
                    <a:pt x="181" y="73"/>
                  </a:cubicBezTo>
                  <a:close/>
                </a:path>
              </a:pathLst>
            </a:custGeom>
            <a:solidFill>
              <a:srgbClr val="E7AB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6" name="îşḻidé">
              <a:extLst>
                <a:ext uri="{FF2B5EF4-FFF2-40B4-BE49-F238E27FC236}">
                  <a16:creationId xmlns:a16="http://schemas.microsoft.com/office/drawing/2014/main" id="{EC2B47F3-8738-B07B-A73A-CDD6050364A1}"/>
                </a:ext>
              </a:extLst>
            </p:cNvPr>
            <p:cNvSpPr/>
            <p:nvPr/>
          </p:nvSpPr>
          <p:spPr bwMode="auto">
            <a:xfrm>
              <a:off x="6180138" y="4487863"/>
              <a:ext cx="17463" cy="36513"/>
            </a:xfrm>
            <a:custGeom>
              <a:avLst/>
              <a:gdLst>
                <a:gd name="T0" fmla="*/ 4 w 9"/>
                <a:gd name="T1" fmla="*/ 14 h 19"/>
                <a:gd name="T2" fmla="*/ 9 w 9"/>
                <a:gd name="T3" fmla="*/ 1 h 19"/>
                <a:gd name="T4" fmla="*/ 7 w 9"/>
                <a:gd name="T5" fmla="*/ 0 h 19"/>
                <a:gd name="T6" fmla="*/ 0 w 9"/>
                <a:gd name="T7" fmla="*/ 19 h 19"/>
                <a:gd name="T8" fmla="*/ 4 w 9"/>
                <a:gd name="T9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4" y="14"/>
                  </a:moveTo>
                  <a:cubicBezTo>
                    <a:pt x="8" y="8"/>
                    <a:pt x="9" y="1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8"/>
                    <a:pt x="0" y="19"/>
                    <a:pt x="0" y="19"/>
                  </a:cubicBezTo>
                  <a:cubicBezTo>
                    <a:pt x="1" y="18"/>
                    <a:pt x="3" y="16"/>
                    <a:pt x="4" y="14"/>
                  </a:cubicBezTo>
                  <a:close/>
                </a:path>
              </a:pathLst>
            </a:custGeom>
            <a:solidFill>
              <a:srgbClr val="C26C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7" name="ïṩlíḋe">
              <a:extLst>
                <a:ext uri="{FF2B5EF4-FFF2-40B4-BE49-F238E27FC236}">
                  <a16:creationId xmlns:a16="http://schemas.microsoft.com/office/drawing/2014/main" id="{F2083342-07B8-2FDE-869C-736772B01717}"/>
                </a:ext>
              </a:extLst>
            </p:cNvPr>
            <p:cNvSpPr/>
            <p:nvPr/>
          </p:nvSpPr>
          <p:spPr bwMode="auto">
            <a:xfrm>
              <a:off x="6149976" y="4529138"/>
              <a:ext cx="161925" cy="80963"/>
            </a:xfrm>
            <a:custGeom>
              <a:avLst/>
              <a:gdLst>
                <a:gd name="T0" fmla="*/ 85 w 85"/>
                <a:gd name="T1" fmla="*/ 43 h 43"/>
                <a:gd name="T2" fmla="*/ 6 w 85"/>
                <a:gd name="T3" fmla="*/ 0 h 43"/>
                <a:gd name="T4" fmla="*/ 0 w 85"/>
                <a:gd name="T5" fmla="*/ 1 h 43"/>
                <a:gd name="T6" fmla="*/ 85 w 85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43">
                  <a:moveTo>
                    <a:pt x="85" y="43"/>
                  </a:moveTo>
                  <a:cubicBezTo>
                    <a:pt x="67" y="33"/>
                    <a:pt x="27" y="15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7" y="16"/>
                    <a:pt x="85" y="43"/>
                    <a:pt x="85" y="43"/>
                  </a:cubicBezTo>
                  <a:close/>
                </a:path>
              </a:pathLst>
            </a:custGeom>
            <a:solidFill>
              <a:srgbClr val="E7AB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8" name="ïşlïḑê">
              <a:extLst>
                <a:ext uri="{FF2B5EF4-FFF2-40B4-BE49-F238E27FC236}">
                  <a16:creationId xmlns:a16="http://schemas.microsoft.com/office/drawing/2014/main" id="{110359F2-746D-0AD4-DC48-85BC737B1F0A}"/>
                </a:ext>
              </a:extLst>
            </p:cNvPr>
            <p:cNvSpPr/>
            <p:nvPr/>
          </p:nvSpPr>
          <p:spPr bwMode="auto">
            <a:xfrm>
              <a:off x="6151563" y="4529138"/>
              <a:ext cx="136525" cy="69850"/>
            </a:xfrm>
            <a:custGeom>
              <a:avLst/>
              <a:gdLst>
                <a:gd name="T0" fmla="*/ 71 w 71"/>
                <a:gd name="T1" fmla="*/ 37 h 37"/>
                <a:gd name="T2" fmla="*/ 2 w 71"/>
                <a:gd name="T3" fmla="*/ 0 h 37"/>
                <a:gd name="T4" fmla="*/ 0 w 71"/>
                <a:gd name="T5" fmla="*/ 1 h 37"/>
                <a:gd name="T6" fmla="*/ 71 w 71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37">
                  <a:moveTo>
                    <a:pt x="71" y="37"/>
                  </a:moveTo>
                  <a:cubicBezTo>
                    <a:pt x="44" y="25"/>
                    <a:pt x="2" y="1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3" y="26"/>
                    <a:pt x="71" y="37"/>
                    <a:pt x="71" y="37"/>
                  </a:cubicBezTo>
                  <a:close/>
                </a:path>
              </a:pathLst>
            </a:custGeom>
            <a:solidFill>
              <a:srgbClr val="C26C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9" name="îṣlîḍe">
              <a:extLst>
                <a:ext uri="{FF2B5EF4-FFF2-40B4-BE49-F238E27FC236}">
                  <a16:creationId xmlns:a16="http://schemas.microsoft.com/office/drawing/2014/main" id="{2395893E-9E52-5905-1E56-9F7285633CF8}"/>
                </a:ext>
              </a:extLst>
            </p:cNvPr>
            <p:cNvSpPr/>
            <p:nvPr/>
          </p:nvSpPr>
          <p:spPr bwMode="auto">
            <a:xfrm>
              <a:off x="6148388" y="4470401"/>
              <a:ext cx="36513" cy="61913"/>
            </a:xfrm>
            <a:custGeom>
              <a:avLst/>
              <a:gdLst>
                <a:gd name="T0" fmla="*/ 12 w 19"/>
                <a:gd name="T1" fmla="*/ 25 h 32"/>
                <a:gd name="T2" fmla="*/ 15 w 19"/>
                <a:gd name="T3" fmla="*/ 19 h 32"/>
                <a:gd name="T4" fmla="*/ 19 w 19"/>
                <a:gd name="T5" fmla="*/ 7 h 32"/>
                <a:gd name="T6" fmla="*/ 19 w 19"/>
                <a:gd name="T7" fmla="*/ 4 h 32"/>
                <a:gd name="T8" fmla="*/ 18 w 19"/>
                <a:gd name="T9" fmla="*/ 0 h 32"/>
                <a:gd name="T10" fmla="*/ 18 w 19"/>
                <a:gd name="T11" fmla="*/ 2 h 32"/>
                <a:gd name="T12" fmla="*/ 18 w 19"/>
                <a:gd name="T13" fmla="*/ 5 h 32"/>
                <a:gd name="T14" fmla="*/ 15 w 19"/>
                <a:gd name="T15" fmla="*/ 17 h 32"/>
                <a:gd name="T16" fmla="*/ 11 w 19"/>
                <a:gd name="T17" fmla="*/ 25 h 32"/>
                <a:gd name="T18" fmla="*/ 7 w 19"/>
                <a:gd name="T19" fmla="*/ 29 h 32"/>
                <a:gd name="T20" fmla="*/ 2 w 19"/>
                <a:gd name="T21" fmla="*/ 31 h 32"/>
                <a:gd name="T22" fmla="*/ 8 w 19"/>
                <a:gd name="T23" fmla="*/ 29 h 32"/>
                <a:gd name="T24" fmla="*/ 12 w 19"/>
                <a:gd name="T25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32">
                  <a:moveTo>
                    <a:pt x="12" y="25"/>
                  </a:moveTo>
                  <a:cubicBezTo>
                    <a:pt x="13" y="23"/>
                    <a:pt x="14" y="21"/>
                    <a:pt x="15" y="19"/>
                  </a:cubicBezTo>
                  <a:cubicBezTo>
                    <a:pt x="17" y="15"/>
                    <a:pt x="18" y="11"/>
                    <a:pt x="19" y="7"/>
                  </a:cubicBezTo>
                  <a:cubicBezTo>
                    <a:pt x="19" y="6"/>
                    <a:pt x="19" y="5"/>
                    <a:pt x="19" y="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1"/>
                    <a:pt x="18" y="2"/>
                  </a:cubicBezTo>
                  <a:cubicBezTo>
                    <a:pt x="18" y="3"/>
                    <a:pt x="18" y="4"/>
                    <a:pt x="18" y="5"/>
                  </a:cubicBezTo>
                  <a:cubicBezTo>
                    <a:pt x="17" y="9"/>
                    <a:pt x="16" y="13"/>
                    <a:pt x="15" y="17"/>
                  </a:cubicBezTo>
                  <a:cubicBezTo>
                    <a:pt x="14" y="20"/>
                    <a:pt x="13" y="22"/>
                    <a:pt x="11" y="25"/>
                  </a:cubicBezTo>
                  <a:cubicBezTo>
                    <a:pt x="10" y="27"/>
                    <a:pt x="9" y="28"/>
                    <a:pt x="7" y="29"/>
                  </a:cubicBezTo>
                  <a:cubicBezTo>
                    <a:pt x="5" y="30"/>
                    <a:pt x="3" y="30"/>
                    <a:pt x="2" y="31"/>
                  </a:cubicBezTo>
                  <a:cubicBezTo>
                    <a:pt x="0" y="31"/>
                    <a:pt x="4" y="32"/>
                    <a:pt x="8" y="29"/>
                  </a:cubicBezTo>
                  <a:cubicBezTo>
                    <a:pt x="10" y="28"/>
                    <a:pt x="11" y="27"/>
                    <a:pt x="12" y="25"/>
                  </a:cubicBezTo>
                  <a:close/>
                </a:path>
              </a:pathLst>
            </a:custGeom>
            <a:solidFill>
              <a:srgbClr val="C26C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0" name="îṣḻíďê">
              <a:extLst>
                <a:ext uri="{FF2B5EF4-FFF2-40B4-BE49-F238E27FC236}">
                  <a16:creationId xmlns:a16="http://schemas.microsoft.com/office/drawing/2014/main" id="{E62064D4-2B58-D86A-6AE6-986C808E505A}"/>
                </a:ext>
              </a:extLst>
            </p:cNvPr>
            <p:cNvSpPr/>
            <p:nvPr/>
          </p:nvSpPr>
          <p:spPr bwMode="auto">
            <a:xfrm>
              <a:off x="6148388" y="4543426"/>
              <a:ext cx="79375" cy="39688"/>
            </a:xfrm>
            <a:custGeom>
              <a:avLst/>
              <a:gdLst>
                <a:gd name="T0" fmla="*/ 42 w 42"/>
                <a:gd name="T1" fmla="*/ 21 h 21"/>
                <a:gd name="T2" fmla="*/ 2 w 42"/>
                <a:gd name="T3" fmla="*/ 0 h 21"/>
                <a:gd name="T4" fmla="*/ 0 w 42"/>
                <a:gd name="T5" fmla="*/ 1 h 21"/>
                <a:gd name="T6" fmla="*/ 42 w 42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21">
                  <a:moveTo>
                    <a:pt x="42" y="21"/>
                  </a:moveTo>
                  <a:cubicBezTo>
                    <a:pt x="42" y="21"/>
                    <a:pt x="13" y="9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9" y="7"/>
                    <a:pt x="22" y="14"/>
                    <a:pt x="42" y="21"/>
                  </a:cubicBezTo>
                  <a:close/>
                </a:path>
              </a:pathLst>
            </a:custGeom>
            <a:solidFill>
              <a:srgbClr val="C26C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1" name="îṧľiḍe">
              <a:extLst>
                <a:ext uri="{FF2B5EF4-FFF2-40B4-BE49-F238E27FC236}">
                  <a16:creationId xmlns:a16="http://schemas.microsoft.com/office/drawing/2014/main" id="{1DE6B18D-BB85-A22C-E77A-E3BE989C66D6}"/>
                </a:ext>
              </a:extLst>
            </p:cNvPr>
            <p:cNvSpPr/>
            <p:nvPr/>
          </p:nvSpPr>
          <p:spPr bwMode="auto">
            <a:xfrm>
              <a:off x="6076951" y="4391026"/>
              <a:ext cx="31750" cy="42863"/>
            </a:xfrm>
            <a:custGeom>
              <a:avLst/>
              <a:gdLst>
                <a:gd name="T0" fmla="*/ 15 w 17"/>
                <a:gd name="T1" fmla="*/ 16 h 23"/>
                <a:gd name="T2" fmla="*/ 16 w 17"/>
                <a:gd name="T3" fmla="*/ 11 h 23"/>
                <a:gd name="T4" fmla="*/ 16 w 17"/>
                <a:gd name="T5" fmla="*/ 5 h 23"/>
                <a:gd name="T6" fmla="*/ 15 w 17"/>
                <a:gd name="T7" fmla="*/ 2 h 23"/>
                <a:gd name="T8" fmla="*/ 15 w 17"/>
                <a:gd name="T9" fmla="*/ 0 h 23"/>
                <a:gd name="T10" fmla="*/ 14 w 17"/>
                <a:gd name="T11" fmla="*/ 15 h 23"/>
                <a:gd name="T12" fmla="*/ 0 w 17"/>
                <a:gd name="T13" fmla="*/ 23 h 23"/>
                <a:gd name="T14" fmla="*/ 13 w 17"/>
                <a:gd name="T15" fmla="*/ 18 h 23"/>
                <a:gd name="T16" fmla="*/ 15 w 17"/>
                <a:gd name="T1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3">
                  <a:moveTo>
                    <a:pt x="15" y="16"/>
                  </a:moveTo>
                  <a:cubicBezTo>
                    <a:pt x="16" y="15"/>
                    <a:pt x="16" y="13"/>
                    <a:pt x="16" y="11"/>
                  </a:cubicBezTo>
                  <a:cubicBezTo>
                    <a:pt x="16" y="9"/>
                    <a:pt x="16" y="7"/>
                    <a:pt x="16" y="5"/>
                  </a:cubicBezTo>
                  <a:cubicBezTo>
                    <a:pt x="16" y="4"/>
                    <a:pt x="15" y="3"/>
                    <a:pt x="15" y="2"/>
                  </a:cubicBezTo>
                  <a:cubicBezTo>
                    <a:pt x="15" y="1"/>
                    <a:pt x="15" y="0"/>
                    <a:pt x="15" y="0"/>
                  </a:cubicBezTo>
                  <a:cubicBezTo>
                    <a:pt x="15" y="0"/>
                    <a:pt x="17" y="9"/>
                    <a:pt x="14" y="15"/>
                  </a:cubicBezTo>
                  <a:cubicBezTo>
                    <a:pt x="9" y="21"/>
                    <a:pt x="0" y="23"/>
                    <a:pt x="0" y="23"/>
                  </a:cubicBezTo>
                  <a:cubicBezTo>
                    <a:pt x="5" y="23"/>
                    <a:pt x="9" y="21"/>
                    <a:pt x="13" y="18"/>
                  </a:cubicBezTo>
                  <a:cubicBezTo>
                    <a:pt x="14" y="17"/>
                    <a:pt x="14" y="17"/>
                    <a:pt x="15" y="16"/>
                  </a:cubicBezTo>
                  <a:close/>
                </a:path>
              </a:pathLst>
            </a:custGeom>
            <a:solidFill>
              <a:srgbClr val="EDA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2" name="ïSļiḍe">
              <a:extLst>
                <a:ext uri="{FF2B5EF4-FFF2-40B4-BE49-F238E27FC236}">
                  <a16:creationId xmlns:a16="http://schemas.microsoft.com/office/drawing/2014/main" id="{2CC4B108-A920-3CAA-088E-50BFDC718851}"/>
                </a:ext>
              </a:extLst>
            </p:cNvPr>
            <p:cNvSpPr/>
            <p:nvPr/>
          </p:nvSpPr>
          <p:spPr bwMode="auto">
            <a:xfrm>
              <a:off x="6138863" y="4557713"/>
              <a:ext cx="320675" cy="169863"/>
            </a:xfrm>
            <a:custGeom>
              <a:avLst/>
              <a:gdLst>
                <a:gd name="T0" fmla="*/ 168 w 168"/>
                <a:gd name="T1" fmla="*/ 89 h 89"/>
                <a:gd name="T2" fmla="*/ 2 w 168"/>
                <a:gd name="T3" fmla="*/ 0 h 89"/>
                <a:gd name="T4" fmla="*/ 0 w 168"/>
                <a:gd name="T5" fmla="*/ 8 h 89"/>
                <a:gd name="T6" fmla="*/ 160 w 168"/>
                <a:gd name="T7" fmla="*/ 83 h 89"/>
                <a:gd name="T8" fmla="*/ 168 w 168"/>
                <a:gd name="T9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89">
                  <a:moveTo>
                    <a:pt x="168" y="89"/>
                  </a:moveTo>
                  <a:cubicBezTo>
                    <a:pt x="152" y="68"/>
                    <a:pt x="5" y="1"/>
                    <a:pt x="2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125" y="61"/>
                    <a:pt x="160" y="83"/>
                  </a:cubicBezTo>
                  <a:lnTo>
                    <a:pt x="168" y="89"/>
                  </a:lnTo>
                  <a:close/>
                </a:path>
              </a:pathLst>
            </a:custGeom>
            <a:solidFill>
              <a:srgbClr val="E7AB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3" name="ïśḻíďé">
              <a:extLst>
                <a:ext uri="{FF2B5EF4-FFF2-40B4-BE49-F238E27FC236}">
                  <a16:creationId xmlns:a16="http://schemas.microsoft.com/office/drawing/2014/main" id="{D6760D7B-ADE2-CD7D-9F49-062E09A52998}"/>
                </a:ext>
              </a:extLst>
            </p:cNvPr>
            <p:cNvSpPr/>
            <p:nvPr/>
          </p:nvSpPr>
          <p:spPr bwMode="auto">
            <a:xfrm>
              <a:off x="6135688" y="4538663"/>
              <a:ext cx="17463" cy="33338"/>
            </a:xfrm>
            <a:custGeom>
              <a:avLst/>
              <a:gdLst>
                <a:gd name="T0" fmla="*/ 1 w 9"/>
                <a:gd name="T1" fmla="*/ 18 h 18"/>
                <a:gd name="T2" fmla="*/ 9 w 9"/>
                <a:gd name="T3" fmla="*/ 0 h 18"/>
                <a:gd name="T4" fmla="*/ 0 w 9"/>
                <a:gd name="T5" fmla="*/ 18 h 18"/>
                <a:gd name="T6" fmla="*/ 1 w 9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8">
                  <a:moveTo>
                    <a:pt x="1" y="18"/>
                  </a:moveTo>
                  <a:cubicBezTo>
                    <a:pt x="2" y="14"/>
                    <a:pt x="4" y="9"/>
                    <a:pt x="9" y="0"/>
                  </a:cubicBezTo>
                  <a:cubicBezTo>
                    <a:pt x="9" y="0"/>
                    <a:pt x="3" y="8"/>
                    <a:pt x="0" y="18"/>
                  </a:cubicBezTo>
                  <a:lnTo>
                    <a:pt x="1" y="18"/>
                  </a:lnTo>
                  <a:close/>
                </a:path>
              </a:pathLst>
            </a:custGeom>
            <a:solidFill>
              <a:srgbClr val="C26C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4" name="îSḷïḓè">
              <a:extLst>
                <a:ext uri="{FF2B5EF4-FFF2-40B4-BE49-F238E27FC236}">
                  <a16:creationId xmlns:a16="http://schemas.microsoft.com/office/drawing/2014/main" id="{A0D7DF8E-E6F7-4A33-FFD6-B3C868B8A67D}"/>
                </a:ext>
              </a:extLst>
            </p:cNvPr>
            <p:cNvSpPr/>
            <p:nvPr/>
          </p:nvSpPr>
          <p:spPr bwMode="auto">
            <a:xfrm>
              <a:off x="6142038" y="4552951"/>
              <a:ext cx="11113" cy="23813"/>
            </a:xfrm>
            <a:custGeom>
              <a:avLst/>
              <a:gdLst>
                <a:gd name="T0" fmla="*/ 6 w 6"/>
                <a:gd name="T1" fmla="*/ 0 h 12"/>
                <a:gd name="T2" fmla="*/ 0 w 6"/>
                <a:gd name="T3" fmla="*/ 11 h 12"/>
                <a:gd name="T4" fmla="*/ 2 w 6"/>
                <a:gd name="T5" fmla="*/ 12 h 12"/>
                <a:gd name="T6" fmla="*/ 6 w 6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0"/>
                  </a:moveTo>
                  <a:cubicBezTo>
                    <a:pt x="4" y="6"/>
                    <a:pt x="0" y="11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4" y="8"/>
                    <a:pt x="5" y="5"/>
                    <a:pt x="6" y="0"/>
                  </a:cubicBezTo>
                  <a:close/>
                </a:path>
              </a:pathLst>
            </a:custGeom>
            <a:solidFill>
              <a:srgbClr val="C26C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5" name="iSľïḍè">
              <a:extLst>
                <a:ext uri="{FF2B5EF4-FFF2-40B4-BE49-F238E27FC236}">
                  <a16:creationId xmlns:a16="http://schemas.microsoft.com/office/drawing/2014/main" id="{AB7AC66C-1C0D-66D2-E88B-A5658CC06681}"/>
                </a:ext>
              </a:extLst>
            </p:cNvPr>
            <p:cNvSpPr/>
            <p:nvPr/>
          </p:nvSpPr>
          <p:spPr bwMode="auto">
            <a:xfrm>
              <a:off x="6084888" y="4364038"/>
              <a:ext cx="96838" cy="111125"/>
            </a:xfrm>
            <a:custGeom>
              <a:avLst/>
              <a:gdLst>
                <a:gd name="T0" fmla="*/ 51 w 51"/>
                <a:gd name="T1" fmla="*/ 58 h 58"/>
                <a:gd name="T2" fmla="*/ 47 w 51"/>
                <a:gd name="T3" fmla="*/ 26 h 58"/>
                <a:gd name="T4" fmla="*/ 35 w 51"/>
                <a:gd name="T5" fmla="*/ 11 h 58"/>
                <a:gd name="T6" fmla="*/ 14 w 51"/>
                <a:gd name="T7" fmla="*/ 3 h 58"/>
                <a:gd name="T8" fmla="*/ 0 w 51"/>
                <a:gd name="T9" fmla="*/ 3 h 58"/>
                <a:gd name="T10" fmla="*/ 12 w 51"/>
                <a:gd name="T11" fmla="*/ 5 h 58"/>
                <a:gd name="T12" fmla="*/ 35 w 51"/>
                <a:gd name="T13" fmla="*/ 16 h 58"/>
                <a:gd name="T14" fmla="*/ 41 w 51"/>
                <a:gd name="T15" fmla="*/ 27 h 58"/>
                <a:gd name="T16" fmla="*/ 51 w 51"/>
                <a:gd name="T1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8">
                  <a:moveTo>
                    <a:pt x="51" y="58"/>
                  </a:moveTo>
                  <a:cubicBezTo>
                    <a:pt x="50" y="47"/>
                    <a:pt x="47" y="27"/>
                    <a:pt x="47" y="26"/>
                  </a:cubicBezTo>
                  <a:cubicBezTo>
                    <a:pt x="44" y="14"/>
                    <a:pt x="35" y="11"/>
                    <a:pt x="35" y="11"/>
                  </a:cubicBezTo>
                  <a:cubicBezTo>
                    <a:pt x="35" y="11"/>
                    <a:pt x="20" y="6"/>
                    <a:pt x="14" y="3"/>
                  </a:cubicBezTo>
                  <a:cubicBezTo>
                    <a:pt x="6" y="0"/>
                    <a:pt x="0" y="3"/>
                    <a:pt x="0" y="3"/>
                  </a:cubicBezTo>
                  <a:cubicBezTo>
                    <a:pt x="0" y="3"/>
                    <a:pt x="6" y="3"/>
                    <a:pt x="12" y="5"/>
                  </a:cubicBezTo>
                  <a:cubicBezTo>
                    <a:pt x="19" y="7"/>
                    <a:pt x="29" y="12"/>
                    <a:pt x="35" y="16"/>
                  </a:cubicBezTo>
                  <a:cubicBezTo>
                    <a:pt x="37" y="18"/>
                    <a:pt x="39" y="21"/>
                    <a:pt x="41" y="27"/>
                  </a:cubicBezTo>
                  <a:lnTo>
                    <a:pt x="51" y="58"/>
                  </a:lnTo>
                  <a:close/>
                </a:path>
              </a:pathLst>
            </a:custGeom>
            <a:solidFill>
              <a:srgbClr val="F3C7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6" name="îśļíḓè">
              <a:extLst>
                <a:ext uri="{FF2B5EF4-FFF2-40B4-BE49-F238E27FC236}">
                  <a16:creationId xmlns:a16="http://schemas.microsoft.com/office/drawing/2014/main" id="{DB5AC6B2-D975-6062-4928-A7A726DCA1A1}"/>
                </a:ext>
              </a:extLst>
            </p:cNvPr>
            <p:cNvSpPr/>
            <p:nvPr/>
          </p:nvSpPr>
          <p:spPr bwMode="auto">
            <a:xfrm>
              <a:off x="6021388" y="4421188"/>
              <a:ext cx="76200" cy="44450"/>
            </a:xfrm>
            <a:custGeom>
              <a:avLst/>
              <a:gdLst>
                <a:gd name="T0" fmla="*/ 40 w 40"/>
                <a:gd name="T1" fmla="*/ 18 h 23"/>
                <a:gd name="T2" fmla="*/ 34 w 40"/>
                <a:gd name="T3" fmla="*/ 18 h 23"/>
                <a:gd name="T4" fmla="*/ 19 w 40"/>
                <a:gd name="T5" fmla="*/ 11 h 23"/>
                <a:gd name="T6" fmla="*/ 3 w 40"/>
                <a:gd name="T7" fmla="*/ 0 h 23"/>
                <a:gd name="T8" fmla="*/ 0 w 40"/>
                <a:gd name="T9" fmla="*/ 0 h 23"/>
                <a:gd name="T10" fmla="*/ 18 w 40"/>
                <a:gd name="T11" fmla="*/ 13 h 23"/>
                <a:gd name="T12" fmla="*/ 40 w 40"/>
                <a:gd name="T13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23">
                  <a:moveTo>
                    <a:pt x="40" y="18"/>
                  </a:moveTo>
                  <a:cubicBezTo>
                    <a:pt x="40" y="18"/>
                    <a:pt x="38" y="19"/>
                    <a:pt x="34" y="18"/>
                  </a:cubicBezTo>
                  <a:cubicBezTo>
                    <a:pt x="33" y="17"/>
                    <a:pt x="25" y="15"/>
                    <a:pt x="19" y="11"/>
                  </a:cubicBezTo>
                  <a:cubicBezTo>
                    <a:pt x="12" y="3"/>
                    <a:pt x="4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8" y="4"/>
                    <a:pt x="18" y="13"/>
                  </a:cubicBezTo>
                  <a:cubicBezTo>
                    <a:pt x="30" y="23"/>
                    <a:pt x="39" y="18"/>
                    <a:pt x="40" y="18"/>
                  </a:cubicBezTo>
                  <a:close/>
                </a:path>
              </a:pathLst>
            </a:custGeom>
            <a:solidFill>
              <a:srgbClr val="F3C7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7" name="ïṧļidé">
              <a:extLst>
                <a:ext uri="{FF2B5EF4-FFF2-40B4-BE49-F238E27FC236}">
                  <a16:creationId xmlns:a16="http://schemas.microsoft.com/office/drawing/2014/main" id="{07A6B032-0B06-508F-87F4-2764E3682385}"/>
                </a:ext>
              </a:extLst>
            </p:cNvPr>
            <p:cNvSpPr/>
            <p:nvPr/>
          </p:nvSpPr>
          <p:spPr bwMode="auto">
            <a:xfrm>
              <a:off x="6005513" y="4459288"/>
              <a:ext cx="77788" cy="26988"/>
            </a:xfrm>
            <a:custGeom>
              <a:avLst/>
              <a:gdLst>
                <a:gd name="T0" fmla="*/ 40 w 40"/>
                <a:gd name="T1" fmla="*/ 11 h 14"/>
                <a:gd name="T2" fmla="*/ 35 w 40"/>
                <a:gd name="T3" fmla="*/ 11 h 14"/>
                <a:gd name="T4" fmla="*/ 21 w 40"/>
                <a:gd name="T5" fmla="*/ 6 h 14"/>
                <a:gd name="T6" fmla="*/ 2 w 40"/>
                <a:gd name="T7" fmla="*/ 0 h 14"/>
                <a:gd name="T8" fmla="*/ 1 w 40"/>
                <a:gd name="T9" fmla="*/ 0 h 14"/>
                <a:gd name="T10" fmla="*/ 19 w 40"/>
                <a:gd name="T11" fmla="*/ 8 h 14"/>
                <a:gd name="T12" fmla="*/ 40 w 40"/>
                <a:gd name="T13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4">
                  <a:moveTo>
                    <a:pt x="40" y="11"/>
                  </a:moveTo>
                  <a:cubicBezTo>
                    <a:pt x="40" y="11"/>
                    <a:pt x="38" y="11"/>
                    <a:pt x="35" y="11"/>
                  </a:cubicBezTo>
                  <a:cubicBezTo>
                    <a:pt x="28" y="9"/>
                    <a:pt x="26" y="9"/>
                    <a:pt x="21" y="6"/>
                  </a:cubicBezTo>
                  <a:cubicBezTo>
                    <a:pt x="11" y="1"/>
                    <a:pt x="4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10" y="4"/>
                    <a:pt x="19" y="8"/>
                  </a:cubicBezTo>
                  <a:cubicBezTo>
                    <a:pt x="20" y="9"/>
                    <a:pt x="34" y="14"/>
                    <a:pt x="40" y="11"/>
                  </a:cubicBezTo>
                  <a:close/>
                </a:path>
              </a:pathLst>
            </a:custGeom>
            <a:solidFill>
              <a:srgbClr val="F3C7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8" name="íṩ1iḓe">
              <a:extLst>
                <a:ext uri="{FF2B5EF4-FFF2-40B4-BE49-F238E27FC236}">
                  <a16:creationId xmlns:a16="http://schemas.microsoft.com/office/drawing/2014/main" id="{0A2FC861-A1F0-96B6-0EFF-56AE2A88AA26}"/>
                </a:ext>
              </a:extLst>
            </p:cNvPr>
            <p:cNvSpPr/>
            <p:nvPr/>
          </p:nvSpPr>
          <p:spPr bwMode="auto">
            <a:xfrm>
              <a:off x="6005513" y="4498976"/>
              <a:ext cx="65088" cy="17463"/>
            </a:xfrm>
            <a:custGeom>
              <a:avLst/>
              <a:gdLst>
                <a:gd name="T0" fmla="*/ 34 w 34"/>
                <a:gd name="T1" fmla="*/ 5 h 9"/>
                <a:gd name="T2" fmla="*/ 17 w 34"/>
                <a:gd name="T3" fmla="*/ 5 h 9"/>
                <a:gd name="T4" fmla="*/ 2 w 34"/>
                <a:gd name="T5" fmla="*/ 0 h 9"/>
                <a:gd name="T6" fmla="*/ 0 w 34"/>
                <a:gd name="T7" fmla="*/ 2 h 9"/>
                <a:gd name="T8" fmla="*/ 18 w 34"/>
                <a:gd name="T9" fmla="*/ 8 h 9"/>
                <a:gd name="T10" fmla="*/ 34 w 34"/>
                <a:gd name="T1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9">
                  <a:moveTo>
                    <a:pt x="34" y="5"/>
                  </a:moveTo>
                  <a:cubicBezTo>
                    <a:pt x="25" y="6"/>
                    <a:pt x="18" y="5"/>
                    <a:pt x="17" y="5"/>
                  </a:cubicBezTo>
                  <a:cubicBezTo>
                    <a:pt x="8" y="3"/>
                    <a:pt x="2" y="0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7"/>
                    <a:pt x="18" y="8"/>
                  </a:cubicBezTo>
                  <a:cubicBezTo>
                    <a:pt x="26" y="9"/>
                    <a:pt x="34" y="5"/>
                    <a:pt x="34" y="5"/>
                  </a:cubicBezTo>
                  <a:close/>
                </a:path>
              </a:pathLst>
            </a:custGeom>
            <a:solidFill>
              <a:srgbClr val="F3C7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9" name="iśḷíḓê">
              <a:extLst>
                <a:ext uri="{FF2B5EF4-FFF2-40B4-BE49-F238E27FC236}">
                  <a16:creationId xmlns:a16="http://schemas.microsoft.com/office/drawing/2014/main" id="{5A78D80E-29DF-EBF7-7DFE-A07C490953D2}"/>
                </a:ext>
              </a:extLst>
            </p:cNvPr>
            <p:cNvSpPr/>
            <p:nvPr/>
          </p:nvSpPr>
          <p:spPr bwMode="auto">
            <a:xfrm>
              <a:off x="6034088" y="4540251"/>
              <a:ext cx="88900" cy="30163"/>
            </a:xfrm>
            <a:custGeom>
              <a:avLst/>
              <a:gdLst>
                <a:gd name="T0" fmla="*/ 7 w 46"/>
                <a:gd name="T1" fmla="*/ 0 h 16"/>
                <a:gd name="T2" fmla="*/ 24 w 46"/>
                <a:gd name="T3" fmla="*/ 10 h 16"/>
                <a:gd name="T4" fmla="*/ 46 w 46"/>
                <a:gd name="T5" fmla="*/ 15 h 16"/>
                <a:gd name="T6" fmla="*/ 31 w 46"/>
                <a:gd name="T7" fmla="*/ 15 h 16"/>
                <a:gd name="T8" fmla="*/ 9 w 46"/>
                <a:gd name="T9" fmla="*/ 7 h 16"/>
                <a:gd name="T10" fmla="*/ 0 w 46"/>
                <a:gd name="T11" fmla="*/ 0 h 16"/>
                <a:gd name="T12" fmla="*/ 7 w 46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6">
                  <a:moveTo>
                    <a:pt x="7" y="0"/>
                  </a:moveTo>
                  <a:cubicBezTo>
                    <a:pt x="13" y="4"/>
                    <a:pt x="16" y="7"/>
                    <a:pt x="24" y="10"/>
                  </a:cubicBezTo>
                  <a:cubicBezTo>
                    <a:pt x="27" y="11"/>
                    <a:pt x="41" y="15"/>
                    <a:pt x="46" y="15"/>
                  </a:cubicBezTo>
                  <a:cubicBezTo>
                    <a:pt x="46" y="15"/>
                    <a:pt x="35" y="16"/>
                    <a:pt x="31" y="15"/>
                  </a:cubicBezTo>
                  <a:cubicBezTo>
                    <a:pt x="21" y="12"/>
                    <a:pt x="17" y="10"/>
                    <a:pt x="9" y="7"/>
                  </a:cubicBezTo>
                  <a:cubicBezTo>
                    <a:pt x="7" y="6"/>
                    <a:pt x="2" y="2"/>
                    <a:pt x="0" y="0"/>
                  </a:cubicBezTo>
                  <a:cubicBezTo>
                    <a:pt x="1" y="0"/>
                    <a:pt x="5" y="0"/>
                    <a:pt x="7" y="0"/>
                  </a:cubicBezTo>
                  <a:close/>
                </a:path>
              </a:pathLst>
            </a:custGeom>
            <a:solidFill>
              <a:srgbClr val="F3C7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0" name="iŝḻiďè">
              <a:extLst>
                <a:ext uri="{FF2B5EF4-FFF2-40B4-BE49-F238E27FC236}">
                  <a16:creationId xmlns:a16="http://schemas.microsoft.com/office/drawing/2014/main" id="{1D444306-3CDA-6A1B-411C-758B8CB14AC2}"/>
                </a:ext>
              </a:extLst>
            </p:cNvPr>
            <p:cNvSpPr/>
            <p:nvPr/>
          </p:nvSpPr>
          <p:spPr bwMode="auto">
            <a:xfrm>
              <a:off x="6061076" y="4387851"/>
              <a:ext cx="9525" cy="17463"/>
            </a:xfrm>
            <a:custGeom>
              <a:avLst/>
              <a:gdLst>
                <a:gd name="T0" fmla="*/ 5 w 5"/>
                <a:gd name="T1" fmla="*/ 7 h 9"/>
                <a:gd name="T2" fmla="*/ 4 w 5"/>
                <a:gd name="T3" fmla="*/ 1 h 9"/>
                <a:gd name="T4" fmla="*/ 0 w 5"/>
                <a:gd name="T5" fmla="*/ 0 h 9"/>
                <a:gd name="T6" fmla="*/ 3 w 5"/>
                <a:gd name="T7" fmla="*/ 9 h 9"/>
                <a:gd name="T8" fmla="*/ 5 w 5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5" y="7"/>
                  </a:moveTo>
                  <a:cubicBezTo>
                    <a:pt x="4" y="4"/>
                    <a:pt x="4" y="3"/>
                    <a:pt x="4" y="1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2"/>
                    <a:pt x="1" y="7"/>
                    <a:pt x="3" y="9"/>
                  </a:cubicBezTo>
                  <a:lnTo>
                    <a:pt x="5" y="7"/>
                  </a:lnTo>
                  <a:close/>
                </a:path>
              </a:pathLst>
            </a:custGeom>
            <a:solidFill>
              <a:srgbClr val="F3C7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1" name="îşļiḍe">
              <a:extLst>
                <a:ext uri="{FF2B5EF4-FFF2-40B4-BE49-F238E27FC236}">
                  <a16:creationId xmlns:a16="http://schemas.microsoft.com/office/drawing/2014/main" id="{5FDA60DF-2AD9-7A1A-B229-EE7253738793}"/>
                </a:ext>
              </a:extLst>
            </p:cNvPr>
            <p:cNvSpPr/>
            <p:nvPr/>
          </p:nvSpPr>
          <p:spPr bwMode="auto">
            <a:xfrm>
              <a:off x="6103938" y="4437063"/>
              <a:ext cx="57150" cy="85725"/>
            </a:xfrm>
            <a:custGeom>
              <a:avLst/>
              <a:gdLst>
                <a:gd name="T0" fmla="*/ 20 w 30"/>
                <a:gd name="T1" fmla="*/ 6 h 45"/>
                <a:gd name="T2" fmla="*/ 28 w 30"/>
                <a:gd name="T3" fmla="*/ 30 h 45"/>
                <a:gd name="T4" fmla="*/ 13 w 30"/>
                <a:gd name="T5" fmla="*/ 40 h 45"/>
                <a:gd name="T6" fmla="*/ 5 w 30"/>
                <a:gd name="T7" fmla="*/ 10 h 45"/>
                <a:gd name="T8" fmla="*/ 20 w 30"/>
                <a:gd name="T9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5">
                  <a:moveTo>
                    <a:pt x="20" y="6"/>
                  </a:moveTo>
                  <a:cubicBezTo>
                    <a:pt x="20" y="6"/>
                    <a:pt x="30" y="22"/>
                    <a:pt x="28" y="30"/>
                  </a:cubicBezTo>
                  <a:cubicBezTo>
                    <a:pt x="27" y="37"/>
                    <a:pt x="23" y="45"/>
                    <a:pt x="13" y="40"/>
                  </a:cubicBezTo>
                  <a:cubicBezTo>
                    <a:pt x="4" y="35"/>
                    <a:pt x="0" y="22"/>
                    <a:pt x="5" y="10"/>
                  </a:cubicBezTo>
                  <a:cubicBezTo>
                    <a:pt x="10" y="0"/>
                    <a:pt x="17" y="2"/>
                    <a:pt x="20" y="6"/>
                  </a:cubicBezTo>
                  <a:close/>
                </a:path>
              </a:pathLst>
            </a:custGeom>
            <a:solidFill>
              <a:srgbClr val="FCF3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2" name="îṩļîḍe">
              <a:extLst>
                <a:ext uri="{FF2B5EF4-FFF2-40B4-BE49-F238E27FC236}">
                  <a16:creationId xmlns:a16="http://schemas.microsoft.com/office/drawing/2014/main" id="{24FB1ED5-9744-55CE-EA6F-66B9F2C40B2B}"/>
                </a:ext>
              </a:extLst>
            </p:cNvPr>
            <p:cNvSpPr/>
            <p:nvPr/>
          </p:nvSpPr>
          <p:spPr bwMode="auto">
            <a:xfrm>
              <a:off x="6046788" y="4522788"/>
              <a:ext cx="93663" cy="39688"/>
            </a:xfrm>
            <a:custGeom>
              <a:avLst/>
              <a:gdLst>
                <a:gd name="T0" fmla="*/ 13 w 49"/>
                <a:gd name="T1" fmla="*/ 10 h 21"/>
                <a:gd name="T2" fmla="*/ 34 w 49"/>
                <a:gd name="T3" fmla="*/ 5 h 21"/>
                <a:gd name="T4" fmla="*/ 47 w 49"/>
                <a:gd name="T5" fmla="*/ 5 h 21"/>
                <a:gd name="T6" fmla="*/ 32 w 49"/>
                <a:gd name="T7" fmla="*/ 21 h 21"/>
                <a:gd name="T8" fmla="*/ 13 w 49"/>
                <a:gd name="T9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1">
                  <a:moveTo>
                    <a:pt x="13" y="10"/>
                  </a:moveTo>
                  <a:cubicBezTo>
                    <a:pt x="13" y="10"/>
                    <a:pt x="26" y="12"/>
                    <a:pt x="34" y="5"/>
                  </a:cubicBezTo>
                  <a:cubicBezTo>
                    <a:pt x="40" y="0"/>
                    <a:pt x="46" y="2"/>
                    <a:pt x="47" y="5"/>
                  </a:cubicBezTo>
                  <a:cubicBezTo>
                    <a:pt x="49" y="9"/>
                    <a:pt x="45" y="21"/>
                    <a:pt x="32" y="21"/>
                  </a:cubicBezTo>
                  <a:cubicBezTo>
                    <a:pt x="19" y="20"/>
                    <a:pt x="0" y="11"/>
                    <a:pt x="13" y="10"/>
                  </a:cubicBezTo>
                  <a:close/>
                </a:path>
              </a:pathLst>
            </a:custGeom>
            <a:solidFill>
              <a:srgbClr val="FCF3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3" name="ïṥḻiḓè">
              <a:extLst>
                <a:ext uri="{FF2B5EF4-FFF2-40B4-BE49-F238E27FC236}">
                  <a16:creationId xmlns:a16="http://schemas.microsoft.com/office/drawing/2014/main" id="{6A6FADF2-576B-F271-9490-1D7773FBA000}"/>
                </a:ext>
              </a:extLst>
            </p:cNvPr>
            <p:cNvSpPr/>
            <p:nvPr/>
          </p:nvSpPr>
          <p:spPr bwMode="auto">
            <a:xfrm>
              <a:off x="6067426" y="4371976"/>
              <a:ext cx="30163" cy="31750"/>
            </a:xfrm>
            <a:custGeom>
              <a:avLst/>
              <a:gdLst>
                <a:gd name="T0" fmla="*/ 8 w 16"/>
                <a:gd name="T1" fmla="*/ 1 h 17"/>
                <a:gd name="T2" fmla="*/ 15 w 16"/>
                <a:gd name="T3" fmla="*/ 8 h 17"/>
                <a:gd name="T4" fmla="*/ 4 w 16"/>
                <a:gd name="T5" fmla="*/ 13 h 17"/>
                <a:gd name="T6" fmla="*/ 8 w 16"/>
                <a:gd name="T7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7">
                  <a:moveTo>
                    <a:pt x="8" y="1"/>
                  </a:moveTo>
                  <a:cubicBezTo>
                    <a:pt x="8" y="1"/>
                    <a:pt x="16" y="1"/>
                    <a:pt x="15" y="8"/>
                  </a:cubicBezTo>
                  <a:cubicBezTo>
                    <a:pt x="13" y="17"/>
                    <a:pt x="12" y="9"/>
                    <a:pt x="4" y="13"/>
                  </a:cubicBezTo>
                  <a:cubicBezTo>
                    <a:pt x="0" y="15"/>
                    <a:pt x="5" y="0"/>
                    <a:pt x="8" y="1"/>
                  </a:cubicBezTo>
                  <a:close/>
                </a:path>
              </a:pathLst>
            </a:custGeom>
            <a:solidFill>
              <a:srgbClr val="FCF3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4" name="işľíḑe">
              <a:extLst>
                <a:ext uri="{FF2B5EF4-FFF2-40B4-BE49-F238E27FC236}">
                  <a16:creationId xmlns:a16="http://schemas.microsoft.com/office/drawing/2014/main" id="{E9419C62-BCB2-C577-DAD7-7C129085C6BF}"/>
                </a:ext>
              </a:extLst>
            </p:cNvPr>
            <p:cNvSpPr/>
            <p:nvPr/>
          </p:nvSpPr>
          <p:spPr bwMode="auto">
            <a:xfrm>
              <a:off x="6027738" y="4392613"/>
              <a:ext cx="41275" cy="50800"/>
            </a:xfrm>
            <a:custGeom>
              <a:avLst/>
              <a:gdLst>
                <a:gd name="T0" fmla="*/ 7 w 22"/>
                <a:gd name="T1" fmla="*/ 0 h 27"/>
                <a:gd name="T2" fmla="*/ 17 w 22"/>
                <a:gd name="T3" fmla="*/ 13 h 27"/>
                <a:gd name="T4" fmla="*/ 22 w 22"/>
                <a:gd name="T5" fmla="*/ 25 h 27"/>
                <a:gd name="T6" fmla="*/ 13 w 22"/>
                <a:gd name="T7" fmla="*/ 20 h 27"/>
                <a:gd name="T8" fmla="*/ 2 w 22"/>
                <a:gd name="T9" fmla="*/ 12 h 27"/>
                <a:gd name="T10" fmla="*/ 7 w 22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7">
                  <a:moveTo>
                    <a:pt x="7" y="0"/>
                  </a:moveTo>
                  <a:cubicBezTo>
                    <a:pt x="7" y="0"/>
                    <a:pt x="13" y="11"/>
                    <a:pt x="17" y="13"/>
                  </a:cubicBezTo>
                  <a:cubicBezTo>
                    <a:pt x="17" y="13"/>
                    <a:pt x="15" y="22"/>
                    <a:pt x="22" y="25"/>
                  </a:cubicBezTo>
                  <a:cubicBezTo>
                    <a:pt x="22" y="25"/>
                    <a:pt x="21" y="27"/>
                    <a:pt x="13" y="20"/>
                  </a:cubicBezTo>
                  <a:cubicBezTo>
                    <a:pt x="6" y="12"/>
                    <a:pt x="4" y="13"/>
                    <a:pt x="2" y="12"/>
                  </a:cubicBezTo>
                  <a:cubicBezTo>
                    <a:pt x="0" y="11"/>
                    <a:pt x="1" y="4"/>
                    <a:pt x="7" y="0"/>
                  </a:cubicBezTo>
                  <a:close/>
                </a:path>
              </a:pathLst>
            </a:custGeom>
            <a:solidFill>
              <a:srgbClr val="FCF3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5" name="îṡļïḋe">
              <a:extLst>
                <a:ext uri="{FF2B5EF4-FFF2-40B4-BE49-F238E27FC236}">
                  <a16:creationId xmlns:a16="http://schemas.microsoft.com/office/drawing/2014/main" id="{8F5FFBE0-830B-7487-916F-D996B78FF026}"/>
                </a:ext>
              </a:extLst>
            </p:cNvPr>
            <p:cNvSpPr/>
            <p:nvPr/>
          </p:nvSpPr>
          <p:spPr bwMode="auto">
            <a:xfrm>
              <a:off x="6003926" y="4427538"/>
              <a:ext cx="63500" cy="41275"/>
            </a:xfrm>
            <a:custGeom>
              <a:avLst/>
              <a:gdLst>
                <a:gd name="T0" fmla="*/ 3 w 33"/>
                <a:gd name="T1" fmla="*/ 5 h 22"/>
                <a:gd name="T2" fmla="*/ 9 w 33"/>
                <a:gd name="T3" fmla="*/ 2 h 22"/>
                <a:gd name="T4" fmla="*/ 29 w 33"/>
                <a:gd name="T5" fmla="*/ 15 h 22"/>
                <a:gd name="T6" fmla="*/ 28 w 33"/>
                <a:gd name="T7" fmla="*/ 22 h 22"/>
                <a:gd name="T8" fmla="*/ 6 w 33"/>
                <a:gd name="T9" fmla="*/ 14 h 22"/>
                <a:gd name="T10" fmla="*/ 3 w 33"/>
                <a:gd name="T1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2">
                  <a:moveTo>
                    <a:pt x="3" y="5"/>
                  </a:moveTo>
                  <a:cubicBezTo>
                    <a:pt x="3" y="5"/>
                    <a:pt x="6" y="0"/>
                    <a:pt x="9" y="2"/>
                  </a:cubicBezTo>
                  <a:cubicBezTo>
                    <a:pt x="12" y="4"/>
                    <a:pt x="26" y="14"/>
                    <a:pt x="29" y="15"/>
                  </a:cubicBezTo>
                  <a:cubicBezTo>
                    <a:pt x="32" y="16"/>
                    <a:pt x="33" y="21"/>
                    <a:pt x="28" y="22"/>
                  </a:cubicBezTo>
                  <a:cubicBezTo>
                    <a:pt x="24" y="22"/>
                    <a:pt x="12" y="15"/>
                    <a:pt x="6" y="14"/>
                  </a:cubicBezTo>
                  <a:cubicBezTo>
                    <a:pt x="0" y="12"/>
                    <a:pt x="2" y="6"/>
                    <a:pt x="3" y="5"/>
                  </a:cubicBezTo>
                  <a:close/>
                </a:path>
              </a:pathLst>
            </a:custGeom>
            <a:solidFill>
              <a:srgbClr val="FCF3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6" name="íšḻíḍe">
              <a:extLst>
                <a:ext uri="{FF2B5EF4-FFF2-40B4-BE49-F238E27FC236}">
                  <a16:creationId xmlns:a16="http://schemas.microsoft.com/office/drawing/2014/main" id="{25286D17-D5EA-E4B3-CC92-4004F9C08F47}"/>
                </a:ext>
              </a:extLst>
            </p:cNvPr>
            <p:cNvSpPr/>
            <p:nvPr/>
          </p:nvSpPr>
          <p:spPr bwMode="auto">
            <a:xfrm>
              <a:off x="5995988" y="4473576"/>
              <a:ext cx="63500" cy="33338"/>
            </a:xfrm>
            <a:custGeom>
              <a:avLst/>
              <a:gdLst>
                <a:gd name="T0" fmla="*/ 5 w 33"/>
                <a:gd name="T1" fmla="*/ 0 h 18"/>
                <a:gd name="T2" fmla="*/ 26 w 33"/>
                <a:gd name="T3" fmla="*/ 8 h 18"/>
                <a:gd name="T4" fmla="*/ 30 w 33"/>
                <a:gd name="T5" fmla="*/ 16 h 18"/>
                <a:gd name="T6" fmla="*/ 6 w 33"/>
                <a:gd name="T7" fmla="*/ 10 h 18"/>
                <a:gd name="T8" fmla="*/ 5 w 33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8">
                  <a:moveTo>
                    <a:pt x="5" y="0"/>
                  </a:moveTo>
                  <a:cubicBezTo>
                    <a:pt x="5" y="0"/>
                    <a:pt x="22" y="8"/>
                    <a:pt x="26" y="8"/>
                  </a:cubicBezTo>
                  <a:cubicBezTo>
                    <a:pt x="30" y="8"/>
                    <a:pt x="33" y="14"/>
                    <a:pt x="30" y="16"/>
                  </a:cubicBezTo>
                  <a:cubicBezTo>
                    <a:pt x="27" y="18"/>
                    <a:pt x="12" y="15"/>
                    <a:pt x="6" y="10"/>
                  </a:cubicBezTo>
                  <a:cubicBezTo>
                    <a:pt x="0" y="5"/>
                    <a:pt x="3" y="1"/>
                    <a:pt x="5" y="0"/>
                  </a:cubicBezTo>
                  <a:close/>
                </a:path>
              </a:pathLst>
            </a:custGeom>
            <a:solidFill>
              <a:srgbClr val="FCF3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7" name="ïS1ïḑe">
              <a:extLst>
                <a:ext uri="{FF2B5EF4-FFF2-40B4-BE49-F238E27FC236}">
                  <a16:creationId xmlns:a16="http://schemas.microsoft.com/office/drawing/2014/main" id="{87A79BD3-6800-0940-C368-E086E69270A0}"/>
                </a:ext>
              </a:extLst>
            </p:cNvPr>
            <p:cNvSpPr/>
            <p:nvPr/>
          </p:nvSpPr>
          <p:spPr bwMode="auto">
            <a:xfrm>
              <a:off x="6002338" y="4514851"/>
              <a:ext cx="58738" cy="23813"/>
            </a:xfrm>
            <a:custGeom>
              <a:avLst/>
              <a:gdLst>
                <a:gd name="T0" fmla="*/ 4 w 31"/>
                <a:gd name="T1" fmla="*/ 0 h 12"/>
                <a:gd name="T2" fmla="*/ 23 w 31"/>
                <a:gd name="T3" fmla="*/ 4 h 12"/>
                <a:gd name="T4" fmla="*/ 22 w 31"/>
                <a:gd name="T5" fmla="*/ 10 h 12"/>
                <a:gd name="T6" fmla="*/ 5 w 31"/>
                <a:gd name="T7" fmla="*/ 7 h 12"/>
                <a:gd name="T8" fmla="*/ 4 w 31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2">
                  <a:moveTo>
                    <a:pt x="4" y="0"/>
                  </a:moveTo>
                  <a:cubicBezTo>
                    <a:pt x="4" y="0"/>
                    <a:pt x="16" y="6"/>
                    <a:pt x="23" y="4"/>
                  </a:cubicBezTo>
                  <a:cubicBezTo>
                    <a:pt x="31" y="2"/>
                    <a:pt x="27" y="10"/>
                    <a:pt x="22" y="10"/>
                  </a:cubicBezTo>
                  <a:cubicBezTo>
                    <a:pt x="16" y="11"/>
                    <a:pt x="10" y="12"/>
                    <a:pt x="5" y="7"/>
                  </a:cubicBezTo>
                  <a:cubicBezTo>
                    <a:pt x="0" y="3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CF3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8" name="îṣḻîḍe">
              <a:extLst>
                <a:ext uri="{FF2B5EF4-FFF2-40B4-BE49-F238E27FC236}">
                  <a16:creationId xmlns:a16="http://schemas.microsoft.com/office/drawing/2014/main" id="{ED3EEA0A-C4F2-DE03-0BE4-21112BD9291B}"/>
                </a:ext>
              </a:extLst>
            </p:cNvPr>
            <p:cNvSpPr/>
            <p:nvPr/>
          </p:nvSpPr>
          <p:spPr bwMode="auto">
            <a:xfrm>
              <a:off x="6188076" y="4516438"/>
              <a:ext cx="222250" cy="125413"/>
            </a:xfrm>
            <a:custGeom>
              <a:avLst/>
              <a:gdLst>
                <a:gd name="T0" fmla="*/ 11 w 116"/>
                <a:gd name="T1" fmla="*/ 4 h 65"/>
                <a:gd name="T2" fmla="*/ 70 w 116"/>
                <a:gd name="T3" fmla="*/ 29 h 65"/>
                <a:gd name="T4" fmla="*/ 115 w 116"/>
                <a:gd name="T5" fmla="*/ 55 h 65"/>
                <a:gd name="T6" fmla="*/ 4 w 116"/>
                <a:gd name="T7" fmla="*/ 11 h 65"/>
                <a:gd name="T8" fmla="*/ 11 w 116"/>
                <a:gd name="T9" fmla="*/ 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65">
                  <a:moveTo>
                    <a:pt x="11" y="4"/>
                  </a:moveTo>
                  <a:cubicBezTo>
                    <a:pt x="11" y="4"/>
                    <a:pt x="61" y="26"/>
                    <a:pt x="70" y="29"/>
                  </a:cubicBezTo>
                  <a:cubicBezTo>
                    <a:pt x="79" y="32"/>
                    <a:pt x="116" y="46"/>
                    <a:pt x="115" y="55"/>
                  </a:cubicBezTo>
                  <a:cubicBezTo>
                    <a:pt x="113" y="65"/>
                    <a:pt x="8" y="13"/>
                    <a:pt x="4" y="11"/>
                  </a:cubicBezTo>
                  <a:cubicBezTo>
                    <a:pt x="0" y="9"/>
                    <a:pt x="0" y="0"/>
                    <a:pt x="11" y="4"/>
                  </a:cubicBezTo>
                  <a:close/>
                </a:path>
              </a:pathLst>
            </a:custGeom>
            <a:solidFill>
              <a:srgbClr val="F8DA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9" name="ïšḻîḓê">
              <a:extLst>
                <a:ext uri="{FF2B5EF4-FFF2-40B4-BE49-F238E27FC236}">
                  <a16:creationId xmlns:a16="http://schemas.microsoft.com/office/drawing/2014/main" id="{9359B609-1008-DDA4-FFA5-5BAAAE5CABB4}"/>
                </a:ext>
              </a:extLst>
            </p:cNvPr>
            <p:cNvSpPr/>
            <p:nvPr/>
          </p:nvSpPr>
          <p:spPr bwMode="auto">
            <a:xfrm>
              <a:off x="6256338" y="4606926"/>
              <a:ext cx="127000" cy="49213"/>
            </a:xfrm>
            <a:custGeom>
              <a:avLst/>
              <a:gdLst>
                <a:gd name="T0" fmla="*/ 15 w 66"/>
                <a:gd name="T1" fmla="*/ 0 h 26"/>
                <a:gd name="T2" fmla="*/ 62 w 66"/>
                <a:gd name="T3" fmla="*/ 20 h 26"/>
                <a:gd name="T4" fmla="*/ 41 w 66"/>
                <a:gd name="T5" fmla="*/ 19 h 26"/>
                <a:gd name="T6" fmla="*/ 15 w 6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6">
                  <a:moveTo>
                    <a:pt x="15" y="0"/>
                  </a:moveTo>
                  <a:cubicBezTo>
                    <a:pt x="15" y="0"/>
                    <a:pt x="57" y="16"/>
                    <a:pt x="62" y="20"/>
                  </a:cubicBezTo>
                  <a:cubicBezTo>
                    <a:pt x="66" y="25"/>
                    <a:pt x="55" y="26"/>
                    <a:pt x="41" y="19"/>
                  </a:cubicBezTo>
                  <a:cubicBezTo>
                    <a:pt x="27" y="12"/>
                    <a:pt x="0" y="0"/>
                    <a:pt x="15" y="0"/>
                  </a:cubicBezTo>
                  <a:close/>
                </a:path>
              </a:pathLst>
            </a:custGeom>
            <a:solidFill>
              <a:srgbClr val="F8DA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0" name="iṡľíḑê">
              <a:extLst>
                <a:ext uri="{FF2B5EF4-FFF2-40B4-BE49-F238E27FC236}">
                  <a16:creationId xmlns:a16="http://schemas.microsoft.com/office/drawing/2014/main" id="{8C23181C-1296-67A1-0A15-1B41298ADA44}"/>
                </a:ext>
              </a:extLst>
            </p:cNvPr>
            <p:cNvSpPr/>
            <p:nvPr/>
          </p:nvSpPr>
          <p:spPr bwMode="auto">
            <a:xfrm>
              <a:off x="6059488" y="4421188"/>
              <a:ext cx="23813" cy="12700"/>
            </a:xfrm>
            <a:custGeom>
              <a:avLst/>
              <a:gdLst>
                <a:gd name="T0" fmla="*/ 1 w 12"/>
                <a:gd name="T1" fmla="*/ 3 h 7"/>
                <a:gd name="T2" fmla="*/ 6 w 12"/>
                <a:gd name="T3" fmla="*/ 4 h 7"/>
                <a:gd name="T4" fmla="*/ 12 w 12"/>
                <a:gd name="T5" fmla="*/ 0 h 7"/>
                <a:gd name="T6" fmla="*/ 1 w 12"/>
                <a:gd name="T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">
                  <a:moveTo>
                    <a:pt x="1" y="3"/>
                  </a:moveTo>
                  <a:cubicBezTo>
                    <a:pt x="1" y="3"/>
                    <a:pt x="0" y="7"/>
                    <a:pt x="6" y="4"/>
                  </a:cubicBezTo>
                  <a:cubicBezTo>
                    <a:pt x="11" y="2"/>
                    <a:pt x="12" y="0"/>
                    <a:pt x="12" y="0"/>
                  </a:cubicBezTo>
                  <a:cubicBezTo>
                    <a:pt x="12" y="0"/>
                    <a:pt x="4" y="6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1" name="îṧlíḋé">
              <a:extLst>
                <a:ext uri="{FF2B5EF4-FFF2-40B4-BE49-F238E27FC236}">
                  <a16:creationId xmlns:a16="http://schemas.microsoft.com/office/drawing/2014/main" id="{1C3CDA9D-183B-592F-9A05-9228436D4BAB}"/>
                </a:ext>
              </a:extLst>
            </p:cNvPr>
            <p:cNvSpPr/>
            <p:nvPr/>
          </p:nvSpPr>
          <p:spPr bwMode="auto">
            <a:xfrm>
              <a:off x="6089651" y="4465638"/>
              <a:ext cx="704850" cy="669925"/>
            </a:xfrm>
            <a:custGeom>
              <a:avLst/>
              <a:gdLst>
                <a:gd name="T0" fmla="*/ 43 w 367"/>
                <a:gd name="T1" fmla="*/ 3 h 350"/>
                <a:gd name="T2" fmla="*/ 0 w 367"/>
                <a:gd name="T3" fmla="*/ 64 h 350"/>
                <a:gd name="T4" fmla="*/ 43 w 367"/>
                <a:gd name="T5" fmla="*/ 84 h 350"/>
                <a:gd name="T6" fmla="*/ 99 w 367"/>
                <a:gd name="T7" fmla="*/ 110 h 350"/>
                <a:gd name="T8" fmla="*/ 150 w 367"/>
                <a:gd name="T9" fmla="*/ 293 h 350"/>
                <a:gd name="T10" fmla="*/ 294 w 367"/>
                <a:gd name="T11" fmla="*/ 316 h 350"/>
                <a:gd name="T12" fmla="*/ 332 w 367"/>
                <a:gd name="T13" fmla="*/ 321 h 350"/>
                <a:gd name="T14" fmla="*/ 341 w 367"/>
                <a:gd name="T15" fmla="*/ 198 h 350"/>
                <a:gd name="T16" fmla="*/ 74 w 367"/>
                <a:gd name="T17" fmla="*/ 17 h 350"/>
                <a:gd name="T18" fmla="*/ 43 w 367"/>
                <a:gd name="T19" fmla="*/ 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7" h="350">
                  <a:moveTo>
                    <a:pt x="43" y="3"/>
                  </a:moveTo>
                  <a:cubicBezTo>
                    <a:pt x="43" y="3"/>
                    <a:pt x="12" y="15"/>
                    <a:pt x="0" y="64"/>
                  </a:cubicBezTo>
                  <a:cubicBezTo>
                    <a:pt x="3" y="74"/>
                    <a:pt x="15" y="70"/>
                    <a:pt x="43" y="84"/>
                  </a:cubicBezTo>
                  <a:cubicBezTo>
                    <a:pt x="81" y="105"/>
                    <a:pt x="91" y="99"/>
                    <a:pt x="99" y="110"/>
                  </a:cubicBezTo>
                  <a:cubicBezTo>
                    <a:pt x="153" y="189"/>
                    <a:pt x="102" y="251"/>
                    <a:pt x="150" y="293"/>
                  </a:cubicBezTo>
                  <a:cubicBezTo>
                    <a:pt x="181" y="321"/>
                    <a:pt x="226" y="350"/>
                    <a:pt x="294" y="316"/>
                  </a:cubicBezTo>
                  <a:cubicBezTo>
                    <a:pt x="294" y="316"/>
                    <a:pt x="314" y="334"/>
                    <a:pt x="332" y="321"/>
                  </a:cubicBezTo>
                  <a:cubicBezTo>
                    <a:pt x="350" y="307"/>
                    <a:pt x="367" y="236"/>
                    <a:pt x="341" y="198"/>
                  </a:cubicBezTo>
                  <a:cubicBezTo>
                    <a:pt x="341" y="198"/>
                    <a:pt x="184" y="79"/>
                    <a:pt x="74" y="17"/>
                  </a:cubicBezTo>
                  <a:cubicBezTo>
                    <a:pt x="59" y="9"/>
                    <a:pt x="57" y="0"/>
                    <a:pt x="43" y="3"/>
                  </a:cubicBezTo>
                </a:path>
              </a:pathLst>
            </a:custGeom>
            <a:solidFill>
              <a:srgbClr val="B01E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2" name="iṣ1ïḋé">
              <a:extLst>
                <a:ext uri="{FF2B5EF4-FFF2-40B4-BE49-F238E27FC236}">
                  <a16:creationId xmlns:a16="http://schemas.microsoft.com/office/drawing/2014/main" id="{22698644-FC5B-430C-F273-96518F8B6E4C}"/>
                </a:ext>
              </a:extLst>
            </p:cNvPr>
            <p:cNvSpPr/>
            <p:nvPr/>
          </p:nvSpPr>
          <p:spPr bwMode="auto">
            <a:xfrm>
              <a:off x="6086476" y="4467226"/>
              <a:ext cx="687388" cy="641350"/>
            </a:xfrm>
            <a:custGeom>
              <a:avLst/>
              <a:gdLst>
                <a:gd name="T0" fmla="*/ 44 w 359"/>
                <a:gd name="T1" fmla="*/ 1 h 335"/>
                <a:gd name="T2" fmla="*/ 10 w 359"/>
                <a:gd name="T3" fmla="*/ 37 h 335"/>
                <a:gd name="T4" fmla="*/ 1 w 359"/>
                <a:gd name="T5" fmla="*/ 63 h 335"/>
                <a:gd name="T6" fmla="*/ 6 w 359"/>
                <a:gd name="T7" fmla="*/ 70 h 335"/>
                <a:gd name="T8" fmla="*/ 22 w 359"/>
                <a:gd name="T9" fmla="*/ 75 h 335"/>
                <a:gd name="T10" fmla="*/ 51 w 359"/>
                <a:gd name="T11" fmla="*/ 88 h 335"/>
                <a:gd name="T12" fmla="*/ 89 w 359"/>
                <a:gd name="T13" fmla="*/ 102 h 335"/>
                <a:gd name="T14" fmla="*/ 98 w 359"/>
                <a:gd name="T15" fmla="*/ 108 h 335"/>
                <a:gd name="T16" fmla="*/ 115 w 359"/>
                <a:gd name="T17" fmla="*/ 138 h 335"/>
                <a:gd name="T18" fmla="*/ 128 w 359"/>
                <a:gd name="T19" fmla="*/ 240 h 335"/>
                <a:gd name="T20" fmla="*/ 138 w 359"/>
                <a:gd name="T21" fmla="*/ 279 h 335"/>
                <a:gd name="T22" fmla="*/ 169 w 359"/>
                <a:gd name="T23" fmla="*/ 308 h 335"/>
                <a:gd name="T24" fmla="*/ 254 w 359"/>
                <a:gd name="T25" fmla="*/ 330 h 335"/>
                <a:gd name="T26" fmla="*/ 281 w 359"/>
                <a:gd name="T27" fmla="*/ 322 h 335"/>
                <a:gd name="T28" fmla="*/ 295 w 359"/>
                <a:gd name="T29" fmla="*/ 317 h 335"/>
                <a:gd name="T30" fmla="*/ 296 w 359"/>
                <a:gd name="T31" fmla="*/ 316 h 335"/>
                <a:gd name="T32" fmla="*/ 299 w 359"/>
                <a:gd name="T33" fmla="*/ 318 h 335"/>
                <a:gd name="T34" fmla="*/ 333 w 359"/>
                <a:gd name="T35" fmla="*/ 322 h 335"/>
                <a:gd name="T36" fmla="*/ 349 w 359"/>
                <a:gd name="T37" fmla="*/ 298 h 335"/>
                <a:gd name="T38" fmla="*/ 358 w 359"/>
                <a:gd name="T39" fmla="*/ 256 h 335"/>
                <a:gd name="T40" fmla="*/ 351 w 359"/>
                <a:gd name="T41" fmla="*/ 210 h 335"/>
                <a:gd name="T42" fmla="*/ 341 w 359"/>
                <a:gd name="T43" fmla="*/ 195 h 335"/>
                <a:gd name="T44" fmla="*/ 300 w 359"/>
                <a:gd name="T45" fmla="*/ 164 h 335"/>
                <a:gd name="T46" fmla="*/ 132 w 359"/>
                <a:gd name="T47" fmla="*/ 49 h 335"/>
                <a:gd name="T48" fmla="*/ 86 w 359"/>
                <a:gd name="T49" fmla="*/ 21 h 335"/>
                <a:gd name="T50" fmla="*/ 63 w 359"/>
                <a:gd name="T51" fmla="*/ 5 h 335"/>
                <a:gd name="T52" fmla="*/ 45 w 359"/>
                <a:gd name="T53" fmla="*/ 1 h 335"/>
                <a:gd name="T54" fmla="*/ 45 w 359"/>
                <a:gd name="T55" fmla="*/ 3 h 335"/>
                <a:gd name="T56" fmla="*/ 70 w 359"/>
                <a:gd name="T57" fmla="*/ 14 h 335"/>
                <a:gd name="T58" fmla="*/ 94 w 359"/>
                <a:gd name="T59" fmla="*/ 28 h 335"/>
                <a:gd name="T60" fmla="*/ 139 w 359"/>
                <a:gd name="T61" fmla="*/ 56 h 335"/>
                <a:gd name="T62" fmla="*/ 230 w 359"/>
                <a:gd name="T63" fmla="*/ 117 h 335"/>
                <a:gd name="T64" fmla="*/ 340 w 359"/>
                <a:gd name="T65" fmla="*/ 197 h 335"/>
                <a:gd name="T66" fmla="*/ 353 w 359"/>
                <a:gd name="T67" fmla="*/ 226 h 335"/>
                <a:gd name="T68" fmla="*/ 352 w 359"/>
                <a:gd name="T69" fmla="*/ 277 h 335"/>
                <a:gd name="T70" fmla="*/ 338 w 359"/>
                <a:gd name="T71" fmla="*/ 314 h 335"/>
                <a:gd name="T72" fmla="*/ 298 w 359"/>
                <a:gd name="T73" fmla="*/ 314 h 335"/>
                <a:gd name="T74" fmla="*/ 295 w 359"/>
                <a:gd name="T75" fmla="*/ 314 h 335"/>
                <a:gd name="T76" fmla="*/ 229 w 359"/>
                <a:gd name="T77" fmla="*/ 329 h 335"/>
                <a:gd name="T78" fmla="*/ 182 w 359"/>
                <a:gd name="T79" fmla="*/ 313 h 335"/>
                <a:gd name="T80" fmla="*/ 146 w 359"/>
                <a:gd name="T81" fmla="*/ 285 h 335"/>
                <a:gd name="T82" fmla="*/ 131 w 359"/>
                <a:gd name="T83" fmla="*/ 245 h 335"/>
                <a:gd name="T84" fmla="*/ 130 w 359"/>
                <a:gd name="T85" fmla="*/ 198 h 335"/>
                <a:gd name="T86" fmla="*/ 121 w 359"/>
                <a:gd name="T87" fmla="*/ 144 h 335"/>
                <a:gd name="T88" fmla="*/ 108 w 359"/>
                <a:gd name="T89" fmla="*/ 118 h 335"/>
                <a:gd name="T90" fmla="*/ 97 w 359"/>
                <a:gd name="T91" fmla="*/ 104 h 335"/>
                <a:gd name="T92" fmla="*/ 71 w 359"/>
                <a:gd name="T93" fmla="*/ 94 h 335"/>
                <a:gd name="T94" fmla="*/ 22 w 359"/>
                <a:gd name="T95" fmla="*/ 73 h 335"/>
                <a:gd name="T96" fmla="*/ 7 w 359"/>
                <a:gd name="T97" fmla="*/ 68 h 335"/>
                <a:gd name="T98" fmla="*/ 9 w 359"/>
                <a:gd name="T99" fmla="*/ 47 h 335"/>
                <a:gd name="T100" fmla="*/ 45 w 359"/>
                <a:gd name="T101" fmla="*/ 3 h 335"/>
                <a:gd name="T102" fmla="*/ 44 w 359"/>
                <a:gd name="T103" fmla="*/ 1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9" h="335">
                  <a:moveTo>
                    <a:pt x="44" y="1"/>
                  </a:moveTo>
                  <a:cubicBezTo>
                    <a:pt x="29" y="7"/>
                    <a:pt x="17" y="23"/>
                    <a:pt x="10" y="37"/>
                  </a:cubicBezTo>
                  <a:cubicBezTo>
                    <a:pt x="6" y="46"/>
                    <a:pt x="3" y="54"/>
                    <a:pt x="1" y="63"/>
                  </a:cubicBezTo>
                  <a:cubicBezTo>
                    <a:pt x="0" y="66"/>
                    <a:pt x="4" y="69"/>
                    <a:pt x="6" y="70"/>
                  </a:cubicBezTo>
                  <a:cubicBezTo>
                    <a:pt x="11" y="72"/>
                    <a:pt x="16" y="73"/>
                    <a:pt x="22" y="75"/>
                  </a:cubicBezTo>
                  <a:cubicBezTo>
                    <a:pt x="32" y="78"/>
                    <a:pt x="41" y="83"/>
                    <a:pt x="51" y="88"/>
                  </a:cubicBezTo>
                  <a:cubicBezTo>
                    <a:pt x="63" y="94"/>
                    <a:pt x="76" y="98"/>
                    <a:pt x="89" y="102"/>
                  </a:cubicBezTo>
                  <a:cubicBezTo>
                    <a:pt x="93" y="103"/>
                    <a:pt x="96" y="105"/>
                    <a:pt x="98" y="108"/>
                  </a:cubicBezTo>
                  <a:cubicBezTo>
                    <a:pt x="106" y="116"/>
                    <a:pt x="111" y="128"/>
                    <a:pt x="115" y="138"/>
                  </a:cubicBezTo>
                  <a:cubicBezTo>
                    <a:pt x="129" y="171"/>
                    <a:pt x="126" y="205"/>
                    <a:pt x="128" y="240"/>
                  </a:cubicBezTo>
                  <a:cubicBezTo>
                    <a:pt x="128" y="254"/>
                    <a:pt x="131" y="267"/>
                    <a:pt x="138" y="279"/>
                  </a:cubicBezTo>
                  <a:cubicBezTo>
                    <a:pt x="146" y="291"/>
                    <a:pt x="158" y="300"/>
                    <a:pt x="169" y="308"/>
                  </a:cubicBezTo>
                  <a:cubicBezTo>
                    <a:pt x="194" y="326"/>
                    <a:pt x="223" y="335"/>
                    <a:pt x="254" y="330"/>
                  </a:cubicBezTo>
                  <a:cubicBezTo>
                    <a:pt x="264" y="328"/>
                    <a:pt x="273" y="326"/>
                    <a:pt x="281" y="322"/>
                  </a:cubicBezTo>
                  <a:cubicBezTo>
                    <a:pt x="286" y="321"/>
                    <a:pt x="290" y="319"/>
                    <a:pt x="295" y="317"/>
                  </a:cubicBezTo>
                  <a:cubicBezTo>
                    <a:pt x="296" y="316"/>
                    <a:pt x="295" y="315"/>
                    <a:pt x="296" y="316"/>
                  </a:cubicBezTo>
                  <a:cubicBezTo>
                    <a:pt x="297" y="317"/>
                    <a:pt x="298" y="317"/>
                    <a:pt x="299" y="318"/>
                  </a:cubicBezTo>
                  <a:cubicBezTo>
                    <a:pt x="309" y="326"/>
                    <a:pt x="322" y="328"/>
                    <a:pt x="333" y="322"/>
                  </a:cubicBezTo>
                  <a:cubicBezTo>
                    <a:pt x="341" y="317"/>
                    <a:pt x="346" y="306"/>
                    <a:pt x="349" y="298"/>
                  </a:cubicBezTo>
                  <a:cubicBezTo>
                    <a:pt x="354" y="285"/>
                    <a:pt x="357" y="270"/>
                    <a:pt x="358" y="256"/>
                  </a:cubicBezTo>
                  <a:cubicBezTo>
                    <a:pt x="359" y="240"/>
                    <a:pt x="357" y="224"/>
                    <a:pt x="351" y="210"/>
                  </a:cubicBezTo>
                  <a:cubicBezTo>
                    <a:pt x="349" y="204"/>
                    <a:pt x="346" y="198"/>
                    <a:pt x="341" y="195"/>
                  </a:cubicBezTo>
                  <a:cubicBezTo>
                    <a:pt x="328" y="184"/>
                    <a:pt x="314" y="174"/>
                    <a:pt x="300" y="164"/>
                  </a:cubicBezTo>
                  <a:cubicBezTo>
                    <a:pt x="245" y="124"/>
                    <a:pt x="190" y="85"/>
                    <a:pt x="132" y="49"/>
                  </a:cubicBezTo>
                  <a:cubicBezTo>
                    <a:pt x="117" y="39"/>
                    <a:pt x="102" y="30"/>
                    <a:pt x="86" y="21"/>
                  </a:cubicBezTo>
                  <a:cubicBezTo>
                    <a:pt x="78" y="16"/>
                    <a:pt x="70" y="11"/>
                    <a:pt x="63" y="5"/>
                  </a:cubicBezTo>
                  <a:cubicBezTo>
                    <a:pt x="57" y="1"/>
                    <a:pt x="52" y="0"/>
                    <a:pt x="45" y="1"/>
                  </a:cubicBezTo>
                  <a:cubicBezTo>
                    <a:pt x="43" y="1"/>
                    <a:pt x="43" y="3"/>
                    <a:pt x="45" y="3"/>
                  </a:cubicBezTo>
                  <a:cubicBezTo>
                    <a:pt x="56" y="1"/>
                    <a:pt x="62" y="8"/>
                    <a:pt x="70" y="14"/>
                  </a:cubicBezTo>
                  <a:cubicBezTo>
                    <a:pt x="78" y="20"/>
                    <a:pt x="86" y="23"/>
                    <a:pt x="94" y="28"/>
                  </a:cubicBezTo>
                  <a:cubicBezTo>
                    <a:pt x="109" y="37"/>
                    <a:pt x="124" y="46"/>
                    <a:pt x="139" y="56"/>
                  </a:cubicBezTo>
                  <a:cubicBezTo>
                    <a:pt x="170" y="75"/>
                    <a:pt x="200" y="96"/>
                    <a:pt x="230" y="117"/>
                  </a:cubicBezTo>
                  <a:cubicBezTo>
                    <a:pt x="267" y="143"/>
                    <a:pt x="304" y="170"/>
                    <a:pt x="340" y="197"/>
                  </a:cubicBezTo>
                  <a:cubicBezTo>
                    <a:pt x="348" y="203"/>
                    <a:pt x="351" y="217"/>
                    <a:pt x="353" y="226"/>
                  </a:cubicBezTo>
                  <a:cubicBezTo>
                    <a:pt x="356" y="243"/>
                    <a:pt x="355" y="260"/>
                    <a:pt x="352" y="277"/>
                  </a:cubicBezTo>
                  <a:cubicBezTo>
                    <a:pt x="350" y="290"/>
                    <a:pt x="346" y="304"/>
                    <a:pt x="338" y="314"/>
                  </a:cubicBezTo>
                  <a:cubicBezTo>
                    <a:pt x="327" y="328"/>
                    <a:pt x="309" y="324"/>
                    <a:pt x="298" y="314"/>
                  </a:cubicBezTo>
                  <a:cubicBezTo>
                    <a:pt x="297" y="314"/>
                    <a:pt x="296" y="314"/>
                    <a:pt x="295" y="314"/>
                  </a:cubicBezTo>
                  <a:cubicBezTo>
                    <a:pt x="275" y="324"/>
                    <a:pt x="252" y="331"/>
                    <a:pt x="229" y="329"/>
                  </a:cubicBezTo>
                  <a:cubicBezTo>
                    <a:pt x="212" y="328"/>
                    <a:pt x="196" y="322"/>
                    <a:pt x="182" y="313"/>
                  </a:cubicBezTo>
                  <a:cubicBezTo>
                    <a:pt x="169" y="306"/>
                    <a:pt x="156" y="296"/>
                    <a:pt x="146" y="285"/>
                  </a:cubicBezTo>
                  <a:cubicBezTo>
                    <a:pt x="136" y="274"/>
                    <a:pt x="132" y="259"/>
                    <a:pt x="131" y="245"/>
                  </a:cubicBezTo>
                  <a:cubicBezTo>
                    <a:pt x="129" y="229"/>
                    <a:pt x="130" y="214"/>
                    <a:pt x="130" y="198"/>
                  </a:cubicBezTo>
                  <a:cubicBezTo>
                    <a:pt x="129" y="180"/>
                    <a:pt x="127" y="162"/>
                    <a:pt x="121" y="144"/>
                  </a:cubicBezTo>
                  <a:cubicBezTo>
                    <a:pt x="118" y="135"/>
                    <a:pt x="113" y="127"/>
                    <a:pt x="108" y="118"/>
                  </a:cubicBezTo>
                  <a:cubicBezTo>
                    <a:pt x="105" y="113"/>
                    <a:pt x="102" y="107"/>
                    <a:pt x="97" y="104"/>
                  </a:cubicBezTo>
                  <a:cubicBezTo>
                    <a:pt x="90" y="99"/>
                    <a:pt x="79" y="97"/>
                    <a:pt x="71" y="94"/>
                  </a:cubicBezTo>
                  <a:cubicBezTo>
                    <a:pt x="54" y="88"/>
                    <a:pt x="39" y="78"/>
                    <a:pt x="22" y="73"/>
                  </a:cubicBezTo>
                  <a:cubicBezTo>
                    <a:pt x="17" y="71"/>
                    <a:pt x="12" y="71"/>
                    <a:pt x="7" y="68"/>
                  </a:cubicBezTo>
                  <a:cubicBezTo>
                    <a:pt x="0" y="64"/>
                    <a:pt x="7" y="53"/>
                    <a:pt x="9" y="47"/>
                  </a:cubicBezTo>
                  <a:cubicBezTo>
                    <a:pt x="15" y="30"/>
                    <a:pt x="28" y="10"/>
                    <a:pt x="45" y="3"/>
                  </a:cubicBezTo>
                  <a:cubicBezTo>
                    <a:pt x="47" y="2"/>
                    <a:pt x="46" y="1"/>
                    <a:pt x="44" y="1"/>
                  </a:cubicBezTo>
                </a:path>
              </a:pathLst>
            </a:custGeom>
            <a:solidFill>
              <a:srgbClr val="691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3" name="i$liḓê">
              <a:extLst>
                <a:ext uri="{FF2B5EF4-FFF2-40B4-BE49-F238E27FC236}">
                  <a16:creationId xmlns:a16="http://schemas.microsoft.com/office/drawing/2014/main" id="{49A0055F-DF66-F066-217C-463E63FE15A9}"/>
                </a:ext>
              </a:extLst>
            </p:cNvPr>
            <p:cNvSpPr/>
            <p:nvPr/>
          </p:nvSpPr>
          <p:spPr bwMode="auto">
            <a:xfrm>
              <a:off x="6251576" y="4938713"/>
              <a:ext cx="84138" cy="38100"/>
            </a:xfrm>
            <a:custGeom>
              <a:avLst/>
              <a:gdLst>
                <a:gd name="T0" fmla="*/ 14 w 44"/>
                <a:gd name="T1" fmla="*/ 0 h 20"/>
                <a:gd name="T2" fmla="*/ 13 w 44"/>
                <a:gd name="T3" fmla="*/ 4 h 20"/>
                <a:gd name="T4" fmla="*/ 13 w 44"/>
                <a:gd name="T5" fmla="*/ 4 h 20"/>
                <a:gd name="T6" fmla="*/ 11 w 44"/>
                <a:gd name="T7" fmla="*/ 9 h 20"/>
                <a:gd name="T8" fmla="*/ 0 w 44"/>
                <a:gd name="T9" fmla="*/ 19 h 20"/>
                <a:gd name="T10" fmla="*/ 16 w 44"/>
                <a:gd name="T11" fmla="*/ 20 h 20"/>
                <a:gd name="T12" fmla="*/ 44 w 44"/>
                <a:gd name="T13" fmla="*/ 13 h 20"/>
                <a:gd name="T14" fmla="*/ 43 w 44"/>
                <a:gd name="T15" fmla="*/ 6 h 20"/>
                <a:gd name="T16" fmla="*/ 43 w 44"/>
                <a:gd name="T17" fmla="*/ 5 h 20"/>
                <a:gd name="T18" fmla="*/ 33 w 44"/>
                <a:gd name="T19" fmla="*/ 6 h 20"/>
                <a:gd name="T20" fmla="*/ 14 w 44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20">
                  <a:moveTo>
                    <a:pt x="14" y="0"/>
                  </a:moveTo>
                  <a:cubicBezTo>
                    <a:pt x="14" y="1"/>
                    <a:pt x="13" y="2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5"/>
                    <a:pt x="12" y="7"/>
                    <a:pt x="11" y="9"/>
                  </a:cubicBezTo>
                  <a:cubicBezTo>
                    <a:pt x="9" y="13"/>
                    <a:pt x="6" y="16"/>
                    <a:pt x="0" y="19"/>
                  </a:cubicBezTo>
                  <a:cubicBezTo>
                    <a:pt x="3" y="19"/>
                    <a:pt x="9" y="20"/>
                    <a:pt x="16" y="20"/>
                  </a:cubicBezTo>
                  <a:cubicBezTo>
                    <a:pt x="26" y="20"/>
                    <a:pt x="38" y="18"/>
                    <a:pt x="44" y="13"/>
                  </a:cubicBezTo>
                  <a:cubicBezTo>
                    <a:pt x="44" y="13"/>
                    <a:pt x="42" y="9"/>
                    <a:pt x="43" y="6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5"/>
                    <a:pt x="38" y="6"/>
                    <a:pt x="33" y="6"/>
                  </a:cubicBezTo>
                  <a:cubicBezTo>
                    <a:pt x="27" y="6"/>
                    <a:pt x="20" y="5"/>
                    <a:pt x="14" y="0"/>
                  </a:cubicBezTo>
                </a:path>
              </a:pathLst>
            </a:custGeom>
            <a:solidFill>
              <a:srgbClr val="CE98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4" name="isḻíďè">
              <a:extLst>
                <a:ext uri="{FF2B5EF4-FFF2-40B4-BE49-F238E27FC236}">
                  <a16:creationId xmlns:a16="http://schemas.microsoft.com/office/drawing/2014/main" id="{A330799B-7698-618F-A20F-DEE21A240CE4}"/>
                </a:ext>
              </a:extLst>
            </p:cNvPr>
            <p:cNvSpPr/>
            <p:nvPr/>
          </p:nvSpPr>
          <p:spPr bwMode="auto">
            <a:xfrm>
              <a:off x="6246813" y="4938713"/>
              <a:ext cx="31750" cy="36513"/>
            </a:xfrm>
            <a:custGeom>
              <a:avLst/>
              <a:gdLst>
                <a:gd name="T0" fmla="*/ 13 w 16"/>
                <a:gd name="T1" fmla="*/ 9 h 19"/>
                <a:gd name="T2" fmla="*/ 0 w 16"/>
                <a:gd name="T3" fmla="*/ 19 h 19"/>
                <a:gd name="T4" fmla="*/ 2 w 16"/>
                <a:gd name="T5" fmla="*/ 19 h 19"/>
                <a:gd name="T6" fmla="*/ 13 w 16"/>
                <a:gd name="T7" fmla="*/ 9 h 19"/>
                <a:gd name="T8" fmla="*/ 16 w 16"/>
                <a:gd name="T9" fmla="*/ 0 h 19"/>
                <a:gd name="T10" fmla="*/ 15 w 16"/>
                <a:gd name="T11" fmla="*/ 4 h 19"/>
                <a:gd name="T12" fmla="*/ 15 w 16"/>
                <a:gd name="T13" fmla="*/ 4 h 19"/>
                <a:gd name="T14" fmla="*/ 16 w 16"/>
                <a:gd name="T15" fmla="*/ 0 h 19"/>
                <a:gd name="T16" fmla="*/ 16 w 16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9">
                  <a:moveTo>
                    <a:pt x="13" y="9"/>
                  </a:moveTo>
                  <a:cubicBezTo>
                    <a:pt x="11" y="12"/>
                    <a:pt x="7" y="17"/>
                    <a:pt x="0" y="19"/>
                  </a:cubicBezTo>
                  <a:cubicBezTo>
                    <a:pt x="0" y="19"/>
                    <a:pt x="1" y="19"/>
                    <a:pt x="2" y="19"/>
                  </a:cubicBezTo>
                  <a:cubicBezTo>
                    <a:pt x="8" y="16"/>
                    <a:pt x="11" y="13"/>
                    <a:pt x="13" y="9"/>
                  </a:cubicBezTo>
                  <a:moveTo>
                    <a:pt x="16" y="0"/>
                  </a:moveTo>
                  <a:cubicBezTo>
                    <a:pt x="16" y="0"/>
                    <a:pt x="16" y="1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2"/>
                    <a:pt x="16" y="1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CB8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5" name="iṧ1ïḋe">
              <a:extLst>
                <a:ext uri="{FF2B5EF4-FFF2-40B4-BE49-F238E27FC236}">
                  <a16:creationId xmlns:a16="http://schemas.microsoft.com/office/drawing/2014/main" id="{FA1477D1-35D9-8143-DCB8-698C66E81A74}"/>
                </a:ext>
              </a:extLst>
            </p:cNvPr>
            <p:cNvSpPr/>
            <p:nvPr/>
          </p:nvSpPr>
          <p:spPr bwMode="auto">
            <a:xfrm>
              <a:off x="6334126" y="4948238"/>
              <a:ext cx="0" cy="1588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5E1A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6" name="îṩļiḍê">
              <a:extLst>
                <a:ext uri="{FF2B5EF4-FFF2-40B4-BE49-F238E27FC236}">
                  <a16:creationId xmlns:a16="http://schemas.microsoft.com/office/drawing/2014/main" id="{CB19AD77-00E7-18D4-D7E8-72F7BD92620C}"/>
                </a:ext>
              </a:extLst>
            </p:cNvPr>
            <p:cNvSpPr/>
            <p:nvPr/>
          </p:nvSpPr>
          <p:spPr bwMode="auto">
            <a:xfrm>
              <a:off x="6259513" y="4664076"/>
              <a:ext cx="69850" cy="249238"/>
            </a:xfrm>
            <a:custGeom>
              <a:avLst/>
              <a:gdLst>
                <a:gd name="T0" fmla="*/ 35 w 37"/>
                <a:gd name="T1" fmla="*/ 76 h 130"/>
                <a:gd name="T2" fmla="*/ 37 w 37"/>
                <a:gd name="T3" fmla="*/ 130 h 130"/>
                <a:gd name="T4" fmla="*/ 37 w 37"/>
                <a:gd name="T5" fmla="*/ 129 h 130"/>
                <a:gd name="T6" fmla="*/ 35 w 37"/>
                <a:gd name="T7" fmla="*/ 76 h 130"/>
                <a:gd name="T8" fmla="*/ 0 w 37"/>
                <a:gd name="T9" fmla="*/ 0 h 130"/>
                <a:gd name="T10" fmla="*/ 12 w 37"/>
                <a:gd name="T11" fmla="*/ 10 h 130"/>
                <a:gd name="T12" fmla="*/ 8 w 37"/>
                <a:gd name="T13" fmla="*/ 5 h 130"/>
                <a:gd name="T14" fmla="*/ 0 w 37"/>
                <a:gd name="T1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30">
                  <a:moveTo>
                    <a:pt x="35" y="76"/>
                  </a:moveTo>
                  <a:cubicBezTo>
                    <a:pt x="34" y="97"/>
                    <a:pt x="35" y="115"/>
                    <a:pt x="37" y="130"/>
                  </a:cubicBezTo>
                  <a:cubicBezTo>
                    <a:pt x="37" y="130"/>
                    <a:pt x="37" y="130"/>
                    <a:pt x="37" y="129"/>
                  </a:cubicBezTo>
                  <a:cubicBezTo>
                    <a:pt x="37" y="111"/>
                    <a:pt x="37" y="93"/>
                    <a:pt x="35" y="76"/>
                  </a:cubicBezTo>
                  <a:moveTo>
                    <a:pt x="0" y="0"/>
                  </a:moveTo>
                  <a:cubicBezTo>
                    <a:pt x="5" y="3"/>
                    <a:pt x="9" y="6"/>
                    <a:pt x="12" y="10"/>
                  </a:cubicBezTo>
                  <a:cubicBezTo>
                    <a:pt x="11" y="8"/>
                    <a:pt x="10" y="7"/>
                    <a:pt x="8" y="5"/>
                  </a:cubicBezTo>
                  <a:cubicBezTo>
                    <a:pt x="6" y="2"/>
                    <a:pt x="3" y="1"/>
                    <a:pt x="0" y="0"/>
                  </a:cubicBezTo>
                </a:path>
              </a:pathLst>
            </a:custGeom>
            <a:solidFill>
              <a:srgbClr val="C8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7" name="ï$ľíḍê">
              <a:extLst>
                <a:ext uri="{FF2B5EF4-FFF2-40B4-BE49-F238E27FC236}">
                  <a16:creationId xmlns:a16="http://schemas.microsoft.com/office/drawing/2014/main" id="{1C628950-4D44-6978-062A-B8A51E544E0D}"/>
                </a:ext>
              </a:extLst>
            </p:cNvPr>
            <p:cNvSpPr/>
            <p:nvPr/>
          </p:nvSpPr>
          <p:spPr bwMode="auto">
            <a:xfrm>
              <a:off x="6329363" y="4914901"/>
              <a:ext cx="0" cy="6350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solidFill>
              <a:srgbClr val="BF8D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8" name="işḷíḍé">
              <a:extLst>
                <a:ext uri="{FF2B5EF4-FFF2-40B4-BE49-F238E27FC236}">
                  <a16:creationId xmlns:a16="http://schemas.microsoft.com/office/drawing/2014/main" id="{6555BA54-BE52-55F6-31D4-1A8897EE8868}"/>
                </a:ext>
              </a:extLst>
            </p:cNvPr>
            <p:cNvSpPr/>
            <p:nvPr/>
          </p:nvSpPr>
          <p:spPr bwMode="auto">
            <a:xfrm>
              <a:off x="6329363" y="4911726"/>
              <a:ext cx="0" cy="3175"/>
            </a:xfrm>
            <a:custGeom>
              <a:avLst/>
              <a:gdLst>
                <a:gd name="T0" fmla="*/ 0 h 2"/>
                <a:gd name="T1" fmla="*/ 1 h 2"/>
                <a:gd name="T2" fmla="*/ 2 h 2"/>
                <a:gd name="T3" fmla="*/ 2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solidFill>
              <a:srgbClr val="BD7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9" name="îšļíḋè">
              <a:extLst>
                <a:ext uri="{FF2B5EF4-FFF2-40B4-BE49-F238E27FC236}">
                  <a16:creationId xmlns:a16="http://schemas.microsoft.com/office/drawing/2014/main" id="{A91B18E4-7DA3-C6F2-6589-E48FEF9560A5}"/>
                </a:ext>
              </a:extLst>
            </p:cNvPr>
            <p:cNvSpPr/>
            <p:nvPr/>
          </p:nvSpPr>
          <p:spPr bwMode="auto">
            <a:xfrm>
              <a:off x="6135688" y="4587876"/>
              <a:ext cx="263525" cy="454025"/>
            </a:xfrm>
            <a:custGeom>
              <a:avLst/>
              <a:gdLst>
                <a:gd name="T0" fmla="*/ 104 w 137"/>
                <a:gd name="T1" fmla="*/ 128 h 237"/>
                <a:gd name="T2" fmla="*/ 104 w 137"/>
                <a:gd name="T3" fmla="*/ 135 h 237"/>
                <a:gd name="T4" fmla="*/ 105 w 137"/>
                <a:gd name="T5" fmla="*/ 182 h 237"/>
                <a:gd name="T6" fmla="*/ 110 w 137"/>
                <a:gd name="T7" fmla="*/ 205 h 237"/>
                <a:gd name="T8" fmla="*/ 114 w 137"/>
                <a:gd name="T9" fmla="*/ 213 h 237"/>
                <a:gd name="T10" fmla="*/ 120 w 137"/>
                <a:gd name="T11" fmla="*/ 222 h 237"/>
                <a:gd name="T12" fmla="*/ 137 w 137"/>
                <a:gd name="T13" fmla="*/ 237 h 237"/>
                <a:gd name="T14" fmla="*/ 104 w 137"/>
                <a:gd name="T15" fmla="*/ 128 h 237"/>
                <a:gd name="T16" fmla="*/ 14 w 137"/>
                <a:gd name="T17" fmla="*/ 0 h 237"/>
                <a:gd name="T18" fmla="*/ 14 w 137"/>
                <a:gd name="T19" fmla="*/ 0 h 237"/>
                <a:gd name="T20" fmla="*/ 0 w 137"/>
                <a:gd name="T21" fmla="*/ 11 h 237"/>
                <a:gd name="T22" fmla="*/ 44 w 137"/>
                <a:gd name="T23" fmla="*/ 31 h 237"/>
                <a:gd name="T24" fmla="*/ 51 w 137"/>
                <a:gd name="T25" fmla="*/ 33 h 237"/>
                <a:gd name="T26" fmla="*/ 71 w 137"/>
                <a:gd name="T27" fmla="*/ 41 h 237"/>
                <a:gd name="T28" fmla="*/ 82 w 137"/>
                <a:gd name="T29" fmla="*/ 55 h 237"/>
                <a:gd name="T30" fmla="*/ 95 w 137"/>
                <a:gd name="T31" fmla="*/ 81 h 237"/>
                <a:gd name="T32" fmla="*/ 99 w 137"/>
                <a:gd name="T33" fmla="*/ 95 h 237"/>
                <a:gd name="T34" fmla="*/ 98 w 137"/>
                <a:gd name="T35" fmla="*/ 93 h 237"/>
                <a:gd name="T36" fmla="*/ 14 w 137"/>
                <a:gd name="T37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7" h="237">
                  <a:moveTo>
                    <a:pt x="104" y="128"/>
                  </a:moveTo>
                  <a:cubicBezTo>
                    <a:pt x="104" y="131"/>
                    <a:pt x="104" y="133"/>
                    <a:pt x="104" y="135"/>
                  </a:cubicBezTo>
                  <a:cubicBezTo>
                    <a:pt x="104" y="151"/>
                    <a:pt x="103" y="166"/>
                    <a:pt x="105" y="182"/>
                  </a:cubicBezTo>
                  <a:cubicBezTo>
                    <a:pt x="106" y="190"/>
                    <a:pt x="107" y="197"/>
                    <a:pt x="110" y="205"/>
                  </a:cubicBezTo>
                  <a:cubicBezTo>
                    <a:pt x="111" y="208"/>
                    <a:pt x="113" y="210"/>
                    <a:pt x="114" y="213"/>
                  </a:cubicBezTo>
                  <a:cubicBezTo>
                    <a:pt x="116" y="216"/>
                    <a:pt x="118" y="219"/>
                    <a:pt x="120" y="222"/>
                  </a:cubicBezTo>
                  <a:cubicBezTo>
                    <a:pt x="125" y="227"/>
                    <a:pt x="131" y="233"/>
                    <a:pt x="137" y="237"/>
                  </a:cubicBezTo>
                  <a:cubicBezTo>
                    <a:pt x="124" y="222"/>
                    <a:pt x="113" y="183"/>
                    <a:pt x="104" y="128"/>
                  </a:cubicBezTo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0" y="5"/>
                    <a:pt x="6" y="10"/>
                    <a:pt x="0" y="11"/>
                  </a:cubicBezTo>
                  <a:cubicBezTo>
                    <a:pt x="15" y="17"/>
                    <a:pt x="29" y="25"/>
                    <a:pt x="44" y="31"/>
                  </a:cubicBezTo>
                  <a:cubicBezTo>
                    <a:pt x="47" y="32"/>
                    <a:pt x="49" y="32"/>
                    <a:pt x="51" y="33"/>
                  </a:cubicBezTo>
                  <a:cubicBezTo>
                    <a:pt x="58" y="35"/>
                    <a:pt x="66" y="37"/>
                    <a:pt x="71" y="41"/>
                  </a:cubicBezTo>
                  <a:cubicBezTo>
                    <a:pt x="76" y="44"/>
                    <a:pt x="79" y="50"/>
                    <a:pt x="82" y="55"/>
                  </a:cubicBezTo>
                  <a:cubicBezTo>
                    <a:pt x="87" y="64"/>
                    <a:pt x="92" y="72"/>
                    <a:pt x="95" y="81"/>
                  </a:cubicBezTo>
                  <a:cubicBezTo>
                    <a:pt x="96" y="86"/>
                    <a:pt x="98" y="90"/>
                    <a:pt x="99" y="95"/>
                  </a:cubicBezTo>
                  <a:cubicBezTo>
                    <a:pt x="99" y="94"/>
                    <a:pt x="99" y="93"/>
                    <a:pt x="98" y="93"/>
                  </a:cubicBezTo>
                  <a:cubicBezTo>
                    <a:pt x="115" y="35"/>
                    <a:pt x="24" y="3"/>
                    <a:pt x="14" y="0"/>
                  </a:cubicBezTo>
                </a:path>
              </a:pathLst>
            </a:custGeom>
            <a:solidFill>
              <a:srgbClr val="922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0" name="isḻïḋè">
              <a:extLst>
                <a:ext uri="{FF2B5EF4-FFF2-40B4-BE49-F238E27FC236}">
                  <a16:creationId xmlns:a16="http://schemas.microsoft.com/office/drawing/2014/main" id="{060BB24D-6466-12E7-2F2C-A4E1A0A6229C}"/>
                </a:ext>
              </a:extLst>
            </p:cNvPr>
            <p:cNvSpPr/>
            <p:nvPr/>
          </p:nvSpPr>
          <p:spPr bwMode="auto">
            <a:xfrm>
              <a:off x="6132513" y="4608513"/>
              <a:ext cx="276225" cy="444500"/>
            </a:xfrm>
            <a:custGeom>
              <a:avLst/>
              <a:gdLst>
                <a:gd name="T0" fmla="*/ 116 w 144"/>
                <a:gd name="T1" fmla="*/ 202 h 232"/>
                <a:gd name="T2" fmla="*/ 144 w 144"/>
                <a:gd name="T3" fmla="*/ 232 h 232"/>
                <a:gd name="T4" fmla="*/ 139 w 144"/>
                <a:gd name="T5" fmla="*/ 226 h 232"/>
                <a:gd name="T6" fmla="*/ 122 w 144"/>
                <a:gd name="T7" fmla="*/ 211 h 232"/>
                <a:gd name="T8" fmla="*/ 116 w 144"/>
                <a:gd name="T9" fmla="*/ 202 h 232"/>
                <a:gd name="T10" fmla="*/ 53 w 144"/>
                <a:gd name="T11" fmla="*/ 22 h 232"/>
                <a:gd name="T12" fmla="*/ 66 w 144"/>
                <a:gd name="T13" fmla="*/ 29 h 232"/>
                <a:gd name="T14" fmla="*/ 74 w 144"/>
                <a:gd name="T15" fmla="*/ 34 h 232"/>
                <a:gd name="T16" fmla="*/ 78 w 144"/>
                <a:gd name="T17" fmla="*/ 39 h 232"/>
                <a:gd name="T18" fmla="*/ 102 w 144"/>
                <a:gd name="T19" fmla="*/ 96 h 232"/>
                <a:gd name="T20" fmla="*/ 101 w 144"/>
                <a:gd name="T21" fmla="*/ 105 h 232"/>
                <a:gd name="T22" fmla="*/ 103 w 144"/>
                <a:gd name="T23" fmla="*/ 158 h 232"/>
                <a:gd name="T24" fmla="*/ 103 w 144"/>
                <a:gd name="T25" fmla="*/ 160 h 232"/>
                <a:gd name="T26" fmla="*/ 103 w 144"/>
                <a:gd name="T27" fmla="*/ 163 h 232"/>
                <a:gd name="T28" fmla="*/ 112 w 144"/>
                <a:gd name="T29" fmla="*/ 194 h 232"/>
                <a:gd name="T30" fmla="*/ 107 w 144"/>
                <a:gd name="T31" fmla="*/ 171 h 232"/>
                <a:gd name="T32" fmla="*/ 106 w 144"/>
                <a:gd name="T33" fmla="*/ 124 h 232"/>
                <a:gd name="T34" fmla="*/ 106 w 144"/>
                <a:gd name="T35" fmla="*/ 117 h 232"/>
                <a:gd name="T36" fmla="*/ 101 w 144"/>
                <a:gd name="T37" fmla="*/ 84 h 232"/>
                <a:gd name="T38" fmla="*/ 97 w 144"/>
                <a:gd name="T39" fmla="*/ 70 h 232"/>
                <a:gd name="T40" fmla="*/ 84 w 144"/>
                <a:gd name="T41" fmla="*/ 44 h 232"/>
                <a:gd name="T42" fmla="*/ 73 w 144"/>
                <a:gd name="T43" fmla="*/ 30 h 232"/>
                <a:gd name="T44" fmla="*/ 53 w 144"/>
                <a:gd name="T45" fmla="*/ 22 h 232"/>
                <a:gd name="T46" fmla="*/ 2 w 144"/>
                <a:gd name="T47" fmla="*/ 0 h 232"/>
                <a:gd name="T48" fmla="*/ 1 w 144"/>
                <a:gd name="T49" fmla="*/ 0 h 232"/>
                <a:gd name="T50" fmla="*/ 0 w 144"/>
                <a:gd name="T51" fmla="*/ 1 h 232"/>
                <a:gd name="T52" fmla="*/ 36 w 144"/>
                <a:gd name="T53" fmla="*/ 18 h 232"/>
                <a:gd name="T54" fmla="*/ 46 w 144"/>
                <a:gd name="T55" fmla="*/ 20 h 232"/>
                <a:gd name="T56" fmla="*/ 2 w 144"/>
                <a:gd name="T57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4" h="232">
                  <a:moveTo>
                    <a:pt x="116" y="202"/>
                  </a:moveTo>
                  <a:cubicBezTo>
                    <a:pt x="129" y="226"/>
                    <a:pt x="144" y="232"/>
                    <a:pt x="144" y="232"/>
                  </a:cubicBezTo>
                  <a:cubicBezTo>
                    <a:pt x="143" y="230"/>
                    <a:pt x="141" y="229"/>
                    <a:pt x="139" y="226"/>
                  </a:cubicBezTo>
                  <a:cubicBezTo>
                    <a:pt x="133" y="222"/>
                    <a:pt x="127" y="216"/>
                    <a:pt x="122" y="211"/>
                  </a:cubicBezTo>
                  <a:cubicBezTo>
                    <a:pt x="120" y="208"/>
                    <a:pt x="118" y="205"/>
                    <a:pt x="116" y="202"/>
                  </a:cubicBezTo>
                  <a:moveTo>
                    <a:pt x="53" y="22"/>
                  </a:moveTo>
                  <a:cubicBezTo>
                    <a:pt x="58" y="24"/>
                    <a:pt x="62" y="26"/>
                    <a:pt x="66" y="29"/>
                  </a:cubicBezTo>
                  <a:cubicBezTo>
                    <a:pt x="69" y="30"/>
                    <a:pt x="72" y="31"/>
                    <a:pt x="74" y="34"/>
                  </a:cubicBezTo>
                  <a:cubicBezTo>
                    <a:pt x="76" y="36"/>
                    <a:pt x="77" y="37"/>
                    <a:pt x="78" y="39"/>
                  </a:cubicBezTo>
                  <a:cubicBezTo>
                    <a:pt x="89" y="51"/>
                    <a:pt x="97" y="70"/>
                    <a:pt x="102" y="96"/>
                  </a:cubicBezTo>
                  <a:cubicBezTo>
                    <a:pt x="102" y="99"/>
                    <a:pt x="101" y="102"/>
                    <a:pt x="101" y="105"/>
                  </a:cubicBezTo>
                  <a:cubicBezTo>
                    <a:pt x="103" y="122"/>
                    <a:pt x="103" y="140"/>
                    <a:pt x="103" y="158"/>
                  </a:cubicBezTo>
                  <a:cubicBezTo>
                    <a:pt x="103" y="159"/>
                    <a:pt x="103" y="160"/>
                    <a:pt x="103" y="160"/>
                  </a:cubicBezTo>
                  <a:cubicBezTo>
                    <a:pt x="103" y="161"/>
                    <a:pt x="103" y="162"/>
                    <a:pt x="103" y="163"/>
                  </a:cubicBezTo>
                  <a:cubicBezTo>
                    <a:pt x="105" y="175"/>
                    <a:pt x="109" y="185"/>
                    <a:pt x="112" y="194"/>
                  </a:cubicBezTo>
                  <a:cubicBezTo>
                    <a:pt x="109" y="186"/>
                    <a:pt x="108" y="179"/>
                    <a:pt x="107" y="171"/>
                  </a:cubicBezTo>
                  <a:cubicBezTo>
                    <a:pt x="105" y="155"/>
                    <a:pt x="106" y="140"/>
                    <a:pt x="106" y="124"/>
                  </a:cubicBezTo>
                  <a:cubicBezTo>
                    <a:pt x="106" y="122"/>
                    <a:pt x="106" y="120"/>
                    <a:pt x="106" y="117"/>
                  </a:cubicBezTo>
                  <a:cubicBezTo>
                    <a:pt x="104" y="107"/>
                    <a:pt x="102" y="95"/>
                    <a:pt x="101" y="84"/>
                  </a:cubicBezTo>
                  <a:cubicBezTo>
                    <a:pt x="100" y="79"/>
                    <a:pt x="98" y="75"/>
                    <a:pt x="97" y="70"/>
                  </a:cubicBezTo>
                  <a:cubicBezTo>
                    <a:pt x="94" y="61"/>
                    <a:pt x="89" y="53"/>
                    <a:pt x="84" y="44"/>
                  </a:cubicBezTo>
                  <a:cubicBezTo>
                    <a:pt x="81" y="39"/>
                    <a:pt x="78" y="33"/>
                    <a:pt x="73" y="30"/>
                  </a:cubicBezTo>
                  <a:cubicBezTo>
                    <a:pt x="68" y="26"/>
                    <a:pt x="60" y="24"/>
                    <a:pt x="53" y="22"/>
                  </a:cubicBezTo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4" y="2"/>
                    <a:pt x="19" y="8"/>
                    <a:pt x="36" y="18"/>
                  </a:cubicBezTo>
                  <a:cubicBezTo>
                    <a:pt x="40" y="18"/>
                    <a:pt x="43" y="19"/>
                    <a:pt x="46" y="20"/>
                  </a:cubicBezTo>
                  <a:cubicBezTo>
                    <a:pt x="31" y="14"/>
                    <a:pt x="17" y="6"/>
                    <a:pt x="2" y="0"/>
                  </a:cubicBezTo>
                </a:path>
              </a:pathLst>
            </a:custGeom>
            <a:solidFill>
              <a:srgbClr val="581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1" name="íṡľïḋê">
              <a:extLst>
                <a:ext uri="{FF2B5EF4-FFF2-40B4-BE49-F238E27FC236}">
                  <a16:creationId xmlns:a16="http://schemas.microsoft.com/office/drawing/2014/main" id="{D264CEC6-19F4-4404-DC6D-D892D8CC191C}"/>
                </a:ext>
              </a:extLst>
            </p:cNvPr>
            <p:cNvSpPr/>
            <p:nvPr/>
          </p:nvSpPr>
          <p:spPr bwMode="auto">
            <a:xfrm>
              <a:off x="6234113" y="4995863"/>
              <a:ext cx="131763" cy="39688"/>
            </a:xfrm>
            <a:custGeom>
              <a:avLst/>
              <a:gdLst>
                <a:gd name="T0" fmla="*/ 60 w 69"/>
                <a:gd name="T1" fmla="*/ 0 h 21"/>
                <a:gd name="T2" fmla="*/ 22 w 69"/>
                <a:gd name="T3" fmla="*/ 10 h 21"/>
                <a:gd name="T4" fmla="*/ 0 w 69"/>
                <a:gd name="T5" fmla="*/ 7 h 21"/>
                <a:gd name="T6" fmla="*/ 1 w 69"/>
                <a:gd name="T7" fmla="*/ 9 h 21"/>
                <a:gd name="T8" fmla="*/ 1 w 69"/>
                <a:gd name="T9" fmla="*/ 10 h 21"/>
                <a:gd name="T10" fmla="*/ 1 w 69"/>
                <a:gd name="T11" fmla="*/ 21 h 21"/>
                <a:gd name="T12" fmla="*/ 63 w 69"/>
                <a:gd name="T13" fmla="*/ 12 h 21"/>
                <a:gd name="T14" fmla="*/ 69 w 69"/>
                <a:gd name="T15" fmla="*/ 12 h 21"/>
                <a:gd name="T16" fmla="*/ 61 w 69"/>
                <a:gd name="T17" fmla="*/ 3 h 21"/>
                <a:gd name="T18" fmla="*/ 60 w 69"/>
                <a:gd name="T1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21">
                  <a:moveTo>
                    <a:pt x="60" y="0"/>
                  </a:moveTo>
                  <a:cubicBezTo>
                    <a:pt x="58" y="2"/>
                    <a:pt x="45" y="10"/>
                    <a:pt x="22" y="10"/>
                  </a:cubicBezTo>
                  <a:cubicBezTo>
                    <a:pt x="15" y="10"/>
                    <a:pt x="8" y="9"/>
                    <a:pt x="0" y="7"/>
                  </a:cubicBezTo>
                  <a:cubicBezTo>
                    <a:pt x="0" y="8"/>
                    <a:pt x="0" y="8"/>
                    <a:pt x="1" y="9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3" y="15"/>
                    <a:pt x="3" y="18"/>
                    <a:pt x="1" y="21"/>
                  </a:cubicBezTo>
                  <a:cubicBezTo>
                    <a:pt x="8" y="19"/>
                    <a:pt x="48" y="12"/>
                    <a:pt x="63" y="12"/>
                  </a:cubicBezTo>
                  <a:cubicBezTo>
                    <a:pt x="66" y="12"/>
                    <a:pt x="68" y="12"/>
                    <a:pt x="69" y="12"/>
                  </a:cubicBezTo>
                  <a:cubicBezTo>
                    <a:pt x="66" y="9"/>
                    <a:pt x="63" y="6"/>
                    <a:pt x="61" y="3"/>
                  </a:cubicBezTo>
                  <a:cubicBezTo>
                    <a:pt x="61" y="2"/>
                    <a:pt x="60" y="1"/>
                    <a:pt x="60" y="0"/>
                  </a:cubicBezTo>
                </a:path>
              </a:pathLst>
            </a:custGeom>
            <a:solidFill>
              <a:srgbClr val="CE98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2" name="iSḷíḋé">
              <a:extLst>
                <a:ext uri="{FF2B5EF4-FFF2-40B4-BE49-F238E27FC236}">
                  <a16:creationId xmlns:a16="http://schemas.microsoft.com/office/drawing/2014/main" id="{E83D4285-D5C8-0711-4DFC-144703A0A945}"/>
                </a:ext>
              </a:extLst>
            </p:cNvPr>
            <p:cNvSpPr/>
            <p:nvPr/>
          </p:nvSpPr>
          <p:spPr bwMode="auto">
            <a:xfrm>
              <a:off x="6232526" y="5008563"/>
              <a:ext cx="7938" cy="26988"/>
            </a:xfrm>
            <a:custGeom>
              <a:avLst/>
              <a:gdLst>
                <a:gd name="T0" fmla="*/ 2 w 4"/>
                <a:gd name="T1" fmla="*/ 3 h 14"/>
                <a:gd name="T2" fmla="*/ 1 w 4"/>
                <a:gd name="T3" fmla="*/ 14 h 14"/>
                <a:gd name="T4" fmla="*/ 2 w 4"/>
                <a:gd name="T5" fmla="*/ 14 h 14"/>
                <a:gd name="T6" fmla="*/ 2 w 4"/>
                <a:gd name="T7" fmla="*/ 3 h 14"/>
                <a:gd name="T8" fmla="*/ 0 w 4"/>
                <a:gd name="T9" fmla="*/ 0 h 14"/>
                <a:gd name="T10" fmla="*/ 2 w 4"/>
                <a:gd name="T11" fmla="*/ 2 h 14"/>
                <a:gd name="T12" fmla="*/ 1 w 4"/>
                <a:gd name="T13" fmla="*/ 0 h 14"/>
                <a:gd name="T14" fmla="*/ 0 w 4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4">
                  <a:moveTo>
                    <a:pt x="2" y="3"/>
                  </a:moveTo>
                  <a:cubicBezTo>
                    <a:pt x="4" y="6"/>
                    <a:pt x="4" y="11"/>
                    <a:pt x="1" y="14"/>
                  </a:cubicBezTo>
                  <a:cubicBezTo>
                    <a:pt x="1" y="14"/>
                    <a:pt x="2" y="14"/>
                    <a:pt x="2" y="14"/>
                  </a:cubicBezTo>
                  <a:cubicBezTo>
                    <a:pt x="4" y="11"/>
                    <a:pt x="4" y="8"/>
                    <a:pt x="2" y="3"/>
                  </a:cubicBezTo>
                  <a:moveTo>
                    <a:pt x="0" y="0"/>
                  </a:moveTo>
                  <a:cubicBezTo>
                    <a:pt x="0" y="0"/>
                    <a:pt x="1" y="1"/>
                    <a:pt x="2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CB8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3" name="íšḷiḍê">
              <a:extLst>
                <a:ext uri="{FF2B5EF4-FFF2-40B4-BE49-F238E27FC236}">
                  <a16:creationId xmlns:a16="http://schemas.microsoft.com/office/drawing/2014/main" id="{7925C94B-4E27-446D-71C1-FA4FA3C07465}"/>
                </a:ext>
              </a:extLst>
            </p:cNvPr>
            <p:cNvSpPr/>
            <p:nvPr/>
          </p:nvSpPr>
          <p:spPr bwMode="auto">
            <a:xfrm>
              <a:off x="6348413" y="4995863"/>
              <a:ext cx="17463" cy="22225"/>
            </a:xfrm>
            <a:custGeom>
              <a:avLst/>
              <a:gdLst>
                <a:gd name="T0" fmla="*/ 0 w 9"/>
                <a:gd name="T1" fmla="*/ 0 h 12"/>
                <a:gd name="T2" fmla="*/ 0 w 9"/>
                <a:gd name="T3" fmla="*/ 0 h 12"/>
                <a:gd name="T4" fmla="*/ 1 w 9"/>
                <a:gd name="T5" fmla="*/ 3 h 12"/>
                <a:gd name="T6" fmla="*/ 9 w 9"/>
                <a:gd name="T7" fmla="*/ 12 h 12"/>
                <a:gd name="T8" fmla="*/ 9 w 9"/>
                <a:gd name="T9" fmla="*/ 12 h 12"/>
                <a:gd name="T10" fmla="*/ 0 w 9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3" y="6"/>
                    <a:pt x="6" y="9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1" y="4"/>
                    <a:pt x="0" y="0"/>
                  </a:cubicBezTo>
                </a:path>
              </a:pathLst>
            </a:custGeom>
            <a:solidFill>
              <a:srgbClr val="5E1A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4" name="îṧľíḋè">
              <a:extLst>
                <a:ext uri="{FF2B5EF4-FFF2-40B4-BE49-F238E27FC236}">
                  <a16:creationId xmlns:a16="http://schemas.microsoft.com/office/drawing/2014/main" id="{5E008A2A-6335-69A8-BDE0-6FC6A565C3DB}"/>
                </a:ext>
              </a:extLst>
            </p:cNvPr>
            <p:cNvSpPr/>
            <p:nvPr/>
          </p:nvSpPr>
          <p:spPr bwMode="auto">
            <a:xfrm>
              <a:off x="6078538" y="4465638"/>
              <a:ext cx="149225" cy="144463"/>
            </a:xfrm>
            <a:custGeom>
              <a:avLst/>
              <a:gdLst>
                <a:gd name="T0" fmla="*/ 51 w 78"/>
                <a:gd name="T1" fmla="*/ 1 h 76"/>
                <a:gd name="T2" fmla="*/ 6 w 78"/>
                <a:gd name="T3" fmla="*/ 59 h 76"/>
                <a:gd name="T4" fmla="*/ 27 w 78"/>
                <a:gd name="T5" fmla="*/ 75 h 76"/>
                <a:gd name="T6" fmla="*/ 54 w 78"/>
                <a:gd name="T7" fmla="*/ 45 h 76"/>
                <a:gd name="T8" fmla="*/ 78 w 78"/>
                <a:gd name="T9" fmla="*/ 15 h 76"/>
                <a:gd name="T10" fmla="*/ 51 w 78"/>
                <a:gd name="T11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76">
                  <a:moveTo>
                    <a:pt x="51" y="1"/>
                  </a:moveTo>
                  <a:cubicBezTo>
                    <a:pt x="51" y="1"/>
                    <a:pt x="19" y="11"/>
                    <a:pt x="6" y="59"/>
                  </a:cubicBezTo>
                  <a:cubicBezTo>
                    <a:pt x="6" y="59"/>
                    <a:pt x="0" y="73"/>
                    <a:pt x="27" y="75"/>
                  </a:cubicBezTo>
                  <a:cubicBezTo>
                    <a:pt x="37" y="76"/>
                    <a:pt x="46" y="60"/>
                    <a:pt x="54" y="45"/>
                  </a:cubicBezTo>
                  <a:cubicBezTo>
                    <a:pt x="62" y="30"/>
                    <a:pt x="70" y="14"/>
                    <a:pt x="78" y="15"/>
                  </a:cubicBezTo>
                  <a:cubicBezTo>
                    <a:pt x="78" y="15"/>
                    <a:pt x="61" y="0"/>
                    <a:pt x="51" y="1"/>
                  </a:cubicBezTo>
                </a:path>
              </a:pathLst>
            </a:custGeom>
            <a:solidFill>
              <a:srgbClr val="EDB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5" name="í$lidè">
              <a:extLst>
                <a:ext uri="{FF2B5EF4-FFF2-40B4-BE49-F238E27FC236}">
                  <a16:creationId xmlns:a16="http://schemas.microsoft.com/office/drawing/2014/main" id="{7C044EA2-1938-D1DF-A3D7-59408E129ECE}"/>
                </a:ext>
              </a:extLst>
            </p:cNvPr>
            <p:cNvSpPr/>
            <p:nvPr/>
          </p:nvSpPr>
          <p:spPr bwMode="auto">
            <a:xfrm>
              <a:off x="6084888" y="4465638"/>
              <a:ext cx="147638" cy="147638"/>
            </a:xfrm>
            <a:custGeom>
              <a:avLst/>
              <a:gdLst>
                <a:gd name="T0" fmla="*/ 47 w 77"/>
                <a:gd name="T1" fmla="*/ 1 h 77"/>
                <a:gd name="T2" fmla="*/ 21 w 77"/>
                <a:gd name="T3" fmla="*/ 21 h 77"/>
                <a:gd name="T4" fmla="*/ 2 w 77"/>
                <a:gd name="T5" fmla="*/ 57 h 77"/>
                <a:gd name="T6" fmla="*/ 3 w 77"/>
                <a:gd name="T7" fmla="*/ 69 h 77"/>
                <a:gd name="T8" fmla="*/ 26 w 77"/>
                <a:gd name="T9" fmla="*/ 75 h 77"/>
                <a:gd name="T10" fmla="*/ 41 w 77"/>
                <a:gd name="T11" fmla="*/ 64 h 77"/>
                <a:gd name="T12" fmla="*/ 57 w 77"/>
                <a:gd name="T13" fmla="*/ 37 h 77"/>
                <a:gd name="T14" fmla="*/ 75 w 77"/>
                <a:gd name="T15" fmla="*/ 16 h 77"/>
                <a:gd name="T16" fmla="*/ 77 w 77"/>
                <a:gd name="T17" fmla="*/ 15 h 77"/>
                <a:gd name="T18" fmla="*/ 48 w 77"/>
                <a:gd name="T19" fmla="*/ 1 h 77"/>
                <a:gd name="T20" fmla="*/ 48 w 77"/>
                <a:gd name="T21" fmla="*/ 2 h 77"/>
                <a:gd name="T22" fmla="*/ 74 w 77"/>
                <a:gd name="T23" fmla="*/ 16 h 77"/>
                <a:gd name="T24" fmla="*/ 76 w 77"/>
                <a:gd name="T25" fmla="*/ 15 h 77"/>
                <a:gd name="T26" fmla="*/ 53 w 77"/>
                <a:gd name="T27" fmla="*/ 39 h 77"/>
                <a:gd name="T28" fmla="*/ 39 w 77"/>
                <a:gd name="T29" fmla="*/ 62 h 77"/>
                <a:gd name="T30" fmla="*/ 31 w 77"/>
                <a:gd name="T31" fmla="*/ 72 h 77"/>
                <a:gd name="T32" fmla="*/ 9 w 77"/>
                <a:gd name="T33" fmla="*/ 71 h 77"/>
                <a:gd name="T34" fmla="*/ 4 w 77"/>
                <a:gd name="T35" fmla="*/ 59 h 77"/>
                <a:gd name="T36" fmla="*/ 19 w 77"/>
                <a:gd name="T37" fmla="*/ 26 h 77"/>
                <a:gd name="T38" fmla="*/ 48 w 77"/>
                <a:gd name="T39" fmla="*/ 1 h 77"/>
                <a:gd name="T40" fmla="*/ 47 w 77"/>
                <a:gd name="T41" fmla="*/ 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" h="77">
                  <a:moveTo>
                    <a:pt x="47" y="1"/>
                  </a:moveTo>
                  <a:cubicBezTo>
                    <a:pt x="37" y="4"/>
                    <a:pt x="28" y="12"/>
                    <a:pt x="21" y="21"/>
                  </a:cubicBezTo>
                  <a:cubicBezTo>
                    <a:pt x="12" y="31"/>
                    <a:pt x="6" y="44"/>
                    <a:pt x="2" y="57"/>
                  </a:cubicBezTo>
                  <a:cubicBezTo>
                    <a:pt x="1" y="61"/>
                    <a:pt x="0" y="65"/>
                    <a:pt x="3" y="69"/>
                  </a:cubicBezTo>
                  <a:cubicBezTo>
                    <a:pt x="7" y="74"/>
                    <a:pt x="19" y="77"/>
                    <a:pt x="26" y="75"/>
                  </a:cubicBezTo>
                  <a:cubicBezTo>
                    <a:pt x="32" y="74"/>
                    <a:pt x="37" y="70"/>
                    <a:pt x="41" y="64"/>
                  </a:cubicBezTo>
                  <a:cubicBezTo>
                    <a:pt x="47" y="56"/>
                    <a:pt x="52" y="46"/>
                    <a:pt x="57" y="37"/>
                  </a:cubicBezTo>
                  <a:cubicBezTo>
                    <a:pt x="60" y="32"/>
                    <a:pt x="67" y="15"/>
                    <a:pt x="75" y="16"/>
                  </a:cubicBezTo>
                  <a:cubicBezTo>
                    <a:pt x="75" y="16"/>
                    <a:pt x="77" y="16"/>
                    <a:pt x="77" y="15"/>
                  </a:cubicBezTo>
                  <a:cubicBezTo>
                    <a:pt x="69" y="8"/>
                    <a:pt x="59" y="0"/>
                    <a:pt x="48" y="1"/>
                  </a:cubicBezTo>
                  <a:cubicBezTo>
                    <a:pt x="47" y="1"/>
                    <a:pt x="45" y="2"/>
                    <a:pt x="48" y="2"/>
                  </a:cubicBezTo>
                  <a:cubicBezTo>
                    <a:pt x="57" y="1"/>
                    <a:pt x="67" y="10"/>
                    <a:pt x="74" y="16"/>
                  </a:cubicBezTo>
                  <a:cubicBezTo>
                    <a:pt x="75" y="15"/>
                    <a:pt x="75" y="15"/>
                    <a:pt x="76" y="15"/>
                  </a:cubicBezTo>
                  <a:cubicBezTo>
                    <a:pt x="64" y="14"/>
                    <a:pt x="57" y="31"/>
                    <a:pt x="53" y="39"/>
                  </a:cubicBezTo>
                  <a:cubicBezTo>
                    <a:pt x="49" y="47"/>
                    <a:pt x="44" y="55"/>
                    <a:pt x="39" y="62"/>
                  </a:cubicBezTo>
                  <a:cubicBezTo>
                    <a:pt x="37" y="66"/>
                    <a:pt x="34" y="69"/>
                    <a:pt x="31" y="72"/>
                  </a:cubicBezTo>
                  <a:cubicBezTo>
                    <a:pt x="25" y="77"/>
                    <a:pt x="16" y="74"/>
                    <a:pt x="9" y="71"/>
                  </a:cubicBezTo>
                  <a:cubicBezTo>
                    <a:pt x="5" y="68"/>
                    <a:pt x="3" y="64"/>
                    <a:pt x="4" y="59"/>
                  </a:cubicBezTo>
                  <a:cubicBezTo>
                    <a:pt x="8" y="47"/>
                    <a:pt x="12" y="36"/>
                    <a:pt x="19" y="26"/>
                  </a:cubicBezTo>
                  <a:cubicBezTo>
                    <a:pt x="26" y="16"/>
                    <a:pt x="37" y="5"/>
                    <a:pt x="48" y="1"/>
                  </a:cubicBezTo>
                  <a:cubicBezTo>
                    <a:pt x="50" y="1"/>
                    <a:pt x="49" y="0"/>
                    <a:pt x="47" y="1"/>
                  </a:cubicBezTo>
                </a:path>
              </a:pathLst>
            </a:custGeom>
            <a:solidFill>
              <a:srgbClr val="E892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6" name="i$ḻiďê">
              <a:extLst>
                <a:ext uri="{FF2B5EF4-FFF2-40B4-BE49-F238E27FC236}">
                  <a16:creationId xmlns:a16="http://schemas.microsoft.com/office/drawing/2014/main" id="{761A810B-9B06-0A1C-F843-F00D179A8353}"/>
                </a:ext>
              </a:extLst>
            </p:cNvPr>
            <p:cNvSpPr/>
            <p:nvPr/>
          </p:nvSpPr>
          <p:spPr bwMode="auto">
            <a:xfrm>
              <a:off x="6400801" y="4619626"/>
              <a:ext cx="160338" cy="271463"/>
            </a:xfrm>
            <a:custGeom>
              <a:avLst/>
              <a:gdLst>
                <a:gd name="T0" fmla="*/ 2 w 84"/>
                <a:gd name="T1" fmla="*/ 12 h 141"/>
                <a:gd name="T2" fmla="*/ 33 w 84"/>
                <a:gd name="T3" fmla="*/ 141 h 141"/>
                <a:gd name="T4" fmla="*/ 84 w 84"/>
                <a:gd name="T5" fmla="*/ 76 h 141"/>
                <a:gd name="T6" fmla="*/ 32 w 84"/>
                <a:gd name="T7" fmla="*/ 0 h 141"/>
                <a:gd name="T8" fmla="*/ 2 w 84"/>
                <a:gd name="T9" fmla="*/ 1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41">
                  <a:moveTo>
                    <a:pt x="2" y="12"/>
                  </a:moveTo>
                  <a:cubicBezTo>
                    <a:pt x="2" y="12"/>
                    <a:pt x="0" y="75"/>
                    <a:pt x="33" y="141"/>
                  </a:cubicBezTo>
                  <a:cubicBezTo>
                    <a:pt x="33" y="141"/>
                    <a:pt x="49" y="89"/>
                    <a:pt x="84" y="7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" y="12"/>
                    <a:pt x="2" y="12"/>
                    <a:pt x="2" y="12"/>
                  </a:cubicBezTo>
                </a:path>
              </a:pathLst>
            </a:custGeom>
            <a:solidFill>
              <a:srgbClr val="EDB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7" name="íSḷïdè">
              <a:extLst>
                <a:ext uri="{FF2B5EF4-FFF2-40B4-BE49-F238E27FC236}">
                  <a16:creationId xmlns:a16="http://schemas.microsoft.com/office/drawing/2014/main" id="{BE565903-3239-305F-4AAC-E3BE625CBEFB}"/>
                </a:ext>
              </a:extLst>
            </p:cNvPr>
            <p:cNvSpPr/>
            <p:nvPr/>
          </p:nvSpPr>
          <p:spPr bwMode="auto">
            <a:xfrm>
              <a:off x="6397626" y="4618038"/>
              <a:ext cx="169863" cy="274638"/>
            </a:xfrm>
            <a:custGeom>
              <a:avLst/>
              <a:gdLst>
                <a:gd name="T0" fmla="*/ 1 w 89"/>
                <a:gd name="T1" fmla="*/ 13 h 143"/>
                <a:gd name="T2" fmla="*/ 33 w 89"/>
                <a:gd name="T3" fmla="*/ 142 h 143"/>
                <a:gd name="T4" fmla="*/ 37 w 89"/>
                <a:gd name="T5" fmla="*/ 141 h 143"/>
                <a:gd name="T6" fmla="*/ 88 w 89"/>
                <a:gd name="T7" fmla="*/ 78 h 143"/>
                <a:gd name="T8" fmla="*/ 89 w 89"/>
                <a:gd name="T9" fmla="*/ 77 h 143"/>
                <a:gd name="T10" fmla="*/ 36 w 89"/>
                <a:gd name="T11" fmla="*/ 1 h 143"/>
                <a:gd name="T12" fmla="*/ 33 w 89"/>
                <a:gd name="T13" fmla="*/ 1 h 143"/>
                <a:gd name="T14" fmla="*/ 2 w 89"/>
                <a:gd name="T15" fmla="*/ 12 h 143"/>
                <a:gd name="T16" fmla="*/ 5 w 89"/>
                <a:gd name="T17" fmla="*/ 13 h 143"/>
                <a:gd name="T18" fmla="*/ 35 w 89"/>
                <a:gd name="T19" fmla="*/ 2 h 143"/>
                <a:gd name="T20" fmla="*/ 32 w 89"/>
                <a:gd name="T21" fmla="*/ 2 h 143"/>
                <a:gd name="T22" fmla="*/ 81 w 89"/>
                <a:gd name="T23" fmla="*/ 73 h 143"/>
                <a:gd name="T24" fmla="*/ 84 w 89"/>
                <a:gd name="T25" fmla="*/ 77 h 143"/>
                <a:gd name="T26" fmla="*/ 84 w 89"/>
                <a:gd name="T27" fmla="*/ 78 h 143"/>
                <a:gd name="T28" fmla="*/ 84 w 89"/>
                <a:gd name="T29" fmla="*/ 77 h 143"/>
                <a:gd name="T30" fmla="*/ 77 w 89"/>
                <a:gd name="T31" fmla="*/ 81 h 143"/>
                <a:gd name="T32" fmla="*/ 53 w 89"/>
                <a:gd name="T33" fmla="*/ 102 h 143"/>
                <a:gd name="T34" fmla="*/ 33 w 89"/>
                <a:gd name="T35" fmla="*/ 142 h 143"/>
                <a:gd name="T36" fmla="*/ 37 w 89"/>
                <a:gd name="T37" fmla="*/ 141 h 143"/>
                <a:gd name="T38" fmla="*/ 6 w 89"/>
                <a:gd name="T39" fmla="*/ 12 h 143"/>
                <a:gd name="T40" fmla="*/ 1 w 89"/>
                <a:gd name="T41" fmla="*/ 1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43">
                  <a:moveTo>
                    <a:pt x="1" y="13"/>
                  </a:moveTo>
                  <a:cubicBezTo>
                    <a:pt x="0" y="57"/>
                    <a:pt x="13" y="103"/>
                    <a:pt x="33" y="142"/>
                  </a:cubicBezTo>
                  <a:cubicBezTo>
                    <a:pt x="33" y="143"/>
                    <a:pt x="37" y="142"/>
                    <a:pt x="37" y="141"/>
                  </a:cubicBezTo>
                  <a:cubicBezTo>
                    <a:pt x="45" y="116"/>
                    <a:pt x="62" y="87"/>
                    <a:pt x="88" y="78"/>
                  </a:cubicBezTo>
                  <a:cubicBezTo>
                    <a:pt x="88" y="78"/>
                    <a:pt x="89" y="77"/>
                    <a:pt x="89" y="77"/>
                  </a:cubicBezTo>
                  <a:cubicBezTo>
                    <a:pt x="71" y="51"/>
                    <a:pt x="54" y="26"/>
                    <a:pt x="36" y="1"/>
                  </a:cubicBezTo>
                  <a:cubicBezTo>
                    <a:pt x="36" y="0"/>
                    <a:pt x="33" y="1"/>
                    <a:pt x="33" y="1"/>
                  </a:cubicBezTo>
                  <a:cubicBezTo>
                    <a:pt x="23" y="5"/>
                    <a:pt x="12" y="9"/>
                    <a:pt x="2" y="12"/>
                  </a:cubicBezTo>
                  <a:cubicBezTo>
                    <a:pt x="0" y="13"/>
                    <a:pt x="4" y="14"/>
                    <a:pt x="5" y="13"/>
                  </a:cubicBezTo>
                  <a:cubicBezTo>
                    <a:pt x="15" y="9"/>
                    <a:pt x="25" y="6"/>
                    <a:pt x="35" y="2"/>
                  </a:cubicBezTo>
                  <a:cubicBezTo>
                    <a:pt x="34" y="2"/>
                    <a:pt x="33" y="2"/>
                    <a:pt x="32" y="2"/>
                  </a:cubicBezTo>
                  <a:cubicBezTo>
                    <a:pt x="48" y="26"/>
                    <a:pt x="65" y="49"/>
                    <a:pt x="81" y="73"/>
                  </a:cubicBezTo>
                  <a:cubicBezTo>
                    <a:pt x="82" y="74"/>
                    <a:pt x="83" y="76"/>
                    <a:pt x="84" y="77"/>
                  </a:cubicBezTo>
                  <a:cubicBezTo>
                    <a:pt x="84" y="78"/>
                    <a:pt x="84" y="78"/>
                    <a:pt x="84" y="78"/>
                  </a:cubicBezTo>
                  <a:cubicBezTo>
                    <a:pt x="84" y="77"/>
                    <a:pt x="84" y="77"/>
                    <a:pt x="84" y="77"/>
                  </a:cubicBezTo>
                  <a:cubicBezTo>
                    <a:pt x="81" y="78"/>
                    <a:pt x="79" y="79"/>
                    <a:pt x="77" y="81"/>
                  </a:cubicBezTo>
                  <a:cubicBezTo>
                    <a:pt x="67" y="86"/>
                    <a:pt x="60" y="94"/>
                    <a:pt x="53" y="102"/>
                  </a:cubicBezTo>
                  <a:cubicBezTo>
                    <a:pt x="44" y="114"/>
                    <a:pt x="37" y="128"/>
                    <a:pt x="33" y="142"/>
                  </a:cubicBezTo>
                  <a:cubicBezTo>
                    <a:pt x="34" y="142"/>
                    <a:pt x="36" y="141"/>
                    <a:pt x="37" y="141"/>
                  </a:cubicBezTo>
                  <a:cubicBezTo>
                    <a:pt x="18" y="102"/>
                    <a:pt x="5" y="56"/>
                    <a:pt x="6" y="12"/>
                  </a:cubicBezTo>
                  <a:cubicBezTo>
                    <a:pt x="6" y="12"/>
                    <a:pt x="1" y="12"/>
                    <a:pt x="1" y="13"/>
                  </a:cubicBezTo>
                </a:path>
              </a:pathLst>
            </a:custGeom>
            <a:solidFill>
              <a:srgbClr val="E892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8" name="ï$ḷiďè">
              <a:extLst>
                <a:ext uri="{FF2B5EF4-FFF2-40B4-BE49-F238E27FC236}">
                  <a16:creationId xmlns:a16="http://schemas.microsoft.com/office/drawing/2014/main" id="{5D63E882-629C-4E42-EFA3-394FBB893373}"/>
                </a:ext>
              </a:extLst>
            </p:cNvPr>
            <p:cNvSpPr/>
            <p:nvPr/>
          </p:nvSpPr>
          <p:spPr bwMode="auto">
            <a:xfrm>
              <a:off x="6446838" y="4708526"/>
              <a:ext cx="22225" cy="171450"/>
            </a:xfrm>
            <a:custGeom>
              <a:avLst/>
              <a:gdLst>
                <a:gd name="T0" fmla="*/ 12 w 12"/>
                <a:gd name="T1" fmla="*/ 0 h 90"/>
                <a:gd name="T2" fmla="*/ 9 w 12"/>
                <a:gd name="T3" fmla="*/ 90 h 90"/>
                <a:gd name="T4" fmla="*/ 12 w 12"/>
                <a:gd name="T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90">
                  <a:moveTo>
                    <a:pt x="12" y="0"/>
                  </a:moveTo>
                  <a:cubicBezTo>
                    <a:pt x="12" y="0"/>
                    <a:pt x="0" y="45"/>
                    <a:pt x="9" y="9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EDB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9" name="îSḷïdè">
              <a:extLst>
                <a:ext uri="{FF2B5EF4-FFF2-40B4-BE49-F238E27FC236}">
                  <a16:creationId xmlns:a16="http://schemas.microsoft.com/office/drawing/2014/main" id="{25FDB4F5-2F17-C7EA-63D9-A6A78F6A7058}"/>
                </a:ext>
              </a:extLst>
            </p:cNvPr>
            <p:cNvSpPr/>
            <p:nvPr/>
          </p:nvSpPr>
          <p:spPr bwMode="auto">
            <a:xfrm>
              <a:off x="6446838" y="4703763"/>
              <a:ext cx="28575" cy="180975"/>
            </a:xfrm>
            <a:custGeom>
              <a:avLst/>
              <a:gdLst>
                <a:gd name="T0" fmla="*/ 9 w 15"/>
                <a:gd name="T1" fmla="*/ 2 h 94"/>
                <a:gd name="T2" fmla="*/ 6 w 15"/>
                <a:gd name="T3" fmla="*/ 92 h 94"/>
                <a:gd name="T4" fmla="*/ 12 w 15"/>
                <a:gd name="T5" fmla="*/ 91 h 94"/>
                <a:gd name="T6" fmla="*/ 15 w 15"/>
                <a:gd name="T7" fmla="*/ 2 h 94"/>
                <a:gd name="T8" fmla="*/ 9 w 15"/>
                <a:gd name="T9" fmla="*/ 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4">
                  <a:moveTo>
                    <a:pt x="9" y="2"/>
                  </a:moveTo>
                  <a:cubicBezTo>
                    <a:pt x="1" y="31"/>
                    <a:pt x="0" y="63"/>
                    <a:pt x="6" y="92"/>
                  </a:cubicBezTo>
                  <a:cubicBezTo>
                    <a:pt x="7" y="94"/>
                    <a:pt x="13" y="93"/>
                    <a:pt x="12" y="91"/>
                  </a:cubicBezTo>
                  <a:cubicBezTo>
                    <a:pt x="6" y="62"/>
                    <a:pt x="7" y="30"/>
                    <a:pt x="15" y="2"/>
                  </a:cubicBezTo>
                  <a:cubicBezTo>
                    <a:pt x="15" y="0"/>
                    <a:pt x="9" y="1"/>
                    <a:pt x="9" y="2"/>
                  </a:cubicBezTo>
                </a:path>
              </a:pathLst>
            </a:custGeom>
            <a:solidFill>
              <a:srgbClr val="E892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0" name="iS1ïḑê">
              <a:extLst>
                <a:ext uri="{FF2B5EF4-FFF2-40B4-BE49-F238E27FC236}">
                  <a16:creationId xmlns:a16="http://schemas.microsoft.com/office/drawing/2014/main" id="{DF4CC10E-0FF9-F59B-9EE8-104BE8F8A91D}"/>
                </a:ext>
              </a:extLst>
            </p:cNvPr>
            <p:cNvSpPr/>
            <p:nvPr/>
          </p:nvSpPr>
          <p:spPr bwMode="auto">
            <a:xfrm>
              <a:off x="6748463" y="4846638"/>
              <a:ext cx="122238" cy="152400"/>
            </a:xfrm>
            <a:custGeom>
              <a:avLst/>
              <a:gdLst>
                <a:gd name="T0" fmla="*/ 59 w 64"/>
                <a:gd name="T1" fmla="*/ 0 h 80"/>
                <a:gd name="T2" fmla="*/ 25 w 64"/>
                <a:gd name="T3" fmla="*/ 2 h 80"/>
                <a:gd name="T4" fmla="*/ 0 w 64"/>
                <a:gd name="T5" fmla="*/ 1 h 80"/>
                <a:gd name="T6" fmla="*/ 6 w 64"/>
                <a:gd name="T7" fmla="*/ 12 h 80"/>
                <a:gd name="T8" fmla="*/ 13 w 64"/>
                <a:gd name="T9" fmla="*/ 58 h 80"/>
                <a:gd name="T10" fmla="*/ 10 w 64"/>
                <a:gd name="T11" fmla="*/ 80 h 80"/>
                <a:gd name="T12" fmla="*/ 64 w 64"/>
                <a:gd name="T13" fmla="*/ 3 h 80"/>
                <a:gd name="T14" fmla="*/ 59 w 64"/>
                <a:gd name="T1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80">
                  <a:moveTo>
                    <a:pt x="59" y="0"/>
                  </a:moveTo>
                  <a:cubicBezTo>
                    <a:pt x="48" y="1"/>
                    <a:pt x="37" y="2"/>
                    <a:pt x="25" y="2"/>
                  </a:cubicBezTo>
                  <a:cubicBezTo>
                    <a:pt x="17" y="2"/>
                    <a:pt x="9" y="1"/>
                    <a:pt x="0" y="1"/>
                  </a:cubicBezTo>
                  <a:cubicBezTo>
                    <a:pt x="3" y="4"/>
                    <a:pt x="4" y="8"/>
                    <a:pt x="6" y="12"/>
                  </a:cubicBezTo>
                  <a:cubicBezTo>
                    <a:pt x="12" y="26"/>
                    <a:pt x="14" y="42"/>
                    <a:pt x="13" y="58"/>
                  </a:cubicBezTo>
                  <a:cubicBezTo>
                    <a:pt x="12" y="65"/>
                    <a:pt x="11" y="73"/>
                    <a:pt x="10" y="80"/>
                  </a:cubicBezTo>
                  <a:cubicBezTo>
                    <a:pt x="35" y="60"/>
                    <a:pt x="61" y="32"/>
                    <a:pt x="64" y="3"/>
                  </a:cubicBezTo>
                  <a:cubicBezTo>
                    <a:pt x="64" y="3"/>
                    <a:pt x="62" y="2"/>
                    <a:pt x="59" y="0"/>
                  </a:cubicBezTo>
                </a:path>
              </a:pathLst>
            </a:custGeom>
            <a:solidFill>
              <a:srgbClr val="C8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1" name="îS1íḍe">
              <a:extLst>
                <a:ext uri="{FF2B5EF4-FFF2-40B4-BE49-F238E27FC236}">
                  <a16:creationId xmlns:a16="http://schemas.microsoft.com/office/drawing/2014/main" id="{D6C58690-22A4-88F4-6AE3-B2DACC8ABC78}"/>
                </a:ext>
              </a:extLst>
            </p:cNvPr>
            <p:cNvSpPr/>
            <p:nvPr/>
          </p:nvSpPr>
          <p:spPr bwMode="auto">
            <a:xfrm>
              <a:off x="6651626" y="507206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F8D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2" name="îṩ1ïḑè">
              <a:extLst>
                <a:ext uri="{FF2B5EF4-FFF2-40B4-BE49-F238E27FC236}">
                  <a16:creationId xmlns:a16="http://schemas.microsoft.com/office/drawing/2014/main" id="{28031F07-8718-1E76-ABC8-17E056FD3D8D}"/>
                </a:ext>
              </a:extLst>
            </p:cNvPr>
            <p:cNvSpPr/>
            <p:nvPr/>
          </p:nvSpPr>
          <p:spPr bwMode="auto">
            <a:xfrm>
              <a:off x="6400801" y="4716463"/>
              <a:ext cx="431800" cy="381000"/>
            </a:xfrm>
            <a:custGeom>
              <a:avLst/>
              <a:gdLst>
                <a:gd name="T0" fmla="*/ 68 w 225"/>
                <a:gd name="T1" fmla="*/ 37 h 199"/>
                <a:gd name="T2" fmla="*/ 59 w 225"/>
                <a:gd name="T3" fmla="*/ 46 h 199"/>
                <a:gd name="T4" fmla="*/ 121 w 225"/>
                <a:gd name="T5" fmla="*/ 67 h 199"/>
                <a:gd name="T6" fmla="*/ 120 w 225"/>
                <a:gd name="T7" fmla="*/ 123 h 199"/>
                <a:gd name="T8" fmla="*/ 105 w 225"/>
                <a:gd name="T9" fmla="*/ 172 h 199"/>
                <a:gd name="T10" fmla="*/ 53 w 225"/>
                <a:gd name="T11" fmla="*/ 192 h 199"/>
                <a:gd name="T12" fmla="*/ 17 w 225"/>
                <a:gd name="T13" fmla="*/ 183 h 199"/>
                <a:gd name="T14" fmla="*/ 18 w 225"/>
                <a:gd name="T15" fmla="*/ 183 h 199"/>
                <a:gd name="T16" fmla="*/ 29 w 225"/>
                <a:gd name="T17" fmla="*/ 189 h 199"/>
                <a:gd name="T18" fmla="*/ 76 w 225"/>
                <a:gd name="T19" fmla="*/ 199 h 199"/>
                <a:gd name="T20" fmla="*/ 87 w 225"/>
                <a:gd name="T21" fmla="*/ 198 h 199"/>
                <a:gd name="T22" fmla="*/ 131 w 225"/>
                <a:gd name="T23" fmla="*/ 184 h 199"/>
                <a:gd name="T24" fmla="*/ 133 w 225"/>
                <a:gd name="T25" fmla="*/ 184 h 199"/>
                <a:gd name="T26" fmla="*/ 134 w 225"/>
                <a:gd name="T27" fmla="*/ 184 h 199"/>
                <a:gd name="T28" fmla="*/ 134 w 225"/>
                <a:gd name="T29" fmla="*/ 185 h 199"/>
                <a:gd name="T30" fmla="*/ 140 w 225"/>
                <a:gd name="T31" fmla="*/ 181 h 199"/>
                <a:gd name="T32" fmla="*/ 187 w 225"/>
                <a:gd name="T33" fmla="*/ 151 h 199"/>
                <a:gd name="T34" fmla="*/ 188 w 225"/>
                <a:gd name="T35" fmla="*/ 147 h 199"/>
                <a:gd name="T36" fmla="*/ 189 w 225"/>
                <a:gd name="T37" fmla="*/ 96 h 199"/>
                <a:gd name="T38" fmla="*/ 178 w 225"/>
                <a:gd name="T39" fmla="*/ 68 h 199"/>
                <a:gd name="T40" fmla="*/ 75 w 225"/>
                <a:gd name="T41" fmla="*/ 40 h 199"/>
                <a:gd name="T42" fmla="*/ 70 w 225"/>
                <a:gd name="T43" fmla="*/ 38 h 199"/>
                <a:gd name="T44" fmla="*/ 69 w 225"/>
                <a:gd name="T45" fmla="*/ 38 h 199"/>
                <a:gd name="T46" fmla="*/ 68 w 225"/>
                <a:gd name="T47" fmla="*/ 37 h 199"/>
                <a:gd name="T48" fmla="*/ 0 w 225"/>
                <a:gd name="T49" fmla="*/ 0 h 199"/>
                <a:gd name="T50" fmla="*/ 2 w 225"/>
                <a:gd name="T51" fmla="*/ 2 h 199"/>
                <a:gd name="T52" fmla="*/ 2 w 225"/>
                <a:gd name="T53" fmla="*/ 1 h 199"/>
                <a:gd name="T54" fmla="*/ 0 w 225"/>
                <a:gd name="T55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5" h="199">
                  <a:moveTo>
                    <a:pt x="68" y="37"/>
                  </a:moveTo>
                  <a:cubicBezTo>
                    <a:pt x="65" y="40"/>
                    <a:pt x="62" y="43"/>
                    <a:pt x="59" y="46"/>
                  </a:cubicBezTo>
                  <a:cubicBezTo>
                    <a:pt x="77" y="56"/>
                    <a:pt x="98" y="63"/>
                    <a:pt x="121" y="67"/>
                  </a:cubicBezTo>
                  <a:cubicBezTo>
                    <a:pt x="225" y="81"/>
                    <a:pt x="120" y="123"/>
                    <a:pt x="120" y="123"/>
                  </a:cubicBezTo>
                  <a:cubicBezTo>
                    <a:pt x="120" y="123"/>
                    <a:pt x="87" y="139"/>
                    <a:pt x="105" y="172"/>
                  </a:cubicBezTo>
                  <a:cubicBezTo>
                    <a:pt x="105" y="172"/>
                    <a:pt x="85" y="192"/>
                    <a:pt x="53" y="192"/>
                  </a:cubicBezTo>
                  <a:cubicBezTo>
                    <a:pt x="42" y="192"/>
                    <a:pt x="30" y="189"/>
                    <a:pt x="17" y="183"/>
                  </a:cubicBezTo>
                  <a:cubicBezTo>
                    <a:pt x="17" y="183"/>
                    <a:pt x="17" y="183"/>
                    <a:pt x="18" y="183"/>
                  </a:cubicBezTo>
                  <a:cubicBezTo>
                    <a:pt x="21" y="185"/>
                    <a:pt x="25" y="188"/>
                    <a:pt x="29" y="189"/>
                  </a:cubicBezTo>
                  <a:cubicBezTo>
                    <a:pt x="40" y="194"/>
                    <a:pt x="56" y="199"/>
                    <a:pt x="76" y="199"/>
                  </a:cubicBezTo>
                  <a:cubicBezTo>
                    <a:pt x="79" y="199"/>
                    <a:pt x="83" y="199"/>
                    <a:pt x="87" y="198"/>
                  </a:cubicBezTo>
                  <a:cubicBezTo>
                    <a:pt x="103" y="196"/>
                    <a:pt x="117" y="191"/>
                    <a:pt x="131" y="184"/>
                  </a:cubicBezTo>
                  <a:cubicBezTo>
                    <a:pt x="132" y="184"/>
                    <a:pt x="132" y="184"/>
                    <a:pt x="133" y="184"/>
                  </a:cubicBezTo>
                  <a:cubicBezTo>
                    <a:pt x="133" y="184"/>
                    <a:pt x="133" y="184"/>
                    <a:pt x="134" y="184"/>
                  </a:cubicBezTo>
                  <a:cubicBezTo>
                    <a:pt x="134" y="184"/>
                    <a:pt x="134" y="184"/>
                    <a:pt x="134" y="185"/>
                  </a:cubicBezTo>
                  <a:cubicBezTo>
                    <a:pt x="136" y="184"/>
                    <a:pt x="138" y="183"/>
                    <a:pt x="140" y="181"/>
                  </a:cubicBezTo>
                  <a:cubicBezTo>
                    <a:pt x="140" y="181"/>
                    <a:pt x="163" y="170"/>
                    <a:pt x="187" y="151"/>
                  </a:cubicBezTo>
                  <a:cubicBezTo>
                    <a:pt x="188" y="149"/>
                    <a:pt x="188" y="148"/>
                    <a:pt x="188" y="147"/>
                  </a:cubicBezTo>
                  <a:cubicBezTo>
                    <a:pt x="191" y="130"/>
                    <a:pt x="192" y="113"/>
                    <a:pt x="189" y="96"/>
                  </a:cubicBezTo>
                  <a:cubicBezTo>
                    <a:pt x="187" y="88"/>
                    <a:pt x="184" y="75"/>
                    <a:pt x="178" y="68"/>
                  </a:cubicBezTo>
                  <a:cubicBezTo>
                    <a:pt x="142" y="65"/>
                    <a:pt x="108" y="55"/>
                    <a:pt x="75" y="40"/>
                  </a:cubicBezTo>
                  <a:cubicBezTo>
                    <a:pt x="73" y="40"/>
                    <a:pt x="71" y="39"/>
                    <a:pt x="70" y="38"/>
                  </a:cubicBezTo>
                  <a:cubicBezTo>
                    <a:pt x="70" y="38"/>
                    <a:pt x="69" y="38"/>
                    <a:pt x="69" y="38"/>
                  </a:cubicBezTo>
                  <a:cubicBezTo>
                    <a:pt x="69" y="38"/>
                    <a:pt x="68" y="38"/>
                    <a:pt x="68" y="37"/>
                  </a:cubicBezTo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1" y="1"/>
                    <a:pt x="0" y="0"/>
                  </a:cubicBezTo>
                </a:path>
              </a:pathLst>
            </a:custGeom>
            <a:solidFill>
              <a:srgbClr val="922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3" name="iṧļiḑê">
              <a:extLst>
                <a:ext uri="{FF2B5EF4-FFF2-40B4-BE49-F238E27FC236}">
                  <a16:creationId xmlns:a16="http://schemas.microsoft.com/office/drawing/2014/main" id="{DE9E084E-2F0D-28D0-24E0-6988288A3333}"/>
                </a:ext>
              </a:extLst>
            </p:cNvPr>
            <p:cNvSpPr/>
            <p:nvPr/>
          </p:nvSpPr>
          <p:spPr bwMode="auto">
            <a:xfrm>
              <a:off x="6430963" y="4846638"/>
              <a:ext cx="342900" cy="249238"/>
            </a:xfrm>
            <a:custGeom>
              <a:avLst/>
              <a:gdLst>
                <a:gd name="T0" fmla="*/ 117 w 179"/>
                <a:gd name="T1" fmla="*/ 116 h 130"/>
                <a:gd name="T2" fmla="*/ 115 w 179"/>
                <a:gd name="T3" fmla="*/ 116 h 130"/>
                <a:gd name="T4" fmla="*/ 71 w 179"/>
                <a:gd name="T5" fmla="*/ 130 h 130"/>
                <a:gd name="T6" fmla="*/ 98 w 179"/>
                <a:gd name="T7" fmla="*/ 125 h 130"/>
                <a:gd name="T8" fmla="*/ 98 w 179"/>
                <a:gd name="T9" fmla="*/ 124 h 130"/>
                <a:gd name="T10" fmla="*/ 107 w 179"/>
                <a:gd name="T11" fmla="*/ 121 h 130"/>
                <a:gd name="T12" fmla="*/ 108 w 179"/>
                <a:gd name="T13" fmla="*/ 121 h 130"/>
                <a:gd name="T14" fmla="*/ 115 w 179"/>
                <a:gd name="T15" fmla="*/ 118 h 130"/>
                <a:gd name="T16" fmla="*/ 115 w 179"/>
                <a:gd name="T17" fmla="*/ 118 h 130"/>
                <a:gd name="T18" fmla="*/ 116 w 179"/>
                <a:gd name="T19" fmla="*/ 118 h 130"/>
                <a:gd name="T20" fmla="*/ 118 w 179"/>
                <a:gd name="T21" fmla="*/ 117 h 130"/>
                <a:gd name="T22" fmla="*/ 118 w 179"/>
                <a:gd name="T23" fmla="*/ 116 h 130"/>
                <a:gd name="T24" fmla="*/ 117 w 179"/>
                <a:gd name="T25" fmla="*/ 116 h 130"/>
                <a:gd name="T26" fmla="*/ 0 w 179"/>
                <a:gd name="T27" fmla="*/ 114 h 130"/>
                <a:gd name="T28" fmla="*/ 13 w 179"/>
                <a:gd name="T29" fmla="*/ 121 h 130"/>
                <a:gd name="T30" fmla="*/ 2 w 179"/>
                <a:gd name="T31" fmla="*/ 115 h 130"/>
                <a:gd name="T32" fmla="*/ 1 w 179"/>
                <a:gd name="T33" fmla="*/ 115 h 130"/>
                <a:gd name="T34" fmla="*/ 0 w 179"/>
                <a:gd name="T35" fmla="*/ 114 h 130"/>
                <a:gd name="T36" fmla="*/ 162 w 179"/>
                <a:gd name="T37" fmla="*/ 0 h 130"/>
                <a:gd name="T38" fmla="*/ 173 w 179"/>
                <a:gd name="T39" fmla="*/ 28 h 130"/>
                <a:gd name="T40" fmla="*/ 172 w 179"/>
                <a:gd name="T41" fmla="*/ 79 h 130"/>
                <a:gd name="T42" fmla="*/ 171 w 179"/>
                <a:gd name="T43" fmla="*/ 83 h 130"/>
                <a:gd name="T44" fmla="*/ 175 w 179"/>
                <a:gd name="T45" fmla="*/ 80 h 130"/>
                <a:gd name="T46" fmla="*/ 178 w 179"/>
                <a:gd name="T47" fmla="*/ 58 h 130"/>
                <a:gd name="T48" fmla="*/ 171 w 179"/>
                <a:gd name="T49" fmla="*/ 12 h 130"/>
                <a:gd name="T50" fmla="*/ 165 w 179"/>
                <a:gd name="T51" fmla="*/ 1 h 130"/>
                <a:gd name="T52" fmla="*/ 162 w 179"/>
                <a:gd name="T5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9" h="130">
                  <a:moveTo>
                    <a:pt x="117" y="116"/>
                  </a:moveTo>
                  <a:cubicBezTo>
                    <a:pt x="116" y="116"/>
                    <a:pt x="116" y="116"/>
                    <a:pt x="115" y="116"/>
                  </a:cubicBezTo>
                  <a:cubicBezTo>
                    <a:pt x="101" y="123"/>
                    <a:pt x="87" y="128"/>
                    <a:pt x="71" y="130"/>
                  </a:cubicBezTo>
                  <a:cubicBezTo>
                    <a:pt x="80" y="130"/>
                    <a:pt x="89" y="128"/>
                    <a:pt x="98" y="125"/>
                  </a:cubicBezTo>
                  <a:cubicBezTo>
                    <a:pt x="98" y="124"/>
                    <a:pt x="98" y="124"/>
                    <a:pt x="98" y="124"/>
                  </a:cubicBezTo>
                  <a:cubicBezTo>
                    <a:pt x="103" y="123"/>
                    <a:pt x="107" y="121"/>
                    <a:pt x="107" y="121"/>
                  </a:cubicBezTo>
                  <a:cubicBezTo>
                    <a:pt x="107" y="121"/>
                    <a:pt x="108" y="121"/>
                    <a:pt x="108" y="121"/>
                  </a:cubicBezTo>
                  <a:cubicBezTo>
                    <a:pt x="110" y="120"/>
                    <a:pt x="113" y="119"/>
                    <a:pt x="115" y="118"/>
                  </a:cubicBezTo>
                  <a:cubicBezTo>
                    <a:pt x="115" y="118"/>
                    <a:pt x="115" y="118"/>
                    <a:pt x="115" y="118"/>
                  </a:cubicBezTo>
                  <a:cubicBezTo>
                    <a:pt x="115" y="118"/>
                    <a:pt x="115" y="118"/>
                    <a:pt x="116" y="118"/>
                  </a:cubicBezTo>
                  <a:cubicBezTo>
                    <a:pt x="117" y="117"/>
                    <a:pt x="117" y="117"/>
                    <a:pt x="118" y="117"/>
                  </a:cubicBezTo>
                  <a:cubicBezTo>
                    <a:pt x="118" y="116"/>
                    <a:pt x="118" y="116"/>
                    <a:pt x="118" y="116"/>
                  </a:cubicBezTo>
                  <a:cubicBezTo>
                    <a:pt x="117" y="116"/>
                    <a:pt x="117" y="116"/>
                    <a:pt x="117" y="116"/>
                  </a:cubicBezTo>
                  <a:moveTo>
                    <a:pt x="0" y="114"/>
                  </a:moveTo>
                  <a:cubicBezTo>
                    <a:pt x="0" y="114"/>
                    <a:pt x="5" y="118"/>
                    <a:pt x="13" y="121"/>
                  </a:cubicBezTo>
                  <a:cubicBezTo>
                    <a:pt x="9" y="120"/>
                    <a:pt x="5" y="117"/>
                    <a:pt x="2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1" y="115"/>
                    <a:pt x="1" y="115"/>
                    <a:pt x="0" y="114"/>
                  </a:cubicBezTo>
                  <a:moveTo>
                    <a:pt x="162" y="0"/>
                  </a:moveTo>
                  <a:cubicBezTo>
                    <a:pt x="168" y="7"/>
                    <a:pt x="171" y="20"/>
                    <a:pt x="173" y="28"/>
                  </a:cubicBezTo>
                  <a:cubicBezTo>
                    <a:pt x="176" y="45"/>
                    <a:pt x="175" y="62"/>
                    <a:pt x="172" y="79"/>
                  </a:cubicBezTo>
                  <a:cubicBezTo>
                    <a:pt x="172" y="80"/>
                    <a:pt x="172" y="81"/>
                    <a:pt x="171" y="83"/>
                  </a:cubicBezTo>
                  <a:cubicBezTo>
                    <a:pt x="173" y="82"/>
                    <a:pt x="174" y="81"/>
                    <a:pt x="175" y="80"/>
                  </a:cubicBezTo>
                  <a:cubicBezTo>
                    <a:pt x="176" y="73"/>
                    <a:pt x="177" y="65"/>
                    <a:pt x="178" y="58"/>
                  </a:cubicBezTo>
                  <a:cubicBezTo>
                    <a:pt x="179" y="42"/>
                    <a:pt x="177" y="26"/>
                    <a:pt x="171" y="12"/>
                  </a:cubicBezTo>
                  <a:cubicBezTo>
                    <a:pt x="169" y="8"/>
                    <a:pt x="168" y="4"/>
                    <a:pt x="165" y="1"/>
                  </a:cubicBezTo>
                  <a:cubicBezTo>
                    <a:pt x="164" y="0"/>
                    <a:pt x="163" y="0"/>
                    <a:pt x="162" y="0"/>
                  </a:cubicBezTo>
                </a:path>
              </a:pathLst>
            </a:custGeom>
            <a:solidFill>
              <a:srgbClr val="581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4" name="îṡlïḑê">
              <a:extLst>
                <a:ext uri="{FF2B5EF4-FFF2-40B4-BE49-F238E27FC236}">
                  <a16:creationId xmlns:a16="http://schemas.microsoft.com/office/drawing/2014/main" id="{EF75022E-801A-9709-EB2C-D23895335387}"/>
                </a:ext>
              </a:extLst>
            </p:cNvPr>
            <p:cNvSpPr/>
            <p:nvPr/>
          </p:nvSpPr>
          <p:spPr bwMode="auto">
            <a:xfrm>
              <a:off x="6413501" y="4725988"/>
              <a:ext cx="111125" cy="76200"/>
            </a:xfrm>
            <a:custGeom>
              <a:avLst/>
              <a:gdLst>
                <a:gd name="T0" fmla="*/ 28 w 58"/>
                <a:gd name="T1" fmla="*/ 16 h 40"/>
                <a:gd name="T2" fmla="*/ 28 w 58"/>
                <a:gd name="T3" fmla="*/ 26 h 40"/>
                <a:gd name="T4" fmla="*/ 49 w 58"/>
                <a:gd name="T5" fmla="*/ 40 h 40"/>
                <a:gd name="T6" fmla="*/ 58 w 58"/>
                <a:gd name="T7" fmla="*/ 31 h 40"/>
                <a:gd name="T8" fmla="*/ 28 w 58"/>
                <a:gd name="T9" fmla="*/ 16 h 40"/>
                <a:gd name="T10" fmla="*/ 0 w 58"/>
                <a:gd name="T11" fmla="*/ 0 h 40"/>
                <a:gd name="T12" fmla="*/ 0 w 58"/>
                <a:gd name="T13" fmla="*/ 3 h 40"/>
                <a:gd name="T14" fmla="*/ 20 w 58"/>
                <a:gd name="T15" fmla="*/ 20 h 40"/>
                <a:gd name="T16" fmla="*/ 21 w 58"/>
                <a:gd name="T17" fmla="*/ 12 h 40"/>
                <a:gd name="T18" fmla="*/ 0 w 58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40">
                  <a:moveTo>
                    <a:pt x="28" y="16"/>
                  </a:moveTo>
                  <a:cubicBezTo>
                    <a:pt x="28" y="26"/>
                    <a:pt x="28" y="26"/>
                    <a:pt x="28" y="26"/>
                  </a:cubicBezTo>
                  <a:cubicBezTo>
                    <a:pt x="35" y="31"/>
                    <a:pt x="42" y="36"/>
                    <a:pt x="49" y="40"/>
                  </a:cubicBezTo>
                  <a:cubicBezTo>
                    <a:pt x="52" y="37"/>
                    <a:pt x="55" y="34"/>
                    <a:pt x="58" y="31"/>
                  </a:cubicBezTo>
                  <a:cubicBezTo>
                    <a:pt x="48" y="26"/>
                    <a:pt x="38" y="21"/>
                    <a:pt x="28" y="16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7" y="9"/>
                    <a:pt x="13" y="15"/>
                    <a:pt x="20" y="20"/>
                  </a:cubicBezTo>
                  <a:cubicBezTo>
                    <a:pt x="21" y="18"/>
                    <a:pt x="21" y="15"/>
                    <a:pt x="21" y="12"/>
                  </a:cubicBezTo>
                  <a:cubicBezTo>
                    <a:pt x="14" y="8"/>
                    <a:pt x="7" y="4"/>
                    <a:pt x="0" y="0"/>
                  </a:cubicBezTo>
                </a:path>
              </a:pathLst>
            </a:custGeom>
            <a:solidFill>
              <a:srgbClr val="BF8D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5" name="îs1ídê">
              <a:extLst>
                <a:ext uri="{FF2B5EF4-FFF2-40B4-BE49-F238E27FC236}">
                  <a16:creationId xmlns:a16="http://schemas.microsoft.com/office/drawing/2014/main" id="{58E0F760-CC25-4A2E-61E4-078BD42C66C8}"/>
                </a:ext>
              </a:extLst>
            </p:cNvPr>
            <p:cNvSpPr/>
            <p:nvPr/>
          </p:nvSpPr>
          <p:spPr bwMode="auto">
            <a:xfrm>
              <a:off x="6403976" y="4718051"/>
              <a:ext cx="127000" cy="85725"/>
            </a:xfrm>
            <a:custGeom>
              <a:avLst/>
              <a:gdLst>
                <a:gd name="T0" fmla="*/ 63 w 66"/>
                <a:gd name="T1" fmla="*/ 35 h 45"/>
                <a:gd name="T2" fmla="*/ 54 w 66"/>
                <a:gd name="T3" fmla="*/ 44 h 45"/>
                <a:gd name="T4" fmla="*/ 57 w 66"/>
                <a:gd name="T5" fmla="*/ 45 h 45"/>
                <a:gd name="T6" fmla="*/ 66 w 66"/>
                <a:gd name="T7" fmla="*/ 36 h 45"/>
                <a:gd name="T8" fmla="*/ 63 w 66"/>
                <a:gd name="T9" fmla="*/ 35 h 45"/>
                <a:gd name="T10" fmla="*/ 0 w 66"/>
                <a:gd name="T11" fmla="*/ 0 h 45"/>
                <a:gd name="T12" fmla="*/ 0 w 66"/>
                <a:gd name="T13" fmla="*/ 1 h 45"/>
                <a:gd name="T14" fmla="*/ 5 w 66"/>
                <a:gd name="T15" fmla="*/ 7 h 45"/>
                <a:gd name="T16" fmla="*/ 5 w 66"/>
                <a:gd name="T17" fmla="*/ 4 h 45"/>
                <a:gd name="T18" fmla="*/ 0 w 66"/>
                <a:gd name="T1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45">
                  <a:moveTo>
                    <a:pt x="63" y="35"/>
                  </a:moveTo>
                  <a:cubicBezTo>
                    <a:pt x="60" y="38"/>
                    <a:pt x="57" y="41"/>
                    <a:pt x="54" y="44"/>
                  </a:cubicBezTo>
                  <a:cubicBezTo>
                    <a:pt x="55" y="44"/>
                    <a:pt x="56" y="45"/>
                    <a:pt x="57" y="45"/>
                  </a:cubicBezTo>
                  <a:cubicBezTo>
                    <a:pt x="60" y="42"/>
                    <a:pt x="63" y="39"/>
                    <a:pt x="66" y="36"/>
                  </a:cubicBezTo>
                  <a:cubicBezTo>
                    <a:pt x="65" y="36"/>
                    <a:pt x="64" y="36"/>
                    <a:pt x="63" y="35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4" y="5"/>
                    <a:pt x="5" y="7"/>
                  </a:cubicBezTo>
                  <a:cubicBezTo>
                    <a:pt x="5" y="6"/>
                    <a:pt x="5" y="5"/>
                    <a:pt x="5" y="4"/>
                  </a:cubicBezTo>
                  <a:cubicBezTo>
                    <a:pt x="3" y="3"/>
                    <a:pt x="2" y="1"/>
                    <a:pt x="0" y="0"/>
                  </a:cubicBezTo>
                </a:path>
              </a:pathLst>
            </a:custGeom>
            <a:solidFill>
              <a:srgbClr val="BD7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6" name="ïṩļïḍe">
              <a:extLst>
                <a:ext uri="{FF2B5EF4-FFF2-40B4-BE49-F238E27FC236}">
                  <a16:creationId xmlns:a16="http://schemas.microsoft.com/office/drawing/2014/main" id="{BBF15DB5-CC88-EFF3-13D3-B2BD7ABB841E}"/>
                </a:ext>
              </a:extLst>
            </p:cNvPr>
            <p:cNvSpPr/>
            <p:nvPr/>
          </p:nvSpPr>
          <p:spPr bwMode="auto">
            <a:xfrm>
              <a:off x="6464301" y="4754563"/>
              <a:ext cx="3175" cy="20638"/>
            </a:xfrm>
            <a:custGeom>
              <a:avLst/>
              <a:gdLst>
                <a:gd name="T0" fmla="*/ 1 w 2"/>
                <a:gd name="T1" fmla="*/ 0 h 11"/>
                <a:gd name="T2" fmla="*/ 0 w 2"/>
                <a:gd name="T3" fmla="*/ 10 h 11"/>
                <a:gd name="T4" fmla="*/ 2 w 2"/>
                <a:gd name="T5" fmla="*/ 11 h 11"/>
                <a:gd name="T6" fmla="*/ 2 w 2"/>
                <a:gd name="T7" fmla="*/ 1 h 11"/>
                <a:gd name="T8" fmla="*/ 1 w 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1">
                  <a:moveTo>
                    <a:pt x="1" y="0"/>
                  </a:moveTo>
                  <a:cubicBezTo>
                    <a:pt x="0" y="3"/>
                    <a:pt x="0" y="7"/>
                    <a:pt x="0" y="10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0"/>
                  </a:cubicBezTo>
                </a:path>
              </a:pathLst>
            </a:custGeom>
            <a:solidFill>
              <a:srgbClr val="BF8D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7" name="íṡḻîḍé">
              <a:extLst>
                <a:ext uri="{FF2B5EF4-FFF2-40B4-BE49-F238E27FC236}">
                  <a16:creationId xmlns:a16="http://schemas.microsoft.com/office/drawing/2014/main" id="{D14F6564-5C7D-523D-5D39-7D10AA816E15}"/>
                </a:ext>
              </a:extLst>
            </p:cNvPr>
            <p:cNvSpPr/>
            <p:nvPr/>
          </p:nvSpPr>
          <p:spPr bwMode="auto">
            <a:xfrm>
              <a:off x="6453188" y="4748213"/>
              <a:ext cx="12700" cy="25400"/>
            </a:xfrm>
            <a:custGeom>
              <a:avLst/>
              <a:gdLst>
                <a:gd name="T0" fmla="*/ 1 w 7"/>
                <a:gd name="T1" fmla="*/ 0 h 13"/>
                <a:gd name="T2" fmla="*/ 0 w 7"/>
                <a:gd name="T3" fmla="*/ 8 h 13"/>
                <a:gd name="T4" fmla="*/ 6 w 7"/>
                <a:gd name="T5" fmla="*/ 13 h 13"/>
                <a:gd name="T6" fmla="*/ 7 w 7"/>
                <a:gd name="T7" fmla="*/ 3 h 13"/>
                <a:gd name="T8" fmla="*/ 1 w 7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">
                  <a:moveTo>
                    <a:pt x="1" y="0"/>
                  </a:moveTo>
                  <a:cubicBezTo>
                    <a:pt x="1" y="3"/>
                    <a:pt x="1" y="6"/>
                    <a:pt x="0" y="8"/>
                  </a:cubicBezTo>
                  <a:cubicBezTo>
                    <a:pt x="2" y="10"/>
                    <a:pt x="4" y="11"/>
                    <a:pt x="6" y="13"/>
                  </a:cubicBezTo>
                  <a:cubicBezTo>
                    <a:pt x="6" y="10"/>
                    <a:pt x="6" y="6"/>
                    <a:pt x="7" y="3"/>
                  </a:cubicBezTo>
                  <a:cubicBezTo>
                    <a:pt x="5" y="2"/>
                    <a:pt x="3" y="1"/>
                    <a:pt x="1" y="0"/>
                  </a:cubicBezTo>
                </a:path>
              </a:pathLst>
            </a:custGeom>
            <a:solidFill>
              <a:srgbClr val="BD7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8" name="íṧľíḑè">
              <a:extLst>
                <a:ext uri="{FF2B5EF4-FFF2-40B4-BE49-F238E27FC236}">
                  <a16:creationId xmlns:a16="http://schemas.microsoft.com/office/drawing/2014/main" id="{2728C290-205C-9758-FC34-576C9E7E7971}"/>
                </a:ext>
              </a:extLst>
            </p:cNvPr>
            <p:cNvSpPr/>
            <p:nvPr/>
          </p:nvSpPr>
          <p:spPr bwMode="auto">
            <a:xfrm>
              <a:off x="6343651" y="4733926"/>
              <a:ext cx="257175" cy="322263"/>
            </a:xfrm>
            <a:custGeom>
              <a:avLst/>
              <a:gdLst>
                <a:gd name="T0" fmla="*/ 9 w 134"/>
                <a:gd name="T1" fmla="*/ 0 h 169"/>
                <a:gd name="T2" fmla="*/ 38 w 134"/>
                <a:gd name="T3" fmla="*/ 152 h 169"/>
                <a:gd name="T4" fmla="*/ 68 w 134"/>
                <a:gd name="T5" fmla="*/ 169 h 169"/>
                <a:gd name="T6" fmla="*/ 93 w 134"/>
                <a:gd name="T7" fmla="*/ 159 h 169"/>
                <a:gd name="T8" fmla="*/ 98 w 134"/>
                <a:gd name="T9" fmla="*/ 148 h 169"/>
                <a:gd name="T10" fmla="*/ 98 w 134"/>
                <a:gd name="T11" fmla="*/ 148 h 169"/>
                <a:gd name="T12" fmla="*/ 82 w 134"/>
                <a:gd name="T13" fmla="*/ 149 h 169"/>
                <a:gd name="T14" fmla="*/ 63 w 134"/>
                <a:gd name="T15" fmla="*/ 139 h 169"/>
                <a:gd name="T16" fmla="*/ 98 w 134"/>
                <a:gd name="T17" fmla="*/ 111 h 169"/>
                <a:gd name="T18" fmla="*/ 16 w 134"/>
                <a:gd name="T19" fmla="*/ 24 h 169"/>
                <a:gd name="T20" fmla="*/ 9 w 134"/>
                <a:gd name="T21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69">
                  <a:moveTo>
                    <a:pt x="9" y="0"/>
                  </a:moveTo>
                  <a:cubicBezTo>
                    <a:pt x="0" y="0"/>
                    <a:pt x="1" y="109"/>
                    <a:pt x="38" y="152"/>
                  </a:cubicBezTo>
                  <a:cubicBezTo>
                    <a:pt x="48" y="165"/>
                    <a:pt x="59" y="169"/>
                    <a:pt x="68" y="169"/>
                  </a:cubicBezTo>
                  <a:cubicBezTo>
                    <a:pt x="79" y="169"/>
                    <a:pt x="88" y="164"/>
                    <a:pt x="93" y="159"/>
                  </a:cubicBezTo>
                  <a:cubicBezTo>
                    <a:pt x="99" y="153"/>
                    <a:pt x="101" y="148"/>
                    <a:pt x="98" y="148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4" y="148"/>
                    <a:pt x="88" y="149"/>
                    <a:pt x="82" y="149"/>
                  </a:cubicBezTo>
                  <a:cubicBezTo>
                    <a:pt x="75" y="149"/>
                    <a:pt x="67" y="147"/>
                    <a:pt x="63" y="139"/>
                  </a:cubicBezTo>
                  <a:cubicBezTo>
                    <a:pt x="56" y="122"/>
                    <a:pt x="134" y="114"/>
                    <a:pt x="98" y="111"/>
                  </a:cubicBezTo>
                  <a:cubicBezTo>
                    <a:pt x="9" y="108"/>
                    <a:pt x="16" y="24"/>
                    <a:pt x="16" y="24"/>
                  </a:cubicBezTo>
                  <a:cubicBezTo>
                    <a:pt x="14" y="7"/>
                    <a:pt x="11" y="0"/>
                    <a:pt x="9" y="0"/>
                  </a:cubicBezTo>
                </a:path>
              </a:pathLst>
            </a:custGeom>
            <a:solidFill>
              <a:srgbClr val="BC1B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9" name="ïSľiḋe">
              <a:extLst>
                <a:ext uri="{FF2B5EF4-FFF2-40B4-BE49-F238E27FC236}">
                  <a16:creationId xmlns:a16="http://schemas.microsoft.com/office/drawing/2014/main" id="{173DD8F6-1800-4237-2572-F6C3A0A479CA}"/>
                </a:ext>
              </a:extLst>
            </p:cNvPr>
            <p:cNvSpPr/>
            <p:nvPr/>
          </p:nvSpPr>
          <p:spPr bwMode="auto">
            <a:xfrm>
              <a:off x="6411913" y="5086351"/>
              <a:ext cx="71438" cy="161925"/>
            </a:xfrm>
            <a:custGeom>
              <a:avLst/>
              <a:gdLst>
                <a:gd name="T0" fmla="*/ 27 w 37"/>
                <a:gd name="T1" fmla="*/ 0 h 85"/>
                <a:gd name="T2" fmla="*/ 0 w 37"/>
                <a:gd name="T3" fmla="*/ 78 h 85"/>
                <a:gd name="T4" fmla="*/ 1 w 37"/>
                <a:gd name="T5" fmla="*/ 78 h 85"/>
                <a:gd name="T6" fmla="*/ 14 w 37"/>
                <a:gd name="T7" fmla="*/ 85 h 85"/>
                <a:gd name="T8" fmla="*/ 28 w 37"/>
                <a:gd name="T9" fmla="*/ 1 h 85"/>
                <a:gd name="T10" fmla="*/ 27 w 37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5">
                  <a:moveTo>
                    <a:pt x="27" y="0"/>
                  </a:moveTo>
                  <a:cubicBezTo>
                    <a:pt x="25" y="9"/>
                    <a:pt x="14" y="60"/>
                    <a:pt x="0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7" y="79"/>
                    <a:pt x="11" y="82"/>
                    <a:pt x="14" y="85"/>
                  </a:cubicBezTo>
                  <a:cubicBezTo>
                    <a:pt x="17" y="78"/>
                    <a:pt x="37" y="26"/>
                    <a:pt x="28" y="1"/>
                  </a:cubicBezTo>
                  <a:cubicBezTo>
                    <a:pt x="28" y="1"/>
                    <a:pt x="28" y="0"/>
                    <a:pt x="27" y="0"/>
                  </a:cubicBezTo>
                </a:path>
              </a:pathLst>
            </a:custGeom>
            <a:solidFill>
              <a:srgbClr val="CE98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0" name="îṧľiḓe">
              <a:extLst>
                <a:ext uri="{FF2B5EF4-FFF2-40B4-BE49-F238E27FC236}">
                  <a16:creationId xmlns:a16="http://schemas.microsoft.com/office/drawing/2014/main" id="{EEB1D1BF-FB7B-ED0F-6E9D-D2C7B7CF5D44}"/>
                </a:ext>
              </a:extLst>
            </p:cNvPr>
            <p:cNvSpPr/>
            <p:nvPr/>
          </p:nvSpPr>
          <p:spPr bwMode="auto">
            <a:xfrm>
              <a:off x="6411913" y="5235576"/>
              <a:ext cx="26988" cy="12700"/>
            </a:xfrm>
            <a:custGeom>
              <a:avLst/>
              <a:gdLst>
                <a:gd name="T0" fmla="*/ 0 w 14"/>
                <a:gd name="T1" fmla="*/ 0 h 7"/>
                <a:gd name="T2" fmla="*/ 0 w 14"/>
                <a:gd name="T3" fmla="*/ 1 h 7"/>
                <a:gd name="T4" fmla="*/ 14 w 14"/>
                <a:gd name="T5" fmla="*/ 7 h 7"/>
                <a:gd name="T6" fmla="*/ 14 w 14"/>
                <a:gd name="T7" fmla="*/ 7 h 7"/>
                <a:gd name="T8" fmla="*/ 1 w 14"/>
                <a:gd name="T9" fmla="*/ 0 h 7"/>
                <a:gd name="T10" fmla="*/ 0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2" y="2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1" y="4"/>
                    <a:pt x="7" y="1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CB8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1" name="ïśľiďe">
              <a:extLst>
                <a:ext uri="{FF2B5EF4-FFF2-40B4-BE49-F238E27FC236}">
                  <a16:creationId xmlns:a16="http://schemas.microsoft.com/office/drawing/2014/main" id="{6DFEFED2-EBF6-9CCD-C913-32C76B9D8113}"/>
                </a:ext>
              </a:extLst>
            </p:cNvPr>
            <p:cNvSpPr/>
            <p:nvPr/>
          </p:nvSpPr>
          <p:spPr bwMode="auto">
            <a:xfrm>
              <a:off x="6464301" y="5083176"/>
              <a:ext cx="1588" cy="4763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1" y="1"/>
                    <a:pt x="1" y="0"/>
                  </a:cubicBezTo>
                </a:path>
              </a:pathLst>
            </a:custGeom>
            <a:solidFill>
              <a:srgbClr val="5E1A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2" name="ïṩľîḓè">
              <a:extLst>
                <a:ext uri="{FF2B5EF4-FFF2-40B4-BE49-F238E27FC236}">
                  <a16:creationId xmlns:a16="http://schemas.microsoft.com/office/drawing/2014/main" id="{A34DAED6-D231-B880-84DC-957FF0A18FB3}"/>
                </a:ext>
              </a:extLst>
            </p:cNvPr>
            <p:cNvSpPr/>
            <p:nvPr/>
          </p:nvSpPr>
          <p:spPr bwMode="auto">
            <a:xfrm>
              <a:off x="6245226" y="5035551"/>
              <a:ext cx="153988" cy="71438"/>
            </a:xfrm>
            <a:custGeom>
              <a:avLst/>
              <a:gdLst>
                <a:gd name="T0" fmla="*/ 72 w 80"/>
                <a:gd name="T1" fmla="*/ 0 h 37"/>
                <a:gd name="T2" fmla="*/ 48 w 80"/>
                <a:gd name="T3" fmla="*/ 10 h 37"/>
                <a:gd name="T4" fmla="*/ 8 w 80"/>
                <a:gd name="T5" fmla="*/ 19 h 37"/>
                <a:gd name="T6" fmla="*/ 0 w 80"/>
                <a:gd name="T7" fmla="*/ 19 h 37"/>
                <a:gd name="T8" fmla="*/ 5 w 80"/>
                <a:gd name="T9" fmla="*/ 37 h 37"/>
                <a:gd name="T10" fmla="*/ 5 w 80"/>
                <a:gd name="T11" fmla="*/ 37 h 37"/>
                <a:gd name="T12" fmla="*/ 79 w 80"/>
                <a:gd name="T13" fmla="*/ 7 h 37"/>
                <a:gd name="T14" fmla="*/ 80 w 80"/>
                <a:gd name="T15" fmla="*/ 7 h 37"/>
                <a:gd name="T16" fmla="*/ 77 w 80"/>
                <a:gd name="T17" fmla="*/ 4 h 37"/>
                <a:gd name="T18" fmla="*/ 72 w 80"/>
                <a:gd name="T19" fmla="*/ 0 h 37"/>
                <a:gd name="T20" fmla="*/ 72 w 80"/>
                <a:gd name="T2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37">
                  <a:moveTo>
                    <a:pt x="72" y="0"/>
                  </a:moveTo>
                  <a:cubicBezTo>
                    <a:pt x="70" y="0"/>
                    <a:pt x="61" y="5"/>
                    <a:pt x="48" y="10"/>
                  </a:cubicBezTo>
                  <a:cubicBezTo>
                    <a:pt x="36" y="15"/>
                    <a:pt x="21" y="19"/>
                    <a:pt x="8" y="19"/>
                  </a:cubicBezTo>
                  <a:cubicBezTo>
                    <a:pt x="5" y="19"/>
                    <a:pt x="2" y="19"/>
                    <a:pt x="0" y="19"/>
                  </a:cubicBezTo>
                  <a:cubicBezTo>
                    <a:pt x="8" y="25"/>
                    <a:pt x="6" y="31"/>
                    <a:pt x="5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10" y="34"/>
                    <a:pt x="60" y="7"/>
                    <a:pt x="79" y="7"/>
                  </a:cubicBezTo>
                  <a:cubicBezTo>
                    <a:pt x="79" y="7"/>
                    <a:pt x="80" y="7"/>
                    <a:pt x="80" y="7"/>
                  </a:cubicBezTo>
                  <a:cubicBezTo>
                    <a:pt x="80" y="7"/>
                    <a:pt x="78" y="6"/>
                    <a:pt x="77" y="4"/>
                  </a:cubicBezTo>
                  <a:cubicBezTo>
                    <a:pt x="75" y="3"/>
                    <a:pt x="74" y="2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</a:path>
              </a:pathLst>
            </a:custGeom>
            <a:solidFill>
              <a:srgbClr val="CE98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3" name="iSḻïḍé">
              <a:extLst>
                <a:ext uri="{FF2B5EF4-FFF2-40B4-BE49-F238E27FC236}">
                  <a16:creationId xmlns:a16="http://schemas.microsoft.com/office/drawing/2014/main" id="{C1DD380A-F421-B191-DBB2-8D62C9D24BC2}"/>
                </a:ext>
              </a:extLst>
            </p:cNvPr>
            <p:cNvSpPr/>
            <p:nvPr/>
          </p:nvSpPr>
          <p:spPr bwMode="auto">
            <a:xfrm>
              <a:off x="6242051" y="5070476"/>
              <a:ext cx="20638" cy="36513"/>
            </a:xfrm>
            <a:custGeom>
              <a:avLst/>
              <a:gdLst>
                <a:gd name="T0" fmla="*/ 0 w 11"/>
                <a:gd name="T1" fmla="*/ 0 h 19"/>
                <a:gd name="T2" fmla="*/ 6 w 11"/>
                <a:gd name="T3" fmla="*/ 19 h 19"/>
                <a:gd name="T4" fmla="*/ 7 w 11"/>
                <a:gd name="T5" fmla="*/ 19 h 19"/>
                <a:gd name="T6" fmla="*/ 7 w 11"/>
                <a:gd name="T7" fmla="*/ 19 h 19"/>
                <a:gd name="T8" fmla="*/ 2 w 11"/>
                <a:gd name="T9" fmla="*/ 1 h 19"/>
                <a:gd name="T10" fmla="*/ 0 w 11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9">
                  <a:moveTo>
                    <a:pt x="0" y="0"/>
                  </a:moveTo>
                  <a:cubicBezTo>
                    <a:pt x="0" y="0"/>
                    <a:pt x="11" y="8"/>
                    <a:pt x="6" y="19"/>
                  </a:cubicBezTo>
                  <a:cubicBezTo>
                    <a:pt x="6" y="19"/>
                    <a:pt x="6" y="19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3"/>
                    <a:pt x="10" y="7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CB8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4" name="îśļîḑê">
              <a:extLst>
                <a:ext uri="{FF2B5EF4-FFF2-40B4-BE49-F238E27FC236}">
                  <a16:creationId xmlns:a16="http://schemas.microsoft.com/office/drawing/2014/main" id="{C4915939-FB4B-8CE8-2BAF-91B13FBBB7E2}"/>
                </a:ext>
              </a:extLst>
            </p:cNvPr>
            <p:cNvSpPr/>
            <p:nvPr/>
          </p:nvSpPr>
          <p:spPr bwMode="auto">
            <a:xfrm>
              <a:off x="6383338" y="5035551"/>
              <a:ext cx="9525" cy="7938"/>
            </a:xfrm>
            <a:custGeom>
              <a:avLst/>
              <a:gdLst>
                <a:gd name="T0" fmla="*/ 0 w 5"/>
                <a:gd name="T1" fmla="*/ 0 h 4"/>
                <a:gd name="T2" fmla="*/ 5 w 5"/>
                <a:gd name="T3" fmla="*/ 4 h 4"/>
                <a:gd name="T4" fmla="*/ 1 w 5"/>
                <a:gd name="T5" fmla="*/ 1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2" y="2"/>
                    <a:pt x="3" y="3"/>
                    <a:pt x="5" y="4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5E1A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5" name="íŝlídé">
              <a:extLst>
                <a:ext uri="{FF2B5EF4-FFF2-40B4-BE49-F238E27FC236}">
                  <a16:creationId xmlns:a16="http://schemas.microsoft.com/office/drawing/2014/main" id="{9577BD29-0A8F-1863-588F-9E31ADB0FE23}"/>
                </a:ext>
              </a:extLst>
            </p:cNvPr>
            <p:cNvSpPr/>
            <p:nvPr/>
          </p:nvSpPr>
          <p:spPr bwMode="auto">
            <a:xfrm>
              <a:off x="6540501" y="5254626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BDC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6" name="îśļîḓe">
              <a:extLst>
                <a:ext uri="{FF2B5EF4-FFF2-40B4-BE49-F238E27FC236}">
                  <a16:creationId xmlns:a16="http://schemas.microsoft.com/office/drawing/2014/main" id="{8D5BC0D9-BB9A-4068-9D22-96CDACC6DC06}"/>
                </a:ext>
              </a:extLst>
            </p:cNvPr>
            <p:cNvSpPr/>
            <p:nvPr/>
          </p:nvSpPr>
          <p:spPr bwMode="auto">
            <a:xfrm>
              <a:off x="6486526" y="5100638"/>
              <a:ext cx="53975" cy="157163"/>
            </a:xfrm>
            <a:custGeom>
              <a:avLst/>
              <a:gdLst>
                <a:gd name="T0" fmla="*/ 18 w 28"/>
                <a:gd name="T1" fmla="*/ 0 h 82"/>
                <a:gd name="T2" fmla="*/ 8 w 28"/>
                <a:gd name="T3" fmla="*/ 82 h 82"/>
                <a:gd name="T4" fmla="*/ 11 w 28"/>
                <a:gd name="T5" fmla="*/ 82 h 82"/>
                <a:gd name="T6" fmla="*/ 22 w 28"/>
                <a:gd name="T7" fmla="*/ 80 h 82"/>
                <a:gd name="T8" fmla="*/ 28 w 28"/>
                <a:gd name="T9" fmla="*/ 78 h 82"/>
                <a:gd name="T10" fmla="*/ 18 w 28"/>
                <a:gd name="T11" fmla="*/ 0 h 82"/>
                <a:gd name="T12" fmla="*/ 18 w 28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82">
                  <a:moveTo>
                    <a:pt x="18" y="0"/>
                  </a:moveTo>
                  <a:cubicBezTo>
                    <a:pt x="16" y="5"/>
                    <a:pt x="0" y="42"/>
                    <a:pt x="8" y="82"/>
                  </a:cubicBezTo>
                  <a:cubicBezTo>
                    <a:pt x="9" y="82"/>
                    <a:pt x="10" y="82"/>
                    <a:pt x="11" y="82"/>
                  </a:cubicBezTo>
                  <a:cubicBezTo>
                    <a:pt x="15" y="81"/>
                    <a:pt x="19" y="80"/>
                    <a:pt x="22" y="80"/>
                  </a:cubicBezTo>
                  <a:cubicBezTo>
                    <a:pt x="24" y="79"/>
                    <a:pt x="26" y="79"/>
                    <a:pt x="28" y="78"/>
                  </a:cubicBezTo>
                  <a:cubicBezTo>
                    <a:pt x="24" y="72"/>
                    <a:pt x="14" y="49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CE98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7" name="i$ḻíḑe">
              <a:extLst>
                <a:ext uri="{FF2B5EF4-FFF2-40B4-BE49-F238E27FC236}">
                  <a16:creationId xmlns:a16="http://schemas.microsoft.com/office/drawing/2014/main" id="{1C8617D7-4E34-4661-E118-9F5EB9B3D51B}"/>
                </a:ext>
              </a:extLst>
            </p:cNvPr>
            <p:cNvSpPr/>
            <p:nvPr/>
          </p:nvSpPr>
          <p:spPr bwMode="auto">
            <a:xfrm>
              <a:off x="6502401" y="5249863"/>
              <a:ext cx="39688" cy="12700"/>
            </a:xfrm>
            <a:custGeom>
              <a:avLst/>
              <a:gdLst>
                <a:gd name="T0" fmla="*/ 20 w 21"/>
                <a:gd name="T1" fmla="*/ 0 h 6"/>
                <a:gd name="T2" fmla="*/ 14 w 21"/>
                <a:gd name="T3" fmla="*/ 2 h 6"/>
                <a:gd name="T4" fmla="*/ 3 w 21"/>
                <a:gd name="T5" fmla="*/ 4 h 6"/>
                <a:gd name="T6" fmla="*/ 0 w 21"/>
                <a:gd name="T7" fmla="*/ 4 h 6"/>
                <a:gd name="T8" fmla="*/ 0 w 21"/>
                <a:gd name="T9" fmla="*/ 6 h 6"/>
                <a:gd name="T10" fmla="*/ 18 w 21"/>
                <a:gd name="T11" fmla="*/ 2 h 6"/>
                <a:gd name="T12" fmla="*/ 20 w 21"/>
                <a:gd name="T13" fmla="*/ 2 h 6"/>
                <a:gd name="T14" fmla="*/ 21 w 21"/>
                <a:gd name="T15" fmla="*/ 2 h 6"/>
                <a:gd name="T16" fmla="*/ 20 w 21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6">
                  <a:moveTo>
                    <a:pt x="20" y="0"/>
                  </a:moveTo>
                  <a:cubicBezTo>
                    <a:pt x="18" y="1"/>
                    <a:pt x="16" y="1"/>
                    <a:pt x="14" y="2"/>
                  </a:cubicBezTo>
                  <a:cubicBezTo>
                    <a:pt x="11" y="2"/>
                    <a:pt x="7" y="3"/>
                    <a:pt x="3" y="4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11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0" y="1"/>
                    <a:pt x="20" y="1"/>
                    <a:pt x="20" y="0"/>
                  </a:cubicBezTo>
                </a:path>
              </a:pathLst>
            </a:custGeom>
            <a:solidFill>
              <a:srgbClr val="CB8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8" name="ïślide">
              <a:extLst>
                <a:ext uri="{FF2B5EF4-FFF2-40B4-BE49-F238E27FC236}">
                  <a16:creationId xmlns:a16="http://schemas.microsoft.com/office/drawing/2014/main" id="{9FBD9D4C-2F56-215E-32FB-95E84BAE7B72}"/>
                </a:ext>
              </a:extLst>
            </p:cNvPr>
            <p:cNvSpPr/>
            <p:nvPr/>
          </p:nvSpPr>
          <p:spPr bwMode="auto">
            <a:xfrm>
              <a:off x="6521451" y="5099051"/>
              <a:ext cx="0" cy="1588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5E1A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9" name="išľïḍè">
              <a:extLst>
                <a:ext uri="{FF2B5EF4-FFF2-40B4-BE49-F238E27FC236}">
                  <a16:creationId xmlns:a16="http://schemas.microsoft.com/office/drawing/2014/main" id="{B894566C-15EF-49AF-60CC-DAEB384FF6FE}"/>
                </a:ext>
              </a:extLst>
            </p:cNvPr>
            <p:cNvSpPr/>
            <p:nvPr/>
          </p:nvSpPr>
          <p:spPr bwMode="auto">
            <a:xfrm>
              <a:off x="6334126" y="5072063"/>
              <a:ext cx="103188" cy="144463"/>
            </a:xfrm>
            <a:custGeom>
              <a:avLst/>
              <a:gdLst>
                <a:gd name="T0" fmla="*/ 53 w 54"/>
                <a:gd name="T1" fmla="*/ 0 h 75"/>
                <a:gd name="T2" fmla="*/ 0 w 54"/>
                <a:gd name="T3" fmla="*/ 65 h 75"/>
                <a:gd name="T4" fmla="*/ 15 w 54"/>
                <a:gd name="T5" fmla="*/ 75 h 75"/>
                <a:gd name="T6" fmla="*/ 54 w 54"/>
                <a:gd name="T7" fmla="*/ 0 h 75"/>
                <a:gd name="T8" fmla="*/ 53 w 54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75">
                  <a:moveTo>
                    <a:pt x="53" y="0"/>
                  </a:moveTo>
                  <a:cubicBezTo>
                    <a:pt x="50" y="7"/>
                    <a:pt x="28" y="46"/>
                    <a:pt x="0" y="65"/>
                  </a:cubicBezTo>
                  <a:cubicBezTo>
                    <a:pt x="6" y="66"/>
                    <a:pt x="12" y="71"/>
                    <a:pt x="15" y="75"/>
                  </a:cubicBezTo>
                  <a:cubicBezTo>
                    <a:pt x="18" y="72"/>
                    <a:pt x="42" y="45"/>
                    <a:pt x="54" y="0"/>
                  </a:cubicBezTo>
                  <a:cubicBezTo>
                    <a:pt x="54" y="0"/>
                    <a:pt x="53" y="0"/>
                    <a:pt x="53" y="0"/>
                  </a:cubicBezTo>
                </a:path>
              </a:pathLst>
            </a:custGeom>
            <a:solidFill>
              <a:srgbClr val="CE98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0" name="î$ḷíḓe">
              <a:extLst>
                <a:ext uri="{FF2B5EF4-FFF2-40B4-BE49-F238E27FC236}">
                  <a16:creationId xmlns:a16="http://schemas.microsoft.com/office/drawing/2014/main" id="{B8477523-EEF5-F4AE-F065-4C9EB71BBDDB}"/>
                </a:ext>
              </a:extLst>
            </p:cNvPr>
            <p:cNvSpPr/>
            <p:nvPr/>
          </p:nvSpPr>
          <p:spPr bwMode="auto">
            <a:xfrm>
              <a:off x="6332538" y="5197476"/>
              <a:ext cx="30163" cy="20638"/>
            </a:xfrm>
            <a:custGeom>
              <a:avLst/>
              <a:gdLst>
                <a:gd name="T0" fmla="*/ 1 w 16"/>
                <a:gd name="T1" fmla="*/ 0 h 11"/>
                <a:gd name="T2" fmla="*/ 0 w 16"/>
                <a:gd name="T3" fmla="*/ 0 h 11"/>
                <a:gd name="T4" fmla="*/ 15 w 16"/>
                <a:gd name="T5" fmla="*/ 11 h 11"/>
                <a:gd name="T6" fmla="*/ 16 w 16"/>
                <a:gd name="T7" fmla="*/ 10 h 11"/>
                <a:gd name="T8" fmla="*/ 1 w 1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4" y="4"/>
                    <a:pt x="15" y="11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3" y="6"/>
                    <a:pt x="7" y="1"/>
                    <a:pt x="1" y="0"/>
                  </a:cubicBezTo>
                </a:path>
              </a:pathLst>
            </a:custGeom>
            <a:solidFill>
              <a:srgbClr val="CB8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1" name="ïślïḓè">
              <a:extLst>
                <a:ext uri="{FF2B5EF4-FFF2-40B4-BE49-F238E27FC236}">
                  <a16:creationId xmlns:a16="http://schemas.microsoft.com/office/drawing/2014/main" id="{DC04C1EB-FF60-0BD1-9D26-8AF0BB8C77C8}"/>
                </a:ext>
              </a:extLst>
            </p:cNvPr>
            <p:cNvSpPr/>
            <p:nvPr/>
          </p:nvSpPr>
          <p:spPr bwMode="auto">
            <a:xfrm>
              <a:off x="6435726" y="5070476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</a:path>
              </a:pathLst>
            </a:custGeom>
            <a:solidFill>
              <a:srgbClr val="5E1A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2" name="îṥlïḓe">
              <a:extLst>
                <a:ext uri="{FF2B5EF4-FFF2-40B4-BE49-F238E27FC236}">
                  <a16:creationId xmlns:a16="http://schemas.microsoft.com/office/drawing/2014/main" id="{4A16B361-CE76-BEE2-3473-4ACC0BD247A7}"/>
                </a:ext>
              </a:extLst>
            </p:cNvPr>
            <p:cNvSpPr/>
            <p:nvPr/>
          </p:nvSpPr>
          <p:spPr bwMode="auto">
            <a:xfrm>
              <a:off x="6281738" y="5064126"/>
              <a:ext cx="139700" cy="106363"/>
            </a:xfrm>
            <a:custGeom>
              <a:avLst/>
              <a:gdLst>
                <a:gd name="T0" fmla="*/ 73 w 73"/>
                <a:gd name="T1" fmla="*/ 0 h 55"/>
                <a:gd name="T2" fmla="*/ 0 w 73"/>
                <a:gd name="T3" fmla="*/ 45 h 55"/>
                <a:gd name="T4" fmla="*/ 5 w 73"/>
                <a:gd name="T5" fmla="*/ 55 h 55"/>
                <a:gd name="T6" fmla="*/ 73 w 73"/>
                <a:gd name="T7" fmla="*/ 0 h 55"/>
                <a:gd name="T8" fmla="*/ 73 w 7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55">
                  <a:moveTo>
                    <a:pt x="73" y="0"/>
                  </a:moveTo>
                  <a:cubicBezTo>
                    <a:pt x="67" y="5"/>
                    <a:pt x="34" y="33"/>
                    <a:pt x="0" y="45"/>
                  </a:cubicBezTo>
                  <a:cubicBezTo>
                    <a:pt x="5" y="48"/>
                    <a:pt x="5" y="50"/>
                    <a:pt x="5" y="55"/>
                  </a:cubicBezTo>
                  <a:cubicBezTo>
                    <a:pt x="12" y="52"/>
                    <a:pt x="61" y="26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</a:path>
              </a:pathLst>
            </a:custGeom>
            <a:solidFill>
              <a:srgbClr val="CE98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3" name="ïśḷíḓe">
              <a:extLst>
                <a:ext uri="{FF2B5EF4-FFF2-40B4-BE49-F238E27FC236}">
                  <a16:creationId xmlns:a16="http://schemas.microsoft.com/office/drawing/2014/main" id="{78546863-4104-BEFD-6283-D1F2C3F4FE0F}"/>
                </a:ext>
              </a:extLst>
            </p:cNvPr>
            <p:cNvSpPr/>
            <p:nvPr/>
          </p:nvSpPr>
          <p:spPr bwMode="auto">
            <a:xfrm>
              <a:off x="6280151" y="5151438"/>
              <a:ext cx="12700" cy="20638"/>
            </a:xfrm>
            <a:custGeom>
              <a:avLst/>
              <a:gdLst>
                <a:gd name="T0" fmla="*/ 1 w 7"/>
                <a:gd name="T1" fmla="*/ 0 h 11"/>
                <a:gd name="T2" fmla="*/ 0 w 7"/>
                <a:gd name="T3" fmla="*/ 1 h 11"/>
                <a:gd name="T4" fmla="*/ 5 w 7"/>
                <a:gd name="T5" fmla="*/ 11 h 11"/>
                <a:gd name="T6" fmla="*/ 6 w 7"/>
                <a:gd name="T7" fmla="*/ 10 h 11"/>
                <a:gd name="T8" fmla="*/ 1 w 7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7" y="3"/>
                    <a:pt x="5" y="11"/>
                  </a:cubicBezTo>
                  <a:cubicBezTo>
                    <a:pt x="5" y="11"/>
                    <a:pt x="5" y="10"/>
                    <a:pt x="6" y="10"/>
                  </a:cubicBezTo>
                  <a:cubicBezTo>
                    <a:pt x="6" y="5"/>
                    <a:pt x="6" y="3"/>
                    <a:pt x="1" y="0"/>
                  </a:cubicBezTo>
                </a:path>
              </a:pathLst>
            </a:custGeom>
            <a:solidFill>
              <a:srgbClr val="CB8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4" name="îśḷiḋè">
              <a:extLst>
                <a:ext uri="{FF2B5EF4-FFF2-40B4-BE49-F238E27FC236}">
                  <a16:creationId xmlns:a16="http://schemas.microsoft.com/office/drawing/2014/main" id="{5666EA7F-04D9-2CE1-4E85-AC2A94283FE3}"/>
                </a:ext>
              </a:extLst>
            </p:cNvPr>
            <p:cNvSpPr/>
            <p:nvPr/>
          </p:nvSpPr>
          <p:spPr bwMode="auto">
            <a:xfrm>
              <a:off x="6421438" y="5062538"/>
              <a:ext cx="3175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</a:path>
              </a:pathLst>
            </a:custGeom>
            <a:solidFill>
              <a:srgbClr val="5E1A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5" name="íšḷiďé">
              <a:extLst>
                <a:ext uri="{FF2B5EF4-FFF2-40B4-BE49-F238E27FC236}">
                  <a16:creationId xmlns:a16="http://schemas.microsoft.com/office/drawing/2014/main" id="{C8268EB0-D56C-959F-AE6D-82B062303AB8}"/>
                </a:ext>
              </a:extLst>
            </p:cNvPr>
            <p:cNvSpPr/>
            <p:nvPr/>
          </p:nvSpPr>
          <p:spPr bwMode="auto">
            <a:xfrm>
              <a:off x="6573838" y="5095876"/>
              <a:ext cx="47625" cy="158750"/>
            </a:xfrm>
            <a:custGeom>
              <a:avLst/>
              <a:gdLst>
                <a:gd name="T0" fmla="*/ 8 w 25"/>
                <a:gd name="T1" fmla="*/ 0 h 83"/>
                <a:gd name="T2" fmla="*/ 0 w 25"/>
                <a:gd name="T3" fmla="*/ 2 h 83"/>
                <a:gd name="T4" fmla="*/ 0 w 25"/>
                <a:gd name="T5" fmla="*/ 2 h 83"/>
                <a:gd name="T6" fmla="*/ 1 w 25"/>
                <a:gd name="T7" fmla="*/ 82 h 83"/>
                <a:gd name="T8" fmla="*/ 1 w 25"/>
                <a:gd name="T9" fmla="*/ 82 h 83"/>
                <a:gd name="T10" fmla="*/ 4 w 25"/>
                <a:gd name="T11" fmla="*/ 83 h 83"/>
                <a:gd name="T12" fmla="*/ 4 w 25"/>
                <a:gd name="T13" fmla="*/ 83 h 83"/>
                <a:gd name="T14" fmla="*/ 25 w 25"/>
                <a:gd name="T15" fmla="*/ 75 h 83"/>
                <a:gd name="T16" fmla="*/ 8 w 25"/>
                <a:gd name="T1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83">
                  <a:moveTo>
                    <a:pt x="8" y="0"/>
                  </a:moveTo>
                  <a:cubicBezTo>
                    <a:pt x="6" y="1"/>
                    <a:pt x="3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6"/>
                    <a:pt x="14" y="54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2" y="83"/>
                    <a:pt x="2" y="83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9" y="83"/>
                    <a:pt x="18" y="79"/>
                    <a:pt x="25" y="75"/>
                  </a:cubicBezTo>
                  <a:cubicBezTo>
                    <a:pt x="23" y="73"/>
                    <a:pt x="11" y="55"/>
                    <a:pt x="8" y="0"/>
                  </a:cubicBezTo>
                </a:path>
              </a:pathLst>
            </a:custGeom>
            <a:solidFill>
              <a:srgbClr val="CE98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6" name="íṣľîḍè">
              <a:extLst>
                <a:ext uri="{FF2B5EF4-FFF2-40B4-BE49-F238E27FC236}">
                  <a16:creationId xmlns:a16="http://schemas.microsoft.com/office/drawing/2014/main" id="{B222C400-D57E-DD07-E412-69F74C6641B3}"/>
                </a:ext>
              </a:extLst>
            </p:cNvPr>
            <p:cNvSpPr/>
            <p:nvPr/>
          </p:nvSpPr>
          <p:spPr bwMode="auto">
            <a:xfrm>
              <a:off x="6575426" y="5238751"/>
              <a:ext cx="46038" cy="17463"/>
            </a:xfrm>
            <a:custGeom>
              <a:avLst/>
              <a:gdLst>
                <a:gd name="T0" fmla="*/ 24 w 24"/>
                <a:gd name="T1" fmla="*/ 0 h 9"/>
                <a:gd name="T2" fmla="*/ 3 w 24"/>
                <a:gd name="T3" fmla="*/ 8 h 9"/>
                <a:gd name="T4" fmla="*/ 3 w 24"/>
                <a:gd name="T5" fmla="*/ 8 h 9"/>
                <a:gd name="T6" fmla="*/ 0 w 24"/>
                <a:gd name="T7" fmla="*/ 7 h 9"/>
                <a:gd name="T8" fmla="*/ 0 w 24"/>
                <a:gd name="T9" fmla="*/ 7 h 9"/>
                <a:gd name="T10" fmla="*/ 0 w 24"/>
                <a:gd name="T11" fmla="*/ 8 h 9"/>
                <a:gd name="T12" fmla="*/ 3 w 24"/>
                <a:gd name="T13" fmla="*/ 9 h 9"/>
                <a:gd name="T14" fmla="*/ 24 w 24"/>
                <a:gd name="T15" fmla="*/ 0 h 9"/>
                <a:gd name="T16" fmla="*/ 24 w 24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9">
                  <a:moveTo>
                    <a:pt x="24" y="0"/>
                  </a:moveTo>
                  <a:cubicBezTo>
                    <a:pt x="17" y="4"/>
                    <a:pt x="8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1" y="8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8"/>
                    <a:pt x="0" y="9"/>
                    <a:pt x="3" y="9"/>
                  </a:cubicBezTo>
                  <a:cubicBezTo>
                    <a:pt x="7" y="9"/>
                    <a:pt x="13" y="7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CB8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7" name="ïsļïḑè">
              <a:extLst>
                <a:ext uri="{FF2B5EF4-FFF2-40B4-BE49-F238E27FC236}">
                  <a16:creationId xmlns:a16="http://schemas.microsoft.com/office/drawing/2014/main" id="{B591FB2B-4D14-64FF-2909-B611BFFDBC97}"/>
                </a:ext>
              </a:extLst>
            </p:cNvPr>
            <p:cNvSpPr/>
            <p:nvPr/>
          </p:nvSpPr>
          <p:spPr bwMode="auto">
            <a:xfrm>
              <a:off x="6570663" y="5095876"/>
              <a:ext cx="17463" cy="3175"/>
            </a:xfrm>
            <a:custGeom>
              <a:avLst/>
              <a:gdLst>
                <a:gd name="T0" fmla="*/ 9 w 9"/>
                <a:gd name="T1" fmla="*/ 0 h 2"/>
                <a:gd name="T2" fmla="*/ 0 w 9"/>
                <a:gd name="T3" fmla="*/ 2 h 2"/>
                <a:gd name="T4" fmla="*/ 1 w 9"/>
                <a:gd name="T5" fmla="*/ 2 h 2"/>
                <a:gd name="T6" fmla="*/ 1 w 9"/>
                <a:gd name="T7" fmla="*/ 2 h 2"/>
                <a:gd name="T8" fmla="*/ 9 w 9"/>
                <a:gd name="T9" fmla="*/ 0 h 2"/>
                <a:gd name="T10" fmla="*/ 9 w 9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">
                  <a:moveTo>
                    <a:pt x="9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1"/>
                    <a:pt x="7" y="1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5E1A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8" name="ïś1iďe">
              <a:extLst>
                <a:ext uri="{FF2B5EF4-FFF2-40B4-BE49-F238E27FC236}">
                  <a16:creationId xmlns:a16="http://schemas.microsoft.com/office/drawing/2014/main" id="{2777F8EE-71A0-25AE-EBBC-15C2EA6DF28A}"/>
                </a:ext>
              </a:extLst>
            </p:cNvPr>
            <p:cNvSpPr/>
            <p:nvPr/>
          </p:nvSpPr>
          <p:spPr bwMode="auto">
            <a:xfrm>
              <a:off x="6621463" y="5080001"/>
              <a:ext cx="100013" cy="122238"/>
            </a:xfrm>
            <a:custGeom>
              <a:avLst/>
              <a:gdLst>
                <a:gd name="T0" fmla="*/ 9 w 52"/>
                <a:gd name="T1" fmla="*/ 0 h 64"/>
                <a:gd name="T2" fmla="*/ 2 w 52"/>
                <a:gd name="T3" fmla="*/ 2 h 64"/>
                <a:gd name="T4" fmla="*/ 0 w 52"/>
                <a:gd name="T5" fmla="*/ 3 h 64"/>
                <a:gd name="T6" fmla="*/ 37 w 52"/>
                <a:gd name="T7" fmla="*/ 63 h 64"/>
                <a:gd name="T8" fmla="*/ 38 w 52"/>
                <a:gd name="T9" fmla="*/ 63 h 64"/>
                <a:gd name="T10" fmla="*/ 41 w 52"/>
                <a:gd name="T11" fmla="*/ 64 h 64"/>
                <a:gd name="T12" fmla="*/ 44 w 52"/>
                <a:gd name="T13" fmla="*/ 64 h 64"/>
                <a:gd name="T14" fmla="*/ 49 w 52"/>
                <a:gd name="T15" fmla="*/ 62 h 64"/>
                <a:gd name="T16" fmla="*/ 52 w 52"/>
                <a:gd name="T17" fmla="*/ 59 h 64"/>
                <a:gd name="T18" fmla="*/ 9 w 52"/>
                <a:gd name="T1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64">
                  <a:moveTo>
                    <a:pt x="9" y="0"/>
                  </a:moveTo>
                  <a:cubicBezTo>
                    <a:pt x="7" y="1"/>
                    <a:pt x="4" y="2"/>
                    <a:pt x="2" y="2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5" y="9"/>
                    <a:pt x="30" y="38"/>
                    <a:pt x="37" y="63"/>
                  </a:cubicBezTo>
                  <a:cubicBezTo>
                    <a:pt x="37" y="63"/>
                    <a:pt x="37" y="63"/>
                    <a:pt x="38" y="63"/>
                  </a:cubicBezTo>
                  <a:cubicBezTo>
                    <a:pt x="39" y="63"/>
                    <a:pt x="40" y="63"/>
                    <a:pt x="41" y="64"/>
                  </a:cubicBezTo>
                  <a:cubicBezTo>
                    <a:pt x="42" y="64"/>
                    <a:pt x="43" y="64"/>
                    <a:pt x="44" y="64"/>
                  </a:cubicBezTo>
                  <a:cubicBezTo>
                    <a:pt x="45" y="64"/>
                    <a:pt x="47" y="63"/>
                    <a:pt x="49" y="62"/>
                  </a:cubicBezTo>
                  <a:cubicBezTo>
                    <a:pt x="50" y="61"/>
                    <a:pt x="51" y="60"/>
                    <a:pt x="52" y="59"/>
                  </a:cubicBezTo>
                  <a:cubicBezTo>
                    <a:pt x="47" y="55"/>
                    <a:pt x="27" y="38"/>
                    <a:pt x="9" y="0"/>
                  </a:cubicBezTo>
                </a:path>
              </a:pathLst>
            </a:custGeom>
            <a:solidFill>
              <a:srgbClr val="CE98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9" name="îṩľîḓè">
              <a:extLst>
                <a:ext uri="{FF2B5EF4-FFF2-40B4-BE49-F238E27FC236}">
                  <a16:creationId xmlns:a16="http://schemas.microsoft.com/office/drawing/2014/main" id="{0E73C4EB-62C2-21AE-52A6-4C324F144D57}"/>
                </a:ext>
              </a:extLst>
            </p:cNvPr>
            <p:cNvSpPr/>
            <p:nvPr/>
          </p:nvSpPr>
          <p:spPr bwMode="auto">
            <a:xfrm>
              <a:off x="6692901" y="5192713"/>
              <a:ext cx="30163" cy="11113"/>
            </a:xfrm>
            <a:custGeom>
              <a:avLst/>
              <a:gdLst>
                <a:gd name="T0" fmla="*/ 15 w 16"/>
                <a:gd name="T1" fmla="*/ 0 h 6"/>
                <a:gd name="T2" fmla="*/ 12 w 16"/>
                <a:gd name="T3" fmla="*/ 3 h 6"/>
                <a:gd name="T4" fmla="*/ 7 w 16"/>
                <a:gd name="T5" fmla="*/ 5 h 6"/>
                <a:gd name="T6" fmla="*/ 4 w 16"/>
                <a:gd name="T7" fmla="*/ 5 h 6"/>
                <a:gd name="T8" fmla="*/ 1 w 16"/>
                <a:gd name="T9" fmla="*/ 4 h 6"/>
                <a:gd name="T10" fmla="*/ 0 w 16"/>
                <a:gd name="T11" fmla="*/ 4 h 6"/>
                <a:gd name="T12" fmla="*/ 0 w 16"/>
                <a:gd name="T13" fmla="*/ 4 h 6"/>
                <a:gd name="T14" fmla="*/ 6 w 16"/>
                <a:gd name="T15" fmla="*/ 6 h 6"/>
                <a:gd name="T16" fmla="*/ 16 w 16"/>
                <a:gd name="T17" fmla="*/ 0 h 6"/>
                <a:gd name="T18" fmla="*/ 15 w 16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6">
                  <a:moveTo>
                    <a:pt x="15" y="0"/>
                  </a:moveTo>
                  <a:cubicBezTo>
                    <a:pt x="14" y="1"/>
                    <a:pt x="13" y="2"/>
                    <a:pt x="12" y="3"/>
                  </a:cubicBezTo>
                  <a:cubicBezTo>
                    <a:pt x="10" y="4"/>
                    <a:pt x="8" y="5"/>
                    <a:pt x="7" y="5"/>
                  </a:cubicBezTo>
                  <a:cubicBezTo>
                    <a:pt x="6" y="5"/>
                    <a:pt x="5" y="5"/>
                    <a:pt x="4" y="5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2" y="6"/>
                    <a:pt x="6" y="6"/>
                  </a:cubicBezTo>
                  <a:cubicBezTo>
                    <a:pt x="9" y="6"/>
                    <a:pt x="13" y="5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solidFill>
              <a:srgbClr val="CB8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0" name="íṧ1ïḑê">
              <a:extLst>
                <a:ext uri="{FF2B5EF4-FFF2-40B4-BE49-F238E27FC236}">
                  <a16:creationId xmlns:a16="http://schemas.microsoft.com/office/drawing/2014/main" id="{3A4F3BC5-BAF3-4C19-ACD3-3CA8C6C2BDB6}"/>
                </a:ext>
              </a:extLst>
            </p:cNvPr>
            <p:cNvSpPr/>
            <p:nvPr/>
          </p:nvSpPr>
          <p:spPr bwMode="auto">
            <a:xfrm>
              <a:off x="6619876" y="5078413"/>
              <a:ext cx="19050" cy="7938"/>
            </a:xfrm>
            <a:custGeom>
              <a:avLst/>
              <a:gdLst>
                <a:gd name="T0" fmla="*/ 10 w 10"/>
                <a:gd name="T1" fmla="*/ 0 h 4"/>
                <a:gd name="T2" fmla="*/ 0 w 10"/>
                <a:gd name="T3" fmla="*/ 4 h 4"/>
                <a:gd name="T4" fmla="*/ 1 w 10"/>
                <a:gd name="T5" fmla="*/ 4 h 4"/>
                <a:gd name="T6" fmla="*/ 3 w 10"/>
                <a:gd name="T7" fmla="*/ 3 h 4"/>
                <a:gd name="T8" fmla="*/ 10 w 10"/>
                <a:gd name="T9" fmla="*/ 1 h 4"/>
                <a:gd name="T10" fmla="*/ 10 w 10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cubicBezTo>
                    <a:pt x="6" y="2"/>
                    <a:pt x="3" y="3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0" y="1"/>
                    <a:pt x="10" y="0"/>
                    <a:pt x="10" y="0"/>
                  </a:cubicBezTo>
                </a:path>
              </a:pathLst>
            </a:custGeom>
            <a:solidFill>
              <a:srgbClr val="5E1A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1" name="îṡḷïḑe">
              <a:extLst>
                <a:ext uri="{FF2B5EF4-FFF2-40B4-BE49-F238E27FC236}">
                  <a16:creationId xmlns:a16="http://schemas.microsoft.com/office/drawing/2014/main" id="{E84F96AA-EE97-0533-0A99-698E124FC3D4}"/>
                </a:ext>
              </a:extLst>
            </p:cNvPr>
            <p:cNvSpPr/>
            <p:nvPr/>
          </p:nvSpPr>
          <p:spPr bwMode="auto">
            <a:xfrm>
              <a:off x="6619876" y="5078413"/>
              <a:ext cx="19050" cy="7938"/>
            </a:xfrm>
            <a:custGeom>
              <a:avLst/>
              <a:gdLst>
                <a:gd name="T0" fmla="*/ 9 w 10"/>
                <a:gd name="T1" fmla="*/ 0 h 4"/>
                <a:gd name="T2" fmla="*/ 0 w 10"/>
                <a:gd name="T3" fmla="*/ 3 h 4"/>
                <a:gd name="T4" fmla="*/ 0 w 10"/>
                <a:gd name="T5" fmla="*/ 4 h 4"/>
                <a:gd name="T6" fmla="*/ 10 w 10"/>
                <a:gd name="T7" fmla="*/ 0 h 4"/>
                <a:gd name="T8" fmla="*/ 9 w 1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9" y="0"/>
                  </a:moveTo>
                  <a:cubicBezTo>
                    <a:pt x="9" y="0"/>
                    <a:pt x="5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3"/>
                    <a:pt x="6" y="2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solidFill>
              <a:srgbClr val="4E1A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2" name="ïsḻíḍé">
              <a:extLst>
                <a:ext uri="{FF2B5EF4-FFF2-40B4-BE49-F238E27FC236}">
                  <a16:creationId xmlns:a16="http://schemas.microsoft.com/office/drawing/2014/main" id="{FE75784C-EFCF-B187-1767-58661733F1DB}"/>
                </a:ext>
              </a:extLst>
            </p:cNvPr>
            <p:cNvSpPr/>
            <p:nvPr/>
          </p:nvSpPr>
          <p:spPr bwMode="auto">
            <a:xfrm>
              <a:off x="7154863" y="4583113"/>
              <a:ext cx="436563" cy="482600"/>
            </a:xfrm>
            <a:custGeom>
              <a:avLst/>
              <a:gdLst>
                <a:gd name="T0" fmla="*/ 58 w 228"/>
                <a:gd name="T1" fmla="*/ 5 h 252"/>
                <a:gd name="T2" fmla="*/ 191 w 228"/>
                <a:gd name="T3" fmla="*/ 61 h 252"/>
                <a:gd name="T4" fmla="*/ 228 w 228"/>
                <a:gd name="T5" fmla="*/ 200 h 252"/>
                <a:gd name="T6" fmla="*/ 27 w 228"/>
                <a:gd name="T7" fmla="*/ 69 h 252"/>
                <a:gd name="T8" fmla="*/ 58 w 228"/>
                <a:gd name="T9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252">
                  <a:moveTo>
                    <a:pt x="58" y="5"/>
                  </a:moveTo>
                  <a:cubicBezTo>
                    <a:pt x="58" y="5"/>
                    <a:pt x="164" y="2"/>
                    <a:pt x="191" y="61"/>
                  </a:cubicBezTo>
                  <a:cubicBezTo>
                    <a:pt x="218" y="119"/>
                    <a:pt x="191" y="187"/>
                    <a:pt x="228" y="200"/>
                  </a:cubicBezTo>
                  <a:cubicBezTo>
                    <a:pt x="228" y="200"/>
                    <a:pt x="0" y="252"/>
                    <a:pt x="27" y="69"/>
                  </a:cubicBezTo>
                  <a:cubicBezTo>
                    <a:pt x="27" y="69"/>
                    <a:pt x="2" y="0"/>
                    <a:pt x="58" y="5"/>
                  </a:cubicBezTo>
                </a:path>
              </a:pathLst>
            </a:custGeom>
            <a:solidFill>
              <a:srgbClr val="4001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3" name="îṧḷíḋe">
              <a:extLst>
                <a:ext uri="{FF2B5EF4-FFF2-40B4-BE49-F238E27FC236}">
                  <a16:creationId xmlns:a16="http://schemas.microsoft.com/office/drawing/2014/main" id="{C8CFBB30-719A-4AD0-D823-E4D0CB3075BF}"/>
                </a:ext>
              </a:extLst>
            </p:cNvPr>
            <p:cNvSpPr/>
            <p:nvPr/>
          </p:nvSpPr>
          <p:spPr bwMode="auto">
            <a:xfrm>
              <a:off x="7277101" y="4516438"/>
              <a:ext cx="161925" cy="163513"/>
            </a:xfrm>
            <a:custGeom>
              <a:avLst/>
              <a:gdLst>
                <a:gd name="T0" fmla="*/ 79 w 85"/>
                <a:gd name="T1" fmla="*/ 54 h 85"/>
                <a:gd name="T2" fmla="*/ 31 w 85"/>
                <a:gd name="T3" fmla="*/ 78 h 85"/>
                <a:gd name="T4" fmla="*/ 7 w 85"/>
                <a:gd name="T5" fmla="*/ 31 h 85"/>
                <a:gd name="T6" fmla="*/ 54 w 85"/>
                <a:gd name="T7" fmla="*/ 7 h 85"/>
                <a:gd name="T8" fmla="*/ 79 w 85"/>
                <a:gd name="T9" fmla="*/ 5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5">
                  <a:moveTo>
                    <a:pt x="79" y="54"/>
                  </a:moveTo>
                  <a:cubicBezTo>
                    <a:pt x="72" y="74"/>
                    <a:pt x="51" y="85"/>
                    <a:pt x="31" y="78"/>
                  </a:cubicBezTo>
                  <a:cubicBezTo>
                    <a:pt x="11" y="72"/>
                    <a:pt x="0" y="51"/>
                    <a:pt x="7" y="31"/>
                  </a:cubicBezTo>
                  <a:cubicBezTo>
                    <a:pt x="13" y="11"/>
                    <a:pt x="34" y="0"/>
                    <a:pt x="54" y="7"/>
                  </a:cubicBezTo>
                  <a:cubicBezTo>
                    <a:pt x="74" y="13"/>
                    <a:pt x="85" y="34"/>
                    <a:pt x="79" y="54"/>
                  </a:cubicBezTo>
                </a:path>
              </a:pathLst>
            </a:custGeom>
            <a:solidFill>
              <a:srgbClr val="D93A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4" name="isḻîḑè">
              <a:extLst>
                <a:ext uri="{FF2B5EF4-FFF2-40B4-BE49-F238E27FC236}">
                  <a16:creationId xmlns:a16="http://schemas.microsoft.com/office/drawing/2014/main" id="{54F76A0C-0C74-8CD7-3F05-37F4E25E9F09}"/>
                </a:ext>
              </a:extLst>
            </p:cNvPr>
            <p:cNvSpPr/>
            <p:nvPr/>
          </p:nvSpPr>
          <p:spPr bwMode="auto">
            <a:xfrm>
              <a:off x="7277101" y="4524376"/>
              <a:ext cx="157163" cy="147638"/>
            </a:xfrm>
            <a:custGeom>
              <a:avLst/>
              <a:gdLst>
                <a:gd name="T0" fmla="*/ 50 w 82"/>
                <a:gd name="T1" fmla="*/ 76 h 77"/>
                <a:gd name="T2" fmla="*/ 31 w 82"/>
                <a:gd name="T3" fmla="*/ 75 h 77"/>
                <a:gd name="T4" fmla="*/ 6 w 82"/>
                <a:gd name="T5" fmla="*/ 27 h 77"/>
                <a:gd name="T6" fmla="*/ 36 w 82"/>
                <a:gd name="T7" fmla="*/ 1 h 77"/>
                <a:gd name="T8" fmla="*/ 55 w 82"/>
                <a:gd name="T9" fmla="*/ 2 h 77"/>
                <a:gd name="T10" fmla="*/ 77 w 82"/>
                <a:gd name="T11" fmla="*/ 21 h 77"/>
                <a:gd name="T12" fmla="*/ 79 w 82"/>
                <a:gd name="T13" fmla="*/ 50 h 77"/>
                <a:gd name="T14" fmla="*/ 50 w 82"/>
                <a:gd name="T15" fmla="*/ 76 h 77"/>
                <a:gd name="T16" fmla="*/ 36 w 82"/>
                <a:gd name="T17" fmla="*/ 2 h 77"/>
                <a:gd name="T18" fmla="*/ 7 w 82"/>
                <a:gd name="T19" fmla="*/ 27 h 77"/>
                <a:gd name="T20" fmla="*/ 31 w 82"/>
                <a:gd name="T21" fmla="*/ 74 h 77"/>
                <a:gd name="T22" fmla="*/ 49 w 82"/>
                <a:gd name="T23" fmla="*/ 75 h 77"/>
                <a:gd name="T24" fmla="*/ 78 w 82"/>
                <a:gd name="T25" fmla="*/ 50 h 77"/>
                <a:gd name="T26" fmla="*/ 76 w 82"/>
                <a:gd name="T27" fmla="*/ 22 h 77"/>
                <a:gd name="T28" fmla="*/ 54 w 82"/>
                <a:gd name="T29" fmla="*/ 3 h 77"/>
                <a:gd name="T30" fmla="*/ 36 w 82"/>
                <a:gd name="T31" fmla="*/ 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" h="77">
                  <a:moveTo>
                    <a:pt x="50" y="76"/>
                  </a:moveTo>
                  <a:cubicBezTo>
                    <a:pt x="43" y="77"/>
                    <a:pt x="37" y="77"/>
                    <a:pt x="31" y="75"/>
                  </a:cubicBezTo>
                  <a:cubicBezTo>
                    <a:pt x="11" y="69"/>
                    <a:pt x="0" y="47"/>
                    <a:pt x="6" y="27"/>
                  </a:cubicBezTo>
                  <a:cubicBezTo>
                    <a:pt x="10" y="13"/>
                    <a:pt x="22" y="3"/>
                    <a:pt x="36" y="1"/>
                  </a:cubicBezTo>
                  <a:cubicBezTo>
                    <a:pt x="42" y="0"/>
                    <a:pt x="48" y="0"/>
                    <a:pt x="55" y="2"/>
                  </a:cubicBezTo>
                  <a:cubicBezTo>
                    <a:pt x="64" y="5"/>
                    <a:pt x="72" y="12"/>
                    <a:pt x="77" y="21"/>
                  </a:cubicBezTo>
                  <a:cubicBezTo>
                    <a:pt x="82" y="30"/>
                    <a:pt x="82" y="41"/>
                    <a:pt x="79" y="50"/>
                  </a:cubicBezTo>
                  <a:cubicBezTo>
                    <a:pt x="75" y="64"/>
                    <a:pt x="63" y="74"/>
                    <a:pt x="50" y="76"/>
                  </a:cubicBezTo>
                  <a:moveTo>
                    <a:pt x="36" y="2"/>
                  </a:moveTo>
                  <a:cubicBezTo>
                    <a:pt x="23" y="5"/>
                    <a:pt x="12" y="14"/>
                    <a:pt x="7" y="27"/>
                  </a:cubicBezTo>
                  <a:cubicBezTo>
                    <a:pt x="1" y="47"/>
                    <a:pt x="12" y="67"/>
                    <a:pt x="31" y="74"/>
                  </a:cubicBezTo>
                  <a:cubicBezTo>
                    <a:pt x="37" y="76"/>
                    <a:pt x="43" y="76"/>
                    <a:pt x="49" y="75"/>
                  </a:cubicBezTo>
                  <a:cubicBezTo>
                    <a:pt x="63" y="72"/>
                    <a:pt x="74" y="63"/>
                    <a:pt x="78" y="50"/>
                  </a:cubicBezTo>
                  <a:cubicBezTo>
                    <a:pt x="81" y="41"/>
                    <a:pt x="80" y="30"/>
                    <a:pt x="76" y="22"/>
                  </a:cubicBezTo>
                  <a:cubicBezTo>
                    <a:pt x="71" y="13"/>
                    <a:pt x="63" y="6"/>
                    <a:pt x="54" y="3"/>
                  </a:cubicBezTo>
                  <a:cubicBezTo>
                    <a:pt x="48" y="1"/>
                    <a:pt x="42" y="1"/>
                    <a:pt x="36" y="2"/>
                  </a:cubicBezTo>
                </a:path>
              </a:pathLst>
            </a:custGeom>
            <a:solidFill>
              <a:srgbClr val="B81C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5" name="iṧḻïḋé">
              <a:extLst>
                <a:ext uri="{FF2B5EF4-FFF2-40B4-BE49-F238E27FC236}">
                  <a16:creationId xmlns:a16="http://schemas.microsoft.com/office/drawing/2014/main" id="{57FB76C3-E7F2-4899-E86C-025BC2E9EACE}"/>
                </a:ext>
              </a:extLst>
            </p:cNvPr>
            <p:cNvSpPr/>
            <p:nvPr/>
          </p:nvSpPr>
          <p:spPr bwMode="auto">
            <a:xfrm>
              <a:off x="7288213" y="4578351"/>
              <a:ext cx="138113" cy="90488"/>
            </a:xfrm>
            <a:custGeom>
              <a:avLst/>
              <a:gdLst>
                <a:gd name="T0" fmla="*/ 20 w 72"/>
                <a:gd name="T1" fmla="*/ 21 h 47"/>
                <a:gd name="T2" fmla="*/ 27 w 72"/>
                <a:gd name="T3" fmla="*/ 32 h 47"/>
                <a:gd name="T4" fmla="*/ 28 w 72"/>
                <a:gd name="T5" fmla="*/ 35 h 47"/>
                <a:gd name="T6" fmla="*/ 44 w 72"/>
                <a:gd name="T7" fmla="*/ 47 h 47"/>
                <a:gd name="T8" fmla="*/ 72 w 72"/>
                <a:gd name="T9" fmla="*/ 22 h 47"/>
                <a:gd name="T10" fmla="*/ 67 w 72"/>
                <a:gd name="T11" fmla="*/ 22 h 47"/>
                <a:gd name="T12" fmla="*/ 52 w 72"/>
                <a:gd name="T13" fmla="*/ 24 h 47"/>
                <a:gd name="T14" fmla="*/ 37 w 72"/>
                <a:gd name="T15" fmla="*/ 25 h 47"/>
                <a:gd name="T16" fmla="*/ 20 w 72"/>
                <a:gd name="T17" fmla="*/ 21 h 47"/>
                <a:gd name="T18" fmla="*/ 1 w 72"/>
                <a:gd name="T19" fmla="*/ 0 h 47"/>
                <a:gd name="T20" fmla="*/ 0 w 72"/>
                <a:gd name="T21" fmla="*/ 8 h 47"/>
                <a:gd name="T22" fmla="*/ 10 w 72"/>
                <a:gd name="T23" fmla="*/ 13 h 47"/>
                <a:gd name="T24" fmla="*/ 1 w 72"/>
                <a:gd name="T2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47">
                  <a:moveTo>
                    <a:pt x="20" y="21"/>
                  </a:moveTo>
                  <a:cubicBezTo>
                    <a:pt x="23" y="24"/>
                    <a:pt x="25" y="28"/>
                    <a:pt x="27" y="32"/>
                  </a:cubicBezTo>
                  <a:cubicBezTo>
                    <a:pt x="27" y="33"/>
                    <a:pt x="28" y="34"/>
                    <a:pt x="28" y="35"/>
                  </a:cubicBezTo>
                  <a:cubicBezTo>
                    <a:pt x="34" y="38"/>
                    <a:pt x="40" y="42"/>
                    <a:pt x="44" y="47"/>
                  </a:cubicBezTo>
                  <a:cubicBezTo>
                    <a:pt x="57" y="44"/>
                    <a:pt x="68" y="35"/>
                    <a:pt x="72" y="22"/>
                  </a:cubicBezTo>
                  <a:cubicBezTo>
                    <a:pt x="70" y="22"/>
                    <a:pt x="69" y="22"/>
                    <a:pt x="67" y="22"/>
                  </a:cubicBezTo>
                  <a:cubicBezTo>
                    <a:pt x="62" y="22"/>
                    <a:pt x="57" y="23"/>
                    <a:pt x="52" y="24"/>
                  </a:cubicBezTo>
                  <a:cubicBezTo>
                    <a:pt x="47" y="24"/>
                    <a:pt x="42" y="25"/>
                    <a:pt x="37" y="25"/>
                  </a:cubicBezTo>
                  <a:cubicBezTo>
                    <a:pt x="31" y="25"/>
                    <a:pt x="26" y="24"/>
                    <a:pt x="20" y="21"/>
                  </a:cubicBezTo>
                  <a:moveTo>
                    <a:pt x="1" y="0"/>
                  </a:moveTo>
                  <a:cubicBezTo>
                    <a:pt x="0" y="3"/>
                    <a:pt x="0" y="5"/>
                    <a:pt x="0" y="8"/>
                  </a:cubicBezTo>
                  <a:cubicBezTo>
                    <a:pt x="3" y="9"/>
                    <a:pt x="7" y="11"/>
                    <a:pt x="10" y="13"/>
                  </a:cubicBezTo>
                  <a:cubicBezTo>
                    <a:pt x="7" y="9"/>
                    <a:pt x="4" y="5"/>
                    <a:pt x="1" y="0"/>
                  </a:cubicBezTo>
                </a:path>
              </a:pathLst>
            </a:custGeom>
            <a:solidFill>
              <a:srgbClr val="B43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6" name="işļîde">
              <a:extLst>
                <a:ext uri="{FF2B5EF4-FFF2-40B4-BE49-F238E27FC236}">
                  <a16:creationId xmlns:a16="http://schemas.microsoft.com/office/drawing/2014/main" id="{1F049D08-7BDC-EE9B-5250-DCD6BBDA96BA}"/>
                </a:ext>
              </a:extLst>
            </p:cNvPr>
            <p:cNvSpPr/>
            <p:nvPr/>
          </p:nvSpPr>
          <p:spPr bwMode="auto">
            <a:xfrm>
              <a:off x="7286626" y="4576763"/>
              <a:ext cx="141288" cy="92075"/>
            </a:xfrm>
            <a:custGeom>
              <a:avLst/>
              <a:gdLst>
                <a:gd name="T0" fmla="*/ 73 w 74"/>
                <a:gd name="T1" fmla="*/ 23 h 48"/>
                <a:gd name="T2" fmla="*/ 45 w 74"/>
                <a:gd name="T3" fmla="*/ 48 h 48"/>
                <a:gd name="T4" fmla="*/ 45 w 74"/>
                <a:gd name="T5" fmla="*/ 48 h 48"/>
                <a:gd name="T6" fmla="*/ 74 w 74"/>
                <a:gd name="T7" fmla="*/ 23 h 48"/>
                <a:gd name="T8" fmla="*/ 73 w 74"/>
                <a:gd name="T9" fmla="*/ 23 h 48"/>
                <a:gd name="T10" fmla="*/ 2 w 74"/>
                <a:gd name="T11" fmla="*/ 0 h 48"/>
                <a:gd name="T12" fmla="*/ 0 w 74"/>
                <a:gd name="T13" fmla="*/ 9 h 48"/>
                <a:gd name="T14" fmla="*/ 1 w 74"/>
                <a:gd name="T15" fmla="*/ 9 h 48"/>
                <a:gd name="T16" fmla="*/ 2 w 74"/>
                <a:gd name="T17" fmla="*/ 1 h 48"/>
                <a:gd name="T18" fmla="*/ 2 w 74"/>
                <a:gd name="T1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48">
                  <a:moveTo>
                    <a:pt x="73" y="23"/>
                  </a:moveTo>
                  <a:cubicBezTo>
                    <a:pt x="69" y="36"/>
                    <a:pt x="58" y="45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58" y="46"/>
                    <a:pt x="69" y="36"/>
                    <a:pt x="74" y="23"/>
                  </a:cubicBezTo>
                  <a:cubicBezTo>
                    <a:pt x="73" y="23"/>
                    <a:pt x="73" y="23"/>
                    <a:pt x="73" y="23"/>
                  </a:cubicBezTo>
                  <a:moveTo>
                    <a:pt x="2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1" y="6"/>
                    <a:pt x="1" y="4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</a:path>
              </a:pathLst>
            </a:custGeom>
            <a:solidFill>
              <a:srgbClr val="9824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7" name="ïSḷiḍê">
              <a:extLst>
                <a:ext uri="{FF2B5EF4-FFF2-40B4-BE49-F238E27FC236}">
                  <a16:creationId xmlns:a16="http://schemas.microsoft.com/office/drawing/2014/main" id="{7D17B58B-7CFE-2F4C-6B78-0229DC4A774D}"/>
                </a:ext>
              </a:extLst>
            </p:cNvPr>
            <p:cNvSpPr/>
            <p:nvPr/>
          </p:nvSpPr>
          <p:spPr bwMode="auto">
            <a:xfrm>
              <a:off x="7234238" y="4633913"/>
              <a:ext cx="161925" cy="161925"/>
            </a:xfrm>
            <a:custGeom>
              <a:avLst/>
              <a:gdLst>
                <a:gd name="T0" fmla="*/ 78 w 84"/>
                <a:gd name="T1" fmla="*/ 54 h 85"/>
                <a:gd name="T2" fmla="*/ 31 w 84"/>
                <a:gd name="T3" fmla="*/ 78 h 85"/>
                <a:gd name="T4" fmla="*/ 6 w 84"/>
                <a:gd name="T5" fmla="*/ 31 h 85"/>
                <a:gd name="T6" fmla="*/ 54 w 84"/>
                <a:gd name="T7" fmla="*/ 7 h 85"/>
                <a:gd name="T8" fmla="*/ 78 w 84"/>
                <a:gd name="T9" fmla="*/ 5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85">
                  <a:moveTo>
                    <a:pt x="78" y="54"/>
                  </a:moveTo>
                  <a:cubicBezTo>
                    <a:pt x="72" y="74"/>
                    <a:pt x="50" y="85"/>
                    <a:pt x="31" y="78"/>
                  </a:cubicBezTo>
                  <a:cubicBezTo>
                    <a:pt x="11" y="72"/>
                    <a:pt x="0" y="51"/>
                    <a:pt x="6" y="31"/>
                  </a:cubicBezTo>
                  <a:cubicBezTo>
                    <a:pt x="13" y="11"/>
                    <a:pt x="34" y="0"/>
                    <a:pt x="54" y="7"/>
                  </a:cubicBezTo>
                  <a:cubicBezTo>
                    <a:pt x="74" y="13"/>
                    <a:pt x="84" y="34"/>
                    <a:pt x="78" y="54"/>
                  </a:cubicBezTo>
                </a:path>
              </a:pathLst>
            </a:custGeom>
            <a:solidFill>
              <a:srgbClr val="D93A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8" name="í$1îďê">
              <a:extLst>
                <a:ext uri="{FF2B5EF4-FFF2-40B4-BE49-F238E27FC236}">
                  <a16:creationId xmlns:a16="http://schemas.microsoft.com/office/drawing/2014/main" id="{72EE26EF-F1FB-F6DE-A24C-5139190B4249}"/>
                </a:ext>
              </a:extLst>
            </p:cNvPr>
            <p:cNvSpPr/>
            <p:nvPr/>
          </p:nvSpPr>
          <p:spPr bwMode="auto">
            <a:xfrm>
              <a:off x="7232651" y="4638676"/>
              <a:ext cx="158750" cy="150813"/>
            </a:xfrm>
            <a:custGeom>
              <a:avLst/>
              <a:gdLst>
                <a:gd name="T0" fmla="*/ 50 w 83"/>
                <a:gd name="T1" fmla="*/ 77 h 78"/>
                <a:gd name="T2" fmla="*/ 31 w 83"/>
                <a:gd name="T3" fmla="*/ 76 h 78"/>
                <a:gd name="T4" fmla="*/ 7 w 83"/>
                <a:gd name="T5" fmla="*/ 28 h 78"/>
                <a:gd name="T6" fmla="*/ 36 w 83"/>
                <a:gd name="T7" fmla="*/ 2 h 78"/>
                <a:gd name="T8" fmla="*/ 55 w 83"/>
                <a:gd name="T9" fmla="*/ 3 h 78"/>
                <a:gd name="T10" fmla="*/ 77 w 83"/>
                <a:gd name="T11" fmla="*/ 22 h 78"/>
                <a:gd name="T12" fmla="*/ 80 w 83"/>
                <a:gd name="T13" fmla="*/ 51 h 78"/>
                <a:gd name="T14" fmla="*/ 50 w 83"/>
                <a:gd name="T15" fmla="*/ 77 h 78"/>
                <a:gd name="T16" fmla="*/ 37 w 83"/>
                <a:gd name="T17" fmla="*/ 3 h 78"/>
                <a:gd name="T18" fmla="*/ 8 w 83"/>
                <a:gd name="T19" fmla="*/ 28 h 78"/>
                <a:gd name="T20" fmla="*/ 32 w 83"/>
                <a:gd name="T21" fmla="*/ 75 h 78"/>
                <a:gd name="T22" fmla="*/ 50 w 83"/>
                <a:gd name="T23" fmla="*/ 76 h 78"/>
                <a:gd name="T24" fmla="*/ 78 w 83"/>
                <a:gd name="T25" fmla="*/ 51 h 78"/>
                <a:gd name="T26" fmla="*/ 76 w 83"/>
                <a:gd name="T27" fmla="*/ 23 h 78"/>
                <a:gd name="T28" fmla="*/ 55 w 83"/>
                <a:gd name="T29" fmla="*/ 4 h 78"/>
                <a:gd name="T30" fmla="*/ 37 w 83"/>
                <a:gd name="T31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3" h="78">
                  <a:moveTo>
                    <a:pt x="50" y="77"/>
                  </a:moveTo>
                  <a:cubicBezTo>
                    <a:pt x="44" y="78"/>
                    <a:pt x="37" y="78"/>
                    <a:pt x="31" y="76"/>
                  </a:cubicBezTo>
                  <a:cubicBezTo>
                    <a:pt x="11" y="69"/>
                    <a:pt x="0" y="48"/>
                    <a:pt x="7" y="28"/>
                  </a:cubicBezTo>
                  <a:cubicBezTo>
                    <a:pt x="11" y="14"/>
                    <a:pt x="22" y="4"/>
                    <a:pt x="36" y="2"/>
                  </a:cubicBezTo>
                  <a:cubicBezTo>
                    <a:pt x="43" y="0"/>
                    <a:pt x="49" y="1"/>
                    <a:pt x="55" y="3"/>
                  </a:cubicBezTo>
                  <a:cubicBezTo>
                    <a:pt x="65" y="6"/>
                    <a:pt x="73" y="13"/>
                    <a:pt x="77" y="22"/>
                  </a:cubicBezTo>
                  <a:cubicBezTo>
                    <a:pt x="82" y="31"/>
                    <a:pt x="83" y="41"/>
                    <a:pt x="80" y="51"/>
                  </a:cubicBezTo>
                  <a:cubicBezTo>
                    <a:pt x="75" y="65"/>
                    <a:pt x="64" y="75"/>
                    <a:pt x="50" y="77"/>
                  </a:cubicBezTo>
                  <a:moveTo>
                    <a:pt x="37" y="3"/>
                  </a:moveTo>
                  <a:cubicBezTo>
                    <a:pt x="23" y="5"/>
                    <a:pt x="12" y="15"/>
                    <a:pt x="8" y="28"/>
                  </a:cubicBezTo>
                  <a:cubicBezTo>
                    <a:pt x="2" y="47"/>
                    <a:pt x="12" y="68"/>
                    <a:pt x="32" y="75"/>
                  </a:cubicBezTo>
                  <a:cubicBezTo>
                    <a:pt x="38" y="76"/>
                    <a:pt x="44" y="77"/>
                    <a:pt x="50" y="76"/>
                  </a:cubicBezTo>
                  <a:cubicBezTo>
                    <a:pt x="63" y="73"/>
                    <a:pt x="74" y="64"/>
                    <a:pt x="78" y="51"/>
                  </a:cubicBezTo>
                  <a:cubicBezTo>
                    <a:pt x="81" y="41"/>
                    <a:pt x="81" y="31"/>
                    <a:pt x="76" y="23"/>
                  </a:cubicBezTo>
                  <a:cubicBezTo>
                    <a:pt x="72" y="14"/>
                    <a:pt x="64" y="7"/>
                    <a:pt x="55" y="4"/>
                  </a:cubicBezTo>
                  <a:cubicBezTo>
                    <a:pt x="49" y="2"/>
                    <a:pt x="43" y="2"/>
                    <a:pt x="37" y="3"/>
                  </a:cubicBezTo>
                </a:path>
              </a:pathLst>
            </a:custGeom>
            <a:solidFill>
              <a:srgbClr val="B81C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9" name="î$ļiḓè">
              <a:extLst>
                <a:ext uri="{FF2B5EF4-FFF2-40B4-BE49-F238E27FC236}">
                  <a16:creationId xmlns:a16="http://schemas.microsoft.com/office/drawing/2014/main" id="{08CE3262-4B49-9E40-08DB-674328AB0992}"/>
                </a:ext>
              </a:extLst>
            </p:cNvPr>
            <p:cNvSpPr/>
            <p:nvPr/>
          </p:nvSpPr>
          <p:spPr bwMode="auto">
            <a:xfrm>
              <a:off x="7389813" y="4543426"/>
              <a:ext cx="55563" cy="73025"/>
            </a:xfrm>
            <a:custGeom>
              <a:avLst/>
              <a:gdLst>
                <a:gd name="T0" fmla="*/ 0 w 29"/>
                <a:gd name="T1" fmla="*/ 0 h 38"/>
                <a:gd name="T2" fmla="*/ 12 w 29"/>
                <a:gd name="T3" fmla="*/ 38 h 38"/>
                <a:gd name="T4" fmla="*/ 0 w 29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38">
                  <a:moveTo>
                    <a:pt x="0" y="0"/>
                  </a:moveTo>
                  <a:cubicBezTo>
                    <a:pt x="0" y="0"/>
                    <a:pt x="29" y="16"/>
                    <a:pt x="12" y="38"/>
                  </a:cubicBezTo>
                  <a:cubicBezTo>
                    <a:pt x="12" y="38"/>
                    <a:pt x="16" y="1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0" name="ïsḻíḓé">
              <a:extLst>
                <a:ext uri="{FF2B5EF4-FFF2-40B4-BE49-F238E27FC236}">
                  <a16:creationId xmlns:a16="http://schemas.microsoft.com/office/drawing/2014/main" id="{D0BC1933-8614-076F-98D7-E3E5151187B2}"/>
                </a:ext>
              </a:extLst>
            </p:cNvPr>
            <p:cNvSpPr/>
            <p:nvPr/>
          </p:nvSpPr>
          <p:spPr bwMode="auto">
            <a:xfrm>
              <a:off x="7337426" y="4683126"/>
              <a:ext cx="63500" cy="90488"/>
            </a:xfrm>
            <a:custGeom>
              <a:avLst/>
              <a:gdLst>
                <a:gd name="T0" fmla="*/ 18 w 33"/>
                <a:gd name="T1" fmla="*/ 0 h 47"/>
                <a:gd name="T2" fmla="*/ 0 w 33"/>
                <a:gd name="T3" fmla="*/ 47 h 47"/>
                <a:gd name="T4" fmla="*/ 18 w 33"/>
                <a:gd name="T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47">
                  <a:moveTo>
                    <a:pt x="18" y="0"/>
                  </a:moveTo>
                  <a:cubicBezTo>
                    <a:pt x="18" y="0"/>
                    <a:pt x="24" y="31"/>
                    <a:pt x="0" y="47"/>
                  </a:cubicBezTo>
                  <a:cubicBezTo>
                    <a:pt x="0" y="47"/>
                    <a:pt x="33" y="34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1" name="iṧḻíḋè">
              <a:extLst>
                <a:ext uri="{FF2B5EF4-FFF2-40B4-BE49-F238E27FC236}">
                  <a16:creationId xmlns:a16="http://schemas.microsoft.com/office/drawing/2014/main" id="{291E43E8-2033-2A4E-CA2A-4098FE80ECB5}"/>
                </a:ext>
              </a:extLst>
            </p:cNvPr>
            <p:cNvSpPr/>
            <p:nvPr/>
          </p:nvSpPr>
          <p:spPr bwMode="auto">
            <a:xfrm>
              <a:off x="7426326" y="4635501"/>
              <a:ext cx="153988" cy="339725"/>
            </a:xfrm>
            <a:custGeom>
              <a:avLst/>
              <a:gdLst>
                <a:gd name="T0" fmla="*/ 0 w 80"/>
                <a:gd name="T1" fmla="*/ 0 h 177"/>
                <a:gd name="T2" fmla="*/ 51 w 80"/>
                <a:gd name="T3" fmla="*/ 92 h 177"/>
                <a:gd name="T4" fmla="*/ 80 w 80"/>
                <a:gd name="T5" fmla="*/ 172 h 177"/>
                <a:gd name="T6" fmla="*/ 37 w 80"/>
                <a:gd name="T7" fmla="*/ 100 h 177"/>
                <a:gd name="T8" fmla="*/ 0 w 80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77">
                  <a:moveTo>
                    <a:pt x="0" y="0"/>
                  </a:moveTo>
                  <a:cubicBezTo>
                    <a:pt x="0" y="0"/>
                    <a:pt x="61" y="27"/>
                    <a:pt x="51" y="92"/>
                  </a:cubicBezTo>
                  <a:cubicBezTo>
                    <a:pt x="41" y="168"/>
                    <a:pt x="80" y="172"/>
                    <a:pt x="80" y="172"/>
                  </a:cubicBezTo>
                  <a:cubicBezTo>
                    <a:pt x="80" y="172"/>
                    <a:pt x="35" y="177"/>
                    <a:pt x="37" y="100"/>
                  </a:cubicBezTo>
                  <a:cubicBezTo>
                    <a:pt x="39" y="3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02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2" name="isḷîḑe">
              <a:extLst>
                <a:ext uri="{FF2B5EF4-FFF2-40B4-BE49-F238E27FC236}">
                  <a16:creationId xmlns:a16="http://schemas.microsoft.com/office/drawing/2014/main" id="{C3AE5001-CBC4-1E66-5068-A7EAD78A7565}"/>
                </a:ext>
              </a:extLst>
            </p:cNvPr>
            <p:cNvSpPr/>
            <p:nvPr/>
          </p:nvSpPr>
          <p:spPr bwMode="auto">
            <a:xfrm>
              <a:off x="7262813" y="4745038"/>
              <a:ext cx="69850" cy="39688"/>
            </a:xfrm>
            <a:custGeom>
              <a:avLst/>
              <a:gdLst>
                <a:gd name="T0" fmla="*/ 21 w 36"/>
                <a:gd name="T1" fmla="*/ 0 h 21"/>
                <a:gd name="T2" fmla="*/ 3 w 36"/>
                <a:gd name="T3" fmla="*/ 9 h 21"/>
                <a:gd name="T4" fmla="*/ 3 w 36"/>
                <a:gd name="T5" fmla="*/ 9 h 21"/>
                <a:gd name="T6" fmla="*/ 0 w 36"/>
                <a:gd name="T7" fmla="*/ 10 h 21"/>
                <a:gd name="T8" fmla="*/ 16 w 36"/>
                <a:gd name="T9" fmla="*/ 20 h 21"/>
                <a:gd name="T10" fmla="*/ 27 w 36"/>
                <a:gd name="T11" fmla="*/ 21 h 21"/>
                <a:gd name="T12" fmla="*/ 31 w 36"/>
                <a:gd name="T13" fmla="*/ 21 h 21"/>
                <a:gd name="T14" fmla="*/ 21 w 36"/>
                <a:gd name="T1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21">
                  <a:moveTo>
                    <a:pt x="21" y="0"/>
                  </a:moveTo>
                  <a:cubicBezTo>
                    <a:pt x="16" y="4"/>
                    <a:pt x="9" y="7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1" y="10"/>
                    <a:pt x="0" y="10"/>
                  </a:cubicBezTo>
                  <a:cubicBezTo>
                    <a:pt x="5" y="14"/>
                    <a:pt x="10" y="18"/>
                    <a:pt x="16" y="20"/>
                  </a:cubicBezTo>
                  <a:cubicBezTo>
                    <a:pt x="19" y="21"/>
                    <a:pt x="23" y="21"/>
                    <a:pt x="27" y="21"/>
                  </a:cubicBezTo>
                  <a:cubicBezTo>
                    <a:pt x="28" y="21"/>
                    <a:pt x="29" y="21"/>
                    <a:pt x="31" y="21"/>
                  </a:cubicBezTo>
                  <a:cubicBezTo>
                    <a:pt x="36" y="19"/>
                    <a:pt x="28" y="11"/>
                    <a:pt x="21" y="0"/>
                  </a:cubicBezTo>
                </a:path>
              </a:pathLst>
            </a:custGeom>
            <a:solidFill>
              <a:srgbClr val="B43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3" name="í$ḷiḋè">
              <a:extLst>
                <a:ext uri="{FF2B5EF4-FFF2-40B4-BE49-F238E27FC236}">
                  <a16:creationId xmlns:a16="http://schemas.microsoft.com/office/drawing/2014/main" id="{F2433753-0B6B-908A-6266-A1C7E8A0DCD2}"/>
                </a:ext>
              </a:extLst>
            </p:cNvPr>
            <p:cNvSpPr/>
            <p:nvPr/>
          </p:nvSpPr>
          <p:spPr bwMode="auto">
            <a:xfrm>
              <a:off x="7262813" y="4764088"/>
              <a:ext cx="60325" cy="22225"/>
            </a:xfrm>
            <a:custGeom>
              <a:avLst/>
              <a:gdLst>
                <a:gd name="T0" fmla="*/ 0 w 31"/>
                <a:gd name="T1" fmla="*/ 0 h 12"/>
                <a:gd name="T2" fmla="*/ 0 w 31"/>
                <a:gd name="T3" fmla="*/ 0 h 12"/>
                <a:gd name="T4" fmla="*/ 16 w 31"/>
                <a:gd name="T5" fmla="*/ 10 h 12"/>
                <a:gd name="T6" fmla="*/ 27 w 31"/>
                <a:gd name="T7" fmla="*/ 12 h 12"/>
                <a:gd name="T8" fmla="*/ 31 w 31"/>
                <a:gd name="T9" fmla="*/ 11 h 12"/>
                <a:gd name="T10" fmla="*/ 27 w 31"/>
                <a:gd name="T11" fmla="*/ 11 h 12"/>
                <a:gd name="T12" fmla="*/ 16 w 31"/>
                <a:gd name="T13" fmla="*/ 10 h 12"/>
                <a:gd name="T14" fmla="*/ 0 w 3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5"/>
                    <a:pt x="9" y="8"/>
                    <a:pt x="16" y="10"/>
                  </a:cubicBezTo>
                  <a:cubicBezTo>
                    <a:pt x="21" y="11"/>
                    <a:pt x="24" y="12"/>
                    <a:pt x="27" y="12"/>
                  </a:cubicBezTo>
                  <a:cubicBezTo>
                    <a:pt x="29" y="12"/>
                    <a:pt x="30" y="12"/>
                    <a:pt x="31" y="11"/>
                  </a:cubicBezTo>
                  <a:cubicBezTo>
                    <a:pt x="29" y="11"/>
                    <a:pt x="28" y="11"/>
                    <a:pt x="27" y="11"/>
                  </a:cubicBezTo>
                  <a:cubicBezTo>
                    <a:pt x="23" y="11"/>
                    <a:pt x="19" y="11"/>
                    <a:pt x="16" y="10"/>
                  </a:cubicBezTo>
                  <a:cubicBezTo>
                    <a:pt x="10" y="8"/>
                    <a:pt x="5" y="4"/>
                    <a:pt x="0" y="0"/>
                  </a:cubicBezTo>
                </a:path>
              </a:pathLst>
            </a:custGeom>
            <a:solidFill>
              <a:srgbClr val="9824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4" name="íṡḻïḋe">
              <a:extLst>
                <a:ext uri="{FF2B5EF4-FFF2-40B4-BE49-F238E27FC236}">
                  <a16:creationId xmlns:a16="http://schemas.microsoft.com/office/drawing/2014/main" id="{57C06A3B-B1C8-9CC6-4960-5CA14FC4828F}"/>
                </a:ext>
              </a:extLst>
            </p:cNvPr>
            <p:cNvSpPr/>
            <p:nvPr/>
          </p:nvSpPr>
          <p:spPr bwMode="auto">
            <a:xfrm>
              <a:off x="5799138" y="3725863"/>
              <a:ext cx="574675" cy="573088"/>
            </a:xfrm>
            <a:custGeom>
              <a:avLst/>
              <a:gdLst>
                <a:gd name="T0" fmla="*/ 252 w 300"/>
                <a:gd name="T1" fmla="*/ 65 h 299"/>
                <a:gd name="T2" fmla="*/ 111 w 300"/>
                <a:gd name="T3" fmla="*/ 32 h 299"/>
                <a:gd name="T4" fmla="*/ 0 w 300"/>
                <a:gd name="T5" fmla="*/ 123 h 299"/>
                <a:gd name="T6" fmla="*/ 239 w 300"/>
                <a:gd name="T7" fmla="*/ 135 h 299"/>
                <a:gd name="T8" fmla="*/ 252 w 300"/>
                <a:gd name="T9" fmla="*/ 65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299">
                  <a:moveTo>
                    <a:pt x="252" y="65"/>
                  </a:moveTo>
                  <a:cubicBezTo>
                    <a:pt x="252" y="65"/>
                    <a:pt x="167" y="0"/>
                    <a:pt x="111" y="32"/>
                  </a:cubicBezTo>
                  <a:cubicBezTo>
                    <a:pt x="55" y="64"/>
                    <a:pt x="37" y="134"/>
                    <a:pt x="0" y="123"/>
                  </a:cubicBezTo>
                  <a:cubicBezTo>
                    <a:pt x="0" y="123"/>
                    <a:pt x="154" y="299"/>
                    <a:pt x="239" y="135"/>
                  </a:cubicBezTo>
                  <a:cubicBezTo>
                    <a:pt x="239" y="135"/>
                    <a:pt x="300" y="94"/>
                    <a:pt x="252" y="65"/>
                  </a:cubicBezTo>
                </a:path>
              </a:pathLst>
            </a:custGeom>
            <a:solidFill>
              <a:srgbClr val="4001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5" name="ï$1iḑe">
              <a:extLst>
                <a:ext uri="{FF2B5EF4-FFF2-40B4-BE49-F238E27FC236}">
                  <a16:creationId xmlns:a16="http://schemas.microsoft.com/office/drawing/2014/main" id="{BC1F907F-EF09-FAE5-DD91-1C5072BDF75E}"/>
                </a:ext>
              </a:extLst>
            </p:cNvPr>
            <p:cNvSpPr/>
            <p:nvPr/>
          </p:nvSpPr>
          <p:spPr bwMode="auto">
            <a:xfrm>
              <a:off x="6121401" y="3717926"/>
              <a:ext cx="161925" cy="163513"/>
            </a:xfrm>
            <a:custGeom>
              <a:avLst/>
              <a:gdLst>
                <a:gd name="T0" fmla="*/ 7 w 85"/>
                <a:gd name="T1" fmla="*/ 31 h 85"/>
                <a:gd name="T2" fmla="*/ 31 w 85"/>
                <a:gd name="T3" fmla="*/ 78 h 85"/>
                <a:gd name="T4" fmla="*/ 79 w 85"/>
                <a:gd name="T5" fmla="*/ 54 h 85"/>
                <a:gd name="T6" fmla="*/ 54 w 85"/>
                <a:gd name="T7" fmla="*/ 6 h 85"/>
                <a:gd name="T8" fmla="*/ 7 w 85"/>
                <a:gd name="T9" fmla="*/ 3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5">
                  <a:moveTo>
                    <a:pt x="7" y="31"/>
                  </a:moveTo>
                  <a:cubicBezTo>
                    <a:pt x="0" y="51"/>
                    <a:pt x="11" y="72"/>
                    <a:pt x="31" y="78"/>
                  </a:cubicBezTo>
                  <a:cubicBezTo>
                    <a:pt x="51" y="85"/>
                    <a:pt x="72" y="74"/>
                    <a:pt x="79" y="54"/>
                  </a:cubicBezTo>
                  <a:cubicBezTo>
                    <a:pt x="85" y="34"/>
                    <a:pt x="74" y="13"/>
                    <a:pt x="54" y="6"/>
                  </a:cubicBezTo>
                  <a:cubicBezTo>
                    <a:pt x="34" y="0"/>
                    <a:pt x="13" y="11"/>
                    <a:pt x="7" y="31"/>
                  </a:cubicBezTo>
                </a:path>
              </a:pathLst>
            </a:custGeom>
            <a:solidFill>
              <a:srgbClr val="D93A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6" name="iṩliḓé">
              <a:extLst>
                <a:ext uri="{FF2B5EF4-FFF2-40B4-BE49-F238E27FC236}">
                  <a16:creationId xmlns:a16="http://schemas.microsoft.com/office/drawing/2014/main" id="{F5458FC5-DCB9-FA77-A3BB-AE9425134E47}"/>
                </a:ext>
              </a:extLst>
            </p:cNvPr>
            <p:cNvSpPr/>
            <p:nvPr/>
          </p:nvSpPr>
          <p:spPr bwMode="auto">
            <a:xfrm>
              <a:off x="6126163" y="3724276"/>
              <a:ext cx="160338" cy="149225"/>
            </a:xfrm>
            <a:custGeom>
              <a:avLst/>
              <a:gdLst>
                <a:gd name="T0" fmla="*/ 47 w 83"/>
                <a:gd name="T1" fmla="*/ 77 h 78"/>
                <a:gd name="T2" fmla="*/ 47 w 83"/>
                <a:gd name="T3" fmla="*/ 77 h 78"/>
                <a:gd name="T4" fmla="*/ 28 w 83"/>
                <a:gd name="T5" fmla="*/ 76 h 78"/>
                <a:gd name="T6" fmla="*/ 5 w 83"/>
                <a:gd name="T7" fmla="*/ 57 h 78"/>
                <a:gd name="T8" fmla="*/ 3 w 83"/>
                <a:gd name="T9" fmla="*/ 27 h 78"/>
                <a:gd name="T10" fmla="*/ 33 w 83"/>
                <a:gd name="T11" fmla="*/ 1 h 78"/>
                <a:gd name="T12" fmla="*/ 52 w 83"/>
                <a:gd name="T13" fmla="*/ 3 h 78"/>
                <a:gd name="T14" fmla="*/ 76 w 83"/>
                <a:gd name="T15" fmla="*/ 51 h 78"/>
                <a:gd name="T16" fmla="*/ 47 w 83"/>
                <a:gd name="T17" fmla="*/ 77 h 78"/>
                <a:gd name="T18" fmla="*/ 33 w 83"/>
                <a:gd name="T19" fmla="*/ 3 h 78"/>
                <a:gd name="T20" fmla="*/ 5 w 83"/>
                <a:gd name="T21" fmla="*/ 28 h 78"/>
                <a:gd name="T22" fmla="*/ 7 w 83"/>
                <a:gd name="T23" fmla="*/ 56 h 78"/>
                <a:gd name="T24" fmla="*/ 28 w 83"/>
                <a:gd name="T25" fmla="*/ 74 h 78"/>
                <a:gd name="T26" fmla="*/ 46 w 83"/>
                <a:gd name="T27" fmla="*/ 76 h 78"/>
                <a:gd name="T28" fmla="*/ 75 w 83"/>
                <a:gd name="T29" fmla="*/ 51 h 78"/>
                <a:gd name="T30" fmla="*/ 51 w 83"/>
                <a:gd name="T31" fmla="*/ 4 h 78"/>
                <a:gd name="T32" fmla="*/ 33 w 83"/>
                <a:gd name="T33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78">
                  <a:moveTo>
                    <a:pt x="47" y="77"/>
                  </a:moveTo>
                  <a:cubicBezTo>
                    <a:pt x="47" y="77"/>
                    <a:pt x="47" y="77"/>
                    <a:pt x="47" y="77"/>
                  </a:cubicBezTo>
                  <a:cubicBezTo>
                    <a:pt x="40" y="78"/>
                    <a:pt x="34" y="78"/>
                    <a:pt x="28" y="76"/>
                  </a:cubicBezTo>
                  <a:cubicBezTo>
                    <a:pt x="18" y="73"/>
                    <a:pt x="10" y="66"/>
                    <a:pt x="5" y="57"/>
                  </a:cubicBezTo>
                  <a:cubicBezTo>
                    <a:pt x="1" y="48"/>
                    <a:pt x="0" y="37"/>
                    <a:pt x="3" y="27"/>
                  </a:cubicBezTo>
                  <a:cubicBezTo>
                    <a:pt x="7" y="14"/>
                    <a:pt x="19" y="4"/>
                    <a:pt x="33" y="1"/>
                  </a:cubicBezTo>
                  <a:cubicBezTo>
                    <a:pt x="39" y="0"/>
                    <a:pt x="46" y="1"/>
                    <a:pt x="52" y="3"/>
                  </a:cubicBezTo>
                  <a:cubicBezTo>
                    <a:pt x="72" y="9"/>
                    <a:pt x="83" y="31"/>
                    <a:pt x="76" y="51"/>
                  </a:cubicBezTo>
                  <a:cubicBezTo>
                    <a:pt x="72" y="65"/>
                    <a:pt x="61" y="75"/>
                    <a:pt x="47" y="77"/>
                  </a:cubicBezTo>
                  <a:moveTo>
                    <a:pt x="33" y="3"/>
                  </a:moveTo>
                  <a:cubicBezTo>
                    <a:pt x="20" y="5"/>
                    <a:pt x="9" y="15"/>
                    <a:pt x="5" y="28"/>
                  </a:cubicBezTo>
                  <a:cubicBezTo>
                    <a:pt x="1" y="37"/>
                    <a:pt x="2" y="47"/>
                    <a:pt x="7" y="56"/>
                  </a:cubicBezTo>
                  <a:cubicBezTo>
                    <a:pt x="11" y="65"/>
                    <a:pt x="19" y="71"/>
                    <a:pt x="28" y="74"/>
                  </a:cubicBezTo>
                  <a:cubicBezTo>
                    <a:pt x="34" y="76"/>
                    <a:pt x="40" y="77"/>
                    <a:pt x="46" y="76"/>
                  </a:cubicBezTo>
                  <a:cubicBezTo>
                    <a:pt x="60" y="73"/>
                    <a:pt x="71" y="64"/>
                    <a:pt x="75" y="51"/>
                  </a:cubicBezTo>
                  <a:cubicBezTo>
                    <a:pt x="81" y="31"/>
                    <a:pt x="70" y="10"/>
                    <a:pt x="51" y="4"/>
                  </a:cubicBezTo>
                  <a:cubicBezTo>
                    <a:pt x="45" y="2"/>
                    <a:pt x="39" y="2"/>
                    <a:pt x="33" y="3"/>
                  </a:cubicBezTo>
                </a:path>
              </a:pathLst>
            </a:custGeom>
            <a:solidFill>
              <a:srgbClr val="B81C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7" name="ïsḻîḑê">
              <a:extLst>
                <a:ext uri="{FF2B5EF4-FFF2-40B4-BE49-F238E27FC236}">
                  <a16:creationId xmlns:a16="http://schemas.microsoft.com/office/drawing/2014/main" id="{85F66C70-BF4C-92D5-9D49-0554219ACADF}"/>
                </a:ext>
              </a:extLst>
            </p:cNvPr>
            <p:cNvSpPr/>
            <p:nvPr/>
          </p:nvSpPr>
          <p:spPr bwMode="auto">
            <a:xfrm>
              <a:off x="6129338" y="3778251"/>
              <a:ext cx="88900" cy="77788"/>
            </a:xfrm>
            <a:custGeom>
              <a:avLst/>
              <a:gdLst>
                <a:gd name="T0" fmla="*/ 4 w 47"/>
                <a:gd name="T1" fmla="*/ 0 h 41"/>
                <a:gd name="T2" fmla="*/ 6 w 47"/>
                <a:gd name="T3" fmla="*/ 28 h 41"/>
                <a:gd name="T4" fmla="*/ 7 w 47"/>
                <a:gd name="T5" fmla="*/ 30 h 41"/>
                <a:gd name="T6" fmla="*/ 22 w 47"/>
                <a:gd name="T7" fmla="*/ 35 h 41"/>
                <a:gd name="T8" fmla="*/ 33 w 47"/>
                <a:gd name="T9" fmla="*/ 37 h 41"/>
                <a:gd name="T10" fmla="*/ 42 w 47"/>
                <a:gd name="T11" fmla="*/ 41 h 41"/>
                <a:gd name="T12" fmla="*/ 47 w 47"/>
                <a:gd name="T13" fmla="*/ 30 h 41"/>
                <a:gd name="T14" fmla="*/ 4 w 47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41">
                  <a:moveTo>
                    <a:pt x="4" y="0"/>
                  </a:moveTo>
                  <a:cubicBezTo>
                    <a:pt x="0" y="9"/>
                    <a:pt x="1" y="19"/>
                    <a:pt x="6" y="28"/>
                  </a:cubicBezTo>
                  <a:cubicBezTo>
                    <a:pt x="6" y="29"/>
                    <a:pt x="6" y="29"/>
                    <a:pt x="7" y="30"/>
                  </a:cubicBezTo>
                  <a:cubicBezTo>
                    <a:pt x="12" y="31"/>
                    <a:pt x="18" y="33"/>
                    <a:pt x="22" y="35"/>
                  </a:cubicBezTo>
                  <a:cubicBezTo>
                    <a:pt x="26" y="35"/>
                    <a:pt x="30" y="36"/>
                    <a:pt x="33" y="37"/>
                  </a:cubicBezTo>
                  <a:cubicBezTo>
                    <a:pt x="36" y="38"/>
                    <a:pt x="39" y="40"/>
                    <a:pt x="42" y="41"/>
                  </a:cubicBezTo>
                  <a:cubicBezTo>
                    <a:pt x="43" y="37"/>
                    <a:pt x="45" y="34"/>
                    <a:pt x="47" y="30"/>
                  </a:cubicBezTo>
                  <a:cubicBezTo>
                    <a:pt x="26" y="28"/>
                    <a:pt x="17" y="7"/>
                    <a:pt x="4" y="0"/>
                  </a:cubicBezTo>
                </a:path>
              </a:pathLst>
            </a:custGeom>
            <a:solidFill>
              <a:srgbClr val="B43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8" name="íşḷíḓé">
              <a:extLst>
                <a:ext uri="{FF2B5EF4-FFF2-40B4-BE49-F238E27FC236}">
                  <a16:creationId xmlns:a16="http://schemas.microsoft.com/office/drawing/2014/main" id="{78714FE7-AF01-A1C3-6F36-A925C3D3FD66}"/>
                </a:ext>
              </a:extLst>
            </p:cNvPr>
            <p:cNvSpPr/>
            <p:nvPr/>
          </p:nvSpPr>
          <p:spPr bwMode="auto">
            <a:xfrm>
              <a:off x="6126163" y="3778251"/>
              <a:ext cx="15875" cy="57150"/>
            </a:xfrm>
            <a:custGeom>
              <a:avLst/>
              <a:gdLst>
                <a:gd name="T0" fmla="*/ 4 w 8"/>
                <a:gd name="T1" fmla="*/ 0 h 30"/>
                <a:gd name="T2" fmla="*/ 7 w 8"/>
                <a:gd name="T3" fmla="*/ 29 h 30"/>
                <a:gd name="T4" fmla="*/ 8 w 8"/>
                <a:gd name="T5" fmla="*/ 30 h 30"/>
                <a:gd name="T6" fmla="*/ 7 w 8"/>
                <a:gd name="T7" fmla="*/ 28 h 30"/>
                <a:gd name="T8" fmla="*/ 5 w 8"/>
                <a:gd name="T9" fmla="*/ 0 h 30"/>
                <a:gd name="T10" fmla="*/ 4 w 8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30">
                  <a:moveTo>
                    <a:pt x="4" y="0"/>
                  </a:moveTo>
                  <a:cubicBezTo>
                    <a:pt x="0" y="10"/>
                    <a:pt x="2" y="21"/>
                    <a:pt x="7" y="29"/>
                  </a:cubicBezTo>
                  <a:cubicBezTo>
                    <a:pt x="7" y="29"/>
                    <a:pt x="7" y="29"/>
                    <a:pt x="8" y="30"/>
                  </a:cubicBezTo>
                  <a:cubicBezTo>
                    <a:pt x="7" y="29"/>
                    <a:pt x="7" y="29"/>
                    <a:pt x="7" y="28"/>
                  </a:cubicBezTo>
                  <a:cubicBezTo>
                    <a:pt x="2" y="19"/>
                    <a:pt x="1" y="9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9824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9" name="îšḻîďè">
              <a:extLst>
                <a:ext uri="{FF2B5EF4-FFF2-40B4-BE49-F238E27FC236}">
                  <a16:creationId xmlns:a16="http://schemas.microsoft.com/office/drawing/2014/main" id="{28509AC3-414C-D264-2623-FF8190C1AA6E}"/>
                </a:ext>
              </a:extLst>
            </p:cNvPr>
            <p:cNvSpPr/>
            <p:nvPr/>
          </p:nvSpPr>
          <p:spPr bwMode="auto">
            <a:xfrm>
              <a:off x="6088063" y="3838576"/>
              <a:ext cx="163513" cy="161925"/>
            </a:xfrm>
            <a:custGeom>
              <a:avLst/>
              <a:gdLst>
                <a:gd name="T0" fmla="*/ 6 w 85"/>
                <a:gd name="T1" fmla="*/ 30 h 84"/>
                <a:gd name="T2" fmla="*/ 31 w 85"/>
                <a:gd name="T3" fmla="*/ 78 h 84"/>
                <a:gd name="T4" fmla="*/ 78 w 85"/>
                <a:gd name="T5" fmla="*/ 53 h 84"/>
                <a:gd name="T6" fmla="*/ 54 w 85"/>
                <a:gd name="T7" fmla="*/ 6 h 84"/>
                <a:gd name="T8" fmla="*/ 6 w 85"/>
                <a:gd name="T9" fmla="*/ 3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4">
                  <a:moveTo>
                    <a:pt x="6" y="30"/>
                  </a:moveTo>
                  <a:cubicBezTo>
                    <a:pt x="0" y="50"/>
                    <a:pt x="11" y="71"/>
                    <a:pt x="31" y="78"/>
                  </a:cubicBezTo>
                  <a:cubicBezTo>
                    <a:pt x="50" y="84"/>
                    <a:pt x="72" y="73"/>
                    <a:pt x="78" y="53"/>
                  </a:cubicBezTo>
                  <a:cubicBezTo>
                    <a:pt x="85" y="34"/>
                    <a:pt x="74" y="12"/>
                    <a:pt x="54" y="6"/>
                  </a:cubicBezTo>
                  <a:cubicBezTo>
                    <a:pt x="34" y="0"/>
                    <a:pt x="13" y="10"/>
                    <a:pt x="6" y="30"/>
                  </a:cubicBezTo>
                </a:path>
              </a:pathLst>
            </a:custGeom>
            <a:solidFill>
              <a:srgbClr val="D93A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0" name="ïśľïḋe">
              <a:extLst>
                <a:ext uri="{FF2B5EF4-FFF2-40B4-BE49-F238E27FC236}">
                  <a16:creationId xmlns:a16="http://schemas.microsoft.com/office/drawing/2014/main" id="{9AD2914C-1B54-85CA-DA89-A5A7CC000802}"/>
                </a:ext>
              </a:extLst>
            </p:cNvPr>
            <p:cNvSpPr/>
            <p:nvPr/>
          </p:nvSpPr>
          <p:spPr bwMode="auto">
            <a:xfrm>
              <a:off x="6086476" y="3844926"/>
              <a:ext cx="158750" cy="149225"/>
            </a:xfrm>
            <a:custGeom>
              <a:avLst/>
              <a:gdLst>
                <a:gd name="T0" fmla="*/ 50 w 83"/>
                <a:gd name="T1" fmla="*/ 77 h 78"/>
                <a:gd name="T2" fmla="*/ 31 w 83"/>
                <a:gd name="T3" fmla="*/ 75 h 78"/>
                <a:gd name="T4" fmla="*/ 7 w 83"/>
                <a:gd name="T5" fmla="*/ 27 h 78"/>
                <a:gd name="T6" fmla="*/ 36 w 83"/>
                <a:gd name="T7" fmla="*/ 1 h 78"/>
                <a:gd name="T8" fmla="*/ 55 w 83"/>
                <a:gd name="T9" fmla="*/ 2 h 78"/>
                <a:gd name="T10" fmla="*/ 77 w 83"/>
                <a:gd name="T11" fmla="*/ 21 h 78"/>
                <a:gd name="T12" fmla="*/ 80 w 83"/>
                <a:gd name="T13" fmla="*/ 51 h 78"/>
                <a:gd name="T14" fmla="*/ 50 w 83"/>
                <a:gd name="T15" fmla="*/ 77 h 78"/>
                <a:gd name="T16" fmla="*/ 37 w 83"/>
                <a:gd name="T17" fmla="*/ 2 h 78"/>
                <a:gd name="T18" fmla="*/ 8 w 83"/>
                <a:gd name="T19" fmla="*/ 27 h 78"/>
                <a:gd name="T20" fmla="*/ 32 w 83"/>
                <a:gd name="T21" fmla="*/ 74 h 78"/>
                <a:gd name="T22" fmla="*/ 50 w 83"/>
                <a:gd name="T23" fmla="*/ 75 h 78"/>
                <a:gd name="T24" fmla="*/ 78 w 83"/>
                <a:gd name="T25" fmla="*/ 50 h 78"/>
                <a:gd name="T26" fmla="*/ 76 w 83"/>
                <a:gd name="T27" fmla="*/ 22 h 78"/>
                <a:gd name="T28" fmla="*/ 55 w 83"/>
                <a:gd name="T29" fmla="*/ 4 h 78"/>
                <a:gd name="T30" fmla="*/ 37 w 83"/>
                <a:gd name="T31" fmla="*/ 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3" h="78">
                  <a:moveTo>
                    <a:pt x="50" y="77"/>
                  </a:moveTo>
                  <a:cubicBezTo>
                    <a:pt x="44" y="78"/>
                    <a:pt x="37" y="77"/>
                    <a:pt x="31" y="75"/>
                  </a:cubicBezTo>
                  <a:cubicBezTo>
                    <a:pt x="11" y="69"/>
                    <a:pt x="0" y="47"/>
                    <a:pt x="7" y="27"/>
                  </a:cubicBezTo>
                  <a:cubicBezTo>
                    <a:pt x="11" y="13"/>
                    <a:pt x="22" y="4"/>
                    <a:pt x="36" y="1"/>
                  </a:cubicBezTo>
                  <a:cubicBezTo>
                    <a:pt x="43" y="0"/>
                    <a:pt x="49" y="0"/>
                    <a:pt x="55" y="2"/>
                  </a:cubicBezTo>
                  <a:cubicBezTo>
                    <a:pt x="65" y="5"/>
                    <a:pt x="73" y="12"/>
                    <a:pt x="77" y="21"/>
                  </a:cubicBezTo>
                  <a:cubicBezTo>
                    <a:pt x="82" y="30"/>
                    <a:pt x="83" y="41"/>
                    <a:pt x="80" y="51"/>
                  </a:cubicBezTo>
                  <a:cubicBezTo>
                    <a:pt x="75" y="64"/>
                    <a:pt x="64" y="74"/>
                    <a:pt x="50" y="77"/>
                  </a:cubicBezTo>
                  <a:moveTo>
                    <a:pt x="37" y="2"/>
                  </a:moveTo>
                  <a:cubicBezTo>
                    <a:pt x="23" y="5"/>
                    <a:pt x="12" y="14"/>
                    <a:pt x="8" y="27"/>
                  </a:cubicBezTo>
                  <a:cubicBezTo>
                    <a:pt x="2" y="47"/>
                    <a:pt x="12" y="68"/>
                    <a:pt x="32" y="74"/>
                  </a:cubicBezTo>
                  <a:cubicBezTo>
                    <a:pt x="38" y="76"/>
                    <a:pt x="44" y="76"/>
                    <a:pt x="50" y="75"/>
                  </a:cubicBezTo>
                  <a:cubicBezTo>
                    <a:pt x="63" y="73"/>
                    <a:pt x="74" y="63"/>
                    <a:pt x="78" y="50"/>
                  </a:cubicBezTo>
                  <a:cubicBezTo>
                    <a:pt x="81" y="41"/>
                    <a:pt x="81" y="31"/>
                    <a:pt x="76" y="22"/>
                  </a:cubicBezTo>
                  <a:cubicBezTo>
                    <a:pt x="72" y="13"/>
                    <a:pt x="64" y="7"/>
                    <a:pt x="55" y="4"/>
                  </a:cubicBezTo>
                  <a:cubicBezTo>
                    <a:pt x="49" y="2"/>
                    <a:pt x="43" y="1"/>
                    <a:pt x="37" y="2"/>
                  </a:cubicBezTo>
                </a:path>
              </a:pathLst>
            </a:custGeom>
            <a:solidFill>
              <a:srgbClr val="B81C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1" name="íşľîḍe">
              <a:extLst>
                <a:ext uri="{FF2B5EF4-FFF2-40B4-BE49-F238E27FC236}">
                  <a16:creationId xmlns:a16="http://schemas.microsoft.com/office/drawing/2014/main" id="{3CE0C597-A4F9-E115-3F5C-5441C4059E2A}"/>
                </a:ext>
              </a:extLst>
            </p:cNvPr>
            <p:cNvSpPr/>
            <p:nvPr/>
          </p:nvSpPr>
          <p:spPr bwMode="auto">
            <a:xfrm>
              <a:off x="6148388" y="3729038"/>
              <a:ext cx="60325" cy="53975"/>
            </a:xfrm>
            <a:custGeom>
              <a:avLst/>
              <a:gdLst>
                <a:gd name="T0" fmla="*/ 32 w 32"/>
                <a:gd name="T1" fmla="*/ 3 h 28"/>
                <a:gd name="T2" fmla="*/ 0 w 32"/>
                <a:gd name="T3" fmla="*/ 28 h 28"/>
                <a:gd name="T4" fmla="*/ 32 w 32"/>
                <a:gd name="T5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8">
                  <a:moveTo>
                    <a:pt x="32" y="3"/>
                  </a:moveTo>
                  <a:cubicBezTo>
                    <a:pt x="32" y="3"/>
                    <a:pt x="0" y="0"/>
                    <a:pt x="0" y="28"/>
                  </a:cubicBezTo>
                  <a:cubicBezTo>
                    <a:pt x="0" y="28"/>
                    <a:pt x="9" y="9"/>
                    <a:pt x="3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2" name="ï$ľide">
              <a:extLst>
                <a:ext uri="{FF2B5EF4-FFF2-40B4-BE49-F238E27FC236}">
                  <a16:creationId xmlns:a16="http://schemas.microsoft.com/office/drawing/2014/main" id="{A0F7486B-D4B4-00EF-A595-83A88F13CF6E}"/>
                </a:ext>
              </a:extLst>
            </p:cNvPr>
            <p:cNvSpPr/>
            <p:nvPr/>
          </p:nvSpPr>
          <p:spPr bwMode="auto">
            <a:xfrm>
              <a:off x="6080126" y="3859213"/>
              <a:ext cx="61913" cy="95250"/>
            </a:xfrm>
            <a:custGeom>
              <a:avLst/>
              <a:gdLst>
                <a:gd name="T0" fmla="*/ 32 w 32"/>
                <a:gd name="T1" fmla="*/ 0 h 49"/>
                <a:gd name="T2" fmla="*/ 19 w 32"/>
                <a:gd name="T3" fmla="*/ 49 h 49"/>
                <a:gd name="T4" fmla="*/ 32 w 32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49">
                  <a:moveTo>
                    <a:pt x="32" y="0"/>
                  </a:moveTo>
                  <a:cubicBezTo>
                    <a:pt x="32" y="0"/>
                    <a:pt x="9" y="22"/>
                    <a:pt x="19" y="49"/>
                  </a:cubicBezTo>
                  <a:cubicBezTo>
                    <a:pt x="19" y="49"/>
                    <a:pt x="0" y="19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3" name="íŝḷiḓè">
              <a:extLst>
                <a:ext uri="{FF2B5EF4-FFF2-40B4-BE49-F238E27FC236}">
                  <a16:creationId xmlns:a16="http://schemas.microsoft.com/office/drawing/2014/main" id="{C3EEFAB7-F3DC-04A5-E164-6D5F62970D34}"/>
                </a:ext>
              </a:extLst>
            </p:cNvPr>
            <p:cNvSpPr/>
            <p:nvPr/>
          </p:nvSpPr>
          <p:spPr bwMode="auto">
            <a:xfrm>
              <a:off x="5808663" y="3762376"/>
              <a:ext cx="317500" cy="261938"/>
            </a:xfrm>
            <a:custGeom>
              <a:avLst/>
              <a:gdLst>
                <a:gd name="T0" fmla="*/ 166 w 166"/>
                <a:gd name="T1" fmla="*/ 14 h 137"/>
                <a:gd name="T2" fmla="*/ 70 w 166"/>
                <a:gd name="T3" fmla="*/ 59 h 137"/>
                <a:gd name="T4" fmla="*/ 0 w 166"/>
                <a:gd name="T5" fmla="*/ 107 h 137"/>
                <a:gd name="T6" fmla="*/ 77 w 166"/>
                <a:gd name="T7" fmla="*/ 73 h 137"/>
                <a:gd name="T8" fmla="*/ 166 w 166"/>
                <a:gd name="T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37">
                  <a:moveTo>
                    <a:pt x="166" y="14"/>
                  </a:moveTo>
                  <a:cubicBezTo>
                    <a:pt x="166" y="14"/>
                    <a:pt x="101" y="0"/>
                    <a:pt x="70" y="59"/>
                  </a:cubicBezTo>
                  <a:cubicBezTo>
                    <a:pt x="35" y="127"/>
                    <a:pt x="0" y="107"/>
                    <a:pt x="0" y="107"/>
                  </a:cubicBezTo>
                  <a:cubicBezTo>
                    <a:pt x="0" y="107"/>
                    <a:pt x="34" y="137"/>
                    <a:pt x="77" y="73"/>
                  </a:cubicBezTo>
                  <a:cubicBezTo>
                    <a:pt x="112" y="21"/>
                    <a:pt x="166" y="14"/>
                    <a:pt x="166" y="14"/>
                  </a:cubicBezTo>
                </a:path>
              </a:pathLst>
            </a:custGeom>
            <a:solidFill>
              <a:srgbClr val="702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4" name="íṥľîḍê">
              <a:extLst>
                <a:ext uri="{FF2B5EF4-FFF2-40B4-BE49-F238E27FC236}">
                  <a16:creationId xmlns:a16="http://schemas.microsoft.com/office/drawing/2014/main" id="{3C7B5862-1EE7-A870-F992-814BC0CE4E8D}"/>
                </a:ext>
              </a:extLst>
            </p:cNvPr>
            <p:cNvSpPr/>
            <p:nvPr/>
          </p:nvSpPr>
          <p:spPr bwMode="auto">
            <a:xfrm>
              <a:off x="6191251" y="3852863"/>
              <a:ext cx="15875" cy="20638"/>
            </a:xfrm>
            <a:custGeom>
              <a:avLst/>
              <a:gdLst>
                <a:gd name="T0" fmla="*/ 0 w 8"/>
                <a:gd name="T1" fmla="*/ 0 h 11"/>
                <a:gd name="T2" fmla="*/ 5 w 8"/>
                <a:gd name="T3" fmla="*/ 11 h 11"/>
                <a:gd name="T4" fmla="*/ 8 w 8"/>
                <a:gd name="T5" fmla="*/ 4 h 11"/>
                <a:gd name="T6" fmla="*/ 0 w 8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1">
                  <a:moveTo>
                    <a:pt x="0" y="0"/>
                  </a:moveTo>
                  <a:cubicBezTo>
                    <a:pt x="2" y="4"/>
                    <a:pt x="4" y="8"/>
                    <a:pt x="5" y="11"/>
                  </a:cubicBezTo>
                  <a:cubicBezTo>
                    <a:pt x="6" y="8"/>
                    <a:pt x="7" y="6"/>
                    <a:pt x="8" y="4"/>
                  </a:cubicBezTo>
                  <a:cubicBezTo>
                    <a:pt x="6" y="2"/>
                    <a:pt x="3" y="1"/>
                    <a:pt x="0" y="0"/>
                  </a:cubicBezTo>
                </a:path>
              </a:pathLst>
            </a:custGeom>
            <a:solidFill>
              <a:srgbClr val="B43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5" name="iŝļïḋè">
              <a:extLst>
                <a:ext uri="{FF2B5EF4-FFF2-40B4-BE49-F238E27FC236}">
                  <a16:creationId xmlns:a16="http://schemas.microsoft.com/office/drawing/2014/main" id="{A1BAB2E5-D96D-2FA7-2B22-EA513C8EC515}"/>
                </a:ext>
              </a:extLst>
            </p:cNvPr>
            <p:cNvSpPr/>
            <p:nvPr/>
          </p:nvSpPr>
          <p:spPr bwMode="auto">
            <a:xfrm>
              <a:off x="6191251" y="3849688"/>
              <a:ext cx="15875" cy="9525"/>
            </a:xfrm>
            <a:custGeom>
              <a:avLst/>
              <a:gdLst>
                <a:gd name="T0" fmla="*/ 0 w 8"/>
                <a:gd name="T1" fmla="*/ 0 h 5"/>
                <a:gd name="T2" fmla="*/ 0 w 8"/>
                <a:gd name="T3" fmla="*/ 1 h 5"/>
                <a:gd name="T4" fmla="*/ 8 w 8"/>
                <a:gd name="T5" fmla="*/ 5 h 5"/>
                <a:gd name="T6" fmla="*/ 8 w 8"/>
                <a:gd name="T7" fmla="*/ 4 h 5"/>
                <a:gd name="T8" fmla="*/ 0 w 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3" y="2"/>
                    <a:pt x="6" y="3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2"/>
                    <a:pt x="3" y="1"/>
                    <a:pt x="0" y="0"/>
                  </a:cubicBezTo>
                </a:path>
              </a:pathLst>
            </a:custGeom>
            <a:solidFill>
              <a:srgbClr val="9824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6" name="i$ḷïḍé">
              <a:extLst>
                <a:ext uri="{FF2B5EF4-FFF2-40B4-BE49-F238E27FC236}">
                  <a16:creationId xmlns:a16="http://schemas.microsoft.com/office/drawing/2014/main" id="{96ED58F8-3F39-4626-CCCE-7057535D1E00}"/>
                </a:ext>
              </a:extLst>
            </p:cNvPr>
            <p:cNvSpPr/>
            <p:nvPr/>
          </p:nvSpPr>
          <p:spPr bwMode="auto">
            <a:xfrm>
              <a:off x="7110413" y="4579938"/>
              <a:ext cx="257175" cy="206375"/>
            </a:xfrm>
            <a:custGeom>
              <a:avLst/>
              <a:gdLst>
                <a:gd name="T0" fmla="*/ 83 w 134"/>
                <a:gd name="T1" fmla="*/ 94 h 108"/>
                <a:gd name="T2" fmla="*/ 7 w 134"/>
                <a:gd name="T3" fmla="*/ 79 h 108"/>
                <a:gd name="T4" fmla="*/ 36 w 134"/>
                <a:gd name="T5" fmla="*/ 23 h 108"/>
                <a:gd name="T6" fmla="*/ 112 w 134"/>
                <a:gd name="T7" fmla="*/ 21 h 108"/>
                <a:gd name="T8" fmla="*/ 83 w 134"/>
                <a:gd name="T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08">
                  <a:moveTo>
                    <a:pt x="83" y="94"/>
                  </a:moveTo>
                  <a:cubicBezTo>
                    <a:pt x="37" y="108"/>
                    <a:pt x="13" y="96"/>
                    <a:pt x="7" y="79"/>
                  </a:cubicBezTo>
                  <a:cubicBezTo>
                    <a:pt x="0" y="59"/>
                    <a:pt x="12" y="41"/>
                    <a:pt x="36" y="23"/>
                  </a:cubicBezTo>
                  <a:cubicBezTo>
                    <a:pt x="63" y="2"/>
                    <a:pt x="94" y="0"/>
                    <a:pt x="112" y="21"/>
                  </a:cubicBezTo>
                  <a:cubicBezTo>
                    <a:pt x="134" y="49"/>
                    <a:pt x="117" y="85"/>
                    <a:pt x="83" y="94"/>
                  </a:cubicBezTo>
                </a:path>
              </a:pathLst>
            </a:custGeom>
            <a:solidFill>
              <a:srgbClr val="FBE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7" name="íṣľîḍé">
              <a:extLst>
                <a:ext uri="{FF2B5EF4-FFF2-40B4-BE49-F238E27FC236}">
                  <a16:creationId xmlns:a16="http://schemas.microsoft.com/office/drawing/2014/main" id="{01BDC27B-3683-E131-94C3-CED1C29CCB04}"/>
                </a:ext>
              </a:extLst>
            </p:cNvPr>
            <p:cNvSpPr/>
            <p:nvPr/>
          </p:nvSpPr>
          <p:spPr bwMode="auto">
            <a:xfrm>
              <a:off x="7091363" y="4576763"/>
              <a:ext cx="271463" cy="212725"/>
            </a:xfrm>
            <a:custGeom>
              <a:avLst/>
              <a:gdLst>
                <a:gd name="T0" fmla="*/ 93 w 142"/>
                <a:gd name="T1" fmla="*/ 95 h 111"/>
                <a:gd name="T2" fmla="*/ 23 w 142"/>
                <a:gd name="T3" fmla="*/ 89 h 111"/>
                <a:gd name="T4" fmla="*/ 45 w 142"/>
                <a:gd name="T5" fmla="*/ 27 h 111"/>
                <a:gd name="T6" fmla="*/ 125 w 142"/>
                <a:gd name="T7" fmla="*/ 31 h 111"/>
                <a:gd name="T8" fmla="*/ 93 w 142"/>
                <a:gd name="T9" fmla="*/ 95 h 111"/>
                <a:gd name="T10" fmla="*/ 93 w 142"/>
                <a:gd name="T11" fmla="*/ 97 h 111"/>
                <a:gd name="T12" fmla="*/ 130 w 142"/>
                <a:gd name="T13" fmla="*/ 33 h 111"/>
                <a:gd name="T14" fmla="*/ 97 w 142"/>
                <a:gd name="T15" fmla="*/ 8 h 111"/>
                <a:gd name="T16" fmla="*/ 52 w 142"/>
                <a:gd name="T17" fmla="*/ 19 h 111"/>
                <a:gd name="T18" fmla="*/ 19 w 142"/>
                <a:gd name="T19" fmla="*/ 88 h 111"/>
                <a:gd name="T20" fmla="*/ 93 w 142"/>
                <a:gd name="T21" fmla="*/ 97 h 111"/>
                <a:gd name="T22" fmla="*/ 93 w 142"/>
                <a:gd name="T23" fmla="*/ 9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2" h="111">
                  <a:moveTo>
                    <a:pt x="93" y="95"/>
                  </a:moveTo>
                  <a:cubicBezTo>
                    <a:pt x="71" y="101"/>
                    <a:pt x="41" y="107"/>
                    <a:pt x="23" y="89"/>
                  </a:cubicBezTo>
                  <a:cubicBezTo>
                    <a:pt x="3" y="68"/>
                    <a:pt x="28" y="40"/>
                    <a:pt x="45" y="27"/>
                  </a:cubicBezTo>
                  <a:cubicBezTo>
                    <a:pt x="69" y="8"/>
                    <a:pt x="107" y="0"/>
                    <a:pt x="125" y="31"/>
                  </a:cubicBezTo>
                  <a:cubicBezTo>
                    <a:pt x="141" y="58"/>
                    <a:pt x="119" y="87"/>
                    <a:pt x="93" y="95"/>
                  </a:cubicBezTo>
                  <a:cubicBezTo>
                    <a:pt x="91" y="95"/>
                    <a:pt x="91" y="98"/>
                    <a:pt x="93" y="97"/>
                  </a:cubicBezTo>
                  <a:cubicBezTo>
                    <a:pt x="120" y="89"/>
                    <a:pt x="142" y="62"/>
                    <a:pt x="130" y="33"/>
                  </a:cubicBezTo>
                  <a:cubicBezTo>
                    <a:pt x="124" y="19"/>
                    <a:pt x="111" y="10"/>
                    <a:pt x="97" y="8"/>
                  </a:cubicBezTo>
                  <a:cubicBezTo>
                    <a:pt x="81" y="5"/>
                    <a:pt x="65" y="11"/>
                    <a:pt x="52" y="19"/>
                  </a:cubicBezTo>
                  <a:cubicBezTo>
                    <a:pt x="31" y="32"/>
                    <a:pt x="0" y="62"/>
                    <a:pt x="19" y="88"/>
                  </a:cubicBezTo>
                  <a:cubicBezTo>
                    <a:pt x="34" y="111"/>
                    <a:pt x="71" y="104"/>
                    <a:pt x="93" y="97"/>
                  </a:cubicBezTo>
                  <a:cubicBezTo>
                    <a:pt x="94" y="97"/>
                    <a:pt x="95" y="94"/>
                    <a:pt x="93" y="95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8" name="iṥḷïde">
              <a:extLst>
                <a:ext uri="{FF2B5EF4-FFF2-40B4-BE49-F238E27FC236}">
                  <a16:creationId xmlns:a16="http://schemas.microsoft.com/office/drawing/2014/main" id="{29FEBF8E-69CB-A992-6310-B61C9D699CFC}"/>
                </a:ext>
              </a:extLst>
            </p:cNvPr>
            <p:cNvSpPr/>
            <p:nvPr/>
          </p:nvSpPr>
          <p:spPr bwMode="auto">
            <a:xfrm>
              <a:off x="7156451" y="4627563"/>
              <a:ext cx="171450" cy="115888"/>
            </a:xfrm>
            <a:custGeom>
              <a:avLst/>
              <a:gdLst>
                <a:gd name="T0" fmla="*/ 38 w 90"/>
                <a:gd name="T1" fmla="*/ 0 h 60"/>
                <a:gd name="T2" fmla="*/ 32 w 90"/>
                <a:gd name="T3" fmla="*/ 6 h 60"/>
                <a:gd name="T4" fmla="*/ 27 w 90"/>
                <a:gd name="T5" fmla="*/ 11 h 60"/>
                <a:gd name="T6" fmla="*/ 35 w 90"/>
                <a:gd name="T7" fmla="*/ 10 h 60"/>
                <a:gd name="T8" fmla="*/ 74 w 90"/>
                <a:gd name="T9" fmla="*/ 46 h 60"/>
                <a:gd name="T10" fmla="*/ 72 w 90"/>
                <a:gd name="T11" fmla="*/ 47 h 60"/>
                <a:gd name="T12" fmla="*/ 71 w 90"/>
                <a:gd name="T13" fmla="*/ 47 h 60"/>
                <a:gd name="T14" fmla="*/ 62 w 90"/>
                <a:gd name="T15" fmla="*/ 24 h 60"/>
                <a:gd name="T16" fmla="*/ 42 w 90"/>
                <a:gd name="T17" fmla="*/ 48 h 60"/>
                <a:gd name="T18" fmla="*/ 36 w 90"/>
                <a:gd name="T19" fmla="*/ 49 h 60"/>
                <a:gd name="T20" fmla="*/ 7 w 90"/>
                <a:gd name="T21" fmla="*/ 33 h 60"/>
                <a:gd name="T22" fmla="*/ 0 w 90"/>
                <a:gd name="T23" fmla="*/ 39 h 60"/>
                <a:gd name="T24" fmla="*/ 24 w 90"/>
                <a:gd name="T25" fmla="*/ 58 h 60"/>
                <a:gd name="T26" fmla="*/ 34 w 90"/>
                <a:gd name="T27" fmla="*/ 60 h 60"/>
                <a:gd name="T28" fmla="*/ 63 w 90"/>
                <a:gd name="T29" fmla="*/ 40 h 60"/>
                <a:gd name="T30" fmla="*/ 69 w 90"/>
                <a:gd name="T31" fmla="*/ 57 h 60"/>
                <a:gd name="T32" fmla="*/ 61 w 90"/>
                <a:gd name="T33" fmla="*/ 9 h 60"/>
                <a:gd name="T34" fmla="*/ 38 w 90"/>
                <a:gd name="T3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60">
                  <a:moveTo>
                    <a:pt x="38" y="0"/>
                  </a:moveTo>
                  <a:cubicBezTo>
                    <a:pt x="36" y="2"/>
                    <a:pt x="34" y="4"/>
                    <a:pt x="32" y="6"/>
                  </a:cubicBezTo>
                  <a:cubicBezTo>
                    <a:pt x="30" y="8"/>
                    <a:pt x="29" y="10"/>
                    <a:pt x="27" y="11"/>
                  </a:cubicBezTo>
                  <a:cubicBezTo>
                    <a:pt x="30" y="10"/>
                    <a:pt x="32" y="10"/>
                    <a:pt x="35" y="10"/>
                  </a:cubicBezTo>
                  <a:cubicBezTo>
                    <a:pt x="54" y="10"/>
                    <a:pt x="79" y="28"/>
                    <a:pt x="74" y="46"/>
                  </a:cubicBezTo>
                  <a:cubicBezTo>
                    <a:pt x="74" y="47"/>
                    <a:pt x="73" y="47"/>
                    <a:pt x="72" y="4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3" y="38"/>
                    <a:pt x="69" y="30"/>
                    <a:pt x="62" y="24"/>
                  </a:cubicBezTo>
                  <a:cubicBezTo>
                    <a:pt x="64" y="36"/>
                    <a:pt x="53" y="46"/>
                    <a:pt x="42" y="48"/>
                  </a:cubicBezTo>
                  <a:cubicBezTo>
                    <a:pt x="40" y="49"/>
                    <a:pt x="38" y="49"/>
                    <a:pt x="36" y="49"/>
                  </a:cubicBezTo>
                  <a:cubicBezTo>
                    <a:pt x="24" y="49"/>
                    <a:pt x="13" y="42"/>
                    <a:pt x="7" y="33"/>
                  </a:cubicBezTo>
                  <a:cubicBezTo>
                    <a:pt x="4" y="35"/>
                    <a:pt x="2" y="37"/>
                    <a:pt x="0" y="39"/>
                  </a:cubicBezTo>
                  <a:cubicBezTo>
                    <a:pt x="8" y="50"/>
                    <a:pt x="17" y="55"/>
                    <a:pt x="24" y="58"/>
                  </a:cubicBezTo>
                  <a:cubicBezTo>
                    <a:pt x="27" y="59"/>
                    <a:pt x="30" y="60"/>
                    <a:pt x="34" y="60"/>
                  </a:cubicBezTo>
                  <a:cubicBezTo>
                    <a:pt x="51" y="60"/>
                    <a:pt x="63" y="40"/>
                    <a:pt x="63" y="40"/>
                  </a:cubicBezTo>
                  <a:cubicBezTo>
                    <a:pt x="70" y="44"/>
                    <a:pt x="69" y="57"/>
                    <a:pt x="69" y="57"/>
                  </a:cubicBezTo>
                  <a:cubicBezTo>
                    <a:pt x="90" y="36"/>
                    <a:pt x="79" y="21"/>
                    <a:pt x="61" y="9"/>
                  </a:cubicBezTo>
                  <a:cubicBezTo>
                    <a:pt x="51" y="2"/>
                    <a:pt x="43" y="0"/>
                    <a:pt x="38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9" name="îṣļiḍé">
              <a:extLst>
                <a:ext uri="{FF2B5EF4-FFF2-40B4-BE49-F238E27FC236}">
                  <a16:creationId xmlns:a16="http://schemas.microsoft.com/office/drawing/2014/main" id="{4404D6C8-404A-A8F2-BDBA-2AABB292C0C9}"/>
                </a:ext>
              </a:extLst>
            </p:cNvPr>
            <p:cNvSpPr/>
            <p:nvPr/>
          </p:nvSpPr>
          <p:spPr bwMode="auto">
            <a:xfrm>
              <a:off x="7173913" y="4651376"/>
              <a:ext cx="96838" cy="66675"/>
            </a:xfrm>
            <a:custGeom>
              <a:avLst/>
              <a:gdLst>
                <a:gd name="T0" fmla="*/ 25 w 51"/>
                <a:gd name="T1" fmla="*/ 0 h 35"/>
                <a:gd name="T2" fmla="*/ 15 w 51"/>
                <a:gd name="T3" fmla="*/ 2 h 35"/>
                <a:gd name="T4" fmla="*/ 0 w 51"/>
                <a:gd name="T5" fmla="*/ 19 h 35"/>
                <a:gd name="T6" fmla="*/ 27 w 51"/>
                <a:gd name="T7" fmla="*/ 35 h 35"/>
                <a:gd name="T8" fmla="*/ 28 w 51"/>
                <a:gd name="T9" fmla="*/ 35 h 35"/>
                <a:gd name="T10" fmla="*/ 48 w 51"/>
                <a:gd name="T11" fmla="*/ 23 h 35"/>
                <a:gd name="T12" fmla="*/ 49 w 51"/>
                <a:gd name="T13" fmla="*/ 9 h 35"/>
                <a:gd name="T14" fmla="*/ 49 w 51"/>
                <a:gd name="T15" fmla="*/ 9 h 35"/>
                <a:gd name="T16" fmla="*/ 25 w 51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35">
                  <a:moveTo>
                    <a:pt x="25" y="0"/>
                  </a:moveTo>
                  <a:cubicBezTo>
                    <a:pt x="22" y="0"/>
                    <a:pt x="18" y="1"/>
                    <a:pt x="15" y="2"/>
                  </a:cubicBezTo>
                  <a:cubicBezTo>
                    <a:pt x="10" y="8"/>
                    <a:pt x="5" y="13"/>
                    <a:pt x="0" y="19"/>
                  </a:cubicBezTo>
                  <a:cubicBezTo>
                    <a:pt x="6" y="28"/>
                    <a:pt x="16" y="35"/>
                    <a:pt x="27" y="35"/>
                  </a:cubicBezTo>
                  <a:cubicBezTo>
                    <a:pt x="27" y="35"/>
                    <a:pt x="27" y="35"/>
                    <a:pt x="28" y="35"/>
                  </a:cubicBezTo>
                  <a:cubicBezTo>
                    <a:pt x="36" y="35"/>
                    <a:pt x="45" y="32"/>
                    <a:pt x="48" y="23"/>
                  </a:cubicBezTo>
                  <a:cubicBezTo>
                    <a:pt x="50" y="19"/>
                    <a:pt x="51" y="14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2" y="4"/>
                    <a:pt x="33" y="0"/>
                    <a:pt x="25" y="0"/>
                  </a:cubicBezTo>
                </a:path>
              </a:pathLst>
            </a:custGeom>
            <a:solidFill>
              <a:srgbClr val="E59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0" name="îŝļîḑê">
              <a:extLst>
                <a:ext uri="{FF2B5EF4-FFF2-40B4-BE49-F238E27FC236}">
                  <a16:creationId xmlns:a16="http://schemas.microsoft.com/office/drawing/2014/main" id="{15CBE44E-2885-D7AE-DBD6-5FF2BEC6A4DA}"/>
                </a:ext>
              </a:extLst>
            </p:cNvPr>
            <p:cNvSpPr/>
            <p:nvPr/>
          </p:nvSpPr>
          <p:spPr bwMode="auto">
            <a:xfrm>
              <a:off x="7197726" y="4632326"/>
              <a:ext cx="111125" cy="87313"/>
            </a:xfrm>
            <a:custGeom>
              <a:avLst/>
              <a:gdLst>
                <a:gd name="T0" fmla="*/ 2 w 58"/>
                <a:gd name="T1" fmla="*/ 12 h 46"/>
                <a:gd name="T2" fmla="*/ 49 w 58"/>
                <a:gd name="T3" fmla="*/ 45 h 46"/>
                <a:gd name="T4" fmla="*/ 52 w 58"/>
                <a:gd name="T5" fmla="*/ 44 h 46"/>
                <a:gd name="T6" fmla="*/ 2 w 58"/>
                <a:gd name="T7" fmla="*/ 11 h 46"/>
                <a:gd name="T8" fmla="*/ 2 w 58"/>
                <a:gd name="T9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46">
                  <a:moveTo>
                    <a:pt x="2" y="12"/>
                  </a:moveTo>
                  <a:cubicBezTo>
                    <a:pt x="19" y="3"/>
                    <a:pt x="55" y="24"/>
                    <a:pt x="49" y="45"/>
                  </a:cubicBezTo>
                  <a:cubicBezTo>
                    <a:pt x="49" y="46"/>
                    <a:pt x="52" y="45"/>
                    <a:pt x="52" y="44"/>
                  </a:cubicBezTo>
                  <a:cubicBezTo>
                    <a:pt x="58" y="22"/>
                    <a:pt x="20" y="0"/>
                    <a:pt x="2" y="11"/>
                  </a:cubicBezTo>
                  <a:cubicBezTo>
                    <a:pt x="0" y="12"/>
                    <a:pt x="1" y="13"/>
                    <a:pt x="2" y="12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1" name="íS1ïdê">
              <a:extLst>
                <a:ext uri="{FF2B5EF4-FFF2-40B4-BE49-F238E27FC236}">
                  <a16:creationId xmlns:a16="http://schemas.microsoft.com/office/drawing/2014/main" id="{877E864D-A4A2-EDD7-C495-1E7103381C42}"/>
                </a:ext>
              </a:extLst>
            </p:cNvPr>
            <p:cNvSpPr/>
            <p:nvPr/>
          </p:nvSpPr>
          <p:spPr bwMode="auto">
            <a:xfrm>
              <a:off x="7164388" y="4664076"/>
              <a:ext cx="120650" cy="63500"/>
            </a:xfrm>
            <a:custGeom>
              <a:avLst/>
              <a:gdLst>
                <a:gd name="T0" fmla="*/ 0 w 63"/>
                <a:gd name="T1" fmla="*/ 10 h 33"/>
                <a:gd name="T2" fmla="*/ 38 w 63"/>
                <a:gd name="T3" fmla="*/ 29 h 33"/>
                <a:gd name="T4" fmla="*/ 57 w 63"/>
                <a:gd name="T5" fmla="*/ 1 h 33"/>
                <a:gd name="T6" fmla="*/ 54 w 63"/>
                <a:gd name="T7" fmla="*/ 2 h 33"/>
                <a:gd name="T8" fmla="*/ 53 w 63"/>
                <a:gd name="T9" fmla="*/ 16 h 33"/>
                <a:gd name="T10" fmla="*/ 32 w 63"/>
                <a:gd name="T11" fmla="*/ 28 h 33"/>
                <a:gd name="T12" fmla="*/ 3 w 63"/>
                <a:gd name="T13" fmla="*/ 9 h 33"/>
                <a:gd name="T14" fmla="*/ 0 w 63"/>
                <a:gd name="T15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33">
                  <a:moveTo>
                    <a:pt x="0" y="10"/>
                  </a:moveTo>
                  <a:cubicBezTo>
                    <a:pt x="7" y="23"/>
                    <a:pt x="23" y="33"/>
                    <a:pt x="38" y="29"/>
                  </a:cubicBezTo>
                  <a:cubicBezTo>
                    <a:pt x="50" y="27"/>
                    <a:pt x="63" y="15"/>
                    <a:pt x="57" y="1"/>
                  </a:cubicBezTo>
                  <a:cubicBezTo>
                    <a:pt x="57" y="0"/>
                    <a:pt x="54" y="1"/>
                    <a:pt x="54" y="2"/>
                  </a:cubicBezTo>
                  <a:cubicBezTo>
                    <a:pt x="56" y="7"/>
                    <a:pt x="55" y="12"/>
                    <a:pt x="53" y="16"/>
                  </a:cubicBezTo>
                  <a:cubicBezTo>
                    <a:pt x="50" y="25"/>
                    <a:pt x="41" y="28"/>
                    <a:pt x="32" y="28"/>
                  </a:cubicBezTo>
                  <a:cubicBezTo>
                    <a:pt x="20" y="28"/>
                    <a:pt x="9" y="19"/>
                    <a:pt x="3" y="9"/>
                  </a:cubicBezTo>
                  <a:cubicBezTo>
                    <a:pt x="3" y="8"/>
                    <a:pt x="0" y="9"/>
                    <a:pt x="0" y="10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2" name="íṩľiďe">
              <a:extLst>
                <a:ext uri="{FF2B5EF4-FFF2-40B4-BE49-F238E27FC236}">
                  <a16:creationId xmlns:a16="http://schemas.microsoft.com/office/drawing/2014/main" id="{0BCD42A6-DA6E-0584-E776-F7364709CA4F}"/>
                </a:ext>
              </a:extLst>
            </p:cNvPr>
            <p:cNvSpPr/>
            <p:nvPr/>
          </p:nvSpPr>
          <p:spPr bwMode="auto">
            <a:xfrm>
              <a:off x="6034088" y="3816351"/>
              <a:ext cx="188913" cy="260350"/>
            </a:xfrm>
            <a:custGeom>
              <a:avLst/>
              <a:gdLst>
                <a:gd name="T0" fmla="*/ 2 w 98"/>
                <a:gd name="T1" fmla="*/ 65 h 136"/>
                <a:gd name="T2" fmla="*/ 40 w 98"/>
                <a:gd name="T3" fmla="*/ 135 h 136"/>
                <a:gd name="T4" fmla="*/ 86 w 98"/>
                <a:gd name="T5" fmla="*/ 89 h 136"/>
                <a:gd name="T6" fmla="*/ 65 w 98"/>
                <a:gd name="T7" fmla="*/ 13 h 136"/>
                <a:gd name="T8" fmla="*/ 2 w 98"/>
                <a:gd name="T9" fmla="*/ 6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36">
                  <a:moveTo>
                    <a:pt x="2" y="65"/>
                  </a:moveTo>
                  <a:cubicBezTo>
                    <a:pt x="1" y="115"/>
                    <a:pt x="21" y="135"/>
                    <a:pt x="40" y="135"/>
                  </a:cubicBezTo>
                  <a:cubicBezTo>
                    <a:pt x="61" y="136"/>
                    <a:pt x="76" y="118"/>
                    <a:pt x="86" y="89"/>
                  </a:cubicBezTo>
                  <a:cubicBezTo>
                    <a:pt x="98" y="56"/>
                    <a:pt x="91" y="25"/>
                    <a:pt x="65" y="13"/>
                  </a:cubicBezTo>
                  <a:cubicBezTo>
                    <a:pt x="31" y="0"/>
                    <a:pt x="0" y="28"/>
                    <a:pt x="2" y="65"/>
                  </a:cubicBezTo>
                </a:path>
              </a:pathLst>
            </a:custGeom>
            <a:solidFill>
              <a:srgbClr val="FBE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3" name="ïŝ1ïḋê">
              <a:extLst>
                <a:ext uri="{FF2B5EF4-FFF2-40B4-BE49-F238E27FC236}">
                  <a16:creationId xmlns:a16="http://schemas.microsoft.com/office/drawing/2014/main" id="{57DF9BB2-EDEC-E401-6F99-89C809E3691A}"/>
                </a:ext>
              </a:extLst>
            </p:cNvPr>
            <p:cNvSpPr/>
            <p:nvPr/>
          </p:nvSpPr>
          <p:spPr bwMode="auto">
            <a:xfrm>
              <a:off x="6034088" y="3827463"/>
              <a:ext cx="190500" cy="266700"/>
            </a:xfrm>
            <a:custGeom>
              <a:avLst/>
              <a:gdLst>
                <a:gd name="T0" fmla="*/ 0 w 99"/>
                <a:gd name="T1" fmla="*/ 59 h 139"/>
                <a:gd name="T2" fmla="*/ 32 w 99"/>
                <a:gd name="T3" fmla="*/ 129 h 139"/>
                <a:gd name="T4" fmla="*/ 89 w 99"/>
                <a:gd name="T5" fmla="*/ 78 h 139"/>
                <a:gd name="T6" fmla="*/ 52 w 99"/>
                <a:gd name="T7" fmla="*/ 3 h 139"/>
                <a:gd name="T8" fmla="*/ 0 w 99"/>
                <a:gd name="T9" fmla="*/ 55 h 139"/>
                <a:gd name="T10" fmla="*/ 0 w 99"/>
                <a:gd name="T11" fmla="*/ 59 h 139"/>
                <a:gd name="T12" fmla="*/ 3 w 99"/>
                <a:gd name="T13" fmla="*/ 58 h 139"/>
                <a:gd name="T14" fmla="*/ 54 w 99"/>
                <a:gd name="T15" fmla="*/ 6 h 139"/>
                <a:gd name="T16" fmla="*/ 86 w 99"/>
                <a:gd name="T17" fmla="*/ 80 h 139"/>
                <a:gd name="T18" fmla="*/ 29 w 99"/>
                <a:gd name="T19" fmla="*/ 125 h 139"/>
                <a:gd name="T20" fmla="*/ 3 w 99"/>
                <a:gd name="T21" fmla="*/ 58 h 139"/>
                <a:gd name="T22" fmla="*/ 0 w 99"/>
                <a:gd name="T23" fmla="*/ 5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139">
                  <a:moveTo>
                    <a:pt x="0" y="59"/>
                  </a:moveTo>
                  <a:cubicBezTo>
                    <a:pt x="0" y="83"/>
                    <a:pt x="4" y="121"/>
                    <a:pt x="32" y="129"/>
                  </a:cubicBezTo>
                  <a:cubicBezTo>
                    <a:pt x="64" y="139"/>
                    <a:pt x="82" y="102"/>
                    <a:pt x="89" y="78"/>
                  </a:cubicBezTo>
                  <a:cubicBezTo>
                    <a:pt x="99" y="46"/>
                    <a:pt x="89" y="7"/>
                    <a:pt x="52" y="3"/>
                  </a:cubicBezTo>
                  <a:cubicBezTo>
                    <a:pt x="22" y="0"/>
                    <a:pt x="2" y="28"/>
                    <a:pt x="0" y="55"/>
                  </a:cubicBezTo>
                  <a:cubicBezTo>
                    <a:pt x="0" y="56"/>
                    <a:pt x="0" y="58"/>
                    <a:pt x="0" y="59"/>
                  </a:cubicBezTo>
                  <a:cubicBezTo>
                    <a:pt x="0" y="61"/>
                    <a:pt x="3" y="60"/>
                    <a:pt x="3" y="58"/>
                  </a:cubicBezTo>
                  <a:cubicBezTo>
                    <a:pt x="3" y="29"/>
                    <a:pt x="23" y="1"/>
                    <a:pt x="54" y="6"/>
                  </a:cubicBezTo>
                  <a:cubicBezTo>
                    <a:pt x="90" y="11"/>
                    <a:pt x="95" y="52"/>
                    <a:pt x="86" y="80"/>
                  </a:cubicBezTo>
                  <a:cubicBezTo>
                    <a:pt x="78" y="103"/>
                    <a:pt x="59" y="139"/>
                    <a:pt x="29" y="125"/>
                  </a:cubicBezTo>
                  <a:cubicBezTo>
                    <a:pt x="6" y="114"/>
                    <a:pt x="3" y="80"/>
                    <a:pt x="3" y="58"/>
                  </a:cubicBezTo>
                  <a:cubicBezTo>
                    <a:pt x="3" y="57"/>
                    <a:pt x="0" y="58"/>
                    <a:pt x="0" y="59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4" name="i$ļíḋé">
              <a:extLst>
                <a:ext uri="{FF2B5EF4-FFF2-40B4-BE49-F238E27FC236}">
                  <a16:creationId xmlns:a16="http://schemas.microsoft.com/office/drawing/2014/main" id="{A74754DF-F554-AE2C-8B78-EDF398F58F3A}"/>
                </a:ext>
              </a:extLst>
            </p:cNvPr>
            <p:cNvSpPr/>
            <p:nvPr/>
          </p:nvSpPr>
          <p:spPr bwMode="auto">
            <a:xfrm>
              <a:off x="6053138" y="3876676"/>
              <a:ext cx="122238" cy="155575"/>
            </a:xfrm>
            <a:custGeom>
              <a:avLst/>
              <a:gdLst>
                <a:gd name="T0" fmla="*/ 24 w 63"/>
                <a:gd name="T1" fmla="*/ 0 h 81"/>
                <a:gd name="T2" fmla="*/ 0 w 63"/>
                <a:gd name="T3" fmla="*/ 19 h 81"/>
                <a:gd name="T4" fmla="*/ 10 w 63"/>
                <a:gd name="T5" fmla="*/ 17 h 81"/>
                <a:gd name="T6" fmla="*/ 19 w 63"/>
                <a:gd name="T7" fmla="*/ 20 h 81"/>
                <a:gd name="T8" fmla="*/ 8 w 63"/>
                <a:gd name="T9" fmla="*/ 43 h 81"/>
                <a:gd name="T10" fmla="*/ 24 w 63"/>
                <a:gd name="T11" fmla="*/ 74 h 81"/>
                <a:gd name="T12" fmla="*/ 37 w 63"/>
                <a:gd name="T13" fmla="*/ 81 h 81"/>
                <a:gd name="T14" fmla="*/ 42 w 63"/>
                <a:gd name="T15" fmla="*/ 71 h 81"/>
                <a:gd name="T16" fmla="*/ 19 w 63"/>
                <a:gd name="T17" fmla="*/ 33 h 81"/>
                <a:gd name="T18" fmla="*/ 36 w 63"/>
                <a:gd name="T19" fmla="*/ 17 h 81"/>
                <a:gd name="T20" fmla="*/ 39 w 63"/>
                <a:gd name="T21" fmla="*/ 18 h 81"/>
                <a:gd name="T22" fmla="*/ 20 w 63"/>
                <a:gd name="T23" fmla="*/ 10 h 81"/>
                <a:gd name="T24" fmla="*/ 11 w 63"/>
                <a:gd name="T25" fmla="*/ 13 h 81"/>
                <a:gd name="T26" fmla="*/ 9 w 63"/>
                <a:gd name="T27" fmla="*/ 13 h 81"/>
                <a:gd name="T28" fmla="*/ 9 w 63"/>
                <a:gd name="T29" fmla="*/ 12 h 81"/>
                <a:gd name="T30" fmla="*/ 20 w 63"/>
                <a:gd name="T31" fmla="*/ 8 h 81"/>
                <a:gd name="T32" fmla="*/ 57 w 63"/>
                <a:gd name="T33" fmla="*/ 37 h 81"/>
                <a:gd name="T34" fmla="*/ 63 w 63"/>
                <a:gd name="T35" fmla="*/ 26 h 81"/>
                <a:gd name="T36" fmla="*/ 51 w 63"/>
                <a:gd name="T37" fmla="*/ 12 h 81"/>
                <a:gd name="T38" fmla="*/ 24 w 63"/>
                <a:gd name="T3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3" h="81">
                  <a:moveTo>
                    <a:pt x="24" y="0"/>
                  </a:moveTo>
                  <a:cubicBezTo>
                    <a:pt x="16" y="0"/>
                    <a:pt x="7" y="5"/>
                    <a:pt x="0" y="19"/>
                  </a:cubicBezTo>
                  <a:cubicBezTo>
                    <a:pt x="0" y="19"/>
                    <a:pt x="5" y="17"/>
                    <a:pt x="10" y="17"/>
                  </a:cubicBezTo>
                  <a:cubicBezTo>
                    <a:pt x="13" y="17"/>
                    <a:pt x="16" y="17"/>
                    <a:pt x="19" y="20"/>
                  </a:cubicBezTo>
                  <a:cubicBezTo>
                    <a:pt x="19" y="20"/>
                    <a:pt x="9" y="30"/>
                    <a:pt x="8" y="43"/>
                  </a:cubicBezTo>
                  <a:cubicBezTo>
                    <a:pt x="17" y="51"/>
                    <a:pt x="22" y="62"/>
                    <a:pt x="24" y="74"/>
                  </a:cubicBezTo>
                  <a:cubicBezTo>
                    <a:pt x="28" y="76"/>
                    <a:pt x="32" y="79"/>
                    <a:pt x="37" y="81"/>
                  </a:cubicBezTo>
                  <a:cubicBezTo>
                    <a:pt x="39" y="77"/>
                    <a:pt x="40" y="74"/>
                    <a:pt x="42" y="71"/>
                  </a:cubicBezTo>
                  <a:cubicBezTo>
                    <a:pt x="14" y="62"/>
                    <a:pt x="19" y="33"/>
                    <a:pt x="19" y="33"/>
                  </a:cubicBezTo>
                  <a:cubicBezTo>
                    <a:pt x="24" y="20"/>
                    <a:pt x="31" y="17"/>
                    <a:pt x="36" y="17"/>
                  </a:cubicBezTo>
                  <a:cubicBezTo>
                    <a:pt x="37" y="17"/>
                    <a:pt x="38" y="18"/>
                    <a:pt x="39" y="18"/>
                  </a:cubicBezTo>
                  <a:cubicBezTo>
                    <a:pt x="33" y="13"/>
                    <a:pt x="26" y="10"/>
                    <a:pt x="20" y="10"/>
                  </a:cubicBezTo>
                  <a:cubicBezTo>
                    <a:pt x="17" y="10"/>
                    <a:pt x="13" y="11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2"/>
                    <a:pt x="9" y="12"/>
                  </a:cubicBezTo>
                  <a:cubicBezTo>
                    <a:pt x="13" y="9"/>
                    <a:pt x="16" y="8"/>
                    <a:pt x="20" y="8"/>
                  </a:cubicBezTo>
                  <a:cubicBezTo>
                    <a:pt x="35" y="8"/>
                    <a:pt x="52" y="22"/>
                    <a:pt x="57" y="37"/>
                  </a:cubicBezTo>
                  <a:cubicBezTo>
                    <a:pt x="59" y="33"/>
                    <a:pt x="61" y="30"/>
                    <a:pt x="63" y="26"/>
                  </a:cubicBezTo>
                  <a:cubicBezTo>
                    <a:pt x="60" y="22"/>
                    <a:pt x="56" y="17"/>
                    <a:pt x="51" y="12"/>
                  </a:cubicBezTo>
                  <a:cubicBezTo>
                    <a:pt x="42" y="5"/>
                    <a:pt x="33" y="0"/>
                    <a:pt x="24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5" name="ïSḷiḍé">
              <a:extLst>
                <a:ext uri="{FF2B5EF4-FFF2-40B4-BE49-F238E27FC236}">
                  <a16:creationId xmlns:a16="http://schemas.microsoft.com/office/drawing/2014/main" id="{6DC4C817-EFFD-702C-B34A-5FFB21EAC2FB}"/>
                </a:ext>
              </a:extLst>
            </p:cNvPr>
            <p:cNvSpPr/>
            <p:nvPr/>
          </p:nvSpPr>
          <p:spPr bwMode="auto">
            <a:xfrm>
              <a:off x="6080126" y="3910013"/>
              <a:ext cx="79375" cy="103188"/>
            </a:xfrm>
            <a:custGeom>
              <a:avLst/>
              <a:gdLst>
                <a:gd name="T0" fmla="*/ 22 w 41"/>
                <a:gd name="T1" fmla="*/ 0 h 54"/>
                <a:gd name="T2" fmla="*/ 5 w 41"/>
                <a:gd name="T3" fmla="*/ 16 h 54"/>
                <a:gd name="T4" fmla="*/ 28 w 41"/>
                <a:gd name="T5" fmla="*/ 54 h 54"/>
                <a:gd name="T6" fmla="*/ 29 w 41"/>
                <a:gd name="T7" fmla="*/ 51 h 54"/>
                <a:gd name="T8" fmla="*/ 41 w 41"/>
                <a:gd name="T9" fmla="*/ 24 h 54"/>
                <a:gd name="T10" fmla="*/ 25 w 41"/>
                <a:gd name="T11" fmla="*/ 1 h 54"/>
                <a:gd name="T12" fmla="*/ 22 w 41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54">
                  <a:moveTo>
                    <a:pt x="22" y="0"/>
                  </a:moveTo>
                  <a:cubicBezTo>
                    <a:pt x="17" y="0"/>
                    <a:pt x="10" y="3"/>
                    <a:pt x="5" y="16"/>
                  </a:cubicBezTo>
                  <a:cubicBezTo>
                    <a:pt x="5" y="16"/>
                    <a:pt x="0" y="45"/>
                    <a:pt x="28" y="54"/>
                  </a:cubicBezTo>
                  <a:cubicBezTo>
                    <a:pt x="28" y="53"/>
                    <a:pt x="29" y="52"/>
                    <a:pt x="29" y="51"/>
                  </a:cubicBezTo>
                  <a:cubicBezTo>
                    <a:pt x="33" y="42"/>
                    <a:pt x="37" y="33"/>
                    <a:pt x="41" y="24"/>
                  </a:cubicBezTo>
                  <a:cubicBezTo>
                    <a:pt x="39" y="16"/>
                    <a:pt x="33" y="7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</a:path>
              </a:pathLst>
            </a:custGeom>
            <a:solidFill>
              <a:srgbClr val="E59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6" name="iṣ1îdè">
              <a:extLst>
                <a:ext uri="{FF2B5EF4-FFF2-40B4-BE49-F238E27FC236}">
                  <a16:creationId xmlns:a16="http://schemas.microsoft.com/office/drawing/2014/main" id="{6C65D9AC-DBF2-06D2-0E26-1257365FE220}"/>
                </a:ext>
              </a:extLst>
            </p:cNvPr>
            <p:cNvSpPr/>
            <p:nvPr/>
          </p:nvSpPr>
          <p:spPr bwMode="auto">
            <a:xfrm>
              <a:off x="6067426" y="3873501"/>
              <a:ext cx="107950" cy="103188"/>
            </a:xfrm>
            <a:custGeom>
              <a:avLst/>
              <a:gdLst>
                <a:gd name="T0" fmla="*/ 51 w 56"/>
                <a:gd name="T1" fmla="*/ 52 h 54"/>
                <a:gd name="T2" fmla="*/ 2 w 56"/>
                <a:gd name="T3" fmla="*/ 14 h 54"/>
                <a:gd name="T4" fmla="*/ 4 w 56"/>
                <a:gd name="T5" fmla="*/ 15 h 54"/>
                <a:gd name="T6" fmla="*/ 49 w 56"/>
                <a:gd name="T7" fmla="*/ 52 h 54"/>
                <a:gd name="T8" fmla="*/ 51 w 56"/>
                <a:gd name="T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4">
                  <a:moveTo>
                    <a:pt x="51" y="52"/>
                  </a:moveTo>
                  <a:cubicBezTo>
                    <a:pt x="56" y="30"/>
                    <a:pt x="22" y="0"/>
                    <a:pt x="2" y="14"/>
                  </a:cubicBezTo>
                  <a:cubicBezTo>
                    <a:pt x="0" y="15"/>
                    <a:pt x="2" y="16"/>
                    <a:pt x="4" y="15"/>
                  </a:cubicBezTo>
                  <a:cubicBezTo>
                    <a:pt x="22" y="3"/>
                    <a:pt x="53" y="34"/>
                    <a:pt x="49" y="52"/>
                  </a:cubicBezTo>
                  <a:cubicBezTo>
                    <a:pt x="48" y="54"/>
                    <a:pt x="51" y="53"/>
                    <a:pt x="51" y="52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7" name="íśļïḑé">
              <a:extLst>
                <a:ext uri="{FF2B5EF4-FFF2-40B4-BE49-F238E27FC236}">
                  <a16:creationId xmlns:a16="http://schemas.microsoft.com/office/drawing/2014/main" id="{D514C85D-F505-AA12-1C0C-000FA347B6D1}"/>
                </a:ext>
              </a:extLst>
            </p:cNvPr>
            <p:cNvSpPr/>
            <p:nvPr/>
          </p:nvSpPr>
          <p:spPr bwMode="auto">
            <a:xfrm>
              <a:off x="6083301" y="3905251"/>
              <a:ext cx="66675" cy="114300"/>
            </a:xfrm>
            <a:custGeom>
              <a:avLst/>
              <a:gdLst>
                <a:gd name="T0" fmla="*/ 34 w 35"/>
                <a:gd name="T1" fmla="*/ 57 h 59"/>
                <a:gd name="T2" fmla="*/ 8 w 35"/>
                <a:gd name="T3" fmla="*/ 37 h 59"/>
                <a:gd name="T4" fmla="*/ 23 w 35"/>
                <a:gd name="T5" fmla="*/ 3 h 59"/>
                <a:gd name="T6" fmla="*/ 25 w 35"/>
                <a:gd name="T7" fmla="*/ 1 h 59"/>
                <a:gd name="T8" fmla="*/ 2 w 35"/>
                <a:gd name="T9" fmla="*/ 23 h 59"/>
                <a:gd name="T10" fmla="*/ 32 w 35"/>
                <a:gd name="T11" fmla="*/ 59 h 59"/>
                <a:gd name="T12" fmla="*/ 34 w 35"/>
                <a:gd name="T13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59">
                  <a:moveTo>
                    <a:pt x="34" y="57"/>
                  </a:moveTo>
                  <a:cubicBezTo>
                    <a:pt x="22" y="54"/>
                    <a:pt x="13" y="47"/>
                    <a:pt x="8" y="37"/>
                  </a:cubicBezTo>
                  <a:cubicBezTo>
                    <a:pt x="1" y="25"/>
                    <a:pt x="5" y="1"/>
                    <a:pt x="23" y="3"/>
                  </a:cubicBezTo>
                  <a:cubicBezTo>
                    <a:pt x="24" y="3"/>
                    <a:pt x="27" y="1"/>
                    <a:pt x="25" y="1"/>
                  </a:cubicBezTo>
                  <a:cubicBezTo>
                    <a:pt x="12" y="0"/>
                    <a:pt x="3" y="12"/>
                    <a:pt x="2" y="23"/>
                  </a:cubicBezTo>
                  <a:cubicBezTo>
                    <a:pt x="0" y="40"/>
                    <a:pt x="16" y="55"/>
                    <a:pt x="32" y="59"/>
                  </a:cubicBezTo>
                  <a:cubicBezTo>
                    <a:pt x="33" y="59"/>
                    <a:pt x="35" y="57"/>
                    <a:pt x="34" y="57"/>
                  </a:cubicBezTo>
                  <a:close/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8" name="ïṣḷîdé">
              <a:extLst>
                <a:ext uri="{FF2B5EF4-FFF2-40B4-BE49-F238E27FC236}">
                  <a16:creationId xmlns:a16="http://schemas.microsoft.com/office/drawing/2014/main" id="{2BFA7858-EEAF-02CF-17B0-F2D69229D28E}"/>
                </a:ext>
              </a:extLst>
            </p:cNvPr>
            <p:cNvSpPr/>
            <p:nvPr/>
          </p:nvSpPr>
          <p:spPr bwMode="auto">
            <a:xfrm>
              <a:off x="5969001" y="3457576"/>
              <a:ext cx="1520825" cy="1474788"/>
            </a:xfrm>
            <a:custGeom>
              <a:avLst/>
              <a:gdLst>
                <a:gd name="T0" fmla="*/ 686 w 793"/>
                <a:gd name="T1" fmla="*/ 571 h 770"/>
                <a:gd name="T2" fmla="*/ 221 w 793"/>
                <a:gd name="T3" fmla="*/ 652 h 770"/>
                <a:gd name="T4" fmla="*/ 143 w 793"/>
                <a:gd name="T5" fmla="*/ 189 h 770"/>
                <a:gd name="T6" fmla="*/ 604 w 793"/>
                <a:gd name="T7" fmla="*/ 104 h 770"/>
                <a:gd name="T8" fmla="*/ 686 w 793"/>
                <a:gd name="T9" fmla="*/ 571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3" h="770">
                  <a:moveTo>
                    <a:pt x="686" y="571"/>
                  </a:moveTo>
                  <a:cubicBezTo>
                    <a:pt x="562" y="751"/>
                    <a:pt x="396" y="770"/>
                    <a:pt x="221" y="652"/>
                  </a:cubicBezTo>
                  <a:cubicBezTo>
                    <a:pt x="51" y="538"/>
                    <a:pt x="0" y="401"/>
                    <a:pt x="143" y="189"/>
                  </a:cubicBezTo>
                  <a:cubicBezTo>
                    <a:pt x="246" y="36"/>
                    <a:pt x="455" y="0"/>
                    <a:pt x="604" y="104"/>
                  </a:cubicBezTo>
                  <a:cubicBezTo>
                    <a:pt x="753" y="209"/>
                    <a:pt x="793" y="414"/>
                    <a:pt x="686" y="571"/>
                  </a:cubicBezTo>
                </a:path>
              </a:pathLst>
            </a:custGeom>
            <a:solidFill>
              <a:srgbClr val="FBE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9" name="îṥľîḑè">
              <a:extLst>
                <a:ext uri="{FF2B5EF4-FFF2-40B4-BE49-F238E27FC236}">
                  <a16:creationId xmlns:a16="http://schemas.microsoft.com/office/drawing/2014/main" id="{B2D1E3D4-E88E-2AB3-0CB5-721380EAA17E}"/>
                </a:ext>
              </a:extLst>
            </p:cNvPr>
            <p:cNvSpPr/>
            <p:nvPr/>
          </p:nvSpPr>
          <p:spPr bwMode="auto">
            <a:xfrm>
              <a:off x="6073776" y="3532188"/>
              <a:ext cx="1358900" cy="1336675"/>
            </a:xfrm>
            <a:custGeom>
              <a:avLst/>
              <a:gdLst>
                <a:gd name="T0" fmla="*/ 630 w 709"/>
                <a:gd name="T1" fmla="*/ 532 h 698"/>
                <a:gd name="T2" fmla="*/ 435 w 709"/>
                <a:gd name="T3" fmla="*/ 680 h 698"/>
                <a:gd name="T4" fmla="*/ 210 w 709"/>
                <a:gd name="T5" fmla="*/ 638 h 698"/>
                <a:gd name="T6" fmla="*/ 110 w 709"/>
                <a:gd name="T7" fmla="*/ 568 h 698"/>
                <a:gd name="T8" fmla="*/ 42 w 709"/>
                <a:gd name="T9" fmla="*/ 491 h 698"/>
                <a:gd name="T10" fmla="*/ 15 w 709"/>
                <a:gd name="T11" fmla="*/ 309 h 698"/>
                <a:gd name="T12" fmla="*/ 61 w 709"/>
                <a:gd name="T13" fmla="*/ 196 h 698"/>
                <a:gd name="T14" fmla="*/ 134 w 709"/>
                <a:gd name="T15" fmla="*/ 97 h 698"/>
                <a:gd name="T16" fmla="*/ 329 w 709"/>
                <a:gd name="T17" fmla="*/ 8 h 698"/>
                <a:gd name="T18" fmla="*/ 533 w 709"/>
                <a:gd name="T19" fmla="*/ 55 h 698"/>
                <a:gd name="T20" fmla="*/ 668 w 709"/>
                <a:gd name="T21" fmla="*/ 217 h 698"/>
                <a:gd name="T22" fmla="*/ 630 w 709"/>
                <a:gd name="T23" fmla="*/ 532 h 698"/>
                <a:gd name="T24" fmla="*/ 633 w 709"/>
                <a:gd name="T25" fmla="*/ 532 h 698"/>
                <a:gd name="T26" fmla="*/ 694 w 709"/>
                <a:gd name="T27" fmla="*/ 329 h 698"/>
                <a:gd name="T28" fmla="*/ 627 w 709"/>
                <a:gd name="T29" fmla="*/ 138 h 698"/>
                <a:gd name="T30" fmla="*/ 456 w 709"/>
                <a:gd name="T31" fmla="*/ 19 h 698"/>
                <a:gd name="T32" fmla="*/ 260 w 709"/>
                <a:gd name="T33" fmla="*/ 21 h 698"/>
                <a:gd name="T34" fmla="*/ 98 w 709"/>
                <a:gd name="T35" fmla="*/ 136 h 698"/>
                <a:gd name="T36" fmla="*/ 33 w 709"/>
                <a:gd name="T37" fmla="*/ 248 h 698"/>
                <a:gd name="T38" fmla="*/ 5 w 709"/>
                <a:gd name="T39" fmla="*/ 352 h 698"/>
                <a:gd name="T40" fmla="*/ 61 w 709"/>
                <a:gd name="T41" fmla="*/ 522 h 698"/>
                <a:gd name="T42" fmla="*/ 137 w 709"/>
                <a:gd name="T43" fmla="*/ 593 h 698"/>
                <a:gd name="T44" fmla="*/ 246 w 709"/>
                <a:gd name="T45" fmla="*/ 658 h 698"/>
                <a:gd name="T46" fmla="*/ 455 w 709"/>
                <a:gd name="T47" fmla="*/ 676 h 698"/>
                <a:gd name="T48" fmla="*/ 631 w 709"/>
                <a:gd name="T49" fmla="*/ 534 h 698"/>
                <a:gd name="T50" fmla="*/ 633 w 709"/>
                <a:gd name="T51" fmla="*/ 532 h 698"/>
                <a:gd name="T52" fmla="*/ 630 w 709"/>
                <a:gd name="T53" fmla="*/ 532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9" h="698">
                  <a:moveTo>
                    <a:pt x="630" y="532"/>
                  </a:moveTo>
                  <a:cubicBezTo>
                    <a:pt x="583" y="601"/>
                    <a:pt x="518" y="661"/>
                    <a:pt x="435" y="680"/>
                  </a:cubicBezTo>
                  <a:cubicBezTo>
                    <a:pt x="357" y="698"/>
                    <a:pt x="278" y="675"/>
                    <a:pt x="210" y="638"/>
                  </a:cubicBezTo>
                  <a:cubicBezTo>
                    <a:pt x="174" y="618"/>
                    <a:pt x="140" y="594"/>
                    <a:pt x="110" y="568"/>
                  </a:cubicBezTo>
                  <a:cubicBezTo>
                    <a:pt x="84" y="546"/>
                    <a:pt x="61" y="520"/>
                    <a:pt x="42" y="491"/>
                  </a:cubicBezTo>
                  <a:cubicBezTo>
                    <a:pt x="8" y="436"/>
                    <a:pt x="0" y="372"/>
                    <a:pt x="15" y="309"/>
                  </a:cubicBezTo>
                  <a:cubicBezTo>
                    <a:pt x="24" y="269"/>
                    <a:pt x="41" y="231"/>
                    <a:pt x="61" y="196"/>
                  </a:cubicBezTo>
                  <a:cubicBezTo>
                    <a:pt x="81" y="160"/>
                    <a:pt x="105" y="126"/>
                    <a:pt x="134" y="97"/>
                  </a:cubicBezTo>
                  <a:cubicBezTo>
                    <a:pt x="187" y="46"/>
                    <a:pt x="257" y="15"/>
                    <a:pt x="329" y="8"/>
                  </a:cubicBezTo>
                  <a:cubicBezTo>
                    <a:pt x="400" y="1"/>
                    <a:pt x="472" y="18"/>
                    <a:pt x="533" y="55"/>
                  </a:cubicBezTo>
                  <a:cubicBezTo>
                    <a:pt x="594" y="93"/>
                    <a:pt x="642" y="150"/>
                    <a:pt x="668" y="217"/>
                  </a:cubicBezTo>
                  <a:cubicBezTo>
                    <a:pt x="709" y="321"/>
                    <a:pt x="693" y="440"/>
                    <a:pt x="630" y="532"/>
                  </a:cubicBezTo>
                  <a:cubicBezTo>
                    <a:pt x="630" y="533"/>
                    <a:pt x="632" y="532"/>
                    <a:pt x="633" y="532"/>
                  </a:cubicBezTo>
                  <a:cubicBezTo>
                    <a:pt x="673" y="472"/>
                    <a:pt x="695" y="401"/>
                    <a:pt x="694" y="329"/>
                  </a:cubicBezTo>
                  <a:cubicBezTo>
                    <a:pt x="692" y="260"/>
                    <a:pt x="668" y="193"/>
                    <a:pt x="627" y="138"/>
                  </a:cubicBezTo>
                  <a:cubicBezTo>
                    <a:pt x="585" y="81"/>
                    <a:pt x="524" y="39"/>
                    <a:pt x="456" y="19"/>
                  </a:cubicBezTo>
                  <a:cubicBezTo>
                    <a:pt x="392" y="0"/>
                    <a:pt x="323" y="1"/>
                    <a:pt x="260" y="21"/>
                  </a:cubicBezTo>
                  <a:cubicBezTo>
                    <a:pt x="195" y="42"/>
                    <a:pt x="138" y="82"/>
                    <a:pt x="98" y="136"/>
                  </a:cubicBezTo>
                  <a:cubicBezTo>
                    <a:pt x="72" y="170"/>
                    <a:pt x="50" y="208"/>
                    <a:pt x="33" y="248"/>
                  </a:cubicBezTo>
                  <a:cubicBezTo>
                    <a:pt x="19" y="281"/>
                    <a:pt x="8" y="316"/>
                    <a:pt x="5" y="352"/>
                  </a:cubicBezTo>
                  <a:cubicBezTo>
                    <a:pt x="0" y="415"/>
                    <a:pt x="22" y="474"/>
                    <a:pt x="61" y="522"/>
                  </a:cubicBezTo>
                  <a:cubicBezTo>
                    <a:pt x="83" y="549"/>
                    <a:pt x="109" y="572"/>
                    <a:pt x="137" y="593"/>
                  </a:cubicBezTo>
                  <a:cubicBezTo>
                    <a:pt x="171" y="619"/>
                    <a:pt x="207" y="641"/>
                    <a:pt x="246" y="658"/>
                  </a:cubicBezTo>
                  <a:cubicBezTo>
                    <a:pt x="312" y="687"/>
                    <a:pt x="385" y="698"/>
                    <a:pt x="455" y="676"/>
                  </a:cubicBezTo>
                  <a:cubicBezTo>
                    <a:pt x="529" y="653"/>
                    <a:pt x="588" y="597"/>
                    <a:pt x="631" y="534"/>
                  </a:cubicBezTo>
                  <a:cubicBezTo>
                    <a:pt x="632" y="533"/>
                    <a:pt x="632" y="532"/>
                    <a:pt x="633" y="532"/>
                  </a:cubicBezTo>
                  <a:cubicBezTo>
                    <a:pt x="633" y="531"/>
                    <a:pt x="631" y="532"/>
                    <a:pt x="630" y="532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0" name="íSḻídê">
              <a:extLst>
                <a:ext uri="{FF2B5EF4-FFF2-40B4-BE49-F238E27FC236}">
                  <a16:creationId xmlns:a16="http://schemas.microsoft.com/office/drawing/2014/main" id="{C4C1EF18-0AEA-E834-56A5-037D09CBC9C9}"/>
                </a:ext>
              </a:extLst>
            </p:cNvPr>
            <p:cNvSpPr/>
            <p:nvPr/>
          </p:nvSpPr>
          <p:spPr bwMode="auto">
            <a:xfrm>
              <a:off x="6745288" y="4248151"/>
              <a:ext cx="271463" cy="185738"/>
            </a:xfrm>
            <a:custGeom>
              <a:avLst/>
              <a:gdLst>
                <a:gd name="T0" fmla="*/ 0 w 141"/>
                <a:gd name="T1" fmla="*/ 68 h 97"/>
                <a:gd name="T2" fmla="*/ 141 w 141"/>
                <a:gd name="T3" fmla="*/ 97 h 97"/>
                <a:gd name="T4" fmla="*/ 0 w 141"/>
                <a:gd name="T5" fmla="*/ 6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97">
                  <a:moveTo>
                    <a:pt x="0" y="68"/>
                  </a:moveTo>
                  <a:cubicBezTo>
                    <a:pt x="0" y="68"/>
                    <a:pt x="91" y="0"/>
                    <a:pt x="141" y="97"/>
                  </a:cubicBezTo>
                  <a:cubicBezTo>
                    <a:pt x="141" y="97"/>
                    <a:pt x="90" y="39"/>
                    <a:pt x="0" y="68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1" name="i$1ïde">
              <a:extLst>
                <a:ext uri="{FF2B5EF4-FFF2-40B4-BE49-F238E27FC236}">
                  <a16:creationId xmlns:a16="http://schemas.microsoft.com/office/drawing/2014/main" id="{1A23FBD1-AC30-35AB-C6F5-0DFA5701F6B2}"/>
                </a:ext>
              </a:extLst>
            </p:cNvPr>
            <p:cNvSpPr/>
            <p:nvPr/>
          </p:nvSpPr>
          <p:spPr bwMode="auto">
            <a:xfrm>
              <a:off x="6745288" y="4279901"/>
              <a:ext cx="238125" cy="98425"/>
            </a:xfrm>
            <a:custGeom>
              <a:avLst/>
              <a:gdLst>
                <a:gd name="T0" fmla="*/ 0 w 124"/>
                <a:gd name="T1" fmla="*/ 52 h 52"/>
                <a:gd name="T2" fmla="*/ 124 w 124"/>
                <a:gd name="T3" fmla="*/ 38 h 52"/>
                <a:gd name="T4" fmla="*/ 0 w 124"/>
                <a:gd name="T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4" h="52">
                  <a:moveTo>
                    <a:pt x="0" y="52"/>
                  </a:moveTo>
                  <a:cubicBezTo>
                    <a:pt x="0" y="52"/>
                    <a:pt x="64" y="0"/>
                    <a:pt x="124" y="38"/>
                  </a:cubicBezTo>
                  <a:cubicBezTo>
                    <a:pt x="124" y="38"/>
                    <a:pt x="64" y="11"/>
                    <a:pt x="0" y="52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2" name="iśļîḍe">
              <a:extLst>
                <a:ext uri="{FF2B5EF4-FFF2-40B4-BE49-F238E27FC236}">
                  <a16:creationId xmlns:a16="http://schemas.microsoft.com/office/drawing/2014/main" id="{1C56CFF9-AFFD-19C0-9CFA-CD4C1F4DEC9E}"/>
                </a:ext>
              </a:extLst>
            </p:cNvPr>
            <p:cNvSpPr/>
            <p:nvPr/>
          </p:nvSpPr>
          <p:spPr bwMode="auto">
            <a:xfrm>
              <a:off x="6954838" y="4365626"/>
              <a:ext cx="114300" cy="74613"/>
            </a:xfrm>
            <a:custGeom>
              <a:avLst/>
              <a:gdLst>
                <a:gd name="T0" fmla="*/ 12 w 60"/>
                <a:gd name="T1" fmla="*/ 7 h 39"/>
                <a:gd name="T2" fmla="*/ 60 w 60"/>
                <a:gd name="T3" fmla="*/ 32 h 39"/>
                <a:gd name="T4" fmla="*/ 2 w 60"/>
                <a:gd name="T5" fmla="*/ 10 h 39"/>
                <a:gd name="T6" fmla="*/ 12 w 60"/>
                <a:gd name="T7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39">
                  <a:moveTo>
                    <a:pt x="12" y="7"/>
                  </a:moveTo>
                  <a:cubicBezTo>
                    <a:pt x="12" y="7"/>
                    <a:pt x="33" y="32"/>
                    <a:pt x="60" y="32"/>
                  </a:cubicBezTo>
                  <a:cubicBezTo>
                    <a:pt x="60" y="32"/>
                    <a:pt x="21" y="39"/>
                    <a:pt x="2" y="10"/>
                  </a:cubicBezTo>
                  <a:cubicBezTo>
                    <a:pt x="2" y="10"/>
                    <a:pt x="0" y="0"/>
                    <a:pt x="12" y="7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3" name="íśļïḑé">
              <a:extLst>
                <a:ext uri="{FF2B5EF4-FFF2-40B4-BE49-F238E27FC236}">
                  <a16:creationId xmlns:a16="http://schemas.microsoft.com/office/drawing/2014/main" id="{94708657-D87D-90E7-2ADD-ADC9BD2AC2E0}"/>
                </a:ext>
              </a:extLst>
            </p:cNvPr>
            <p:cNvSpPr/>
            <p:nvPr/>
          </p:nvSpPr>
          <p:spPr bwMode="auto">
            <a:xfrm>
              <a:off x="6240463" y="4011613"/>
              <a:ext cx="206375" cy="217488"/>
            </a:xfrm>
            <a:custGeom>
              <a:avLst/>
              <a:gdLst>
                <a:gd name="T0" fmla="*/ 105 w 108"/>
                <a:gd name="T1" fmla="*/ 114 h 114"/>
                <a:gd name="T2" fmla="*/ 0 w 108"/>
                <a:gd name="T3" fmla="*/ 15 h 114"/>
                <a:gd name="T4" fmla="*/ 105 w 108"/>
                <a:gd name="T5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14">
                  <a:moveTo>
                    <a:pt x="105" y="114"/>
                  </a:moveTo>
                  <a:cubicBezTo>
                    <a:pt x="105" y="114"/>
                    <a:pt x="108" y="0"/>
                    <a:pt x="0" y="15"/>
                  </a:cubicBezTo>
                  <a:cubicBezTo>
                    <a:pt x="0" y="15"/>
                    <a:pt x="77" y="23"/>
                    <a:pt x="105" y="114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4" name="ïśḻiḍê">
              <a:extLst>
                <a:ext uri="{FF2B5EF4-FFF2-40B4-BE49-F238E27FC236}">
                  <a16:creationId xmlns:a16="http://schemas.microsoft.com/office/drawing/2014/main" id="{CA6B1F85-F5B6-8BB0-1B3A-FE60481D916B}"/>
                </a:ext>
              </a:extLst>
            </p:cNvPr>
            <p:cNvSpPr/>
            <p:nvPr/>
          </p:nvSpPr>
          <p:spPr bwMode="auto">
            <a:xfrm>
              <a:off x="6326188" y="4019551"/>
              <a:ext cx="123825" cy="209550"/>
            </a:xfrm>
            <a:custGeom>
              <a:avLst/>
              <a:gdLst>
                <a:gd name="T0" fmla="*/ 60 w 65"/>
                <a:gd name="T1" fmla="*/ 110 h 110"/>
                <a:gd name="T2" fmla="*/ 0 w 65"/>
                <a:gd name="T3" fmla="*/ 0 h 110"/>
                <a:gd name="T4" fmla="*/ 60 w 65"/>
                <a:gd name="T5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110">
                  <a:moveTo>
                    <a:pt x="60" y="110"/>
                  </a:moveTo>
                  <a:cubicBezTo>
                    <a:pt x="60" y="110"/>
                    <a:pt x="65" y="27"/>
                    <a:pt x="0" y="0"/>
                  </a:cubicBezTo>
                  <a:cubicBezTo>
                    <a:pt x="0" y="0"/>
                    <a:pt x="56" y="34"/>
                    <a:pt x="60" y="110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5" name="iś1îḋe">
              <a:extLst>
                <a:ext uri="{FF2B5EF4-FFF2-40B4-BE49-F238E27FC236}">
                  <a16:creationId xmlns:a16="http://schemas.microsoft.com/office/drawing/2014/main" id="{6EE27294-CEF1-F2AC-5C44-4F3525AEBDA9}"/>
                </a:ext>
              </a:extLst>
            </p:cNvPr>
            <p:cNvSpPr/>
            <p:nvPr/>
          </p:nvSpPr>
          <p:spPr bwMode="auto">
            <a:xfrm>
              <a:off x="6215063" y="3990976"/>
              <a:ext cx="117475" cy="69850"/>
            </a:xfrm>
            <a:custGeom>
              <a:avLst/>
              <a:gdLst>
                <a:gd name="T0" fmla="*/ 48 w 61"/>
                <a:gd name="T1" fmla="*/ 26 h 37"/>
                <a:gd name="T2" fmla="*/ 0 w 61"/>
                <a:gd name="T3" fmla="*/ 0 h 37"/>
                <a:gd name="T4" fmla="*/ 52 w 61"/>
                <a:gd name="T5" fmla="*/ 35 h 37"/>
                <a:gd name="T6" fmla="*/ 48 w 61"/>
                <a:gd name="T7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37">
                  <a:moveTo>
                    <a:pt x="48" y="26"/>
                  </a:moveTo>
                  <a:cubicBezTo>
                    <a:pt x="48" y="26"/>
                    <a:pt x="15" y="23"/>
                    <a:pt x="0" y="0"/>
                  </a:cubicBezTo>
                  <a:cubicBezTo>
                    <a:pt x="0" y="0"/>
                    <a:pt x="17" y="37"/>
                    <a:pt x="52" y="35"/>
                  </a:cubicBezTo>
                  <a:cubicBezTo>
                    <a:pt x="52" y="35"/>
                    <a:pt x="61" y="32"/>
                    <a:pt x="48" y="26"/>
                  </a:cubicBezTo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6" name="îSlîḑè">
              <a:extLst>
                <a:ext uri="{FF2B5EF4-FFF2-40B4-BE49-F238E27FC236}">
                  <a16:creationId xmlns:a16="http://schemas.microsoft.com/office/drawing/2014/main" id="{A943873D-0DEB-1C90-51DC-FB4F42A18170}"/>
                </a:ext>
              </a:extLst>
            </p:cNvPr>
            <p:cNvSpPr/>
            <p:nvPr/>
          </p:nvSpPr>
          <p:spPr bwMode="auto">
            <a:xfrm>
              <a:off x="6945313" y="4076701"/>
              <a:ext cx="165100" cy="150813"/>
            </a:xfrm>
            <a:custGeom>
              <a:avLst/>
              <a:gdLst>
                <a:gd name="T0" fmla="*/ 0 w 86"/>
                <a:gd name="T1" fmla="*/ 40 h 79"/>
                <a:gd name="T2" fmla="*/ 86 w 86"/>
                <a:gd name="T3" fmla="*/ 79 h 79"/>
                <a:gd name="T4" fmla="*/ 0 w 86"/>
                <a:gd name="T5" fmla="*/ 4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79">
                  <a:moveTo>
                    <a:pt x="0" y="40"/>
                  </a:moveTo>
                  <a:cubicBezTo>
                    <a:pt x="0" y="40"/>
                    <a:pt x="75" y="0"/>
                    <a:pt x="86" y="79"/>
                  </a:cubicBezTo>
                  <a:cubicBezTo>
                    <a:pt x="86" y="79"/>
                    <a:pt x="68" y="31"/>
                    <a:pt x="0" y="40"/>
                  </a:cubicBezTo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7" name="îşļîḑê">
              <a:extLst>
                <a:ext uri="{FF2B5EF4-FFF2-40B4-BE49-F238E27FC236}">
                  <a16:creationId xmlns:a16="http://schemas.microsoft.com/office/drawing/2014/main" id="{20EB66E4-13B6-78B7-4856-E0F8CC26BCE8}"/>
                </a:ext>
              </a:extLst>
            </p:cNvPr>
            <p:cNvSpPr/>
            <p:nvPr/>
          </p:nvSpPr>
          <p:spPr bwMode="auto">
            <a:xfrm>
              <a:off x="6345238" y="3806826"/>
              <a:ext cx="141288" cy="157163"/>
            </a:xfrm>
            <a:custGeom>
              <a:avLst/>
              <a:gdLst>
                <a:gd name="T0" fmla="*/ 0 w 74"/>
                <a:gd name="T1" fmla="*/ 35 h 82"/>
                <a:gd name="T2" fmla="*/ 74 w 74"/>
                <a:gd name="T3" fmla="*/ 82 h 82"/>
                <a:gd name="T4" fmla="*/ 0 w 74"/>
                <a:gd name="T5" fmla="*/ 3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82">
                  <a:moveTo>
                    <a:pt x="0" y="35"/>
                  </a:moveTo>
                  <a:cubicBezTo>
                    <a:pt x="0" y="35"/>
                    <a:pt x="73" y="0"/>
                    <a:pt x="74" y="82"/>
                  </a:cubicBezTo>
                  <a:cubicBezTo>
                    <a:pt x="74" y="82"/>
                    <a:pt x="55" y="27"/>
                    <a:pt x="0" y="35"/>
                  </a:cubicBezTo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8" name="iS1íḍe">
              <a:extLst>
                <a:ext uri="{FF2B5EF4-FFF2-40B4-BE49-F238E27FC236}">
                  <a16:creationId xmlns:a16="http://schemas.microsoft.com/office/drawing/2014/main" id="{FCB0AFA8-C820-20E8-4EED-5A51F38BFEC9}"/>
                </a:ext>
              </a:extLst>
            </p:cNvPr>
            <p:cNvSpPr/>
            <p:nvPr/>
          </p:nvSpPr>
          <p:spPr bwMode="auto">
            <a:xfrm>
              <a:off x="6261101" y="3603626"/>
              <a:ext cx="230188" cy="174625"/>
            </a:xfrm>
            <a:custGeom>
              <a:avLst/>
              <a:gdLst>
                <a:gd name="T0" fmla="*/ 63 w 120"/>
                <a:gd name="T1" fmla="*/ 36 h 91"/>
                <a:gd name="T2" fmla="*/ 0 w 120"/>
                <a:gd name="T3" fmla="*/ 78 h 91"/>
                <a:gd name="T4" fmla="*/ 6 w 120"/>
                <a:gd name="T5" fmla="*/ 91 h 91"/>
                <a:gd name="T6" fmla="*/ 63 w 120"/>
                <a:gd name="T7" fmla="*/ 36 h 91"/>
                <a:gd name="T8" fmla="*/ 116 w 120"/>
                <a:gd name="T9" fmla="*/ 0 h 91"/>
                <a:gd name="T10" fmla="*/ 93 w 120"/>
                <a:gd name="T11" fmla="*/ 15 h 91"/>
                <a:gd name="T12" fmla="*/ 120 w 120"/>
                <a:gd name="T13" fmla="*/ 1 h 91"/>
                <a:gd name="T14" fmla="*/ 116 w 120"/>
                <a:gd name="T1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91">
                  <a:moveTo>
                    <a:pt x="63" y="36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3" y="82"/>
                    <a:pt x="5" y="86"/>
                    <a:pt x="6" y="91"/>
                  </a:cubicBezTo>
                  <a:cubicBezTo>
                    <a:pt x="23" y="70"/>
                    <a:pt x="42" y="52"/>
                    <a:pt x="63" y="36"/>
                  </a:cubicBezTo>
                  <a:moveTo>
                    <a:pt x="116" y="0"/>
                  </a:moveTo>
                  <a:cubicBezTo>
                    <a:pt x="93" y="15"/>
                    <a:pt x="93" y="15"/>
                    <a:pt x="93" y="15"/>
                  </a:cubicBezTo>
                  <a:cubicBezTo>
                    <a:pt x="101" y="10"/>
                    <a:pt x="110" y="5"/>
                    <a:pt x="120" y="1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D31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9" name="ïṩľíḑê">
              <a:extLst>
                <a:ext uri="{FF2B5EF4-FFF2-40B4-BE49-F238E27FC236}">
                  <a16:creationId xmlns:a16="http://schemas.microsoft.com/office/drawing/2014/main" id="{58EFF194-1CF0-8906-9AA7-714DAD36CD9F}"/>
                </a:ext>
              </a:extLst>
            </p:cNvPr>
            <p:cNvSpPr/>
            <p:nvPr/>
          </p:nvSpPr>
          <p:spPr bwMode="auto">
            <a:xfrm>
              <a:off x="6218238" y="3754438"/>
              <a:ext cx="52388" cy="80963"/>
            </a:xfrm>
            <a:custGeom>
              <a:avLst/>
              <a:gdLst>
                <a:gd name="T0" fmla="*/ 21 w 27"/>
                <a:gd name="T1" fmla="*/ 0 h 42"/>
                <a:gd name="T2" fmla="*/ 18 w 27"/>
                <a:gd name="T3" fmla="*/ 2 h 42"/>
                <a:gd name="T4" fmla="*/ 0 w 27"/>
                <a:gd name="T5" fmla="*/ 42 h 42"/>
                <a:gd name="T6" fmla="*/ 3 w 27"/>
                <a:gd name="T7" fmla="*/ 42 h 42"/>
                <a:gd name="T8" fmla="*/ 6 w 27"/>
                <a:gd name="T9" fmla="*/ 42 h 42"/>
                <a:gd name="T10" fmla="*/ 22 w 27"/>
                <a:gd name="T11" fmla="*/ 20 h 42"/>
                <a:gd name="T12" fmla="*/ 27 w 27"/>
                <a:gd name="T13" fmla="*/ 13 h 42"/>
                <a:gd name="T14" fmla="*/ 21 w 27"/>
                <a:gd name="T1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42">
                  <a:moveTo>
                    <a:pt x="21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0" y="18"/>
                    <a:pt x="0" y="42"/>
                  </a:cubicBezTo>
                  <a:cubicBezTo>
                    <a:pt x="1" y="42"/>
                    <a:pt x="2" y="42"/>
                    <a:pt x="3" y="42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1" y="34"/>
                    <a:pt x="16" y="27"/>
                    <a:pt x="22" y="20"/>
                  </a:cubicBezTo>
                  <a:cubicBezTo>
                    <a:pt x="23" y="18"/>
                    <a:pt x="25" y="15"/>
                    <a:pt x="27" y="13"/>
                  </a:cubicBezTo>
                  <a:cubicBezTo>
                    <a:pt x="26" y="8"/>
                    <a:pt x="24" y="4"/>
                    <a:pt x="21" y="0"/>
                  </a:cubicBezTo>
                </a:path>
              </a:pathLst>
            </a:custGeom>
            <a:solidFill>
              <a:srgbClr val="D53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0" name="i$ḷíḑé">
              <a:extLst>
                <a:ext uri="{FF2B5EF4-FFF2-40B4-BE49-F238E27FC236}">
                  <a16:creationId xmlns:a16="http://schemas.microsoft.com/office/drawing/2014/main" id="{75BBA2DA-565F-8DE3-ACDF-25768E3D6E12}"/>
                </a:ext>
              </a:extLst>
            </p:cNvPr>
            <p:cNvSpPr/>
            <p:nvPr/>
          </p:nvSpPr>
          <p:spPr bwMode="auto">
            <a:xfrm>
              <a:off x="6259513" y="3752851"/>
              <a:ext cx="12700" cy="26988"/>
            </a:xfrm>
            <a:custGeom>
              <a:avLst/>
              <a:gdLst>
                <a:gd name="T0" fmla="*/ 1 w 7"/>
                <a:gd name="T1" fmla="*/ 0 h 14"/>
                <a:gd name="T2" fmla="*/ 0 w 7"/>
                <a:gd name="T3" fmla="*/ 1 h 14"/>
                <a:gd name="T4" fmla="*/ 6 w 7"/>
                <a:gd name="T5" fmla="*/ 14 h 14"/>
                <a:gd name="T6" fmla="*/ 7 w 7"/>
                <a:gd name="T7" fmla="*/ 13 h 14"/>
                <a:gd name="T8" fmla="*/ 1 w 7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4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5"/>
                    <a:pt x="5" y="9"/>
                    <a:pt x="6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6" y="8"/>
                    <a:pt x="4" y="4"/>
                    <a:pt x="1" y="0"/>
                  </a:cubicBezTo>
                </a:path>
              </a:pathLst>
            </a:custGeom>
            <a:solidFill>
              <a:srgbClr val="B41D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1" name="iṡ1ídè">
              <a:extLst>
                <a:ext uri="{FF2B5EF4-FFF2-40B4-BE49-F238E27FC236}">
                  <a16:creationId xmlns:a16="http://schemas.microsoft.com/office/drawing/2014/main" id="{E68ACEDF-21DB-89A5-FCAD-9A28D79015EC}"/>
                </a:ext>
              </a:extLst>
            </p:cNvPr>
            <p:cNvSpPr/>
            <p:nvPr/>
          </p:nvSpPr>
          <p:spPr bwMode="auto">
            <a:xfrm>
              <a:off x="6208713" y="3835401"/>
              <a:ext cx="22225" cy="23813"/>
            </a:xfrm>
            <a:custGeom>
              <a:avLst/>
              <a:gdLst>
                <a:gd name="T0" fmla="*/ 11 w 11"/>
                <a:gd name="T1" fmla="*/ 0 h 13"/>
                <a:gd name="T2" fmla="*/ 8 w 11"/>
                <a:gd name="T3" fmla="*/ 0 h 13"/>
                <a:gd name="T4" fmla="*/ 5 w 11"/>
                <a:gd name="T5" fmla="*/ 0 h 13"/>
                <a:gd name="T6" fmla="*/ 0 w 11"/>
                <a:gd name="T7" fmla="*/ 11 h 13"/>
                <a:gd name="T8" fmla="*/ 2 w 11"/>
                <a:gd name="T9" fmla="*/ 13 h 13"/>
                <a:gd name="T10" fmla="*/ 11 w 11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3" y="4"/>
                    <a:pt x="1" y="7"/>
                    <a:pt x="0" y="11"/>
                  </a:cubicBezTo>
                  <a:cubicBezTo>
                    <a:pt x="1" y="12"/>
                    <a:pt x="2" y="12"/>
                    <a:pt x="2" y="13"/>
                  </a:cubicBezTo>
                  <a:cubicBezTo>
                    <a:pt x="5" y="9"/>
                    <a:pt x="8" y="4"/>
                    <a:pt x="11" y="0"/>
                  </a:cubicBezTo>
                </a:path>
              </a:pathLst>
            </a:custGeom>
            <a:solidFill>
              <a:srgbClr val="B131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2" name="ïṧḷiḋé">
              <a:extLst>
                <a:ext uri="{FF2B5EF4-FFF2-40B4-BE49-F238E27FC236}">
                  <a16:creationId xmlns:a16="http://schemas.microsoft.com/office/drawing/2014/main" id="{0E933C54-FE86-D171-F377-AA4CCB9F1085}"/>
                </a:ext>
              </a:extLst>
            </p:cNvPr>
            <p:cNvSpPr/>
            <p:nvPr/>
          </p:nvSpPr>
          <p:spPr bwMode="auto">
            <a:xfrm>
              <a:off x="6199188" y="3873501"/>
              <a:ext cx="4763" cy="6350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2 h 3"/>
                <a:gd name="T4" fmla="*/ 1 w 2"/>
                <a:gd name="T5" fmla="*/ 3 h 3"/>
                <a:gd name="T6" fmla="*/ 2 w 2"/>
                <a:gd name="T7" fmla="*/ 2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2" y="1"/>
                    <a:pt x="2" y="1"/>
                    <a:pt x="1" y="0"/>
                  </a:cubicBezTo>
                </a:path>
              </a:pathLst>
            </a:custGeom>
            <a:solidFill>
              <a:srgbClr val="D53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3" name="ï$ḷiďè">
              <a:extLst>
                <a:ext uri="{FF2B5EF4-FFF2-40B4-BE49-F238E27FC236}">
                  <a16:creationId xmlns:a16="http://schemas.microsoft.com/office/drawing/2014/main" id="{2A52AC0F-AC7F-812D-5B12-109920D8C332}"/>
                </a:ext>
              </a:extLst>
            </p:cNvPr>
            <p:cNvSpPr/>
            <p:nvPr/>
          </p:nvSpPr>
          <p:spPr bwMode="auto">
            <a:xfrm>
              <a:off x="6207126" y="3856038"/>
              <a:ext cx="6350" cy="6350"/>
            </a:xfrm>
            <a:custGeom>
              <a:avLst/>
              <a:gdLst>
                <a:gd name="T0" fmla="*/ 1 w 3"/>
                <a:gd name="T1" fmla="*/ 0 h 3"/>
                <a:gd name="T2" fmla="*/ 0 w 3"/>
                <a:gd name="T3" fmla="*/ 1 h 3"/>
                <a:gd name="T4" fmla="*/ 3 w 3"/>
                <a:gd name="T5" fmla="*/ 3 h 3"/>
                <a:gd name="T6" fmla="*/ 3 w 3"/>
                <a:gd name="T7" fmla="*/ 2 h 3"/>
                <a:gd name="T8" fmla="*/ 1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2" y="1"/>
                    <a:pt x="1" y="0"/>
                  </a:cubicBezTo>
                </a:path>
              </a:pathLst>
            </a:custGeom>
            <a:solidFill>
              <a:srgbClr val="B41D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4" name="îṧḻïďê">
              <a:extLst>
                <a:ext uri="{FF2B5EF4-FFF2-40B4-BE49-F238E27FC236}">
                  <a16:creationId xmlns:a16="http://schemas.microsoft.com/office/drawing/2014/main" id="{701A373A-B37E-1332-5C53-39D900FD90BF}"/>
                </a:ext>
              </a:extLst>
            </p:cNvPr>
            <p:cNvSpPr/>
            <p:nvPr/>
          </p:nvSpPr>
          <p:spPr bwMode="auto">
            <a:xfrm>
              <a:off x="6200776" y="3859213"/>
              <a:ext cx="12700" cy="17463"/>
            </a:xfrm>
            <a:custGeom>
              <a:avLst/>
              <a:gdLst>
                <a:gd name="T0" fmla="*/ 3 w 6"/>
                <a:gd name="T1" fmla="*/ 0 h 9"/>
                <a:gd name="T2" fmla="*/ 0 w 6"/>
                <a:gd name="T3" fmla="*/ 7 h 9"/>
                <a:gd name="T4" fmla="*/ 1 w 6"/>
                <a:gd name="T5" fmla="*/ 9 h 9"/>
                <a:gd name="T6" fmla="*/ 6 w 6"/>
                <a:gd name="T7" fmla="*/ 1 h 9"/>
                <a:gd name="T8" fmla="*/ 3 w 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3" y="0"/>
                  </a:moveTo>
                  <a:cubicBezTo>
                    <a:pt x="2" y="2"/>
                    <a:pt x="1" y="4"/>
                    <a:pt x="0" y="7"/>
                  </a:cubicBezTo>
                  <a:cubicBezTo>
                    <a:pt x="1" y="8"/>
                    <a:pt x="1" y="8"/>
                    <a:pt x="1" y="9"/>
                  </a:cubicBezTo>
                  <a:cubicBezTo>
                    <a:pt x="2" y="6"/>
                    <a:pt x="4" y="4"/>
                    <a:pt x="6" y="1"/>
                  </a:cubicBezTo>
                  <a:cubicBezTo>
                    <a:pt x="5" y="1"/>
                    <a:pt x="4" y="0"/>
                    <a:pt x="3" y="0"/>
                  </a:cubicBezTo>
                </a:path>
              </a:pathLst>
            </a:custGeom>
            <a:solidFill>
              <a:srgbClr val="B131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5" name="îśľíḍè">
              <a:extLst>
                <a:ext uri="{FF2B5EF4-FFF2-40B4-BE49-F238E27FC236}">
                  <a16:creationId xmlns:a16="http://schemas.microsoft.com/office/drawing/2014/main" id="{525CADF9-67E3-BD4C-3273-127D58741469}"/>
                </a:ext>
              </a:extLst>
            </p:cNvPr>
            <p:cNvSpPr/>
            <p:nvPr/>
          </p:nvSpPr>
          <p:spPr bwMode="auto">
            <a:xfrm>
              <a:off x="6207126" y="3857626"/>
              <a:ext cx="6350" cy="4763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3 w 3"/>
                <a:gd name="T5" fmla="*/ 2 h 2"/>
                <a:gd name="T6" fmla="*/ 3 w 3"/>
                <a:gd name="T7" fmla="*/ 2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solidFill>
              <a:srgbClr val="9525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6" name="îśľïḍe">
              <a:extLst>
                <a:ext uri="{FF2B5EF4-FFF2-40B4-BE49-F238E27FC236}">
                  <a16:creationId xmlns:a16="http://schemas.microsoft.com/office/drawing/2014/main" id="{FC81739D-9AD6-DABB-3E20-10C9F95981FF}"/>
                </a:ext>
              </a:extLst>
            </p:cNvPr>
            <p:cNvSpPr/>
            <p:nvPr/>
          </p:nvSpPr>
          <p:spPr bwMode="auto">
            <a:xfrm>
              <a:off x="7258051" y="4551363"/>
              <a:ext cx="30163" cy="38100"/>
            </a:xfrm>
            <a:custGeom>
              <a:avLst/>
              <a:gdLst>
                <a:gd name="T0" fmla="*/ 15 w 16"/>
                <a:gd name="T1" fmla="*/ 0 h 20"/>
                <a:gd name="T2" fmla="*/ 13 w 16"/>
                <a:gd name="T3" fmla="*/ 2 h 20"/>
                <a:gd name="T4" fmla="*/ 0 w 16"/>
                <a:gd name="T5" fmla="*/ 20 h 20"/>
                <a:gd name="T6" fmla="*/ 1 w 16"/>
                <a:gd name="T7" fmla="*/ 20 h 20"/>
                <a:gd name="T8" fmla="*/ 16 w 16"/>
                <a:gd name="T9" fmla="*/ 2 h 20"/>
                <a:gd name="T10" fmla="*/ 15 w 16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0">
                  <a:moveTo>
                    <a:pt x="15" y="0"/>
                  </a:moveTo>
                  <a:cubicBezTo>
                    <a:pt x="14" y="0"/>
                    <a:pt x="14" y="1"/>
                    <a:pt x="13" y="2"/>
                  </a:cubicBezTo>
                  <a:cubicBezTo>
                    <a:pt x="9" y="8"/>
                    <a:pt x="5" y="14"/>
                    <a:pt x="0" y="20"/>
                  </a:cubicBezTo>
                  <a:cubicBezTo>
                    <a:pt x="0" y="20"/>
                    <a:pt x="1" y="20"/>
                    <a:pt x="1" y="20"/>
                  </a:cubicBezTo>
                  <a:cubicBezTo>
                    <a:pt x="6" y="14"/>
                    <a:pt x="11" y="8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F4CA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7" name="ïṣ1îḑé">
              <a:extLst>
                <a:ext uri="{FF2B5EF4-FFF2-40B4-BE49-F238E27FC236}">
                  <a16:creationId xmlns:a16="http://schemas.microsoft.com/office/drawing/2014/main" id="{77DC4919-2568-6878-3909-1867EEAFE313}"/>
                </a:ext>
              </a:extLst>
            </p:cNvPr>
            <p:cNvSpPr/>
            <p:nvPr/>
          </p:nvSpPr>
          <p:spPr bwMode="auto">
            <a:xfrm>
              <a:off x="7288213" y="4340226"/>
              <a:ext cx="107950" cy="211138"/>
            </a:xfrm>
            <a:custGeom>
              <a:avLst/>
              <a:gdLst>
                <a:gd name="T0" fmla="*/ 49 w 56"/>
                <a:gd name="T1" fmla="*/ 0 h 110"/>
                <a:gd name="T2" fmla="*/ 0 w 56"/>
                <a:gd name="T3" fmla="*/ 108 h 110"/>
                <a:gd name="T4" fmla="*/ 1 w 56"/>
                <a:gd name="T5" fmla="*/ 110 h 110"/>
                <a:gd name="T6" fmla="*/ 56 w 56"/>
                <a:gd name="T7" fmla="*/ 23 h 110"/>
                <a:gd name="T8" fmla="*/ 54 w 56"/>
                <a:gd name="T9" fmla="*/ 2 h 110"/>
                <a:gd name="T10" fmla="*/ 49 w 56"/>
                <a:gd name="T11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10">
                  <a:moveTo>
                    <a:pt x="49" y="0"/>
                  </a:moveTo>
                  <a:cubicBezTo>
                    <a:pt x="39" y="38"/>
                    <a:pt x="22" y="74"/>
                    <a:pt x="0" y="108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20" y="85"/>
                    <a:pt x="39" y="56"/>
                    <a:pt x="56" y="23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2" y="1"/>
                    <a:pt x="50" y="0"/>
                    <a:pt x="49" y="0"/>
                  </a:cubicBezTo>
                </a:path>
              </a:pathLst>
            </a:custGeom>
            <a:solidFill>
              <a:srgbClr val="A12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8" name="íṥ1ïḋè">
              <a:extLst>
                <a:ext uri="{FF2B5EF4-FFF2-40B4-BE49-F238E27FC236}">
                  <a16:creationId xmlns:a16="http://schemas.microsoft.com/office/drawing/2014/main" id="{5C98A71E-45D8-6B64-5843-6D25E6FBBA00}"/>
                </a:ext>
              </a:extLst>
            </p:cNvPr>
            <p:cNvSpPr/>
            <p:nvPr/>
          </p:nvSpPr>
          <p:spPr bwMode="auto">
            <a:xfrm>
              <a:off x="7381876" y="4316413"/>
              <a:ext cx="9525" cy="28575"/>
            </a:xfrm>
            <a:custGeom>
              <a:avLst/>
              <a:gdLst>
                <a:gd name="T0" fmla="*/ 3 w 5"/>
                <a:gd name="T1" fmla="*/ 0 h 15"/>
                <a:gd name="T2" fmla="*/ 0 w 5"/>
                <a:gd name="T3" fmla="*/ 13 h 15"/>
                <a:gd name="T4" fmla="*/ 5 w 5"/>
                <a:gd name="T5" fmla="*/ 15 h 15"/>
                <a:gd name="T6" fmla="*/ 3 w 5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5">
                  <a:moveTo>
                    <a:pt x="3" y="0"/>
                  </a:moveTo>
                  <a:cubicBezTo>
                    <a:pt x="2" y="4"/>
                    <a:pt x="1" y="9"/>
                    <a:pt x="0" y="13"/>
                  </a:cubicBezTo>
                  <a:cubicBezTo>
                    <a:pt x="1" y="13"/>
                    <a:pt x="3" y="14"/>
                    <a:pt x="5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D31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9" name="ïşlíḑê">
              <a:extLst>
                <a:ext uri="{FF2B5EF4-FFF2-40B4-BE49-F238E27FC236}">
                  <a16:creationId xmlns:a16="http://schemas.microsoft.com/office/drawing/2014/main" id="{2F3F4FC3-0AE1-A858-6374-7AA5ACF6AB57}"/>
                </a:ext>
              </a:extLst>
            </p:cNvPr>
            <p:cNvSpPr/>
            <p:nvPr/>
          </p:nvSpPr>
          <p:spPr bwMode="auto">
            <a:xfrm>
              <a:off x="7286626" y="4548188"/>
              <a:ext cx="3175" cy="6350"/>
            </a:xfrm>
            <a:custGeom>
              <a:avLst/>
              <a:gdLst>
                <a:gd name="T0" fmla="*/ 1 w 2"/>
                <a:gd name="T1" fmla="*/ 0 h 4"/>
                <a:gd name="T2" fmla="*/ 0 w 2"/>
                <a:gd name="T3" fmla="*/ 2 h 4"/>
                <a:gd name="T4" fmla="*/ 0 w 2"/>
                <a:gd name="T5" fmla="*/ 2 h 4"/>
                <a:gd name="T6" fmla="*/ 0 w 2"/>
                <a:gd name="T7" fmla="*/ 2 h 4"/>
                <a:gd name="T8" fmla="*/ 0 w 2"/>
                <a:gd name="T9" fmla="*/ 2 h 4"/>
                <a:gd name="T10" fmla="*/ 0 w 2"/>
                <a:gd name="T11" fmla="*/ 2 h 4"/>
                <a:gd name="T12" fmla="*/ 1 w 2"/>
                <a:gd name="T13" fmla="*/ 4 h 4"/>
                <a:gd name="T14" fmla="*/ 2 w 2"/>
                <a:gd name="T15" fmla="*/ 2 h 4"/>
                <a:gd name="T16" fmla="*/ 1 w 2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8047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0" name="ïśľiḓé">
              <a:extLst>
                <a:ext uri="{FF2B5EF4-FFF2-40B4-BE49-F238E27FC236}">
                  <a16:creationId xmlns:a16="http://schemas.microsoft.com/office/drawing/2014/main" id="{C9C3CD0E-AC94-7C5F-7BAA-B1F4338D77A5}"/>
                </a:ext>
              </a:extLst>
            </p:cNvPr>
            <p:cNvSpPr/>
            <p:nvPr/>
          </p:nvSpPr>
          <p:spPr bwMode="auto">
            <a:xfrm>
              <a:off x="7226301" y="4595813"/>
              <a:ext cx="30163" cy="31750"/>
            </a:xfrm>
            <a:custGeom>
              <a:avLst/>
              <a:gdLst>
                <a:gd name="T0" fmla="*/ 15 w 15"/>
                <a:gd name="T1" fmla="*/ 0 h 17"/>
                <a:gd name="T2" fmla="*/ 14 w 15"/>
                <a:gd name="T3" fmla="*/ 0 h 17"/>
                <a:gd name="T4" fmla="*/ 0 w 15"/>
                <a:gd name="T5" fmla="*/ 17 h 17"/>
                <a:gd name="T6" fmla="*/ 1 w 15"/>
                <a:gd name="T7" fmla="*/ 17 h 17"/>
                <a:gd name="T8" fmla="*/ 15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5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6"/>
                    <a:pt x="5" y="11"/>
                    <a:pt x="0" y="17"/>
                  </a:cubicBezTo>
                  <a:cubicBezTo>
                    <a:pt x="0" y="17"/>
                    <a:pt x="0" y="17"/>
                    <a:pt x="1" y="17"/>
                  </a:cubicBezTo>
                  <a:cubicBezTo>
                    <a:pt x="5" y="12"/>
                    <a:pt x="10" y="6"/>
                    <a:pt x="15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1" name="iṡlíḑe">
              <a:extLst>
                <a:ext uri="{FF2B5EF4-FFF2-40B4-BE49-F238E27FC236}">
                  <a16:creationId xmlns:a16="http://schemas.microsoft.com/office/drawing/2014/main" id="{9459DA48-FED2-2ECC-3AAD-E061FDC51E5C}"/>
                </a:ext>
              </a:extLst>
            </p:cNvPr>
            <p:cNvSpPr/>
            <p:nvPr/>
          </p:nvSpPr>
          <p:spPr bwMode="auto">
            <a:xfrm>
              <a:off x="7253288" y="4589463"/>
              <a:ext cx="6350" cy="6350"/>
            </a:xfrm>
            <a:custGeom>
              <a:avLst/>
              <a:gdLst>
                <a:gd name="T0" fmla="*/ 3 w 3"/>
                <a:gd name="T1" fmla="*/ 0 h 3"/>
                <a:gd name="T2" fmla="*/ 2 w 3"/>
                <a:gd name="T3" fmla="*/ 0 h 3"/>
                <a:gd name="T4" fmla="*/ 0 w 3"/>
                <a:gd name="T5" fmla="*/ 3 h 3"/>
                <a:gd name="T6" fmla="*/ 1 w 3"/>
                <a:gd name="T7" fmla="*/ 3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2" y="2"/>
                    <a:pt x="3" y="1"/>
                    <a:pt x="3" y="0"/>
                  </a:cubicBezTo>
                </a:path>
              </a:pathLst>
            </a:custGeom>
            <a:solidFill>
              <a:srgbClr val="A64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2" name="ísḷîḍè">
              <a:extLst>
                <a:ext uri="{FF2B5EF4-FFF2-40B4-BE49-F238E27FC236}">
                  <a16:creationId xmlns:a16="http://schemas.microsoft.com/office/drawing/2014/main" id="{CFA62EBF-0E1B-A4AD-9FC2-06425991334E}"/>
                </a:ext>
              </a:extLst>
            </p:cNvPr>
            <p:cNvSpPr/>
            <p:nvPr/>
          </p:nvSpPr>
          <p:spPr bwMode="auto">
            <a:xfrm>
              <a:off x="6870701" y="4781551"/>
              <a:ext cx="177800" cy="63500"/>
            </a:xfrm>
            <a:custGeom>
              <a:avLst/>
              <a:gdLst>
                <a:gd name="T0" fmla="*/ 93 w 93"/>
                <a:gd name="T1" fmla="*/ 0 h 33"/>
                <a:gd name="T2" fmla="*/ 39 w 93"/>
                <a:gd name="T3" fmla="*/ 24 h 33"/>
                <a:gd name="T4" fmla="*/ 0 w 93"/>
                <a:gd name="T5" fmla="*/ 33 h 33"/>
                <a:gd name="T6" fmla="*/ 93 w 93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33">
                  <a:moveTo>
                    <a:pt x="93" y="0"/>
                  </a:moveTo>
                  <a:cubicBezTo>
                    <a:pt x="76" y="10"/>
                    <a:pt x="58" y="18"/>
                    <a:pt x="39" y="24"/>
                  </a:cubicBezTo>
                  <a:cubicBezTo>
                    <a:pt x="26" y="28"/>
                    <a:pt x="13" y="31"/>
                    <a:pt x="0" y="33"/>
                  </a:cubicBezTo>
                  <a:cubicBezTo>
                    <a:pt x="31" y="29"/>
                    <a:pt x="62" y="19"/>
                    <a:pt x="93" y="0"/>
                  </a:cubicBezTo>
                </a:path>
              </a:pathLst>
            </a:custGeom>
            <a:solidFill>
              <a:srgbClr val="F4CA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3" name="íSlíḍè">
              <a:extLst>
                <a:ext uri="{FF2B5EF4-FFF2-40B4-BE49-F238E27FC236}">
                  <a16:creationId xmlns:a16="http://schemas.microsoft.com/office/drawing/2014/main" id="{2E74E2BB-651E-FEDF-7D7A-03441B974CE7}"/>
                </a:ext>
              </a:extLst>
            </p:cNvPr>
            <p:cNvSpPr/>
            <p:nvPr/>
          </p:nvSpPr>
          <p:spPr bwMode="auto">
            <a:xfrm>
              <a:off x="7216776" y="4627563"/>
              <a:ext cx="12700" cy="11113"/>
            </a:xfrm>
            <a:custGeom>
              <a:avLst/>
              <a:gdLst>
                <a:gd name="T0" fmla="*/ 5 w 6"/>
                <a:gd name="T1" fmla="*/ 0 h 6"/>
                <a:gd name="T2" fmla="*/ 0 w 6"/>
                <a:gd name="T3" fmla="*/ 6 h 6"/>
                <a:gd name="T4" fmla="*/ 6 w 6"/>
                <a:gd name="T5" fmla="*/ 0 h 6"/>
                <a:gd name="T6" fmla="*/ 5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cubicBezTo>
                    <a:pt x="3" y="2"/>
                    <a:pt x="2" y="4"/>
                    <a:pt x="0" y="6"/>
                  </a:cubicBezTo>
                  <a:cubicBezTo>
                    <a:pt x="2" y="4"/>
                    <a:pt x="4" y="2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E59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4" name="ïš1ïḍé">
              <a:extLst>
                <a:ext uri="{FF2B5EF4-FFF2-40B4-BE49-F238E27FC236}">
                  <a16:creationId xmlns:a16="http://schemas.microsoft.com/office/drawing/2014/main" id="{96B79725-5915-BFEE-CF15-DB5C4980D183}"/>
                </a:ext>
              </a:extLst>
            </p:cNvPr>
            <p:cNvSpPr/>
            <p:nvPr/>
          </p:nvSpPr>
          <p:spPr bwMode="auto">
            <a:xfrm>
              <a:off x="6196013" y="3883026"/>
              <a:ext cx="1588" cy="7938"/>
            </a:xfrm>
            <a:custGeom>
              <a:avLst/>
              <a:gdLst>
                <a:gd name="T0" fmla="*/ 1 w 1"/>
                <a:gd name="T1" fmla="*/ 0 h 4"/>
                <a:gd name="T2" fmla="*/ 0 w 1"/>
                <a:gd name="T3" fmla="*/ 4 h 4"/>
                <a:gd name="T4" fmla="*/ 1 w 1"/>
                <a:gd name="T5" fmla="*/ 1 h 4"/>
                <a:gd name="T6" fmla="*/ 1 w 1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5" name="ïśḷíde">
              <a:extLst>
                <a:ext uri="{FF2B5EF4-FFF2-40B4-BE49-F238E27FC236}">
                  <a16:creationId xmlns:a16="http://schemas.microsoft.com/office/drawing/2014/main" id="{CA43541F-9A35-73C0-52A3-C71873E41E1E}"/>
                </a:ext>
              </a:extLst>
            </p:cNvPr>
            <p:cNvSpPr/>
            <p:nvPr/>
          </p:nvSpPr>
          <p:spPr bwMode="auto">
            <a:xfrm>
              <a:off x="6197601" y="3876676"/>
              <a:ext cx="3175" cy="7938"/>
            </a:xfrm>
            <a:custGeom>
              <a:avLst/>
              <a:gdLst>
                <a:gd name="T0" fmla="*/ 1 w 2"/>
                <a:gd name="T1" fmla="*/ 0 h 4"/>
                <a:gd name="T2" fmla="*/ 0 w 2"/>
                <a:gd name="T3" fmla="*/ 3 h 4"/>
                <a:gd name="T4" fmla="*/ 0 w 2"/>
                <a:gd name="T5" fmla="*/ 4 h 4"/>
                <a:gd name="T6" fmla="*/ 2 w 2"/>
                <a:gd name="T7" fmla="*/ 1 h 4"/>
                <a:gd name="T8" fmla="*/ 1 w 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1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</a:path>
              </a:pathLst>
            </a:custGeom>
            <a:solidFill>
              <a:srgbClr val="A64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6" name="ïŝḷíḑe">
              <a:extLst>
                <a:ext uri="{FF2B5EF4-FFF2-40B4-BE49-F238E27FC236}">
                  <a16:creationId xmlns:a16="http://schemas.microsoft.com/office/drawing/2014/main" id="{587CDFE4-A563-83AB-4B39-8CCD8B7B6F44}"/>
                </a:ext>
              </a:extLst>
            </p:cNvPr>
            <p:cNvSpPr/>
            <p:nvPr/>
          </p:nvSpPr>
          <p:spPr bwMode="auto">
            <a:xfrm>
              <a:off x="6148388" y="3605213"/>
              <a:ext cx="1238250" cy="1241425"/>
            </a:xfrm>
            <a:custGeom>
              <a:avLst/>
              <a:gdLst>
                <a:gd name="T0" fmla="*/ 457 w 646"/>
                <a:gd name="T1" fmla="*/ 288 h 648"/>
                <a:gd name="T2" fmla="*/ 399 w 646"/>
                <a:gd name="T3" fmla="*/ 308 h 648"/>
                <a:gd name="T4" fmla="*/ 461 w 646"/>
                <a:gd name="T5" fmla="*/ 318 h 648"/>
                <a:gd name="T6" fmla="*/ 497 w 646"/>
                <a:gd name="T7" fmla="*/ 315 h 648"/>
                <a:gd name="T8" fmla="*/ 457 w 646"/>
                <a:gd name="T9" fmla="*/ 288 h 648"/>
                <a:gd name="T10" fmla="*/ 136 w 646"/>
                <a:gd name="T11" fmla="*/ 143 h 648"/>
                <a:gd name="T12" fmla="*/ 114 w 646"/>
                <a:gd name="T13" fmla="*/ 170 h 648"/>
                <a:gd name="T14" fmla="*/ 154 w 646"/>
                <a:gd name="T15" fmla="*/ 155 h 648"/>
                <a:gd name="T16" fmla="*/ 136 w 646"/>
                <a:gd name="T17" fmla="*/ 143 h 648"/>
                <a:gd name="T18" fmla="*/ 180 w 646"/>
                <a:gd name="T19" fmla="*/ 0 h 648"/>
                <a:gd name="T20" fmla="*/ 95 w 646"/>
                <a:gd name="T21" fmla="*/ 59 h 648"/>
                <a:gd name="T22" fmla="*/ 22 w 646"/>
                <a:gd name="T23" fmla="*/ 158 h 648"/>
                <a:gd name="T24" fmla="*/ 20 w 646"/>
                <a:gd name="T25" fmla="*/ 162 h 648"/>
                <a:gd name="T26" fmla="*/ 4 w 646"/>
                <a:gd name="T27" fmla="*/ 249 h 648"/>
                <a:gd name="T28" fmla="*/ 115 w 646"/>
                <a:gd name="T29" fmla="*/ 139 h 648"/>
                <a:gd name="T30" fmla="*/ 113 w 646"/>
                <a:gd name="T31" fmla="*/ 139 h 648"/>
                <a:gd name="T32" fmla="*/ 103 w 646"/>
                <a:gd name="T33" fmla="*/ 140 h 648"/>
                <a:gd name="T34" fmla="*/ 130 w 646"/>
                <a:gd name="T35" fmla="*/ 133 h 648"/>
                <a:gd name="T36" fmla="*/ 164 w 646"/>
                <a:gd name="T37" fmla="*/ 122 h 648"/>
                <a:gd name="T38" fmla="*/ 146 w 646"/>
                <a:gd name="T39" fmla="*/ 134 h 648"/>
                <a:gd name="T40" fmla="*/ 169 w 646"/>
                <a:gd name="T41" fmla="*/ 151 h 648"/>
                <a:gd name="T42" fmla="*/ 233 w 646"/>
                <a:gd name="T43" fmla="*/ 145 h 648"/>
                <a:gd name="T44" fmla="*/ 300 w 646"/>
                <a:gd name="T45" fmla="*/ 151 h 648"/>
                <a:gd name="T46" fmla="*/ 178 w 646"/>
                <a:gd name="T47" fmla="*/ 217 h 648"/>
                <a:gd name="T48" fmla="*/ 209 w 646"/>
                <a:gd name="T49" fmla="*/ 203 h 648"/>
                <a:gd name="T50" fmla="*/ 307 w 646"/>
                <a:gd name="T51" fmla="*/ 235 h 648"/>
                <a:gd name="T52" fmla="*/ 433 w 646"/>
                <a:gd name="T53" fmla="*/ 270 h 648"/>
                <a:gd name="T54" fmla="*/ 482 w 646"/>
                <a:gd name="T55" fmla="*/ 261 h 648"/>
                <a:gd name="T56" fmla="*/ 470 w 646"/>
                <a:gd name="T57" fmla="*/ 278 h 648"/>
                <a:gd name="T58" fmla="*/ 500 w 646"/>
                <a:gd name="T59" fmla="*/ 314 h 648"/>
                <a:gd name="T60" fmla="*/ 571 w 646"/>
                <a:gd name="T61" fmla="*/ 286 h 648"/>
                <a:gd name="T62" fmla="*/ 534 w 646"/>
                <a:gd name="T63" fmla="*/ 404 h 648"/>
                <a:gd name="T64" fmla="*/ 510 w 646"/>
                <a:gd name="T65" fmla="*/ 478 h 648"/>
                <a:gd name="T66" fmla="*/ 559 w 646"/>
                <a:gd name="T67" fmla="*/ 444 h 648"/>
                <a:gd name="T68" fmla="*/ 472 w 646"/>
                <a:gd name="T69" fmla="*/ 544 h 648"/>
                <a:gd name="T70" fmla="*/ 329 w 646"/>
                <a:gd name="T71" fmla="*/ 626 h 648"/>
                <a:gd name="T72" fmla="*/ 219 w 646"/>
                <a:gd name="T73" fmla="*/ 604 h 648"/>
                <a:gd name="T74" fmla="*/ 204 w 646"/>
                <a:gd name="T75" fmla="*/ 617 h 648"/>
                <a:gd name="T76" fmla="*/ 341 w 646"/>
                <a:gd name="T77" fmla="*/ 648 h 648"/>
                <a:gd name="T78" fmla="*/ 396 w 646"/>
                <a:gd name="T79" fmla="*/ 642 h 648"/>
                <a:gd name="T80" fmla="*/ 591 w 646"/>
                <a:gd name="T81" fmla="*/ 494 h 648"/>
                <a:gd name="T82" fmla="*/ 591 w 646"/>
                <a:gd name="T83" fmla="*/ 494 h 648"/>
                <a:gd name="T84" fmla="*/ 646 w 646"/>
                <a:gd name="T85" fmla="*/ 362 h 648"/>
                <a:gd name="T86" fmla="*/ 630 w 646"/>
                <a:gd name="T87" fmla="*/ 227 h 648"/>
                <a:gd name="T88" fmla="*/ 385 w 646"/>
                <a:gd name="T89" fmla="*/ 49 h 648"/>
                <a:gd name="T90" fmla="*/ 180 w 646"/>
                <a:gd name="T91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6" h="648">
                  <a:moveTo>
                    <a:pt x="457" y="288"/>
                  </a:moveTo>
                  <a:cubicBezTo>
                    <a:pt x="432" y="304"/>
                    <a:pt x="399" y="308"/>
                    <a:pt x="399" y="308"/>
                  </a:cubicBezTo>
                  <a:cubicBezTo>
                    <a:pt x="421" y="315"/>
                    <a:pt x="442" y="318"/>
                    <a:pt x="461" y="318"/>
                  </a:cubicBezTo>
                  <a:cubicBezTo>
                    <a:pt x="474" y="318"/>
                    <a:pt x="486" y="317"/>
                    <a:pt x="497" y="315"/>
                  </a:cubicBezTo>
                  <a:cubicBezTo>
                    <a:pt x="490" y="306"/>
                    <a:pt x="478" y="294"/>
                    <a:pt x="457" y="288"/>
                  </a:cubicBezTo>
                  <a:moveTo>
                    <a:pt x="136" y="143"/>
                  </a:moveTo>
                  <a:cubicBezTo>
                    <a:pt x="124" y="156"/>
                    <a:pt x="114" y="170"/>
                    <a:pt x="114" y="170"/>
                  </a:cubicBezTo>
                  <a:cubicBezTo>
                    <a:pt x="127" y="163"/>
                    <a:pt x="140" y="158"/>
                    <a:pt x="154" y="155"/>
                  </a:cubicBezTo>
                  <a:cubicBezTo>
                    <a:pt x="149" y="150"/>
                    <a:pt x="143" y="146"/>
                    <a:pt x="136" y="143"/>
                  </a:cubicBezTo>
                  <a:moveTo>
                    <a:pt x="180" y="0"/>
                  </a:moveTo>
                  <a:cubicBezTo>
                    <a:pt x="149" y="15"/>
                    <a:pt x="120" y="35"/>
                    <a:pt x="95" y="59"/>
                  </a:cubicBezTo>
                  <a:cubicBezTo>
                    <a:pt x="66" y="88"/>
                    <a:pt x="42" y="122"/>
                    <a:pt x="22" y="158"/>
                  </a:cubicBezTo>
                  <a:cubicBezTo>
                    <a:pt x="21" y="159"/>
                    <a:pt x="21" y="161"/>
                    <a:pt x="20" y="162"/>
                  </a:cubicBezTo>
                  <a:cubicBezTo>
                    <a:pt x="9" y="193"/>
                    <a:pt x="0" y="226"/>
                    <a:pt x="4" y="249"/>
                  </a:cubicBezTo>
                  <a:cubicBezTo>
                    <a:pt x="28" y="190"/>
                    <a:pt x="77" y="157"/>
                    <a:pt x="115" y="139"/>
                  </a:cubicBezTo>
                  <a:cubicBezTo>
                    <a:pt x="114" y="139"/>
                    <a:pt x="114" y="139"/>
                    <a:pt x="113" y="139"/>
                  </a:cubicBezTo>
                  <a:cubicBezTo>
                    <a:pt x="110" y="139"/>
                    <a:pt x="107" y="140"/>
                    <a:pt x="103" y="140"/>
                  </a:cubicBezTo>
                  <a:cubicBezTo>
                    <a:pt x="103" y="140"/>
                    <a:pt x="115" y="134"/>
                    <a:pt x="130" y="133"/>
                  </a:cubicBezTo>
                  <a:cubicBezTo>
                    <a:pt x="150" y="125"/>
                    <a:pt x="164" y="122"/>
                    <a:pt x="164" y="122"/>
                  </a:cubicBezTo>
                  <a:cubicBezTo>
                    <a:pt x="158" y="123"/>
                    <a:pt x="152" y="128"/>
                    <a:pt x="146" y="134"/>
                  </a:cubicBezTo>
                  <a:cubicBezTo>
                    <a:pt x="155" y="135"/>
                    <a:pt x="163" y="141"/>
                    <a:pt x="169" y="151"/>
                  </a:cubicBezTo>
                  <a:cubicBezTo>
                    <a:pt x="191" y="147"/>
                    <a:pt x="214" y="145"/>
                    <a:pt x="233" y="145"/>
                  </a:cubicBezTo>
                  <a:cubicBezTo>
                    <a:pt x="271" y="145"/>
                    <a:pt x="300" y="151"/>
                    <a:pt x="300" y="151"/>
                  </a:cubicBezTo>
                  <a:cubicBezTo>
                    <a:pt x="195" y="153"/>
                    <a:pt x="178" y="217"/>
                    <a:pt x="178" y="217"/>
                  </a:cubicBezTo>
                  <a:cubicBezTo>
                    <a:pt x="178" y="217"/>
                    <a:pt x="183" y="203"/>
                    <a:pt x="209" y="203"/>
                  </a:cubicBezTo>
                  <a:cubicBezTo>
                    <a:pt x="228" y="203"/>
                    <a:pt x="259" y="210"/>
                    <a:pt x="307" y="235"/>
                  </a:cubicBezTo>
                  <a:cubicBezTo>
                    <a:pt x="361" y="263"/>
                    <a:pt x="404" y="270"/>
                    <a:pt x="433" y="270"/>
                  </a:cubicBezTo>
                  <a:cubicBezTo>
                    <a:pt x="466" y="270"/>
                    <a:pt x="482" y="261"/>
                    <a:pt x="482" y="261"/>
                  </a:cubicBezTo>
                  <a:cubicBezTo>
                    <a:pt x="479" y="268"/>
                    <a:pt x="475" y="273"/>
                    <a:pt x="470" y="278"/>
                  </a:cubicBezTo>
                  <a:cubicBezTo>
                    <a:pt x="483" y="282"/>
                    <a:pt x="495" y="292"/>
                    <a:pt x="500" y="314"/>
                  </a:cubicBezTo>
                  <a:cubicBezTo>
                    <a:pt x="543" y="306"/>
                    <a:pt x="571" y="286"/>
                    <a:pt x="571" y="286"/>
                  </a:cubicBezTo>
                  <a:cubicBezTo>
                    <a:pt x="512" y="336"/>
                    <a:pt x="534" y="404"/>
                    <a:pt x="534" y="404"/>
                  </a:cubicBezTo>
                  <a:cubicBezTo>
                    <a:pt x="543" y="452"/>
                    <a:pt x="510" y="478"/>
                    <a:pt x="510" y="478"/>
                  </a:cubicBezTo>
                  <a:cubicBezTo>
                    <a:pt x="541" y="476"/>
                    <a:pt x="559" y="444"/>
                    <a:pt x="559" y="444"/>
                  </a:cubicBezTo>
                  <a:cubicBezTo>
                    <a:pt x="530" y="536"/>
                    <a:pt x="472" y="544"/>
                    <a:pt x="472" y="544"/>
                  </a:cubicBezTo>
                  <a:cubicBezTo>
                    <a:pt x="472" y="544"/>
                    <a:pt x="440" y="626"/>
                    <a:pt x="329" y="626"/>
                  </a:cubicBezTo>
                  <a:cubicBezTo>
                    <a:pt x="298" y="626"/>
                    <a:pt x="262" y="620"/>
                    <a:pt x="219" y="604"/>
                  </a:cubicBezTo>
                  <a:cubicBezTo>
                    <a:pt x="214" y="609"/>
                    <a:pt x="210" y="613"/>
                    <a:pt x="204" y="617"/>
                  </a:cubicBezTo>
                  <a:cubicBezTo>
                    <a:pt x="248" y="636"/>
                    <a:pt x="294" y="648"/>
                    <a:pt x="341" y="648"/>
                  </a:cubicBezTo>
                  <a:cubicBezTo>
                    <a:pt x="359" y="648"/>
                    <a:pt x="377" y="646"/>
                    <a:pt x="396" y="642"/>
                  </a:cubicBezTo>
                  <a:cubicBezTo>
                    <a:pt x="479" y="623"/>
                    <a:pt x="544" y="563"/>
                    <a:pt x="591" y="494"/>
                  </a:cubicBezTo>
                  <a:cubicBezTo>
                    <a:pt x="591" y="494"/>
                    <a:pt x="591" y="494"/>
                    <a:pt x="591" y="494"/>
                  </a:cubicBezTo>
                  <a:cubicBezTo>
                    <a:pt x="619" y="454"/>
                    <a:pt x="637" y="409"/>
                    <a:pt x="646" y="362"/>
                  </a:cubicBezTo>
                  <a:cubicBezTo>
                    <a:pt x="630" y="227"/>
                    <a:pt x="630" y="227"/>
                    <a:pt x="630" y="227"/>
                  </a:cubicBezTo>
                  <a:cubicBezTo>
                    <a:pt x="385" y="49"/>
                    <a:pt x="385" y="49"/>
                    <a:pt x="385" y="49"/>
                  </a:cubicBezTo>
                  <a:cubicBezTo>
                    <a:pt x="180" y="0"/>
                    <a:pt x="180" y="0"/>
                    <a:pt x="180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7" name="íşḻiḍe">
              <a:extLst>
                <a:ext uri="{FF2B5EF4-FFF2-40B4-BE49-F238E27FC236}">
                  <a16:creationId xmlns:a16="http://schemas.microsoft.com/office/drawing/2014/main" id="{F6CF67CF-4D5B-79E6-7D57-178862C504FF}"/>
                </a:ext>
              </a:extLst>
            </p:cNvPr>
            <p:cNvSpPr/>
            <p:nvPr/>
          </p:nvSpPr>
          <p:spPr bwMode="auto">
            <a:xfrm>
              <a:off x="6186488" y="3605213"/>
              <a:ext cx="1201738" cy="1243013"/>
            </a:xfrm>
            <a:custGeom>
              <a:avLst/>
              <a:gdLst>
                <a:gd name="T0" fmla="*/ 626 w 627"/>
                <a:gd name="T1" fmla="*/ 362 h 649"/>
                <a:gd name="T2" fmla="*/ 571 w 627"/>
                <a:gd name="T3" fmla="*/ 494 h 649"/>
                <a:gd name="T4" fmla="*/ 571 w 627"/>
                <a:gd name="T5" fmla="*/ 494 h 649"/>
                <a:gd name="T6" fmla="*/ 376 w 627"/>
                <a:gd name="T7" fmla="*/ 642 h 649"/>
                <a:gd name="T8" fmla="*/ 321 w 627"/>
                <a:gd name="T9" fmla="*/ 648 h 649"/>
                <a:gd name="T10" fmla="*/ 184 w 627"/>
                <a:gd name="T11" fmla="*/ 617 h 649"/>
                <a:gd name="T12" fmla="*/ 184 w 627"/>
                <a:gd name="T13" fmla="*/ 617 h 649"/>
                <a:gd name="T14" fmla="*/ 183 w 627"/>
                <a:gd name="T15" fmla="*/ 617 h 649"/>
                <a:gd name="T16" fmla="*/ 322 w 627"/>
                <a:gd name="T17" fmla="*/ 649 h 649"/>
                <a:gd name="T18" fmla="*/ 357 w 627"/>
                <a:gd name="T19" fmla="*/ 647 h 649"/>
                <a:gd name="T20" fmla="*/ 396 w 627"/>
                <a:gd name="T21" fmla="*/ 638 h 649"/>
                <a:gd name="T22" fmla="*/ 450 w 627"/>
                <a:gd name="T23" fmla="*/ 614 h 649"/>
                <a:gd name="T24" fmla="*/ 459 w 627"/>
                <a:gd name="T25" fmla="*/ 608 h 649"/>
                <a:gd name="T26" fmla="*/ 538 w 627"/>
                <a:gd name="T27" fmla="*/ 540 h 649"/>
                <a:gd name="T28" fmla="*/ 543 w 627"/>
                <a:gd name="T29" fmla="*/ 534 h 649"/>
                <a:gd name="T30" fmla="*/ 557 w 627"/>
                <a:gd name="T31" fmla="*/ 517 h 649"/>
                <a:gd name="T32" fmla="*/ 559 w 627"/>
                <a:gd name="T33" fmla="*/ 514 h 649"/>
                <a:gd name="T34" fmla="*/ 572 w 627"/>
                <a:gd name="T35" fmla="*/ 496 h 649"/>
                <a:gd name="T36" fmla="*/ 574 w 627"/>
                <a:gd name="T37" fmla="*/ 494 h 649"/>
                <a:gd name="T38" fmla="*/ 574 w 627"/>
                <a:gd name="T39" fmla="*/ 494 h 649"/>
                <a:gd name="T40" fmla="*/ 574 w 627"/>
                <a:gd name="T41" fmla="*/ 494 h 649"/>
                <a:gd name="T42" fmla="*/ 574 w 627"/>
                <a:gd name="T43" fmla="*/ 494 h 649"/>
                <a:gd name="T44" fmla="*/ 574 w 627"/>
                <a:gd name="T45" fmla="*/ 494 h 649"/>
                <a:gd name="T46" fmla="*/ 575 w 627"/>
                <a:gd name="T47" fmla="*/ 492 h 649"/>
                <a:gd name="T48" fmla="*/ 624 w 627"/>
                <a:gd name="T49" fmla="*/ 384 h 649"/>
                <a:gd name="T50" fmla="*/ 627 w 627"/>
                <a:gd name="T51" fmla="*/ 371 h 649"/>
                <a:gd name="T52" fmla="*/ 626 w 627"/>
                <a:gd name="T53" fmla="*/ 362 h 649"/>
                <a:gd name="T54" fmla="*/ 159 w 627"/>
                <a:gd name="T55" fmla="*/ 0 h 649"/>
                <a:gd name="T56" fmla="*/ 132 w 627"/>
                <a:gd name="T57" fmla="*/ 14 h 649"/>
                <a:gd name="T58" fmla="*/ 102 w 627"/>
                <a:gd name="T59" fmla="*/ 35 h 649"/>
                <a:gd name="T60" fmla="*/ 45 w 627"/>
                <a:gd name="T61" fmla="*/ 90 h 649"/>
                <a:gd name="T62" fmla="*/ 44 w 627"/>
                <a:gd name="T63" fmla="*/ 91 h 649"/>
                <a:gd name="T64" fmla="*/ 39 w 627"/>
                <a:gd name="T65" fmla="*/ 98 h 649"/>
                <a:gd name="T66" fmla="*/ 23 w 627"/>
                <a:gd name="T67" fmla="*/ 120 h 649"/>
                <a:gd name="T68" fmla="*/ 14 w 627"/>
                <a:gd name="T69" fmla="*/ 133 h 649"/>
                <a:gd name="T70" fmla="*/ 14 w 627"/>
                <a:gd name="T71" fmla="*/ 134 h 649"/>
                <a:gd name="T72" fmla="*/ 14 w 627"/>
                <a:gd name="T73" fmla="*/ 134 h 649"/>
                <a:gd name="T74" fmla="*/ 9 w 627"/>
                <a:gd name="T75" fmla="*/ 142 h 649"/>
                <a:gd name="T76" fmla="*/ 8 w 627"/>
                <a:gd name="T77" fmla="*/ 143 h 649"/>
                <a:gd name="T78" fmla="*/ 6 w 627"/>
                <a:gd name="T79" fmla="*/ 146 h 649"/>
                <a:gd name="T80" fmla="*/ 5 w 627"/>
                <a:gd name="T81" fmla="*/ 149 h 649"/>
                <a:gd name="T82" fmla="*/ 0 w 627"/>
                <a:gd name="T83" fmla="*/ 162 h 649"/>
                <a:gd name="T84" fmla="*/ 2 w 627"/>
                <a:gd name="T85" fmla="*/ 158 h 649"/>
                <a:gd name="T86" fmla="*/ 75 w 627"/>
                <a:gd name="T87" fmla="*/ 59 h 649"/>
                <a:gd name="T88" fmla="*/ 160 w 627"/>
                <a:gd name="T89" fmla="*/ 0 h 649"/>
                <a:gd name="T90" fmla="*/ 159 w 627"/>
                <a:gd name="T91" fmla="*/ 0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7" h="649">
                  <a:moveTo>
                    <a:pt x="626" y="362"/>
                  </a:moveTo>
                  <a:cubicBezTo>
                    <a:pt x="617" y="409"/>
                    <a:pt x="599" y="454"/>
                    <a:pt x="571" y="494"/>
                  </a:cubicBezTo>
                  <a:cubicBezTo>
                    <a:pt x="571" y="494"/>
                    <a:pt x="571" y="494"/>
                    <a:pt x="571" y="494"/>
                  </a:cubicBezTo>
                  <a:cubicBezTo>
                    <a:pt x="524" y="563"/>
                    <a:pt x="459" y="623"/>
                    <a:pt x="376" y="642"/>
                  </a:cubicBezTo>
                  <a:cubicBezTo>
                    <a:pt x="357" y="646"/>
                    <a:pt x="339" y="648"/>
                    <a:pt x="321" y="648"/>
                  </a:cubicBezTo>
                  <a:cubicBezTo>
                    <a:pt x="274" y="648"/>
                    <a:pt x="228" y="636"/>
                    <a:pt x="184" y="617"/>
                  </a:cubicBezTo>
                  <a:cubicBezTo>
                    <a:pt x="184" y="617"/>
                    <a:pt x="184" y="617"/>
                    <a:pt x="184" y="617"/>
                  </a:cubicBezTo>
                  <a:cubicBezTo>
                    <a:pt x="183" y="617"/>
                    <a:pt x="183" y="617"/>
                    <a:pt x="183" y="617"/>
                  </a:cubicBezTo>
                  <a:cubicBezTo>
                    <a:pt x="190" y="621"/>
                    <a:pt x="249" y="649"/>
                    <a:pt x="322" y="649"/>
                  </a:cubicBezTo>
                  <a:cubicBezTo>
                    <a:pt x="333" y="649"/>
                    <a:pt x="345" y="648"/>
                    <a:pt x="357" y="647"/>
                  </a:cubicBezTo>
                  <a:cubicBezTo>
                    <a:pt x="370" y="645"/>
                    <a:pt x="383" y="642"/>
                    <a:pt x="396" y="638"/>
                  </a:cubicBezTo>
                  <a:cubicBezTo>
                    <a:pt x="415" y="632"/>
                    <a:pt x="433" y="624"/>
                    <a:pt x="450" y="614"/>
                  </a:cubicBezTo>
                  <a:cubicBezTo>
                    <a:pt x="453" y="612"/>
                    <a:pt x="456" y="610"/>
                    <a:pt x="459" y="608"/>
                  </a:cubicBezTo>
                  <a:cubicBezTo>
                    <a:pt x="459" y="608"/>
                    <a:pt x="494" y="588"/>
                    <a:pt x="538" y="540"/>
                  </a:cubicBezTo>
                  <a:cubicBezTo>
                    <a:pt x="540" y="538"/>
                    <a:pt x="541" y="536"/>
                    <a:pt x="543" y="534"/>
                  </a:cubicBezTo>
                  <a:cubicBezTo>
                    <a:pt x="548" y="528"/>
                    <a:pt x="552" y="523"/>
                    <a:pt x="557" y="517"/>
                  </a:cubicBezTo>
                  <a:cubicBezTo>
                    <a:pt x="557" y="516"/>
                    <a:pt x="558" y="515"/>
                    <a:pt x="559" y="514"/>
                  </a:cubicBezTo>
                  <a:cubicBezTo>
                    <a:pt x="564" y="508"/>
                    <a:pt x="568" y="502"/>
                    <a:pt x="572" y="496"/>
                  </a:cubicBezTo>
                  <a:cubicBezTo>
                    <a:pt x="573" y="495"/>
                    <a:pt x="573" y="494"/>
                    <a:pt x="574" y="494"/>
                  </a:cubicBezTo>
                  <a:cubicBezTo>
                    <a:pt x="574" y="494"/>
                    <a:pt x="574" y="494"/>
                    <a:pt x="574" y="494"/>
                  </a:cubicBezTo>
                  <a:cubicBezTo>
                    <a:pt x="574" y="494"/>
                    <a:pt x="574" y="494"/>
                    <a:pt x="574" y="494"/>
                  </a:cubicBezTo>
                  <a:cubicBezTo>
                    <a:pt x="574" y="494"/>
                    <a:pt x="574" y="494"/>
                    <a:pt x="574" y="494"/>
                  </a:cubicBezTo>
                  <a:cubicBezTo>
                    <a:pt x="574" y="494"/>
                    <a:pt x="574" y="494"/>
                    <a:pt x="574" y="494"/>
                  </a:cubicBezTo>
                  <a:cubicBezTo>
                    <a:pt x="574" y="493"/>
                    <a:pt x="575" y="492"/>
                    <a:pt x="575" y="492"/>
                  </a:cubicBezTo>
                  <a:cubicBezTo>
                    <a:pt x="597" y="458"/>
                    <a:pt x="614" y="422"/>
                    <a:pt x="624" y="384"/>
                  </a:cubicBezTo>
                  <a:cubicBezTo>
                    <a:pt x="625" y="380"/>
                    <a:pt x="626" y="375"/>
                    <a:pt x="627" y="371"/>
                  </a:cubicBezTo>
                  <a:cubicBezTo>
                    <a:pt x="626" y="362"/>
                    <a:pt x="626" y="362"/>
                    <a:pt x="626" y="362"/>
                  </a:cubicBezTo>
                  <a:moveTo>
                    <a:pt x="159" y="0"/>
                  </a:moveTo>
                  <a:cubicBezTo>
                    <a:pt x="149" y="4"/>
                    <a:pt x="140" y="9"/>
                    <a:pt x="132" y="14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81" y="51"/>
                    <a:pt x="62" y="69"/>
                    <a:pt x="45" y="90"/>
                  </a:cubicBezTo>
                  <a:cubicBezTo>
                    <a:pt x="45" y="90"/>
                    <a:pt x="45" y="90"/>
                    <a:pt x="44" y="91"/>
                  </a:cubicBezTo>
                  <a:cubicBezTo>
                    <a:pt x="42" y="93"/>
                    <a:pt x="40" y="96"/>
                    <a:pt x="39" y="98"/>
                  </a:cubicBezTo>
                  <a:cubicBezTo>
                    <a:pt x="33" y="105"/>
                    <a:pt x="28" y="112"/>
                    <a:pt x="23" y="120"/>
                  </a:cubicBezTo>
                  <a:cubicBezTo>
                    <a:pt x="20" y="124"/>
                    <a:pt x="17" y="129"/>
                    <a:pt x="14" y="133"/>
                  </a:cubicBezTo>
                  <a:cubicBezTo>
                    <a:pt x="14" y="133"/>
                    <a:pt x="14" y="134"/>
                    <a:pt x="14" y="13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2" y="137"/>
                    <a:pt x="10" y="139"/>
                    <a:pt x="9" y="142"/>
                  </a:cubicBezTo>
                  <a:cubicBezTo>
                    <a:pt x="9" y="142"/>
                    <a:pt x="8" y="143"/>
                    <a:pt x="8" y="143"/>
                  </a:cubicBezTo>
                  <a:cubicBezTo>
                    <a:pt x="7" y="144"/>
                    <a:pt x="7" y="145"/>
                    <a:pt x="6" y="146"/>
                  </a:cubicBezTo>
                  <a:cubicBezTo>
                    <a:pt x="6" y="147"/>
                    <a:pt x="5" y="148"/>
                    <a:pt x="5" y="149"/>
                  </a:cubicBezTo>
                  <a:cubicBezTo>
                    <a:pt x="3" y="153"/>
                    <a:pt x="2" y="158"/>
                    <a:pt x="0" y="162"/>
                  </a:cubicBezTo>
                  <a:cubicBezTo>
                    <a:pt x="1" y="161"/>
                    <a:pt x="1" y="159"/>
                    <a:pt x="2" y="158"/>
                  </a:cubicBezTo>
                  <a:cubicBezTo>
                    <a:pt x="22" y="122"/>
                    <a:pt x="46" y="88"/>
                    <a:pt x="75" y="59"/>
                  </a:cubicBezTo>
                  <a:cubicBezTo>
                    <a:pt x="100" y="35"/>
                    <a:pt x="129" y="15"/>
                    <a:pt x="160" y="0"/>
                  </a:cubicBezTo>
                  <a:cubicBezTo>
                    <a:pt x="159" y="0"/>
                    <a:pt x="159" y="0"/>
                    <a:pt x="159" y="0"/>
                  </a:cubicBezTo>
                </a:path>
              </a:pathLst>
            </a:custGeom>
            <a:solidFill>
              <a:srgbClr val="A64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8" name="îṩļiďé">
              <a:extLst>
                <a:ext uri="{FF2B5EF4-FFF2-40B4-BE49-F238E27FC236}">
                  <a16:creationId xmlns:a16="http://schemas.microsoft.com/office/drawing/2014/main" id="{A364ACC8-A67D-EEFB-FDAF-0614EC61EE8E}"/>
                </a:ext>
              </a:extLst>
            </p:cNvPr>
            <p:cNvSpPr/>
            <p:nvPr/>
          </p:nvSpPr>
          <p:spPr bwMode="auto">
            <a:xfrm>
              <a:off x="7023101" y="4137026"/>
              <a:ext cx="82550" cy="71438"/>
            </a:xfrm>
            <a:custGeom>
              <a:avLst/>
              <a:gdLst>
                <a:gd name="T0" fmla="*/ 13 w 43"/>
                <a:gd name="T1" fmla="*/ 0 h 37"/>
                <a:gd name="T2" fmla="*/ 0 w 43"/>
                <a:gd name="T3" fmla="*/ 10 h 37"/>
                <a:gd name="T4" fmla="*/ 40 w 43"/>
                <a:gd name="T5" fmla="*/ 37 h 37"/>
                <a:gd name="T6" fmla="*/ 43 w 43"/>
                <a:gd name="T7" fmla="*/ 36 h 37"/>
                <a:gd name="T8" fmla="*/ 13 w 43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7">
                  <a:moveTo>
                    <a:pt x="13" y="0"/>
                  </a:moveTo>
                  <a:cubicBezTo>
                    <a:pt x="9" y="4"/>
                    <a:pt x="5" y="7"/>
                    <a:pt x="0" y="10"/>
                  </a:cubicBezTo>
                  <a:cubicBezTo>
                    <a:pt x="21" y="16"/>
                    <a:pt x="33" y="28"/>
                    <a:pt x="40" y="37"/>
                  </a:cubicBezTo>
                  <a:cubicBezTo>
                    <a:pt x="41" y="37"/>
                    <a:pt x="42" y="36"/>
                    <a:pt x="43" y="36"/>
                  </a:cubicBezTo>
                  <a:cubicBezTo>
                    <a:pt x="38" y="14"/>
                    <a:pt x="26" y="4"/>
                    <a:pt x="13" y="0"/>
                  </a:cubicBezTo>
                </a:path>
              </a:pathLst>
            </a:custGeom>
            <a:solidFill>
              <a:srgbClr val="2313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9" name="îṩḻiḋê">
              <a:extLst>
                <a:ext uri="{FF2B5EF4-FFF2-40B4-BE49-F238E27FC236}">
                  <a16:creationId xmlns:a16="http://schemas.microsoft.com/office/drawing/2014/main" id="{D6286717-6769-04CA-18C1-F7B4E256B3B0}"/>
                </a:ext>
              </a:extLst>
            </p:cNvPr>
            <p:cNvSpPr/>
            <p:nvPr/>
          </p:nvSpPr>
          <p:spPr bwMode="auto">
            <a:xfrm>
              <a:off x="6345238" y="3859213"/>
              <a:ext cx="127000" cy="42863"/>
            </a:xfrm>
            <a:custGeom>
              <a:avLst/>
              <a:gdLst>
                <a:gd name="T0" fmla="*/ 43 w 66"/>
                <a:gd name="T1" fmla="*/ 1 h 22"/>
                <a:gd name="T2" fmla="*/ 33 w 66"/>
                <a:gd name="T3" fmla="*/ 10 h 22"/>
                <a:gd name="T4" fmla="*/ 51 w 66"/>
                <a:gd name="T5" fmla="*/ 22 h 22"/>
                <a:gd name="T6" fmla="*/ 66 w 66"/>
                <a:gd name="T7" fmla="*/ 18 h 22"/>
                <a:gd name="T8" fmla="*/ 43 w 66"/>
                <a:gd name="T9" fmla="*/ 1 h 22"/>
                <a:gd name="T10" fmla="*/ 27 w 66"/>
                <a:gd name="T11" fmla="*/ 0 h 22"/>
                <a:gd name="T12" fmla="*/ 0 w 66"/>
                <a:gd name="T13" fmla="*/ 7 h 22"/>
                <a:gd name="T14" fmla="*/ 10 w 66"/>
                <a:gd name="T15" fmla="*/ 6 h 22"/>
                <a:gd name="T16" fmla="*/ 12 w 66"/>
                <a:gd name="T17" fmla="*/ 6 h 22"/>
                <a:gd name="T18" fmla="*/ 27 w 66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22">
                  <a:moveTo>
                    <a:pt x="43" y="1"/>
                  </a:moveTo>
                  <a:cubicBezTo>
                    <a:pt x="39" y="4"/>
                    <a:pt x="36" y="7"/>
                    <a:pt x="33" y="10"/>
                  </a:cubicBezTo>
                  <a:cubicBezTo>
                    <a:pt x="40" y="13"/>
                    <a:pt x="46" y="17"/>
                    <a:pt x="51" y="22"/>
                  </a:cubicBezTo>
                  <a:cubicBezTo>
                    <a:pt x="56" y="20"/>
                    <a:pt x="61" y="19"/>
                    <a:pt x="66" y="18"/>
                  </a:cubicBezTo>
                  <a:cubicBezTo>
                    <a:pt x="60" y="8"/>
                    <a:pt x="52" y="2"/>
                    <a:pt x="43" y="1"/>
                  </a:cubicBezTo>
                  <a:moveTo>
                    <a:pt x="27" y="0"/>
                  </a:moveTo>
                  <a:cubicBezTo>
                    <a:pt x="12" y="1"/>
                    <a:pt x="0" y="7"/>
                    <a:pt x="0" y="7"/>
                  </a:cubicBezTo>
                  <a:cubicBezTo>
                    <a:pt x="4" y="7"/>
                    <a:pt x="7" y="6"/>
                    <a:pt x="10" y="6"/>
                  </a:cubicBezTo>
                  <a:cubicBezTo>
                    <a:pt x="11" y="6"/>
                    <a:pt x="11" y="6"/>
                    <a:pt x="12" y="6"/>
                  </a:cubicBezTo>
                  <a:cubicBezTo>
                    <a:pt x="17" y="4"/>
                    <a:pt x="22" y="2"/>
                    <a:pt x="27" y="0"/>
                  </a:cubicBezTo>
                </a:path>
              </a:pathLst>
            </a:custGeom>
            <a:solidFill>
              <a:srgbClr val="2313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0" name="îSḻïḍè">
              <a:extLst>
                <a:ext uri="{FF2B5EF4-FFF2-40B4-BE49-F238E27FC236}">
                  <a16:creationId xmlns:a16="http://schemas.microsoft.com/office/drawing/2014/main" id="{9ECBA982-21AC-81B5-2C62-EFFA13FB9291}"/>
                </a:ext>
              </a:extLst>
            </p:cNvPr>
            <p:cNvSpPr/>
            <p:nvPr/>
          </p:nvSpPr>
          <p:spPr bwMode="auto">
            <a:xfrm>
              <a:off x="6511926" y="4311651"/>
              <a:ext cx="104775" cy="76200"/>
            </a:xfrm>
            <a:custGeom>
              <a:avLst/>
              <a:gdLst>
                <a:gd name="T0" fmla="*/ 20 w 55"/>
                <a:gd name="T1" fmla="*/ 0 h 40"/>
                <a:gd name="T2" fmla="*/ 4 w 55"/>
                <a:gd name="T3" fmla="*/ 8 h 40"/>
                <a:gd name="T4" fmla="*/ 19 w 55"/>
                <a:gd name="T5" fmla="*/ 36 h 40"/>
                <a:gd name="T6" fmla="*/ 35 w 55"/>
                <a:gd name="T7" fmla="*/ 40 h 40"/>
                <a:gd name="T8" fmla="*/ 51 w 55"/>
                <a:gd name="T9" fmla="*/ 32 h 40"/>
                <a:gd name="T10" fmla="*/ 36 w 55"/>
                <a:gd name="T11" fmla="*/ 4 h 40"/>
                <a:gd name="T12" fmla="*/ 20 w 5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40">
                  <a:moveTo>
                    <a:pt x="20" y="0"/>
                  </a:moveTo>
                  <a:cubicBezTo>
                    <a:pt x="13" y="0"/>
                    <a:pt x="7" y="3"/>
                    <a:pt x="4" y="8"/>
                  </a:cubicBezTo>
                  <a:cubicBezTo>
                    <a:pt x="0" y="17"/>
                    <a:pt x="7" y="29"/>
                    <a:pt x="19" y="36"/>
                  </a:cubicBezTo>
                  <a:cubicBezTo>
                    <a:pt x="25" y="39"/>
                    <a:pt x="30" y="40"/>
                    <a:pt x="35" y="40"/>
                  </a:cubicBezTo>
                  <a:cubicBezTo>
                    <a:pt x="42" y="40"/>
                    <a:pt x="48" y="37"/>
                    <a:pt x="51" y="32"/>
                  </a:cubicBezTo>
                  <a:cubicBezTo>
                    <a:pt x="55" y="23"/>
                    <a:pt x="48" y="11"/>
                    <a:pt x="36" y="4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1" name="íṧ1îḓé">
              <a:extLst>
                <a:ext uri="{FF2B5EF4-FFF2-40B4-BE49-F238E27FC236}">
                  <a16:creationId xmlns:a16="http://schemas.microsoft.com/office/drawing/2014/main" id="{F9BE0FB7-B0D5-1DA9-E111-DB40B913948C}"/>
                </a:ext>
              </a:extLst>
            </p:cNvPr>
            <p:cNvSpPr/>
            <p:nvPr/>
          </p:nvSpPr>
          <p:spPr bwMode="auto">
            <a:xfrm>
              <a:off x="6529388" y="4318001"/>
              <a:ext cx="61913" cy="23813"/>
            </a:xfrm>
            <a:custGeom>
              <a:avLst/>
              <a:gdLst>
                <a:gd name="T0" fmla="*/ 3 w 32"/>
                <a:gd name="T1" fmla="*/ 11 h 13"/>
                <a:gd name="T2" fmla="*/ 29 w 32"/>
                <a:gd name="T3" fmla="*/ 10 h 13"/>
                <a:gd name="T4" fmla="*/ 32 w 32"/>
                <a:gd name="T5" fmla="*/ 8 h 13"/>
                <a:gd name="T6" fmla="*/ 1 w 32"/>
                <a:gd name="T7" fmla="*/ 12 h 13"/>
                <a:gd name="T8" fmla="*/ 3 w 32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3">
                  <a:moveTo>
                    <a:pt x="3" y="11"/>
                  </a:moveTo>
                  <a:cubicBezTo>
                    <a:pt x="10" y="1"/>
                    <a:pt x="21" y="4"/>
                    <a:pt x="29" y="10"/>
                  </a:cubicBezTo>
                  <a:cubicBezTo>
                    <a:pt x="30" y="10"/>
                    <a:pt x="32" y="9"/>
                    <a:pt x="32" y="8"/>
                  </a:cubicBezTo>
                  <a:cubicBezTo>
                    <a:pt x="21" y="0"/>
                    <a:pt x="8" y="1"/>
                    <a:pt x="1" y="12"/>
                  </a:cubicBezTo>
                  <a:cubicBezTo>
                    <a:pt x="0" y="13"/>
                    <a:pt x="3" y="12"/>
                    <a:pt x="3" y="11"/>
                  </a:cubicBezTo>
                  <a:close/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2" name="íSľïdè">
              <a:extLst>
                <a:ext uri="{FF2B5EF4-FFF2-40B4-BE49-F238E27FC236}">
                  <a16:creationId xmlns:a16="http://schemas.microsoft.com/office/drawing/2014/main" id="{2B5B045E-1620-8607-85AA-612F22C8405A}"/>
                </a:ext>
              </a:extLst>
            </p:cNvPr>
            <p:cNvSpPr/>
            <p:nvPr/>
          </p:nvSpPr>
          <p:spPr bwMode="auto">
            <a:xfrm>
              <a:off x="6548438" y="4325938"/>
              <a:ext cx="28575" cy="20638"/>
            </a:xfrm>
            <a:custGeom>
              <a:avLst/>
              <a:gdLst>
                <a:gd name="T0" fmla="*/ 15 w 15"/>
                <a:gd name="T1" fmla="*/ 8 h 11"/>
                <a:gd name="T2" fmla="*/ 6 w 15"/>
                <a:gd name="T3" fmla="*/ 10 h 11"/>
                <a:gd name="T4" fmla="*/ 0 w 15"/>
                <a:gd name="T5" fmla="*/ 3 h 11"/>
                <a:gd name="T6" fmla="*/ 9 w 15"/>
                <a:gd name="T7" fmla="*/ 1 h 11"/>
                <a:gd name="T8" fmla="*/ 15 w 15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15" y="8"/>
                  </a:moveTo>
                  <a:cubicBezTo>
                    <a:pt x="14" y="10"/>
                    <a:pt x="10" y="11"/>
                    <a:pt x="6" y="10"/>
                  </a:cubicBezTo>
                  <a:cubicBezTo>
                    <a:pt x="2" y="9"/>
                    <a:pt x="0" y="6"/>
                    <a:pt x="0" y="3"/>
                  </a:cubicBezTo>
                  <a:cubicBezTo>
                    <a:pt x="1" y="1"/>
                    <a:pt x="5" y="0"/>
                    <a:pt x="9" y="1"/>
                  </a:cubicBezTo>
                  <a:cubicBezTo>
                    <a:pt x="13" y="3"/>
                    <a:pt x="15" y="6"/>
                    <a:pt x="1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3" name="íṧľïḋe">
              <a:extLst>
                <a:ext uri="{FF2B5EF4-FFF2-40B4-BE49-F238E27FC236}">
                  <a16:creationId xmlns:a16="http://schemas.microsoft.com/office/drawing/2014/main" id="{4AF78C19-A73E-C47A-EE8F-A6A67D1A679F}"/>
                </a:ext>
              </a:extLst>
            </p:cNvPr>
            <p:cNvSpPr/>
            <p:nvPr/>
          </p:nvSpPr>
          <p:spPr bwMode="auto">
            <a:xfrm>
              <a:off x="6927851" y="4478338"/>
              <a:ext cx="193675" cy="147638"/>
            </a:xfrm>
            <a:custGeom>
              <a:avLst/>
              <a:gdLst>
                <a:gd name="T0" fmla="*/ 95 w 101"/>
                <a:gd name="T1" fmla="*/ 53 h 77"/>
                <a:gd name="T2" fmla="*/ 40 w 101"/>
                <a:gd name="T3" fmla="*/ 69 h 77"/>
                <a:gd name="T4" fmla="*/ 5 w 101"/>
                <a:gd name="T5" fmla="*/ 24 h 77"/>
                <a:gd name="T6" fmla="*/ 60 w 101"/>
                <a:gd name="T7" fmla="*/ 8 h 77"/>
                <a:gd name="T8" fmla="*/ 95 w 101"/>
                <a:gd name="T9" fmla="*/ 5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77">
                  <a:moveTo>
                    <a:pt x="95" y="53"/>
                  </a:moveTo>
                  <a:cubicBezTo>
                    <a:pt x="90" y="69"/>
                    <a:pt x="65" y="77"/>
                    <a:pt x="40" y="69"/>
                  </a:cubicBezTo>
                  <a:cubicBezTo>
                    <a:pt x="15" y="61"/>
                    <a:pt x="0" y="41"/>
                    <a:pt x="5" y="24"/>
                  </a:cubicBezTo>
                  <a:cubicBezTo>
                    <a:pt x="10" y="7"/>
                    <a:pt x="35" y="0"/>
                    <a:pt x="60" y="8"/>
                  </a:cubicBezTo>
                  <a:cubicBezTo>
                    <a:pt x="85" y="16"/>
                    <a:pt x="101" y="36"/>
                    <a:pt x="95" y="53"/>
                  </a:cubicBezTo>
                  <a:close/>
                </a:path>
              </a:pathLst>
            </a:custGeom>
            <a:solidFill>
              <a:srgbClr val="E58A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4" name="ïşľiḓé">
              <a:extLst>
                <a:ext uri="{FF2B5EF4-FFF2-40B4-BE49-F238E27FC236}">
                  <a16:creationId xmlns:a16="http://schemas.microsoft.com/office/drawing/2014/main" id="{F8C57254-B09A-7A03-D546-E4D2BDB95E14}"/>
                </a:ext>
              </a:extLst>
            </p:cNvPr>
            <p:cNvSpPr/>
            <p:nvPr/>
          </p:nvSpPr>
          <p:spPr bwMode="auto">
            <a:xfrm>
              <a:off x="7062788" y="4538663"/>
              <a:ext cx="39688" cy="31750"/>
            </a:xfrm>
            <a:custGeom>
              <a:avLst/>
              <a:gdLst>
                <a:gd name="T0" fmla="*/ 19 w 21"/>
                <a:gd name="T1" fmla="*/ 13 h 17"/>
                <a:gd name="T2" fmla="*/ 7 w 21"/>
                <a:gd name="T3" fmla="*/ 14 h 17"/>
                <a:gd name="T4" fmla="*/ 1 w 21"/>
                <a:gd name="T5" fmla="*/ 4 h 17"/>
                <a:gd name="T6" fmla="*/ 13 w 21"/>
                <a:gd name="T7" fmla="*/ 3 h 17"/>
                <a:gd name="T8" fmla="*/ 19 w 21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7">
                  <a:moveTo>
                    <a:pt x="19" y="13"/>
                  </a:moveTo>
                  <a:cubicBezTo>
                    <a:pt x="17" y="16"/>
                    <a:pt x="12" y="17"/>
                    <a:pt x="7" y="14"/>
                  </a:cubicBezTo>
                  <a:cubicBezTo>
                    <a:pt x="2" y="12"/>
                    <a:pt x="0" y="7"/>
                    <a:pt x="1" y="4"/>
                  </a:cubicBezTo>
                  <a:cubicBezTo>
                    <a:pt x="3" y="1"/>
                    <a:pt x="8" y="0"/>
                    <a:pt x="13" y="3"/>
                  </a:cubicBezTo>
                  <a:cubicBezTo>
                    <a:pt x="18" y="5"/>
                    <a:pt x="21" y="10"/>
                    <a:pt x="19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5" name="íŝľïḓé">
              <a:extLst>
                <a:ext uri="{FF2B5EF4-FFF2-40B4-BE49-F238E27FC236}">
                  <a16:creationId xmlns:a16="http://schemas.microsoft.com/office/drawing/2014/main" id="{B2D7399E-94C4-16AE-1866-162939CA3B55}"/>
                </a:ext>
              </a:extLst>
            </p:cNvPr>
            <p:cNvSpPr/>
            <p:nvPr/>
          </p:nvSpPr>
          <p:spPr bwMode="auto">
            <a:xfrm>
              <a:off x="6107113" y="4029076"/>
              <a:ext cx="185738" cy="161925"/>
            </a:xfrm>
            <a:custGeom>
              <a:avLst/>
              <a:gdLst>
                <a:gd name="T0" fmla="*/ 86 w 97"/>
                <a:gd name="T1" fmla="*/ 71 h 85"/>
                <a:gd name="T2" fmla="*/ 29 w 97"/>
                <a:gd name="T3" fmla="*/ 68 h 85"/>
                <a:gd name="T4" fmla="*/ 11 w 97"/>
                <a:gd name="T5" fmla="*/ 14 h 85"/>
                <a:gd name="T6" fmla="*/ 68 w 97"/>
                <a:gd name="T7" fmla="*/ 17 h 85"/>
                <a:gd name="T8" fmla="*/ 86 w 97"/>
                <a:gd name="T9" fmla="*/ 7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85">
                  <a:moveTo>
                    <a:pt x="86" y="71"/>
                  </a:moveTo>
                  <a:cubicBezTo>
                    <a:pt x="76" y="85"/>
                    <a:pt x="50" y="83"/>
                    <a:pt x="29" y="68"/>
                  </a:cubicBezTo>
                  <a:cubicBezTo>
                    <a:pt x="8" y="52"/>
                    <a:pt x="0" y="28"/>
                    <a:pt x="11" y="14"/>
                  </a:cubicBezTo>
                  <a:cubicBezTo>
                    <a:pt x="22" y="0"/>
                    <a:pt x="47" y="1"/>
                    <a:pt x="68" y="17"/>
                  </a:cubicBezTo>
                  <a:cubicBezTo>
                    <a:pt x="89" y="33"/>
                    <a:pt x="97" y="57"/>
                    <a:pt x="86" y="71"/>
                  </a:cubicBezTo>
                  <a:close/>
                </a:path>
              </a:pathLst>
            </a:custGeom>
            <a:solidFill>
              <a:srgbClr val="E58A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6" name="íṥļîḑé">
              <a:extLst>
                <a:ext uri="{FF2B5EF4-FFF2-40B4-BE49-F238E27FC236}">
                  <a16:creationId xmlns:a16="http://schemas.microsoft.com/office/drawing/2014/main" id="{CF2E5BF9-A2FE-2C09-E5D8-0C744AFDC5F0}"/>
                </a:ext>
              </a:extLst>
            </p:cNvPr>
            <p:cNvSpPr/>
            <p:nvPr/>
          </p:nvSpPr>
          <p:spPr bwMode="auto">
            <a:xfrm>
              <a:off x="6134101" y="4049713"/>
              <a:ext cx="41275" cy="31750"/>
            </a:xfrm>
            <a:custGeom>
              <a:avLst/>
              <a:gdLst>
                <a:gd name="T0" fmla="*/ 20 w 21"/>
                <a:gd name="T1" fmla="*/ 13 h 17"/>
                <a:gd name="T2" fmla="*/ 8 w 21"/>
                <a:gd name="T3" fmla="*/ 15 h 17"/>
                <a:gd name="T4" fmla="*/ 2 w 21"/>
                <a:gd name="T5" fmla="*/ 4 h 17"/>
                <a:gd name="T6" fmla="*/ 14 w 21"/>
                <a:gd name="T7" fmla="*/ 3 h 17"/>
                <a:gd name="T8" fmla="*/ 20 w 21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7">
                  <a:moveTo>
                    <a:pt x="20" y="13"/>
                  </a:moveTo>
                  <a:cubicBezTo>
                    <a:pt x="18" y="16"/>
                    <a:pt x="13" y="17"/>
                    <a:pt x="8" y="15"/>
                  </a:cubicBezTo>
                  <a:cubicBezTo>
                    <a:pt x="3" y="12"/>
                    <a:pt x="0" y="7"/>
                    <a:pt x="2" y="4"/>
                  </a:cubicBezTo>
                  <a:cubicBezTo>
                    <a:pt x="4" y="1"/>
                    <a:pt x="9" y="0"/>
                    <a:pt x="14" y="3"/>
                  </a:cubicBezTo>
                  <a:cubicBezTo>
                    <a:pt x="19" y="5"/>
                    <a:pt x="21" y="10"/>
                    <a:pt x="2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7" name="i$ļïḑê">
              <a:extLst>
                <a:ext uri="{FF2B5EF4-FFF2-40B4-BE49-F238E27FC236}">
                  <a16:creationId xmlns:a16="http://schemas.microsoft.com/office/drawing/2014/main" id="{4E17370C-B3A9-5986-B3C5-27C4B671FACF}"/>
                </a:ext>
              </a:extLst>
            </p:cNvPr>
            <p:cNvSpPr/>
            <p:nvPr/>
          </p:nvSpPr>
          <p:spPr bwMode="auto">
            <a:xfrm>
              <a:off x="6246813" y="4384676"/>
              <a:ext cx="438150" cy="401638"/>
            </a:xfrm>
            <a:custGeom>
              <a:avLst/>
              <a:gdLst>
                <a:gd name="T0" fmla="*/ 62 w 228"/>
                <a:gd name="T1" fmla="*/ 0 h 210"/>
                <a:gd name="T2" fmla="*/ 228 w 228"/>
                <a:gd name="T3" fmla="*/ 73 h 210"/>
                <a:gd name="T4" fmla="*/ 151 w 228"/>
                <a:gd name="T5" fmla="*/ 210 h 210"/>
                <a:gd name="T6" fmla="*/ 0 w 228"/>
                <a:gd name="T7" fmla="*/ 108 h 210"/>
                <a:gd name="T8" fmla="*/ 62 w 228"/>
                <a:gd name="T9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210">
                  <a:moveTo>
                    <a:pt x="62" y="0"/>
                  </a:moveTo>
                  <a:cubicBezTo>
                    <a:pt x="62" y="0"/>
                    <a:pt x="124" y="37"/>
                    <a:pt x="228" y="73"/>
                  </a:cubicBezTo>
                  <a:cubicBezTo>
                    <a:pt x="228" y="73"/>
                    <a:pt x="209" y="168"/>
                    <a:pt x="151" y="210"/>
                  </a:cubicBezTo>
                  <a:cubicBezTo>
                    <a:pt x="151" y="210"/>
                    <a:pt x="67" y="173"/>
                    <a:pt x="0" y="108"/>
                  </a:cubicBezTo>
                  <a:cubicBezTo>
                    <a:pt x="0" y="108"/>
                    <a:pt x="14" y="35"/>
                    <a:pt x="62" y="0"/>
                  </a:cubicBezTo>
                </a:path>
              </a:pathLst>
            </a:custGeom>
            <a:solidFill>
              <a:srgbClr val="831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8" name="iŝľíḓé">
              <a:extLst>
                <a:ext uri="{FF2B5EF4-FFF2-40B4-BE49-F238E27FC236}">
                  <a16:creationId xmlns:a16="http://schemas.microsoft.com/office/drawing/2014/main" id="{D374DBB7-D491-57E6-5BAF-99B66EB5C06A}"/>
                </a:ext>
              </a:extLst>
            </p:cNvPr>
            <p:cNvSpPr/>
            <p:nvPr/>
          </p:nvSpPr>
          <p:spPr bwMode="auto">
            <a:xfrm>
              <a:off x="6243638" y="4381501"/>
              <a:ext cx="442913" cy="407988"/>
            </a:xfrm>
            <a:custGeom>
              <a:avLst/>
              <a:gdLst>
                <a:gd name="T0" fmla="*/ 63 w 231"/>
                <a:gd name="T1" fmla="*/ 2 h 213"/>
                <a:gd name="T2" fmla="*/ 201 w 231"/>
                <a:gd name="T3" fmla="*/ 66 h 213"/>
                <a:gd name="T4" fmla="*/ 228 w 231"/>
                <a:gd name="T5" fmla="*/ 76 h 213"/>
                <a:gd name="T6" fmla="*/ 227 w 231"/>
                <a:gd name="T7" fmla="*/ 81 h 213"/>
                <a:gd name="T8" fmla="*/ 220 w 231"/>
                <a:gd name="T9" fmla="*/ 107 h 213"/>
                <a:gd name="T10" fmla="*/ 178 w 231"/>
                <a:gd name="T11" fmla="*/ 187 h 213"/>
                <a:gd name="T12" fmla="*/ 152 w 231"/>
                <a:gd name="T13" fmla="*/ 212 h 213"/>
                <a:gd name="T14" fmla="*/ 154 w 231"/>
                <a:gd name="T15" fmla="*/ 211 h 213"/>
                <a:gd name="T16" fmla="*/ 26 w 231"/>
                <a:gd name="T17" fmla="*/ 130 h 213"/>
                <a:gd name="T18" fmla="*/ 17 w 231"/>
                <a:gd name="T19" fmla="*/ 122 h 213"/>
                <a:gd name="T20" fmla="*/ 4 w 231"/>
                <a:gd name="T21" fmla="*/ 109 h 213"/>
                <a:gd name="T22" fmla="*/ 5 w 231"/>
                <a:gd name="T23" fmla="*/ 105 h 213"/>
                <a:gd name="T24" fmla="*/ 12 w 231"/>
                <a:gd name="T25" fmla="*/ 79 h 213"/>
                <a:gd name="T26" fmla="*/ 65 w 231"/>
                <a:gd name="T27" fmla="*/ 2 h 213"/>
                <a:gd name="T28" fmla="*/ 64 w 231"/>
                <a:gd name="T29" fmla="*/ 1 h 213"/>
                <a:gd name="T30" fmla="*/ 12 w 231"/>
                <a:gd name="T31" fmla="*/ 74 h 213"/>
                <a:gd name="T32" fmla="*/ 2 w 231"/>
                <a:gd name="T33" fmla="*/ 104 h 213"/>
                <a:gd name="T34" fmla="*/ 1 w 231"/>
                <a:gd name="T35" fmla="*/ 110 h 213"/>
                <a:gd name="T36" fmla="*/ 14 w 231"/>
                <a:gd name="T37" fmla="*/ 123 h 213"/>
                <a:gd name="T38" fmla="*/ 151 w 231"/>
                <a:gd name="T39" fmla="*/ 213 h 213"/>
                <a:gd name="T40" fmla="*/ 154 w 231"/>
                <a:gd name="T41" fmla="*/ 212 h 213"/>
                <a:gd name="T42" fmla="*/ 214 w 231"/>
                <a:gd name="T43" fmla="*/ 130 h 213"/>
                <a:gd name="T44" fmla="*/ 231 w 231"/>
                <a:gd name="T45" fmla="*/ 75 h 213"/>
                <a:gd name="T46" fmla="*/ 231 w 231"/>
                <a:gd name="T47" fmla="*/ 74 h 213"/>
                <a:gd name="T48" fmla="*/ 110 w 231"/>
                <a:gd name="T49" fmla="*/ 24 h 213"/>
                <a:gd name="T50" fmla="*/ 66 w 231"/>
                <a:gd name="T51" fmla="*/ 1 h 213"/>
                <a:gd name="T52" fmla="*/ 63 w 231"/>
                <a:gd name="T53" fmla="*/ 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1" h="213">
                  <a:moveTo>
                    <a:pt x="63" y="2"/>
                  </a:moveTo>
                  <a:cubicBezTo>
                    <a:pt x="106" y="29"/>
                    <a:pt x="154" y="49"/>
                    <a:pt x="201" y="66"/>
                  </a:cubicBezTo>
                  <a:cubicBezTo>
                    <a:pt x="204" y="67"/>
                    <a:pt x="228" y="75"/>
                    <a:pt x="228" y="76"/>
                  </a:cubicBezTo>
                  <a:cubicBezTo>
                    <a:pt x="228" y="78"/>
                    <a:pt x="228" y="79"/>
                    <a:pt x="227" y="81"/>
                  </a:cubicBezTo>
                  <a:cubicBezTo>
                    <a:pt x="225" y="90"/>
                    <a:pt x="223" y="98"/>
                    <a:pt x="220" y="107"/>
                  </a:cubicBezTo>
                  <a:cubicBezTo>
                    <a:pt x="210" y="135"/>
                    <a:pt x="197" y="163"/>
                    <a:pt x="178" y="187"/>
                  </a:cubicBezTo>
                  <a:cubicBezTo>
                    <a:pt x="170" y="196"/>
                    <a:pt x="162" y="205"/>
                    <a:pt x="152" y="212"/>
                  </a:cubicBezTo>
                  <a:cubicBezTo>
                    <a:pt x="152" y="212"/>
                    <a:pt x="153" y="212"/>
                    <a:pt x="154" y="211"/>
                  </a:cubicBezTo>
                  <a:cubicBezTo>
                    <a:pt x="108" y="191"/>
                    <a:pt x="65" y="162"/>
                    <a:pt x="26" y="130"/>
                  </a:cubicBezTo>
                  <a:cubicBezTo>
                    <a:pt x="23" y="127"/>
                    <a:pt x="20" y="124"/>
                    <a:pt x="17" y="122"/>
                  </a:cubicBezTo>
                  <a:cubicBezTo>
                    <a:pt x="15" y="120"/>
                    <a:pt x="3" y="111"/>
                    <a:pt x="4" y="109"/>
                  </a:cubicBezTo>
                  <a:cubicBezTo>
                    <a:pt x="4" y="108"/>
                    <a:pt x="4" y="106"/>
                    <a:pt x="5" y="105"/>
                  </a:cubicBezTo>
                  <a:cubicBezTo>
                    <a:pt x="7" y="96"/>
                    <a:pt x="9" y="87"/>
                    <a:pt x="12" y="79"/>
                  </a:cubicBezTo>
                  <a:cubicBezTo>
                    <a:pt x="23" y="49"/>
                    <a:pt x="40" y="21"/>
                    <a:pt x="65" y="2"/>
                  </a:cubicBezTo>
                  <a:cubicBezTo>
                    <a:pt x="67" y="0"/>
                    <a:pt x="64" y="1"/>
                    <a:pt x="64" y="1"/>
                  </a:cubicBezTo>
                  <a:cubicBezTo>
                    <a:pt x="39" y="20"/>
                    <a:pt x="23" y="46"/>
                    <a:pt x="12" y="74"/>
                  </a:cubicBezTo>
                  <a:cubicBezTo>
                    <a:pt x="8" y="84"/>
                    <a:pt x="5" y="94"/>
                    <a:pt x="2" y="104"/>
                  </a:cubicBezTo>
                  <a:cubicBezTo>
                    <a:pt x="2" y="106"/>
                    <a:pt x="1" y="108"/>
                    <a:pt x="1" y="110"/>
                  </a:cubicBezTo>
                  <a:cubicBezTo>
                    <a:pt x="0" y="113"/>
                    <a:pt x="12" y="121"/>
                    <a:pt x="14" y="123"/>
                  </a:cubicBezTo>
                  <a:cubicBezTo>
                    <a:pt x="54" y="159"/>
                    <a:pt x="102" y="191"/>
                    <a:pt x="151" y="213"/>
                  </a:cubicBezTo>
                  <a:cubicBezTo>
                    <a:pt x="152" y="213"/>
                    <a:pt x="153" y="213"/>
                    <a:pt x="154" y="212"/>
                  </a:cubicBezTo>
                  <a:cubicBezTo>
                    <a:pt x="181" y="192"/>
                    <a:pt x="200" y="161"/>
                    <a:pt x="214" y="130"/>
                  </a:cubicBezTo>
                  <a:cubicBezTo>
                    <a:pt x="221" y="112"/>
                    <a:pt x="227" y="93"/>
                    <a:pt x="231" y="75"/>
                  </a:cubicBezTo>
                  <a:cubicBezTo>
                    <a:pt x="231" y="74"/>
                    <a:pt x="231" y="74"/>
                    <a:pt x="231" y="74"/>
                  </a:cubicBezTo>
                  <a:cubicBezTo>
                    <a:pt x="190" y="60"/>
                    <a:pt x="149" y="44"/>
                    <a:pt x="110" y="24"/>
                  </a:cubicBezTo>
                  <a:cubicBezTo>
                    <a:pt x="95" y="17"/>
                    <a:pt x="80" y="9"/>
                    <a:pt x="66" y="1"/>
                  </a:cubicBezTo>
                  <a:cubicBezTo>
                    <a:pt x="65" y="0"/>
                    <a:pt x="63" y="2"/>
                    <a:pt x="63" y="2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9" name="íṧḷïḓé">
              <a:extLst>
                <a:ext uri="{FF2B5EF4-FFF2-40B4-BE49-F238E27FC236}">
                  <a16:creationId xmlns:a16="http://schemas.microsoft.com/office/drawing/2014/main" id="{040A4117-D20D-CB8A-F6E7-ED63346CB985}"/>
                </a:ext>
              </a:extLst>
            </p:cNvPr>
            <p:cNvSpPr/>
            <p:nvPr/>
          </p:nvSpPr>
          <p:spPr bwMode="auto">
            <a:xfrm>
              <a:off x="6172201" y="4408488"/>
              <a:ext cx="569913" cy="447675"/>
            </a:xfrm>
            <a:custGeom>
              <a:avLst/>
              <a:gdLst>
                <a:gd name="T0" fmla="*/ 10 w 297"/>
                <a:gd name="T1" fmla="*/ 66 h 234"/>
                <a:gd name="T2" fmla="*/ 170 w 297"/>
                <a:gd name="T3" fmla="*/ 57 h 234"/>
                <a:gd name="T4" fmla="*/ 244 w 297"/>
                <a:gd name="T5" fmla="*/ 234 h 234"/>
                <a:gd name="T6" fmla="*/ 10 w 297"/>
                <a:gd name="T7" fmla="*/ 6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7" h="234">
                  <a:moveTo>
                    <a:pt x="10" y="66"/>
                  </a:moveTo>
                  <a:cubicBezTo>
                    <a:pt x="10" y="66"/>
                    <a:pt x="42" y="0"/>
                    <a:pt x="170" y="57"/>
                  </a:cubicBezTo>
                  <a:cubicBezTo>
                    <a:pt x="297" y="114"/>
                    <a:pt x="244" y="234"/>
                    <a:pt x="244" y="234"/>
                  </a:cubicBezTo>
                  <a:cubicBezTo>
                    <a:pt x="244" y="234"/>
                    <a:pt x="0" y="185"/>
                    <a:pt x="10" y="66"/>
                  </a:cubicBezTo>
                </a:path>
              </a:pathLst>
            </a:custGeom>
            <a:solidFill>
              <a:srgbClr val="E89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0" name="ï$ḻíḋe">
              <a:extLst>
                <a:ext uri="{FF2B5EF4-FFF2-40B4-BE49-F238E27FC236}">
                  <a16:creationId xmlns:a16="http://schemas.microsoft.com/office/drawing/2014/main" id="{FB4F02D7-D164-6F41-8634-503E8238FF43}"/>
                </a:ext>
              </a:extLst>
            </p:cNvPr>
            <p:cNvSpPr/>
            <p:nvPr/>
          </p:nvSpPr>
          <p:spPr bwMode="auto">
            <a:xfrm>
              <a:off x="6265863" y="4473576"/>
              <a:ext cx="376238" cy="244475"/>
            </a:xfrm>
            <a:custGeom>
              <a:avLst/>
              <a:gdLst>
                <a:gd name="T0" fmla="*/ 29 w 196"/>
                <a:gd name="T1" fmla="*/ 0 h 128"/>
                <a:gd name="T2" fmla="*/ 14 w 196"/>
                <a:gd name="T3" fmla="*/ 1 h 128"/>
                <a:gd name="T4" fmla="*/ 13 w 196"/>
                <a:gd name="T5" fmla="*/ 1 h 128"/>
                <a:gd name="T6" fmla="*/ 0 w 196"/>
                <a:gd name="T7" fmla="*/ 29 h 128"/>
                <a:gd name="T8" fmla="*/ 4 w 196"/>
                <a:gd name="T9" fmla="*/ 29 h 128"/>
                <a:gd name="T10" fmla="*/ 175 w 196"/>
                <a:gd name="T11" fmla="*/ 128 h 128"/>
                <a:gd name="T12" fmla="*/ 196 w 196"/>
                <a:gd name="T13" fmla="*/ 92 h 128"/>
                <a:gd name="T14" fmla="*/ 195 w 196"/>
                <a:gd name="T15" fmla="*/ 91 h 128"/>
                <a:gd name="T16" fmla="*/ 121 w 196"/>
                <a:gd name="T17" fmla="*/ 23 h 128"/>
                <a:gd name="T18" fmla="*/ 29 w 196"/>
                <a:gd name="T1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6" h="128">
                  <a:moveTo>
                    <a:pt x="29" y="0"/>
                  </a:moveTo>
                  <a:cubicBezTo>
                    <a:pt x="24" y="0"/>
                    <a:pt x="19" y="0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7" y="11"/>
                    <a:pt x="3" y="20"/>
                    <a:pt x="0" y="29"/>
                  </a:cubicBezTo>
                  <a:cubicBezTo>
                    <a:pt x="1" y="29"/>
                    <a:pt x="3" y="29"/>
                    <a:pt x="4" y="29"/>
                  </a:cubicBezTo>
                  <a:cubicBezTo>
                    <a:pt x="104" y="29"/>
                    <a:pt x="152" y="81"/>
                    <a:pt x="175" y="128"/>
                  </a:cubicBezTo>
                  <a:cubicBezTo>
                    <a:pt x="183" y="117"/>
                    <a:pt x="190" y="104"/>
                    <a:pt x="196" y="92"/>
                  </a:cubicBezTo>
                  <a:cubicBezTo>
                    <a:pt x="196" y="92"/>
                    <a:pt x="195" y="91"/>
                    <a:pt x="195" y="91"/>
                  </a:cubicBezTo>
                  <a:cubicBezTo>
                    <a:pt x="184" y="66"/>
                    <a:pt x="161" y="41"/>
                    <a:pt x="121" y="23"/>
                  </a:cubicBezTo>
                  <a:cubicBezTo>
                    <a:pt x="82" y="6"/>
                    <a:pt x="52" y="0"/>
                    <a:pt x="29" y="0"/>
                  </a:cubicBezTo>
                </a:path>
              </a:pathLst>
            </a:custGeom>
            <a:solidFill>
              <a:srgbClr val="DF7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1" name="íṣľïḓé">
              <a:extLst>
                <a:ext uri="{FF2B5EF4-FFF2-40B4-BE49-F238E27FC236}">
                  <a16:creationId xmlns:a16="http://schemas.microsoft.com/office/drawing/2014/main" id="{9B187C63-668C-A3E8-160C-37A485920E44}"/>
                </a:ext>
              </a:extLst>
            </p:cNvPr>
            <p:cNvSpPr/>
            <p:nvPr/>
          </p:nvSpPr>
          <p:spPr bwMode="auto">
            <a:xfrm>
              <a:off x="6297613" y="4357688"/>
              <a:ext cx="425450" cy="242888"/>
            </a:xfrm>
            <a:custGeom>
              <a:avLst/>
              <a:gdLst>
                <a:gd name="T0" fmla="*/ 21 w 222"/>
                <a:gd name="T1" fmla="*/ 0 h 127"/>
                <a:gd name="T2" fmla="*/ 16 w 222"/>
                <a:gd name="T3" fmla="*/ 53 h 127"/>
                <a:gd name="T4" fmla="*/ 177 w 222"/>
                <a:gd name="T5" fmla="*/ 127 h 127"/>
                <a:gd name="T6" fmla="*/ 222 w 222"/>
                <a:gd name="T7" fmla="*/ 85 h 127"/>
                <a:gd name="T8" fmla="*/ 21 w 222"/>
                <a:gd name="T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27">
                  <a:moveTo>
                    <a:pt x="21" y="0"/>
                  </a:moveTo>
                  <a:cubicBezTo>
                    <a:pt x="21" y="0"/>
                    <a:pt x="0" y="41"/>
                    <a:pt x="16" y="53"/>
                  </a:cubicBezTo>
                  <a:cubicBezTo>
                    <a:pt x="33" y="66"/>
                    <a:pt x="131" y="123"/>
                    <a:pt x="177" y="127"/>
                  </a:cubicBezTo>
                  <a:cubicBezTo>
                    <a:pt x="177" y="127"/>
                    <a:pt x="203" y="124"/>
                    <a:pt x="222" y="85"/>
                  </a:cubicBezTo>
                  <a:cubicBezTo>
                    <a:pt x="222" y="85"/>
                    <a:pt x="29" y="10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2" name="ïṣ1ïḓe">
              <a:extLst>
                <a:ext uri="{FF2B5EF4-FFF2-40B4-BE49-F238E27FC236}">
                  <a16:creationId xmlns:a16="http://schemas.microsoft.com/office/drawing/2014/main" id="{45232738-91F1-D7CC-58DE-227871827DED}"/>
                </a:ext>
              </a:extLst>
            </p:cNvPr>
            <p:cNvSpPr/>
            <p:nvPr/>
          </p:nvSpPr>
          <p:spPr bwMode="auto">
            <a:xfrm>
              <a:off x="6296026" y="4354513"/>
              <a:ext cx="428625" cy="249238"/>
            </a:xfrm>
            <a:custGeom>
              <a:avLst/>
              <a:gdLst>
                <a:gd name="T0" fmla="*/ 179 w 224"/>
                <a:gd name="T1" fmla="*/ 130 h 130"/>
                <a:gd name="T2" fmla="*/ 179 w 224"/>
                <a:gd name="T3" fmla="*/ 130 h 130"/>
                <a:gd name="T4" fmla="*/ 178 w 224"/>
                <a:gd name="T5" fmla="*/ 130 h 130"/>
                <a:gd name="T6" fmla="*/ 178 w 224"/>
                <a:gd name="T7" fmla="*/ 130 h 130"/>
                <a:gd name="T8" fmla="*/ 16 w 224"/>
                <a:gd name="T9" fmla="*/ 55 h 130"/>
                <a:gd name="T10" fmla="*/ 21 w 224"/>
                <a:gd name="T11" fmla="*/ 1 h 130"/>
                <a:gd name="T12" fmla="*/ 22 w 224"/>
                <a:gd name="T13" fmla="*/ 0 h 130"/>
                <a:gd name="T14" fmla="*/ 22 w 224"/>
                <a:gd name="T15" fmla="*/ 1 h 130"/>
                <a:gd name="T16" fmla="*/ 223 w 224"/>
                <a:gd name="T17" fmla="*/ 86 h 130"/>
                <a:gd name="T18" fmla="*/ 224 w 224"/>
                <a:gd name="T19" fmla="*/ 86 h 130"/>
                <a:gd name="T20" fmla="*/ 223 w 224"/>
                <a:gd name="T21" fmla="*/ 87 h 130"/>
                <a:gd name="T22" fmla="*/ 179 w 224"/>
                <a:gd name="T23" fmla="*/ 130 h 130"/>
                <a:gd name="T24" fmla="*/ 178 w 224"/>
                <a:gd name="T25" fmla="*/ 128 h 130"/>
                <a:gd name="T26" fmla="*/ 178 w 224"/>
                <a:gd name="T27" fmla="*/ 128 h 130"/>
                <a:gd name="T28" fmla="*/ 222 w 224"/>
                <a:gd name="T29" fmla="*/ 87 h 130"/>
                <a:gd name="T30" fmla="*/ 22 w 224"/>
                <a:gd name="T31" fmla="*/ 3 h 130"/>
                <a:gd name="T32" fmla="*/ 17 w 224"/>
                <a:gd name="T33" fmla="*/ 54 h 130"/>
                <a:gd name="T34" fmla="*/ 178 w 224"/>
                <a:gd name="T35" fmla="*/ 12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" h="130">
                  <a:moveTo>
                    <a:pt x="179" y="130"/>
                  </a:moveTo>
                  <a:cubicBezTo>
                    <a:pt x="179" y="130"/>
                    <a:pt x="179" y="130"/>
                    <a:pt x="179" y="130"/>
                  </a:cubicBezTo>
                  <a:cubicBezTo>
                    <a:pt x="178" y="130"/>
                    <a:pt x="178" y="130"/>
                    <a:pt x="178" y="130"/>
                  </a:cubicBezTo>
                  <a:cubicBezTo>
                    <a:pt x="178" y="130"/>
                    <a:pt x="178" y="130"/>
                    <a:pt x="178" y="130"/>
                  </a:cubicBezTo>
                  <a:cubicBezTo>
                    <a:pt x="132" y="126"/>
                    <a:pt x="34" y="69"/>
                    <a:pt x="16" y="55"/>
                  </a:cubicBezTo>
                  <a:cubicBezTo>
                    <a:pt x="0" y="43"/>
                    <a:pt x="20" y="3"/>
                    <a:pt x="21" y="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31" y="11"/>
                    <a:pt x="221" y="85"/>
                    <a:pt x="223" y="86"/>
                  </a:cubicBezTo>
                  <a:cubicBezTo>
                    <a:pt x="224" y="86"/>
                    <a:pt x="224" y="86"/>
                    <a:pt x="224" y="86"/>
                  </a:cubicBezTo>
                  <a:cubicBezTo>
                    <a:pt x="223" y="87"/>
                    <a:pt x="223" y="87"/>
                    <a:pt x="223" y="87"/>
                  </a:cubicBezTo>
                  <a:cubicBezTo>
                    <a:pt x="207" y="123"/>
                    <a:pt x="183" y="129"/>
                    <a:pt x="179" y="130"/>
                  </a:cubicBezTo>
                  <a:close/>
                  <a:moveTo>
                    <a:pt x="178" y="128"/>
                  </a:moveTo>
                  <a:cubicBezTo>
                    <a:pt x="178" y="128"/>
                    <a:pt x="178" y="128"/>
                    <a:pt x="178" y="128"/>
                  </a:cubicBezTo>
                  <a:cubicBezTo>
                    <a:pt x="181" y="128"/>
                    <a:pt x="205" y="123"/>
                    <a:pt x="222" y="87"/>
                  </a:cubicBezTo>
                  <a:cubicBezTo>
                    <a:pt x="207" y="81"/>
                    <a:pt x="37" y="15"/>
                    <a:pt x="22" y="3"/>
                  </a:cubicBezTo>
                  <a:cubicBezTo>
                    <a:pt x="19" y="9"/>
                    <a:pt x="3" y="44"/>
                    <a:pt x="17" y="54"/>
                  </a:cubicBezTo>
                  <a:cubicBezTo>
                    <a:pt x="35" y="68"/>
                    <a:pt x="132" y="124"/>
                    <a:pt x="178" y="128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3" name="íSľíde">
              <a:extLst>
                <a:ext uri="{FF2B5EF4-FFF2-40B4-BE49-F238E27FC236}">
                  <a16:creationId xmlns:a16="http://schemas.microsoft.com/office/drawing/2014/main" id="{AEA6ECA6-5E21-BACA-1E36-86FA4FB0AF16}"/>
                </a:ext>
              </a:extLst>
            </p:cNvPr>
            <p:cNvSpPr/>
            <p:nvPr/>
          </p:nvSpPr>
          <p:spPr bwMode="auto">
            <a:xfrm>
              <a:off x="6172201" y="3195638"/>
              <a:ext cx="1597025" cy="1457325"/>
            </a:xfrm>
            <a:custGeom>
              <a:avLst/>
              <a:gdLst>
                <a:gd name="T0" fmla="*/ 0 w 833"/>
                <a:gd name="T1" fmla="*/ 424 h 761"/>
                <a:gd name="T2" fmla="*/ 477 w 833"/>
                <a:gd name="T3" fmla="*/ 101 h 761"/>
                <a:gd name="T4" fmla="*/ 734 w 833"/>
                <a:gd name="T5" fmla="*/ 323 h 761"/>
                <a:gd name="T6" fmla="*/ 731 w 833"/>
                <a:gd name="T7" fmla="*/ 599 h 761"/>
                <a:gd name="T8" fmla="*/ 490 w 833"/>
                <a:gd name="T9" fmla="*/ 761 h 761"/>
                <a:gd name="T10" fmla="*/ 571 w 833"/>
                <a:gd name="T11" fmla="*/ 649 h 761"/>
                <a:gd name="T12" fmla="*/ 519 w 833"/>
                <a:gd name="T13" fmla="*/ 687 h 761"/>
                <a:gd name="T14" fmla="*/ 545 w 833"/>
                <a:gd name="T15" fmla="*/ 605 h 761"/>
                <a:gd name="T16" fmla="*/ 603 w 833"/>
                <a:gd name="T17" fmla="*/ 464 h 761"/>
                <a:gd name="T18" fmla="*/ 405 w 833"/>
                <a:gd name="T19" fmla="*/ 503 h 761"/>
                <a:gd name="T20" fmla="*/ 493 w 833"/>
                <a:gd name="T21" fmla="*/ 450 h 761"/>
                <a:gd name="T22" fmla="*/ 309 w 833"/>
                <a:gd name="T23" fmla="*/ 424 h 761"/>
                <a:gd name="T24" fmla="*/ 174 w 833"/>
                <a:gd name="T25" fmla="*/ 407 h 761"/>
                <a:gd name="T26" fmla="*/ 303 w 833"/>
                <a:gd name="T27" fmla="*/ 332 h 761"/>
                <a:gd name="T28" fmla="*/ 107 w 833"/>
                <a:gd name="T29" fmla="*/ 356 h 761"/>
                <a:gd name="T30" fmla="*/ 161 w 833"/>
                <a:gd name="T31" fmla="*/ 302 h 761"/>
                <a:gd name="T32" fmla="*/ 0 w 833"/>
                <a:gd name="T33" fmla="*/ 424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3" h="761">
                  <a:moveTo>
                    <a:pt x="0" y="424"/>
                  </a:moveTo>
                  <a:cubicBezTo>
                    <a:pt x="0" y="424"/>
                    <a:pt x="47" y="0"/>
                    <a:pt x="477" y="101"/>
                  </a:cubicBezTo>
                  <a:cubicBezTo>
                    <a:pt x="755" y="193"/>
                    <a:pt x="734" y="323"/>
                    <a:pt x="734" y="323"/>
                  </a:cubicBezTo>
                  <a:cubicBezTo>
                    <a:pt x="734" y="323"/>
                    <a:pt x="833" y="451"/>
                    <a:pt x="731" y="599"/>
                  </a:cubicBezTo>
                  <a:cubicBezTo>
                    <a:pt x="628" y="746"/>
                    <a:pt x="490" y="761"/>
                    <a:pt x="490" y="761"/>
                  </a:cubicBezTo>
                  <a:cubicBezTo>
                    <a:pt x="490" y="761"/>
                    <a:pt x="540" y="739"/>
                    <a:pt x="571" y="649"/>
                  </a:cubicBezTo>
                  <a:cubicBezTo>
                    <a:pt x="571" y="649"/>
                    <a:pt x="543" y="685"/>
                    <a:pt x="519" y="687"/>
                  </a:cubicBezTo>
                  <a:cubicBezTo>
                    <a:pt x="519" y="687"/>
                    <a:pt x="554" y="658"/>
                    <a:pt x="545" y="605"/>
                  </a:cubicBezTo>
                  <a:cubicBezTo>
                    <a:pt x="545" y="605"/>
                    <a:pt x="540" y="520"/>
                    <a:pt x="603" y="464"/>
                  </a:cubicBezTo>
                  <a:cubicBezTo>
                    <a:pt x="603" y="464"/>
                    <a:pt x="501" y="522"/>
                    <a:pt x="405" y="503"/>
                  </a:cubicBezTo>
                  <a:cubicBezTo>
                    <a:pt x="405" y="503"/>
                    <a:pt x="475" y="492"/>
                    <a:pt x="493" y="450"/>
                  </a:cubicBezTo>
                  <a:cubicBezTo>
                    <a:pt x="493" y="450"/>
                    <a:pt x="429" y="487"/>
                    <a:pt x="309" y="424"/>
                  </a:cubicBezTo>
                  <a:cubicBezTo>
                    <a:pt x="189" y="361"/>
                    <a:pt x="174" y="407"/>
                    <a:pt x="174" y="407"/>
                  </a:cubicBezTo>
                  <a:cubicBezTo>
                    <a:pt x="174" y="407"/>
                    <a:pt x="193" y="336"/>
                    <a:pt x="303" y="332"/>
                  </a:cubicBezTo>
                  <a:cubicBezTo>
                    <a:pt x="303" y="332"/>
                    <a:pt x="186" y="311"/>
                    <a:pt x="107" y="356"/>
                  </a:cubicBezTo>
                  <a:cubicBezTo>
                    <a:pt x="107" y="356"/>
                    <a:pt x="139" y="310"/>
                    <a:pt x="161" y="302"/>
                  </a:cubicBezTo>
                  <a:cubicBezTo>
                    <a:pt x="161" y="302"/>
                    <a:pt x="46" y="320"/>
                    <a:pt x="0" y="424"/>
                  </a:cubicBezTo>
                  <a:close/>
                </a:path>
              </a:pathLst>
            </a:custGeom>
            <a:solidFill>
              <a:srgbClr val="4001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4" name="iš1ïḍê">
              <a:extLst>
                <a:ext uri="{FF2B5EF4-FFF2-40B4-BE49-F238E27FC236}">
                  <a16:creationId xmlns:a16="http://schemas.microsoft.com/office/drawing/2014/main" id="{D0A9F083-FFB5-CA1D-58A7-CDE02AEE0245}"/>
                </a:ext>
              </a:extLst>
            </p:cNvPr>
            <p:cNvSpPr/>
            <p:nvPr/>
          </p:nvSpPr>
          <p:spPr bwMode="auto">
            <a:xfrm>
              <a:off x="6194426" y="3741738"/>
              <a:ext cx="269875" cy="215900"/>
            </a:xfrm>
            <a:custGeom>
              <a:avLst/>
              <a:gdLst>
                <a:gd name="T0" fmla="*/ 0 w 141"/>
                <a:gd name="T1" fmla="*/ 113 h 113"/>
                <a:gd name="T2" fmla="*/ 141 w 141"/>
                <a:gd name="T3" fmla="*/ 13 h 113"/>
                <a:gd name="T4" fmla="*/ 0 w 141"/>
                <a:gd name="T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13">
                  <a:moveTo>
                    <a:pt x="0" y="113"/>
                  </a:moveTo>
                  <a:cubicBezTo>
                    <a:pt x="0" y="113"/>
                    <a:pt x="34" y="33"/>
                    <a:pt x="141" y="13"/>
                  </a:cubicBezTo>
                  <a:cubicBezTo>
                    <a:pt x="141" y="13"/>
                    <a:pt x="30" y="0"/>
                    <a:pt x="0" y="113"/>
                  </a:cubicBezTo>
                  <a:close/>
                </a:path>
              </a:pathLst>
            </a:custGeom>
            <a:solidFill>
              <a:srgbClr val="702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5" name="îṡḷïďè">
              <a:extLst>
                <a:ext uri="{FF2B5EF4-FFF2-40B4-BE49-F238E27FC236}">
                  <a16:creationId xmlns:a16="http://schemas.microsoft.com/office/drawing/2014/main" id="{EDBADF5F-7E71-0942-01B4-74A1E5D00CC4}"/>
                </a:ext>
              </a:extLst>
            </p:cNvPr>
            <p:cNvSpPr/>
            <p:nvPr/>
          </p:nvSpPr>
          <p:spPr bwMode="auto">
            <a:xfrm>
              <a:off x="6416676" y="3713163"/>
              <a:ext cx="333375" cy="136525"/>
            </a:xfrm>
            <a:custGeom>
              <a:avLst/>
              <a:gdLst>
                <a:gd name="T0" fmla="*/ 0 w 174"/>
                <a:gd name="T1" fmla="*/ 72 h 72"/>
                <a:gd name="T2" fmla="*/ 174 w 174"/>
                <a:gd name="T3" fmla="*/ 55 h 72"/>
                <a:gd name="T4" fmla="*/ 0 w 174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4" h="72">
                  <a:moveTo>
                    <a:pt x="0" y="72"/>
                  </a:moveTo>
                  <a:cubicBezTo>
                    <a:pt x="0" y="72"/>
                    <a:pt x="77" y="27"/>
                    <a:pt x="174" y="55"/>
                  </a:cubicBezTo>
                  <a:cubicBezTo>
                    <a:pt x="174" y="55"/>
                    <a:pt x="78" y="0"/>
                    <a:pt x="0" y="72"/>
                  </a:cubicBezTo>
                  <a:close/>
                </a:path>
              </a:pathLst>
            </a:custGeom>
            <a:solidFill>
              <a:srgbClr val="702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6" name="îṥ1îḑê">
              <a:extLst>
                <a:ext uri="{FF2B5EF4-FFF2-40B4-BE49-F238E27FC236}">
                  <a16:creationId xmlns:a16="http://schemas.microsoft.com/office/drawing/2014/main" id="{23CE6485-1FC9-E2F6-43F3-CF1299D05983}"/>
                </a:ext>
              </a:extLst>
            </p:cNvPr>
            <p:cNvSpPr/>
            <p:nvPr/>
          </p:nvSpPr>
          <p:spPr bwMode="auto">
            <a:xfrm>
              <a:off x="6524626" y="3697288"/>
              <a:ext cx="223838" cy="111125"/>
            </a:xfrm>
            <a:custGeom>
              <a:avLst/>
              <a:gdLst>
                <a:gd name="T0" fmla="*/ 0 w 116"/>
                <a:gd name="T1" fmla="*/ 33 h 58"/>
                <a:gd name="T2" fmla="*/ 116 w 116"/>
                <a:gd name="T3" fmla="*/ 58 h 58"/>
                <a:gd name="T4" fmla="*/ 0 w 116"/>
                <a:gd name="T5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58">
                  <a:moveTo>
                    <a:pt x="0" y="33"/>
                  </a:moveTo>
                  <a:cubicBezTo>
                    <a:pt x="0" y="33"/>
                    <a:pt x="86" y="17"/>
                    <a:pt x="116" y="58"/>
                  </a:cubicBezTo>
                  <a:cubicBezTo>
                    <a:pt x="116" y="58"/>
                    <a:pt x="92" y="0"/>
                    <a:pt x="0" y="33"/>
                  </a:cubicBezTo>
                  <a:close/>
                </a:path>
              </a:pathLst>
            </a:custGeom>
            <a:solidFill>
              <a:srgbClr val="702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7" name="î$1ïḑe">
              <a:extLst>
                <a:ext uri="{FF2B5EF4-FFF2-40B4-BE49-F238E27FC236}">
                  <a16:creationId xmlns:a16="http://schemas.microsoft.com/office/drawing/2014/main" id="{CF23E989-612D-3823-EC7A-5FCCDD537FA6}"/>
                </a:ext>
              </a:extLst>
            </p:cNvPr>
            <p:cNvSpPr/>
            <p:nvPr/>
          </p:nvSpPr>
          <p:spPr bwMode="auto">
            <a:xfrm>
              <a:off x="6561138" y="3886201"/>
              <a:ext cx="561975" cy="227013"/>
            </a:xfrm>
            <a:custGeom>
              <a:avLst/>
              <a:gdLst>
                <a:gd name="T0" fmla="*/ 0 w 293"/>
                <a:gd name="T1" fmla="*/ 22 h 118"/>
                <a:gd name="T2" fmla="*/ 86 w 293"/>
                <a:gd name="T3" fmla="*/ 45 h 118"/>
                <a:gd name="T4" fmla="*/ 293 w 293"/>
                <a:gd name="T5" fmla="*/ 70 h 118"/>
                <a:gd name="T6" fmla="*/ 100 w 293"/>
                <a:gd name="T7" fmla="*/ 37 h 118"/>
                <a:gd name="T8" fmla="*/ 0 w 293"/>
                <a:gd name="T9" fmla="*/ 22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118">
                  <a:moveTo>
                    <a:pt x="0" y="22"/>
                  </a:moveTo>
                  <a:cubicBezTo>
                    <a:pt x="0" y="22"/>
                    <a:pt x="38" y="17"/>
                    <a:pt x="86" y="45"/>
                  </a:cubicBezTo>
                  <a:cubicBezTo>
                    <a:pt x="141" y="78"/>
                    <a:pt x="248" y="118"/>
                    <a:pt x="293" y="70"/>
                  </a:cubicBezTo>
                  <a:cubicBezTo>
                    <a:pt x="293" y="70"/>
                    <a:pt x="232" y="114"/>
                    <a:pt x="100" y="37"/>
                  </a:cubicBezTo>
                  <a:cubicBezTo>
                    <a:pt x="37" y="0"/>
                    <a:pt x="0" y="22"/>
                    <a:pt x="0" y="22"/>
                  </a:cubicBezTo>
                  <a:close/>
                </a:path>
              </a:pathLst>
            </a:custGeom>
            <a:solidFill>
              <a:srgbClr val="702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8" name="íṣḻîḑê">
              <a:extLst>
                <a:ext uri="{FF2B5EF4-FFF2-40B4-BE49-F238E27FC236}">
                  <a16:creationId xmlns:a16="http://schemas.microsoft.com/office/drawing/2014/main" id="{F3DBF53F-84F0-CD78-123B-968DA0A3B650}"/>
                </a:ext>
              </a:extLst>
            </p:cNvPr>
            <p:cNvSpPr/>
            <p:nvPr/>
          </p:nvSpPr>
          <p:spPr bwMode="auto">
            <a:xfrm>
              <a:off x="6994526" y="4075113"/>
              <a:ext cx="328613" cy="85725"/>
            </a:xfrm>
            <a:custGeom>
              <a:avLst/>
              <a:gdLst>
                <a:gd name="T0" fmla="*/ 171 w 171"/>
                <a:gd name="T1" fmla="*/ 0 h 45"/>
                <a:gd name="T2" fmla="*/ 0 w 171"/>
                <a:gd name="T3" fmla="*/ 44 h 45"/>
                <a:gd name="T4" fmla="*/ 171 w 171"/>
                <a:gd name="T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1" h="45">
                  <a:moveTo>
                    <a:pt x="171" y="0"/>
                  </a:moveTo>
                  <a:cubicBezTo>
                    <a:pt x="171" y="0"/>
                    <a:pt x="95" y="45"/>
                    <a:pt x="0" y="44"/>
                  </a:cubicBezTo>
                  <a:cubicBezTo>
                    <a:pt x="0" y="44"/>
                    <a:pt x="70" y="34"/>
                    <a:pt x="171" y="0"/>
                  </a:cubicBezTo>
                  <a:close/>
                </a:path>
              </a:pathLst>
            </a:custGeom>
            <a:solidFill>
              <a:srgbClr val="702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9" name="iṡ1ïḍè">
              <a:extLst>
                <a:ext uri="{FF2B5EF4-FFF2-40B4-BE49-F238E27FC236}">
                  <a16:creationId xmlns:a16="http://schemas.microsoft.com/office/drawing/2014/main" id="{5AE29221-F916-D863-2A14-0D2D85A90D64}"/>
                </a:ext>
              </a:extLst>
            </p:cNvPr>
            <p:cNvSpPr/>
            <p:nvPr/>
          </p:nvSpPr>
          <p:spPr bwMode="auto">
            <a:xfrm>
              <a:off x="7161213" y="4097338"/>
              <a:ext cx="171450" cy="530225"/>
            </a:xfrm>
            <a:custGeom>
              <a:avLst/>
              <a:gdLst>
                <a:gd name="T0" fmla="*/ 89 w 89"/>
                <a:gd name="T1" fmla="*/ 0 h 277"/>
                <a:gd name="T2" fmla="*/ 39 w 89"/>
                <a:gd name="T3" fmla="*/ 143 h 277"/>
                <a:gd name="T4" fmla="*/ 24 w 89"/>
                <a:gd name="T5" fmla="*/ 199 h 277"/>
                <a:gd name="T6" fmla="*/ 59 w 89"/>
                <a:gd name="T7" fmla="*/ 170 h 277"/>
                <a:gd name="T8" fmla="*/ 0 w 89"/>
                <a:gd name="T9" fmla="*/ 277 h 277"/>
                <a:gd name="T10" fmla="*/ 75 w 89"/>
                <a:gd name="T11" fmla="*/ 142 h 277"/>
                <a:gd name="T12" fmla="*/ 51 w 89"/>
                <a:gd name="T13" fmla="*/ 162 h 277"/>
                <a:gd name="T14" fmla="*/ 49 w 89"/>
                <a:gd name="T15" fmla="*/ 135 h 277"/>
                <a:gd name="T16" fmla="*/ 89 w 89"/>
                <a:gd name="T17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277">
                  <a:moveTo>
                    <a:pt x="89" y="0"/>
                  </a:moveTo>
                  <a:cubicBezTo>
                    <a:pt x="89" y="0"/>
                    <a:pt x="37" y="59"/>
                    <a:pt x="39" y="143"/>
                  </a:cubicBezTo>
                  <a:cubicBezTo>
                    <a:pt x="39" y="143"/>
                    <a:pt x="36" y="185"/>
                    <a:pt x="24" y="199"/>
                  </a:cubicBezTo>
                  <a:cubicBezTo>
                    <a:pt x="24" y="199"/>
                    <a:pt x="49" y="183"/>
                    <a:pt x="59" y="170"/>
                  </a:cubicBezTo>
                  <a:cubicBezTo>
                    <a:pt x="59" y="170"/>
                    <a:pt x="51" y="236"/>
                    <a:pt x="0" y="277"/>
                  </a:cubicBezTo>
                  <a:cubicBezTo>
                    <a:pt x="0" y="277"/>
                    <a:pt x="71" y="244"/>
                    <a:pt x="75" y="142"/>
                  </a:cubicBezTo>
                  <a:cubicBezTo>
                    <a:pt x="75" y="142"/>
                    <a:pt x="59" y="159"/>
                    <a:pt x="51" y="162"/>
                  </a:cubicBezTo>
                  <a:cubicBezTo>
                    <a:pt x="51" y="162"/>
                    <a:pt x="49" y="153"/>
                    <a:pt x="49" y="135"/>
                  </a:cubicBezTo>
                  <a:cubicBezTo>
                    <a:pt x="49" y="135"/>
                    <a:pt x="46" y="91"/>
                    <a:pt x="89" y="0"/>
                  </a:cubicBezTo>
                  <a:close/>
                </a:path>
              </a:pathLst>
            </a:custGeom>
            <a:solidFill>
              <a:srgbClr val="702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0" name="iṥ1ídè">
              <a:extLst>
                <a:ext uri="{FF2B5EF4-FFF2-40B4-BE49-F238E27FC236}">
                  <a16:creationId xmlns:a16="http://schemas.microsoft.com/office/drawing/2014/main" id="{F450D2B4-23EB-5505-A79C-BA6FC67CF5F3}"/>
                </a:ext>
              </a:extLst>
            </p:cNvPr>
            <p:cNvSpPr/>
            <p:nvPr/>
          </p:nvSpPr>
          <p:spPr bwMode="auto">
            <a:xfrm>
              <a:off x="6249988" y="3787776"/>
              <a:ext cx="139700" cy="87313"/>
            </a:xfrm>
            <a:custGeom>
              <a:avLst/>
              <a:gdLst>
                <a:gd name="T0" fmla="*/ 0 w 73"/>
                <a:gd name="T1" fmla="*/ 46 h 46"/>
                <a:gd name="T2" fmla="*/ 73 w 73"/>
                <a:gd name="T3" fmla="*/ 0 h 46"/>
                <a:gd name="T4" fmla="*/ 0 w 73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46">
                  <a:moveTo>
                    <a:pt x="0" y="46"/>
                  </a:moveTo>
                  <a:cubicBezTo>
                    <a:pt x="0" y="46"/>
                    <a:pt x="29" y="12"/>
                    <a:pt x="73" y="0"/>
                  </a:cubicBezTo>
                  <a:cubicBezTo>
                    <a:pt x="73" y="0"/>
                    <a:pt x="26" y="3"/>
                    <a:pt x="0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1" name="ïšḷîḋe">
              <a:extLst>
                <a:ext uri="{FF2B5EF4-FFF2-40B4-BE49-F238E27FC236}">
                  <a16:creationId xmlns:a16="http://schemas.microsoft.com/office/drawing/2014/main" id="{5B482EA1-29AB-4399-0852-071EB0BCA22D}"/>
                </a:ext>
              </a:extLst>
            </p:cNvPr>
            <p:cNvSpPr/>
            <p:nvPr/>
          </p:nvSpPr>
          <p:spPr bwMode="auto">
            <a:xfrm>
              <a:off x="6740526" y="3978276"/>
              <a:ext cx="334963" cy="115888"/>
            </a:xfrm>
            <a:custGeom>
              <a:avLst/>
              <a:gdLst>
                <a:gd name="T0" fmla="*/ 0 w 175"/>
                <a:gd name="T1" fmla="*/ 0 h 60"/>
                <a:gd name="T2" fmla="*/ 175 w 175"/>
                <a:gd name="T3" fmla="*/ 37 h 60"/>
                <a:gd name="T4" fmla="*/ 0 w 175"/>
                <a:gd name="T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5" h="60">
                  <a:moveTo>
                    <a:pt x="0" y="0"/>
                  </a:moveTo>
                  <a:cubicBezTo>
                    <a:pt x="0" y="0"/>
                    <a:pt x="102" y="60"/>
                    <a:pt x="175" y="37"/>
                  </a:cubicBezTo>
                  <a:cubicBezTo>
                    <a:pt x="175" y="37"/>
                    <a:pt x="119" y="5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2" name="iṧľíďê">
              <a:extLst>
                <a:ext uri="{FF2B5EF4-FFF2-40B4-BE49-F238E27FC236}">
                  <a16:creationId xmlns:a16="http://schemas.microsoft.com/office/drawing/2014/main" id="{D8610D1B-0012-AF9C-BF3E-062E529E562C}"/>
                </a:ext>
              </a:extLst>
            </p:cNvPr>
            <p:cNvSpPr/>
            <p:nvPr/>
          </p:nvSpPr>
          <p:spPr bwMode="auto">
            <a:xfrm>
              <a:off x="7240588" y="4156076"/>
              <a:ext cx="50800" cy="184150"/>
            </a:xfrm>
            <a:custGeom>
              <a:avLst/>
              <a:gdLst>
                <a:gd name="T0" fmla="*/ 27 w 27"/>
                <a:gd name="T1" fmla="*/ 0 h 96"/>
                <a:gd name="T2" fmla="*/ 0 w 27"/>
                <a:gd name="T3" fmla="*/ 96 h 96"/>
                <a:gd name="T4" fmla="*/ 27 w 27"/>
                <a:gd name="T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96">
                  <a:moveTo>
                    <a:pt x="27" y="0"/>
                  </a:moveTo>
                  <a:cubicBezTo>
                    <a:pt x="27" y="0"/>
                    <a:pt x="0" y="43"/>
                    <a:pt x="0" y="96"/>
                  </a:cubicBezTo>
                  <a:cubicBezTo>
                    <a:pt x="0" y="96"/>
                    <a:pt x="4" y="56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3" name="i$lïḍê">
              <a:extLst>
                <a:ext uri="{FF2B5EF4-FFF2-40B4-BE49-F238E27FC236}">
                  <a16:creationId xmlns:a16="http://schemas.microsoft.com/office/drawing/2014/main" id="{AF720EED-004A-C22F-9BC4-069A9A21F02B}"/>
                </a:ext>
              </a:extLst>
            </p:cNvPr>
            <p:cNvSpPr/>
            <p:nvPr/>
          </p:nvSpPr>
          <p:spPr bwMode="auto">
            <a:xfrm>
              <a:off x="7188201" y="4391026"/>
              <a:ext cx="119063" cy="217488"/>
            </a:xfrm>
            <a:custGeom>
              <a:avLst/>
              <a:gdLst>
                <a:gd name="T0" fmla="*/ 57 w 62"/>
                <a:gd name="T1" fmla="*/ 0 h 114"/>
                <a:gd name="T2" fmla="*/ 0 w 62"/>
                <a:gd name="T3" fmla="*/ 114 h 114"/>
                <a:gd name="T4" fmla="*/ 57 w 62"/>
                <a:gd name="T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2" h="114">
                  <a:moveTo>
                    <a:pt x="57" y="0"/>
                  </a:moveTo>
                  <a:cubicBezTo>
                    <a:pt x="57" y="0"/>
                    <a:pt x="46" y="70"/>
                    <a:pt x="0" y="114"/>
                  </a:cubicBezTo>
                  <a:cubicBezTo>
                    <a:pt x="0" y="114"/>
                    <a:pt x="62" y="66"/>
                    <a:pt x="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4" name="ïSḻïḓè">
              <a:extLst>
                <a:ext uri="{FF2B5EF4-FFF2-40B4-BE49-F238E27FC236}">
                  <a16:creationId xmlns:a16="http://schemas.microsoft.com/office/drawing/2014/main" id="{7EF7604F-8120-1A0B-2B36-5638F37E0F91}"/>
                </a:ext>
              </a:extLst>
            </p:cNvPr>
            <p:cNvSpPr/>
            <p:nvPr/>
          </p:nvSpPr>
          <p:spPr bwMode="auto">
            <a:xfrm>
              <a:off x="6699251" y="3344863"/>
              <a:ext cx="704850" cy="303213"/>
            </a:xfrm>
            <a:custGeom>
              <a:avLst/>
              <a:gdLst>
                <a:gd name="T0" fmla="*/ 13 w 367"/>
                <a:gd name="T1" fmla="*/ 34 h 158"/>
                <a:gd name="T2" fmla="*/ 289 w 367"/>
                <a:gd name="T3" fmla="*/ 69 h 158"/>
                <a:gd name="T4" fmla="*/ 209 w 367"/>
                <a:gd name="T5" fmla="*/ 84 h 158"/>
                <a:gd name="T6" fmla="*/ 367 w 367"/>
                <a:gd name="T7" fmla="*/ 151 h 158"/>
                <a:gd name="T8" fmla="*/ 0 w 367"/>
                <a:gd name="T9" fmla="*/ 158 h 158"/>
                <a:gd name="T10" fmla="*/ 157 w 367"/>
                <a:gd name="T11" fmla="*/ 78 h 158"/>
                <a:gd name="T12" fmla="*/ 13 w 367"/>
                <a:gd name="T13" fmla="*/ 3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158">
                  <a:moveTo>
                    <a:pt x="13" y="34"/>
                  </a:moveTo>
                  <a:cubicBezTo>
                    <a:pt x="13" y="34"/>
                    <a:pt x="146" y="0"/>
                    <a:pt x="289" y="69"/>
                  </a:cubicBezTo>
                  <a:cubicBezTo>
                    <a:pt x="289" y="69"/>
                    <a:pt x="249" y="61"/>
                    <a:pt x="209" y="84"/>
                  </a:cubicBezTo>
                  <a:cubicBezTo>
                    <a:pt x="209" y="84"/>
                    <a:pt x="269" y="92"/>
                    <a:pt x="367" y="151"/>
                  </a:cubicBezTo>
                  <a:cubicBezTo>
                    <a:pt x="367" y="151"/>
                    <a:pt x="184" y="93"/>
                    <a:pt x="0" y="158"/>
                  </a:cubicBezTo>
                  <a:cubicBezTo>
                    <a:pt x="0" y="158"/>
                    <a:pt x="91" y="90"/>
                    <a:pt x="157" y="78"/>
                  </a:cubicBezTo>
                  <a:cubicBezTo>
                    <a:pt x="157" y="78"/>
                    <a:pt x="96" y="44"/>
                    <a:pt x="13" y="34"/>
                  </a:cubicBezTo>
                  <a:close/>
                </a:path>
              </a:pathLst>
            </a:custGeom>
            <a:solidFill>
              <a:srgbClr val="702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5" name="íṧlîḑe">
              <a:extLst>
                <a:ext uri="{FF2B5EF4-FFF2-40B4-BE49-F238E27FC236}">
                  <a16:creationId xmlns:a16="http://schemas.microsoft.com/office/drawing/2014/main" id="{9E2E13F0-0297-67BE-65B2-7C5AC3B7FE35}"/>
                </a:ext>
              </a:extLst>
            </p:cNvPr>
            <p:cNvSpPr/>
            <p:nvPr/>
          </p:nvSpPr>
          <p:spPr bwMode="auto">
            <a:xfrm>
              <a:off x="7299326" y="4135438"/>
              <a:ext cx="304800" cy="354013"/>
            </a:xfrm>
            <a:custGeom>
              <a:avLst/>
              <a:gdLst>
                <a:gd name="T0" fmla="*/ 159 w 159"/>
                <a:gd name="T1" fmla="*/ 42 h 185"/>
                <a:gd name="T2" fmla="*/ 62 w 159"/>
                <a:gd name="T3" fmla="*/ 170 h 185"/>
                <a:gd name="T4" fmla="*/ 78 w 159"/>
                <a:gd name="T5" fmla="*/ 125 h 185"/>
                <a:gd name="T6" fmla="*/ 0 w 159"/>
                <a:gd name="T7" fmla="*/ 185 h 185"/>
                <a:gd name="T8" fmla="*/ 101 w 159"/>
                <a:gd name="T9" fmla="*/ 0 h 185"/>
                <a:gd name="T10" fmla="*/ 96 w 159"/>
                <a:gd name="T11" fmla="*/ 101 h 185"/>
                <a:gd name="T12" fmla="*/ 159 w 159"/>
                <a:gd name="T13" fmla="*/ 4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185">
                  <a:moveTo>
                    <a:pt x="159" y="42"/>
                  </a:moveTo>
                  <a:cubicBezTo>
                    <a:pt x="159" y="42"/>
                    <a:pt x="138" y="118"/>
                    <a:pt x="62" y="170"/>
                  </a:cubicBezTo>
                  <a:cubicBezTo>
                    <a:pt x="62" y="170"/>
                    <a:pt x="78" y="152"/>
                    <a:pt x="78" y="125"/>
                  </a:cubicBezTo>
                  <a:cubicBezTo>
                    <a:pt x="78" y="125"/>
                    <a:pt x="57" y="153"/>
                    <a:pt x="0" y="185"/>
                  </a:cubicBezTo>
                  <a:cubicBezTo>
                    <a:pt x="0" y="185"/>
                    <a:pt x="81" y="110"/>
                    <a:pt x="101" y="0"/>
                  </a:cubicBezTo>
                  <a:cubicBezTo>
                    <a:pt x="101" y="0"/>
                    <a:pt x="109" y="65"/>
                    <a:pt x="96" y="101"/>
                  </a:cubicBezTo>
                  <a:cubicBezTo>
                    <a:pt x="96" y="101"/>
                    <a:pt x="130" y="81"/>
                    <a:pt x="159" y="42"/>
                  </a:cubicBezTo>
                  <a:close/>
                </a:path>
              </a:pathLst>
            </a:custGeom>
            <a:solidFill>
              <a:srgbClr val="702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6" name="ïS1îdé">
              <a:extLst>
                <a:ext uri="{FF2B5EF4-FFF2-40B4-BE49-F238E27FC236}">
                  <a16:creationId xmlns:a16="http://schemas.microsoft.com/office/drawing/2014/main" id="{B3354C28-4894-BAEB-12D9-EDB1690DA767}"/>
                </a:ext>
              </a:extLst>
            </p:cNvPr>
            <p:cNvSpPr/>
            <p:nvPr/>
          </p:nvSpPr>
          <p:spPr bwMode="auto">
            <a:xfrm>
              <a:off x="5129213" y="4384676"/>
              <a:ext cx="742950" cy="1033463"/>
            </a:xfrm>
            <a:custGeom>
              <a:avLst/>
              <a:gdLst>
                <a:gd name="T0" fmla="*/ 0 w 387"/>
                <a:gd name="T1" fmla="*/ 425 h 540"/>
                <a:gd name="T2" fmla="*/ 62 w 387"/>
                <a:gd name="T3" fmla="*/ 210 h 540"/>
                <a:gd name="T4" fmla="*/ 325 w 387"/>
                <a:gd name="T5" fmla="*/ 5 h 540"/>
                <a:gd name="T6" fmla="*/ 375 w 387"/>
                <a:gd name="T7" fmla="*/ 55 h 540"/>
                <a:gd name="T8" fmla="*/ 323 w 387"/>
                <a:gd name="T9" fmla="*/ 154 h 540"/>
                <a:gd name="T10" fmla="*/ 322 w 387"/>
                <a:gd name="T11" fmla="*/ 210 h 540"/>
                <a:gd name="T12" fmla="*/ 338 w 387"/>
                <a:gd name="T13" fmla="*/ 280 h 540"/>
                <a:gd name="T14" fmla="*/ 343 w 387"/>
                <a:gd name="T15" fmla="*/ 371 h 540"/>
                <a:gd name="T16" fmla="*/ 206 w 387"/>
                <a:gd name="T17" fmla="*/ 449 h 540"/>
                <a:gd name="T18" fmla="*/ 127 w 387"/>
                <a:gd name="T19" fmla="*/ 395 h 540"/>
                <a:gd name="T20" fmla="*/ 0 w 387"/>
                <a:gd name="T21" fmla="*/ 425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7" h="540">
                  <a:moveTo>
                    <a:pt x="0" y="425"/>
                  </a:moveTo>
                  <a:cubicBezTo>
                    <a:pt x="0" y="425"/>
                    <a:pt x="27" y="264"/>
                    <a:pt x="62" y="210"/>
                  </a:cubicBezTo>
                  <a:cubicBezTo>
                    <a:pt x="96" y="155"/>
                    <a:pt x="297" y="9"/>
                    <a:pt x="325" y="5"/>
                  </a:cubicBezTo>
                  <a:cubicBezTo>
                    <a:pt x="354" y="0"/>
                    <a:pt x="387" y="14"/>
                    <a:pt x="375" y="55"/>
                  </a:cubicBezTo>
                  <a:cubicBezTo>
                    <a:pt x="375" y="55"/>
                    <a:pt x="366" y="91"/>
                    <a:pt x="323" y="154"/>
                  </a:cubicBezTo>
                  <a:cubicBezTo>
                    <a:pt x="312" y="170"/>
                    <a:pt x="302" y="179"/>
                    <a:pt x="322" y="210"/>
                  </a:cubicBezTo>
                  <a:cubicBezTo>
                    <a:pt x="342" y="242"/>
                    <a:pt x="330" y="264"/>
                    <a:pt x="338" y="280"/>
                  </a:cubicBezTo>
                  <a:cubicBezTo>
                    <a:pt x="347" y="296"/>
                    <a:pt x="360" y="328"/>
                    <a:pt x="343" y="371"/>
                  </a:cubicBezTo>
                  <a:cubicBezTo>
                    <a:pt x="326" y="415"/>
                    <a:pt x="252" y="451"/>
                    <a:pt x="206" y="449"/>
                  </a:cubicBezTo>
                  <a:cubicBezTo>
                    <a:pt x="161" y="447"/>
                    <a:pt x="134" y="412"/>
                    <a:pt x="127" y="395"/>
                  </a:cubicBezTo>
                  <a:cubicBezTo>
                    <a:pt x="127" y="395"/>
                    <a:pt x="84" y="540"/>
                    <a:pt x="0" y="425"/>
                  </a:cubicBezTo>
                </a:path>
              </a:pathLst>
            </a:custGeom>
            <a:solidFill>
              <a:srgbClr val="B01E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7" name="íṧľïḑé">
              <a:extLst>
                <a:ext uri="{FF2B5EF4-FFF2-40B4-BE49-F238E27FC236}">
                  <a16:creationId xmlns:a16="http://schemas.microsoft.com/office/drawing/2014/main" id="{D02738E3-436A-B665-F0D1-5BCDC58A2C25}"/>
                </a:ext>
              </a:extLst>
            </p:cNvPr>
            <p:cNvSpPr/>
            <p:nvPr/>
          </p:nvSpPr>
          <p:spPr bwMode="auto">
            <a:xfrm>
              <a:off x="5126038" y="4386263"/>
              <a:ext cx="731838" cy="904875"/>
            </a:xfrm>
            <a:custGeom>
              <a:avLst/>
              <a:gdLst>
                <a:gd name="T0" fmla="*/ 3 w 382"/>
                <a:gd name="T1" fmla="*/ 423 h 472"/>
                <a:gd name="T2" fmla="*/ 31 w 382"/>
                <a:gd name="T3" fmla="*/ 298 h 472"/>
                <a:gd name="T4" fmla="*/ 61 w 382"/>
                <a:gd name="T5" fmla="*/ 216 h 472"/>
                <a:gd name="T6" fmla="*/ 99 w 382"/>
                <a:gd name="T7" fmla="*/ 171 h 472"/>
                <a:gd name="T8" fmla="*/ 234 w 382"/>
                <a:gd name="T9" fmla="*/ 62 h 472"/>
                <a:gd name="T10" fmla="*/ 295 w 382"/>
                <a:gd name="T11" fmla="*/ 21 h 472"/>
                <a:gd name="T12" fmla="*/ 340 w 382"/>
                <a:gd name="T13" fmla="*/ 4 h 472"/>
                <a:gd name="T14" fmla="*/ 377 w 382"/>
                <a:gd name="T15" fmla="*/ 31 h 472"/>
                <a:gd name="T16" fmla="*/ 374 w 382"/>
                <a:gd name="T17" fmla="*/ 60 h 472"/>
                <a:gd name="T18" fmla="*/ 335 w 382"/>
                <a:gd name="T19" fmla="*/ 136 h 472"/>
                <a:gd name="T20" fmla="*/ 313 w 382"/>
                <a:gd name="T21" fmla="*/ 172 h 472"/>
                <a:gd name="T22" fmla="*/ 322 w 382"/>
                <a:gd name="T23" fmla="*/ 208 h 472"/>
                <a:gd name="T24" fmla="*/ 335 w 382"/>
                <a:gd name="T25" fmla="*/ 256 h 472"/>
                <a:gd name="T26" fmla="*/ 336 w 382"/>
                <a:gd name="T27" fmla="*/ 273 h 472"/>
                <a:gd name="T28" fmla="*/ 342 w 382"/>
                <a:gd name="T29" fmla="*/ 286 h 472"/>
                <a:gd name="T30" fmla="*/ 343 w 382"/>
                <a:gd name="T31" fmla="*/ 372 h 472"/>
                <a:gd name="T32" fmla="*/ 274 w 382"/>
                <a:gd name="T33" fmla="*/ 432 h 472"/>
                <a:gd name="T34" fmla="*/ 186 w 382"/>
                <a:gd name="T35" fmla="*/ 443 h 472"/>
                <a:gd name="T36" fmla="*/ 130 w 382"/>
                <a:gd name="T37" fmla="*/ 393 h 472"/>
                <a:gd name="T38" fmla="*/ 128 w 382"/>
                <a:gd name="T39" fmla="*/ 394 h 472"/>
                <a:gd name="T40" fmla="*/ 98 w 382"/>
                <a:gd name="T41" fmla="*/ 450 h 472"/>
                <a:gd name="T42" fmla="*/ 58 w 382"/>
                <a:gd name="T43" fmla="*/ 466 h 472"/>
                <a:gd name="T44" fmla="*/ 3 w 382"/>
                <a:gd name="T45" fmla="*/ 423 h 472"/>
                <a:gd name="T46" fmla="*/ 1 w 382"/>
                <a:gd name="T47" fmla="*/ 425 h 472"/>
                <a:gd name="T48" fmla="*/ 56 w 382"/>
                <a:gd name="T49" fmla="*/ 469 h 472"/>
                <a:gd name="T50" fmla="*/ 96 w 382"/>
                <a:gd name="T51" fmla="*/ 454 h 472"/>
                <a:gd name="T52" fmla="*/ 130 w 382"/>
                <a:gd name="T53" fmla="*/ 394 h 472"/>
                <a:gd name="T54" fmla="*/ 128 w 382"/>
                <a:gd name="T55" fmla="*/ 395 h 472"/>
                <a:gd name="T56" fmla="*/ 191 w 382"/>
                <a:gd name="T57" fmla="*/ 447 h 472"/>
                <a:gd name="T58" fmla="*/ 285 w 382"/>
                <a:gd name="T59" fmla="*/ 429 h 472"/>
                <a:gd name="T60" fmla="*/ 348 w 382"/>
                <a:gd name="T61" fmla="*/ 365 h 472"/>
                <a:gd name="T62" fmla="*/ 342 w 382"/>
                <a:gd name="T63" fmla="*/ 280 h 472"/>
                <a:gd name="T64" fmla="*/ 337 w 382"/>
                <a:gd name="T65" fmla="*/ 245 h 472"/>
                <a:gd name="T66" fmla="*/ 333 w 382"/>
                <a:gd name="T67" fmla="*/ 225 h 472"/>
                <a:gd name="T68" fmla="*/ 319 w 382"/>
                <a:gd name="T69" fmla="*/ 198 h 472"/>
                <a:gd name="T70" fmla="*/ 322 w 382"/>
                <a:gd name="T71" fmla="*/ 159 h 472"/>
                <a:gd name="T72" fmla="*/ 352 w 382"/>
                <a:gd name="T73" fmla="*/ 111 h 472"/>
                <a:gd name="T74" fmla="*/ 377 w 382"/>
                <a:gd name="T75" fmla="*/ 55 h 472"/>
                <a:gd name="T76" fmla="*/ 377 w 382"/>
                <a:gd name="T77" fmla="*/ 21 h 472"/>
                <a:gd name="T78" fmla="*/ 342 w 382"/>
                <a:gd name="T79" fmla="*/ 1 h 472"/>
                <a:gd name="T80" fmla="*/ 301 w 382"/>
                <a:gd name="T81" fmla="*/ 15 h 472"/>
                <a:gd name="T82" fmla="*/ 242 w 382"/>
                <a:gd name="T83" fmla="*/ 54 h 472"/>
                <a:gd name="T84" fmla="*/ 107 w 382"/>
                <a:gd name="T85" fmla="*/ 161 h 472"/>
                <a:gd name="T86" fmla="*/ 65 w 382"/>
                <a:gd name="T87" fmla="*/ 205 h 472"/>
                <a:gd name="T88" fmla="*/ 36 w 382"/>
                <a:gd name="T89" fmla="*/ 272 h 472"/>
                <a:gd name="T90" fmla="*/ 1 w 382"/>
                <a:gd name="T91" fmla="*/ 419 h 472"/>
                <a:gd name="T92" fmla="*/ 1 w 382"/>
                <a:gd name="T93" fmla="*/ 424 h 472"/>
                <a:gd name="T94" fmla="*/ 3 w 382"/>
                <a:gd name="T95" fmla="*/ 423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2" h="472">
                  <a:moveTo>
                    <a:pt x="3" y="423"/>
                  </a:moveTo>
                  <a:cubicBezTo>
                    <a:pt x="10" y="381"/>
                    <a:pt x="19" y="339"/>
                    <a:pt x="31" y="298"/>
                  </a:cubicBezTo>
                  <a:cubicBezTo>
                    <a:pt x="38" y="270"/>
                    <a:pt x="47" y="241"/>
                    <a:pt x="61" y="216"/>
                  </a:cubicBezTo>
                  <a:cubicBezTo>
                    <a:pt x="70" y="198"/>
                    <a:pt x="85" y="184"/>
                    <a:pt x="99" y="171"/>
                  </a:cubicBezTo>
                  <a:cubicBezTo>
                    <a:pt x="141" y="131"/>
                    <a:pt x="187" y="96"/>
                    <a:pt x="234" y="62"/>
                  </a:cubicBezTo>
                  <a:cubicBezTo>
                    <a:pt x="254" y="48"/>
                    <a:pt x="274" y="34"/>
                    <a:pt x="295" y="21"/>
                  </a:cubicBezTo>
                  <a:cubicBezTo>
                    <a:pt x="310" y="12"/>
                    <a:pt x="323" y="4"/>
                    <a:pt x="340" y="4"/>
                  </a:cubicBezTo>
                  <a:cubicBezTo>
                    <a:pt x="357" y="5"/>
                    <a:pt x="374" y="14"/>
                    <a:pt x="377" y="31"/>
                  </a:cubicBezTo>
                  <a:cubicBezTo>
                    <a:pt x="379" y="41"/>
                    <a:pt x="377" y="51"/>
                    <a:pt x="374" y="60"/>
                  </a:cubicBezTo>
                  <a:cubicBezTo>
                    <a:pt x="365" y="87"/>
                    <a:pt x="350" y="112"/>
                    <a:pt x="335" y="136"/>
                  </a:cubicBezTo>
                  <a:cubicBezTo>
                    <a:pt x="328" y="148"/>
                    <a:pt x="317" y="159"/>
                    <a:pt x="313" y="172"/>
                  </a:cubicBezTo>
                  <a:cubicBezTo>
                    <a:pt x="309" y="185"/>
                    <a:pt x="316" y="198"/>
                    <a:pt x="322" y="208"/>
                  </a:cubicBezTo>
                  <a:cubicBezTo>
                    <a:pt x="331" y="224"/>
                    <a:pt x="335" y="238"/>
                    <a:pt x="335" y="256"/>
                  </a:cubicBezTo>
                  <a:cubicBezTo>
                    <a:pt x="335" y="262"/>
                    <a:pt x="335" y="267"/>
                    <a:pt x="336" y="273"/>
                  </a:cubicBezTo>
                  <a:cubicBezTo>
                    <a:pt x="337" y="278"/>
                    <a:pt x="340" y="282"/>
                    <a:pt x="342" y="286"/>
                  </a:cubicBezTo>
                  <a:cubicBezTo>
                    <a:pt x="355" y="314"/>
                    <a:pt x="354" y="344"/>
                    <a:pt x="343" y="372"/>
                  </a:cubicBezTo>
                  <a:cubicBezTo>
                    <a:pt x="332" y="400"/>
                    <a:pt x="301" y="420"/>
                    <a:pt x="274" y="432"/>
                  </a:cubicBezTo>
                  <a:cubicBezTo>
                    <a:pt x="247" y="444"/>
                    <a:pt x="215" y="452"/>
                    <a:pt x="186" y="443"/>
                  </a:cubicBezTo>
                  <a:cubicBezTo>
                    <a:pt x="162" y="435"/>
                    <a:pt x="141" y="416"/>
                    <a:pt x="130" y="393"/>
                  </a:cubicBezTo>
                  <a:cubicBezTo>
                    <a:pt x="129" y="392"/>
                    <a:pt x="128" y="394"/>
                    <a:pt x="128" y="394"/>
                  </a:cubicBezTo>
                  <a:cubicBezTo>
                    <a:pt x="122" y="414"/>
                    <a:pt x="112" y="435"/>
                    <a:pt x="98" y="450"/>
                  </a:cubicBezTo>
                  <a:cubicBezTo>
                    <a:pt x="88" y="461"/>
                    <a:pt x="74" y="469"/>
                    <a:pt x="58" y="466"/>
                  </a:cubicBezTo>
                  <a:cubicBezTo>
                    <a:pt x="35" y="463"/>
                    <a:pt x="16" y="441"/>
                    <a:pt x="3" y="423"/>
                  </a:cubicBezTo>
                  <a:cubicBezTo>
                    <a:pt x="2" y="421"/>
                    <a:pt x="0" y="424"/>
                    <a:pt x="1" y="425"/>
                  </a:cubicBezTo>
                  <a:cubicBezTo>
                    <a:pt x="14" y="443"/>
                    <a:pt x="32" y="464"/>
                    <a:pt x="56" y="469"/>
                  </a:cubicBezTo>
                  <a:cubicBezTo>
                    <a:pt x="71" y="472"/>
                    <a:pt x="85" y="465"/>
                    <a:pt x="96" y="454"/>
                  </a:cubicBezTo>
                  <a:cubicBezTo>
                    <a:pt x="112" y="439"/>
                    <a:pt x="123" y="416"/>
                    <a:pt x="130" y="394"/>
                  </a:cubicBezTo>
                  <a:cubicBezTo>
                    <a:pt x="129" y="395"/>
                    <a:pt x="128" y="395"/>
                    <a:pt x="128" y="395"/>
                  </a:cubicBezTo>
                  <a:cubicBezTo>
                    <a:pt x="140" y="421"/>
                    <a:pt x="164" y="440"/>
                    <a:pt x="191" y="447"/>
                  </a:cubicBezTo>
                  <a:cubicBezTo>
                    <a:pt x="223" y="455"/>
                    <a:pt x="257" y="443"/>
                    <a:pt x="285" y="429"/>
                  </a:cubicBezTo>
                  <a:cubicBezTo>
                    <a:pt x="312" y="415"/>
                    <a:pt x="337" y="394"/>
                    <a:pt x="348" y="365"/>
                  </a:cubicBezTo>
                  <a:cubicBezTo>
                    <a:pt x="358" y="337"/>
                    <a:pt x="356" y="307"/>
                    <a:pt x="342" y="280"/>
                  </a:cubicBezTo>
                  <a:cubicBezTo>
                    <a:pt x="337" y="269"/>
                    <a:pt x="338" y="257"/>
                    <a:pt x="337" y="245"/>
                  </a:cubicBezTo>
                  <a:cubicBezTo>
                    <a:pt x="337" y="238"/>
                    <a:pt x="336" y="231"/>
                    <a:pt x="333" y="225"/>
                  </a:cubicBezTo>
                  <a:cubicBezTo>
                    <a:pt x="330" y="215"/>
                    <a:pt x="324" y="207"/>
                    <a:pt x="319" y="198"/>
                  </a:cubicBezTo>
                  <a:cubicBezTo>
                    <a:pt x="312" y="184"/>
                    <a:pt x="313" y="172"/>
                    <a:pt x="322" y="159"/>
                  </a:cubicBezTo>
                  <a:cubicBezTo>
                    <a:pt x="332" y="144"/>
                    <a:pt x="343" y="128"/>
                    <a:pt x="352" y="111"/>
                  </a:cubicBezTo>
                  <a:cubicBezTo>
                    <a:pt x="362" y="93"/>
                    <a:pt x="372" y="74"/>
                    <a:pt x="377" y="55"/>
                  </a:cubicBezTo>
                  <a:cubicBezTo>
                    <a:pt x="381" y="43"/>
                    <a:pt x="382" y="32"/>
                    <a:pt x="377" y="21"/>
                  </a:cubicBezTo>
                  <a:cubicBezTo>
                    <a:pt x="370" y="8"/>
                    <a:pt x="355" y="2"/>
                    <a:pt x="342" y="1"/>
                  </a:cubicBezTo>
                  <a:cubicBezTo>
                    <a:pt x="326" y="0"/>
                    <a:pt x="314" y="8"/>
                    <a:pt x="301" y="15"/>
                  </a:cubicBezTo>
                  <a:cubicBezTo>
                    <a:pt x="281" y="27"/>
                    <a:pt x="261" y="41"/>
                    <a:pt x="242" y="54"/>
                  </a:cubicBezTo>
                  <a:cubicBezTo>
                    <a:pt x="195" y="87"/>
                    <a:pt x="150" y="122"/>
                    <a:pt x="107" y="161"/>
                  </a:cubicBezTo>
                  <a:cubicBezTo>
                    <a:pt x="93" y="174"/>
                    <a:pt x="77" y="188"/>
                    <a:pt x="65" y="205"/>
                  </a:cubicBezTo>
                  <a:cubicBezTo>
                    <a:pt x="51" y="225"/>
                    <a:pt x="44" y="249"/>
                    <a:pt x="36" y="272"/>
                  </a:cubicBezTo>
                  <a:cubicBezTo>
                    <a:pt x="21" y="320"/>
                    <a:pt x="10" y="370"/>
                    <a:pt x="1" y="419"/>
                  </a:cubicBezTo>
                  <a:cubicBezTo>
                    <a:pt x="1" y="421"/>
                    <a:pt x="1" y="423"/>
                    <a:pt x="1" y="424"/>
                  </a:cubicBezTo>
                  <a:cubicBezTo>
                    <a:pt x="0" y="426"/>
                    <a:pt x="3" y="424"/>
                    <a:pt x="3" y="423"/>
                  </a:cubicBezTo>
                </a:path>
              </a:pathLst>
            </a:custGeom>
            <a:solidFill>
              <a:srgbClr val="691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8" name="íṧľiḓe">
              <a:extLst>
                <a:ext uri="{FF2B5EF4-FFF2-40B4-BE49-F238E27FC236}">
                  <a16:creationId xmlns:a16="http://schemas.microsoft.com/office/drawing/2014/main" id="{22DFDEA3-21F5-1F38-3E95-A2A7BCCDD30B}"/>
                </a:ext>
              </a:extLst>
            </p:cNvPr>
            <p:cNvSpPr/>
            <p:nvPr/>
          </p:nvSpPr>
          <p:spPr bwMode="auto">
            <a:xfrm>
              <a:off x="5129213" y="5203826"/>
              <a:ext cx="25400" cy="34925"/>
            </a:xfrm>
            <a:custGeom>
              <a:avLst/>
              <a:gdLst>
                <a:gd name="T0" fmla="*/ 0 w 13"/>
                <a:gd name="T1" fmla="*/ 0 h 18"/>
                <a:gd name="T2" fmla="*/ 10 w 13"/>
                <a:gd name="T3" fmla="*/ 18 h 18"/>
                <a:gd name="T4" fmla="*/ 13 w 13"/>
                <a:gd name="T5" fmla="*/ 16 h 18"/>
                <a:gd name="T6" fmla="*/ 0 w 13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8">
                  <a:moveTo>
                    <a:pt x="0" y="0"/>
                  </a:moveTo>
                  <a:cubicBezTo>
                    <a:pt x="3" y="13"/>
                    <a:pt x="7" y="18"/>
                    <a:pt x="10" y="18"/>
                  </a:cubicBezTo>
                  <a:cubicBezTo>
                    <a:pt x="11" y="18"/>
                    <a:pt x="12" y="17"/>
                    <a:pt x="13" y="16"/>
                  </a:cubicBezTo>
                  <a:cubicBezTo>
                    <a:pt x="9" y="11"/>
                    <a:pt x="4" y="5"/>
                    <a:pt x="0" y="0"/>
                  </a:cubicBezTo>
                </a:path>
              </a:pathLst>
            </a:custGeom>
            <a:solidFill>
              <a:srgbClr val="C8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9" name="iSlíḑe">
              <a:extLst>
                <a:ext uri="{FF2B5EF4-FFF2-40B4-BE49-F238E27FC236}">
                  <a16:creationId xmlns:a16="http://schemas.microsoft.com/office/drawing/2014/main" id="{B4EAABF8-E3B5-E206-5C93-3A8EF2593ADB}"/>
                </a:ext>
              </a:extLst>
            </p:cNvPr>
            <p:cNvSpPr/>
            <p:nvPr/>
          </p:nvSpPr>
          <p:spPr bwMode="auto">
            <a:xfrm>
              <a:off x="5132388" y="4494213"/>
              <a:ext cx="712788" cy="736600"/>
            </a:xfrm>
            <a:custGeom>
              <a:avLst/>
              <a:gdLst>
                <a:gd name="T0" fmla="*/ 190 w 372"/>
                <a:gd name="T1" fmla="*/ 133 h 385"/>
                <a:gd name="T2" fmla="*/ 54 w 372"/>
                <a:gd name="T3" fmla="*/ 168 h 385"/>
                <a:gd name="T4" fmla="*/ 28 w 372"/>
                <a:gd name="T5" fmla="*/ 242 h 385"/>
                <a:gd name="T6" fmla="*/ 0 w 372"/>
                <a:gd name="T7" fmla="*/ 367 h 385"/>
                <a:gd name="T8" fmla="*/ 14 w 372"/>
                <a:gd name="T9" fmla="*/ 385 h 385"/>
                <a:gd name="T10" fmla="*/ 49 w 372"/>
                <a:gd name="T11" fmla="*/ 222 h 385"/>
                <a:gd name="T12" fmla="*/ 99 w 372"/>
                <a:gd name="T13" fmla="*/ 169 h 385"/>
                <a:gd name="T14" fmla="*/ 105 w 372"/>
                <a:gd name="T15" fmla="*/ 169 h 385"/>
                <a:gd name="T16" fmla="*/ 121 w 372"/>
                <a:gd name="T17" fmla="*/ 170 h 385"/>
                <a:gd name="T18" fmla="*/ 243 w 372"/>
                <a:gd name="T19" fmla="*/ 140 h 385"/>
                <a:gd name="T20" fmla="*/ 190 w 372"/>
                <a:gd name="T21" fmla="*/ 133 h 385"/>
                <a:gd name="T22" fmla="*/ 353 w 372"/>
                <a:gd name="T23" fmla="*/ 24 h 385"/>
                <a:gd name="T24" fmla="*/ 312 w 372"/>
                <a:gd name="T25" fmla="*/ 64 h 385"/>
                <a:gd name="T26" fmla="*/ 284 w 372"/>
                <a:gd name="T27" fmla="*/ 85 h 385"/>
                <a:gd name="T28" fmla="*/ 282 w 372"/>
                <a:gd name="T29" fmla="*/ 86 h 385"/>
                <a:gd name="T30" fmla="*/ 277 w 372"/>
                <a:gd name="T31" fmla="*/ 89 h 385"/>
                <a:gd name="T32" fmla="*/ 282 w 372"/>
                <a:gd name="T33" fmla="*/ 116 h 385"/>
                <a:gd name="T34" fmla="*/ 309 w 372"/>
                <a:gd name="T35" fmla="*/ 85 h 385"/>
                <a:gd name="T36" fmla="*/ 353 w 372"/>
                <a:gd name="T37" fmla="*/ 24 h 385"/>
                <a:gd name="T38" fmla="*/ 372 w 372"/>
                <a:gd name="T39" fmla="*/ 0 h 385"/>
                <a:gd name="T40" fmla="*/ 372 w 372"/>
                <a:gd name="T41" fmla="*/ 0 h 385"/>
                <a:gd name="T42" fmla="*/ 372 w 372"/>
                <a:gd name="T43" fmla="*/ 0 h 385"/>
                <a:gd name="T44" fmla="*/ 372 w 372"/>
                <a:gd name="T45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2" h="385">
                  <a:moveTo>
                    <a:pt x="190" y="133"/>
                  </a:moveTo>
                  <a:cubicBezTo>
                    <a:pt x="147" y="150"/>
                    <a:pt x="100" y="162"/>
                    <a:pt x="54" y="168"/>
                  </a:cubicBezTo>
                  <a:cubicBezTo>
                    <a:pt x="42" y="191"/>
                    <a:pt x="35" y="217"/>
                    <a:pt x="28" y="242"/>
                  </a:cubicBezTo>
                  <a:cubicBezTo>
                    <a:pt x="16" y="283"/>
                    <a:pt x="7" y="325"/>
                    <a:pt x="0" y="367"/>
                  </a:cubicBezTo>
                  <a:cubicBezTo>
                    <a:pt x="4" y="372"/>
                    <a:pt x="9" y="379"/>
                    <a:pt x="14" y="385"/>
                  </a:cubicBezTo>
                  <a:cubicBezTo>
                    <a:pt x="31" y="359"/>
                    <a:pt x="49" y="222"/>
                    <a:pt x="49" y="222"/>
                  </a:cubicBezTo>
                  <a:cubicBezTo>
                    <a:pt x="53" y="191"/>
                    <a:pt x="59" y="169"/>
                    <a:pt x="99" y="169"/>
                  </a:cubicBezTo>
                  <a:cubicBezTo>
                    <a:pt x="101" y="169"/>
                    <a:pt x="103" y="169"/>
                    <a:pt x="105" y="169"/>
                  </a:cubicBezTo>
                  <a:cubicBezTo>
                    <a:pt x="110" y="170"/>
                    <a:pt x="116" y="170"/>
                    <a:pt x="121" y="170"/>
                  </a:cubicBezTo>
                  <a:cubicBezTo>
                    <a:pt x="160" y="170"/>
                    <a:pt x="201" y="162"/>
                    <a:pt x="243" y="140"/>
                  </a:cubicBezTo>
                  <a:cubicBezTo>
                    <a:pt x="226" y="136"/>
                    <a:pt x="208" y="134"/>
                    <a:pt x="190" y="133"/>
                  </a:cubicBezTo>
                  <a:moveTo>
                    <a:pt x="353" y="24"/>
                  </a:moveTo>
                  <a:cubicBezTo>
                    <a:pt x="341" y="38"/>
                    <a:pt x="327" y="51"/>
                    <a:pt x="312" y="64"/>
                  </a:cubicBezTo>
                  <a:cubicBezTo>
                    <a:pt x="296" y="78"/>
                    <a:pt x="284" y="85"/>
                    <a:pt x="284" y="85"/>
                  </a:cubicBezTo>
                  <a:cubicBezTo>
                    <a:pt x="282" y="86"/>
                    <a:pt x="282" y="86"/>
                    <a:pt x="282" y="86"/>
                  </a:cubicBezTo>
                  <a:cubicBezTo>
                    <a:pt x="280" y="87"/>
                    <a:pt x="279" y="88"/>
                    <a:pt x="277" y="89"/>
                  </a:cubicBezTo>
                  <a:cubicBezTo>
                    <a:pt x="279" y="98"/>
                    <a:pt x="281" y="107"/>
                    <a:pt x="282" y="116"/>
                  </a:cubicBezTo>
                  <a:cubicBezTo>
                    <a:pt x="295" y="105"/>
                    <a:pt x="301" y="96"/>
                    <a:pt x="309" y="85"/>
                  </a:cubicBezTo>
                  <a:cubicBezTo>
                    <a:pt x="325" y="61"/>
                    <a:pt x="341" y="39"/>
                    <a:pt x="353" y="24"/>
                  </a:cubicBezTo>
                  <a:moveTo>
                    <a:pt x="372" y="0"/>
                  </a:moveTo>
                  <a:cubicBezTo>
                    <a:pt x="372" y="0"/>
                    <a:pt x="372" y="0"/>
                    <a:pt x="372" y="0"/>
                  </a:cubicBezTo>
                  <a:cubicBezTo>
                    <a:pt x="372" y="0"/>
                    <a:pt x="372" y="0"/>
                    <a:pt x="372" y="0"/>
                  </a:cubicBezTo>
                  <a:cubicBezTo>
                    <a:pt x="372" y="0"/>
                    <a:pt x="372" y="0"/>
                    <a:pt x="372" y="0"/>
                  </a:cubicBezTo>
                </a:path>
              </a:pathLst>
            </a:custGeom>
            <a:solidFill>
              <a:srgbClr val="922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0" name="íš1íḋè">
              <a:extLst>
                <a:ext uri="{FF2B5EF4-FFF2-40B4-BE49-F238E27FC236}">
                  <a16:creationId xmlns:a16="http://schemas.microsoft.com/office/drawing/2014/main" id="{FE3CFB43-5FB8-54F4-5073-1274496078DD}"/>
                </a:ext>
              </a:extLst>
            </p:cNvPr>
            <p:cNvSpPr/>
            <p:nvPr/>
          </p:nvSpPr>
          <p:spPr bwMode="auto">
            <a:xfrm>
              <a:off x="5129213" y="4489451"/>
              <a:ext cx="719138" cy="746125"/>
            </a:xfrm>
            <a:custGeom>
              <a:avLst/>
              <a:gdLst>
                <a:gd name="T0" fmla="*/ 55 w 375"/>
                <a:gd name="T1" fmla="*/ 170 h 389"/>
                <a:gd name="T2" fmla="*/ 54 w 375"/>
                <a:gd name="T3" fmla="*/ 170 h 389"/>
                <a:gd name="T4" fmla="*/ 0 w 375"/>
                <a:gd name="T5" fmla="*/ 370 h 389"/>
                <a:gd name="T6" fmla="*/ 0 w 375"/>
                <a:gd name="T7" fmla="*/ 373 h 389"/>
                <a:gd name="T8" fmla="*/ 13 w 375"/>
                <a:gd name="T9" fmla="*/ 389 h 389"/>
                <a:gd name="T10" fmla="*/ 15 w 375"/>
                <a:gd name="T11" fmla="*/ 387 h 389"/>
                <a:gd name="T12" fmla="*/ 1 w 375"/>
                <a:gd name="T13" fmla="*/ 369 h 389"/>
                <a:gd name="T14" fmla="*/ 29 w 375"/>
                <a:gd name="T15" fmla="*/ 244 h 389"/>
                <a:gd name="T16" fmla="*/ 55 w 375"/>
                <a:gd name="T17" fmla="*/ 170 h 389"/>
                <a:gd name="T18" fmla="*/ 375 w 375"/>
                <a:gd name="T19" fmla="*/ 0 h 389"/>
                <a:gd name="T20" fmla="*/ 373 w 375"/>
                <a:gd name="T21" fmla="*/ 2 h 389"/>
                <a:gd name="T22" fmla="*/ 373 w 375"/>
                <a:gd name="T23" fmla="*/ 2 h 389"/>
                <a:gd name="T24" fmla="*/ 375 w 375"/>
                <a:gd name="T25" fmla="*/ 0 h 389"/>
                <a:gd name="T26" fmla="*/ 375 w 375"/>
                <a:gd name="T27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5" h="389">
                  <a:moveTo>
                    <a:pt x="55" y="170"/>
                  </a:moveTo>
                  <a:cubicBezTo>
                    <a:pt x="54" y="170"/>
                    <a:pt x="54" y="170"/>
                    <a:pt x="54" y="170"/>
                  </a:cubicBezTo>
                  <a:cubicBezTo>
                    <a:pt x="23" y="234"/>
                    <a:pt x="0" y="370"/>
                    <a:pt x="0" y="370"/>
                  </a:cubicBezTo>
                  <a:cubicBezTo>
                    <a:pt x="0" y="371"/>
                    <a:pt x="0" y="372"/>
                    <a:pt x="0" y="373"/>
                  </a:cubicBezTo>
                  <a:cubicBezTo>
                    <a:pt x="4" y="378"/>
                    <a:pt x="9" y="384"/>
                    <a:pt x="13" y="389"/>
                  </a:cubicBezTo>
                  <a:cubicBezTo>
                    <a:pt x="14" y="388"/>
                    <a:pt x="15" y="387"/>
                    <a:pt x="15" y="387"/>
                  </a:cubicBezTo>
                  <a:cubicBezTo>
                    <a:pt x="10" y="381"/>
                    <a:pt x="5" y="374"/>
                    <a:pt x="1" y="369"/>
                  </a:cubicBezTo>
                  <a:cubicBezTo>
                    <a:pt x="8" y="327"/>
                    <a:pt x="17" y="285"/>
                    <a:pt x="29" y="244"/>
                  </a:cubicBezTo>
                  <a:cubicBezTo>
                    <a:pt x="36" y="219"/>
                    <a:pt x="43" y="193"/>
                    <a:pt x="55" y="170"/>
                  </a:cubicBezTo>
                  <a:moveTo>
                    <a:pt x="375" y="0"/>
                  </a:moveTo>
                  <a:cubicBezTo>
                    <a:pt x="374" y="0"/>
                    <a:pt x="374" y="1"/>
                    <a:pt x="373" y="2"/>
                  </a:cubicBezTo>
                  <a:cubicBezTo>
                    <a:pt x="373" y="2"/>
                    <a:pt x="373" y="2"/>
                    <a:pt x="373" y="2"/>
                  </a:cubicBezTo>
                  <a:cubicBezTo>
                    <a:pt x="374" y="1"/>
                    <a:pt x="375" y="0"/>
                    <a:pt x="375" y="0"/>
                  </a:cubicBezTo>
                  <a:cubicBezTo>
                    <a:pt x="375" y="0"/>
                    <a:pt x="375" y="0"/>
                    <a:pt x="375" y="0"/>
                  </a:cubicBezTo>
                </a:path>
              </a:pathLst>
            </a:custGeom>
            <a:solidFill>
              <a:srgbClr val="581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1" name="iṡlíḑê">
              <a:extLst>
                <a:ext uri="{FF2B5EF4-FFF2-40B4-BE49-F238E27FC236}">
                  <a16:creationId xmlns:a16="http://schemas.microsoft.com/office/drawing/2014/main" id="{969425D1-E9FD-7EF0-97B8-097FDBC3AC19}"/>
                </a:ext>
              </a:extLst>
            </p:cNvPr>
            <p:cNvSpPr/>
            <p:nvPr/>
          </p:nvSpPr>
          <p:spPr bwMode="auto">
            <a:xfrm>
              <a:off x="5734051" y="4752976"/>
              <a:ext cx="22225" cy="42863"/>
            </a:xfrm>
            <a:custGeom>
              <a:avLst/>
              <a:gdLst>
                <a:gd name="T0" fmla="*/ 0 w 12"/>
                <a:gd name="T1" fmla="*/ 0 h 23"/>
                <a:gd name="T2" fmla="*/ 2 w 12"/>
                <a:gd name="T3" fmla="*/ 7 h 23"/>
                <a:gd name="T4" fmla="*/ 12 w 12"/>
                <a:gd name="T5" fmla="*/ 23 h 23"/>
                <a:gd name="T6" fmla="*/ 0 w 12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23">
                  <a:moveTo>
                    <a:pt x="0" y="0"/>
                  </a:moveTo>
                  <a:cubicBezTo>
                    <a:pt x="0" y="2"/>
                    <a:pt x="1" y="5"/>
                    <a:pt x="2" y="7"/>
                  </a:cubicBezTo>
                  <a:cubicBezTo>
                    <a:pt x="5" y="12"/>
                    <a:pt x="9" y="18"/>
                    <a:pt x="12" y="23"/>
                  </a:cubicBezTo>
                  <a:cubicBezTo>
                    <a:pt x="8" y="15"/>
                    <a:pt x="4" y="7"/>
                    <a:pt x="0" y="0"/>
                  </a:cubicBezTo>
                </a:path>
              </a:pathLst>
            </a:custGeom>
            <a:solidFill>
              <a:srgbClr val="A45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2" name="ïṡ1îḓé">
              <a:extLst>
                <a:ext uri="{FF2B5EF4-FFF2-40B4-BE49-F238E27FC236}">
                  <a16:creationId xmlns:a16="http://schemas.microsoft.com/office/drawing/2014/main" id="{E31EB506-18A7-A929-9003-5E4AE4844B7E}"/>
                </a:ext>
              </a:extLst>
            </p:cNvPr>
            <p:cNvSpPr/>
            <p:nvPr/>
          </p:nvSpPr>
          <p:spPr bwMode="auto">
            <a:xfrm>
              <a:off x="5607051" y="4684713"/>
              <a:ext cx="193675" cy="479425"/>
            </a:xfrm>
            <a:custGeom>
              <a:avLst/>
              <a:gdLst>
                <a:gd name="T0" fmla="*/ 70 w 101"/>
                <a:gd name="T1" fmla="*/ 0 h 250"/>
                <a:gd name="T2" fmla="*/ 36 w 101"/>
                <a:gd name="T3" fmla="*/ 30 h 250"/>
                <a:gd name="T4" fmla="*/ 38 w 101"/>
                <a:gd name="T5" fmla="*/ 51 h 250"/>
                <a:gd name="T6" fmla="*/ 35 w 101"/>
                <a:gd name="T7" fmla="*/ 55 h 250"/>
                <a:gd name="T8" fmla="*/ 34 w 101"/>
                <a:gd name="T9" fmla="*/ 55 h 250"/>
                <a:gd name="T10" fmla="*/ 21 w 101"/>
                <a:gd name="T11" fmla="*/ 49 h 250"/>
                <a:gd name="T12" fmla="*/ 17 w 101"/>
                <a:gd name="T13" fmla="*/ 82 h 250"/>
                <a:gd name="T14" fmla="*/ 40 w 101"/>
                <a:gd name="T15" fmla="*/ 78 h 250"/>
                <a:gd name="T16" fmla="*/ 66 w 101"/>
                <a:gd name="T17" fmla="*/ 102 h 250"/>
                <a:gd name="T18" fmla="*/ 9 w 101"/>
                <a:gd name="T19" fmla="*/ 177 h 250"/>
                <a:gd name="T20" fmla="*/ 12 w 101"/>
                <a:gd name="T21" fmla="*/ 178 h 250"/>
                <a:gd name="T22" fmla="*/ 32 w 101"/>
                <a:gd name="T23" fmla="*/ 174 h 250"/>
                <a:gd name="T24" fmla="*/ 58 w 101"/>
                <a:gd name="T25" fmla="*/ 170 h 250"/>
                <a:gd name="T26" fmla="*/ 77 w 101"/>
                <a:gd name="T27" fmla="*/ 177 h 250"/>
                <a:gd name="T28" fmla="*/ 66 w 101"/>
                <a:gd name="T29" fmla="*/ 250 h 250"/>
                <a:gd name="T30" fmla="*/ 71 w 101"/>
                <a:gd name="T31" fmla="*/ 246 h 250"/>
                <a:gd name="T32" fmla="*/ 100 w 101"/>
                <a:gd name="T33" fmla="*/ 180 h 250"/>
                <a:gd name="T34" fmla="*/ 91 w 101"/>
                <a:gd name="T35" fmla="*/ 130 h 250"/>
                <a:gd name="T36" fmla="*/ 85 w 101"/>
                <a:gd name="T37" fmla="*/ 117 h 250"/>
                <a:gd name="T38" fmla="*/ 85 w 101"/>
                <a:gd name="T39" fmla="*/ 114 h 250"/>
                <a:gd name="T40" fmla="*/ 84 w 101"/>
                <a:gd name="T41" fmla="*/ 96 h 250"/>
                <a:gd name="T42" fmla="*/ 84 w 101"/>
                <a:gd name="T43" fmla="*/ 95 h 250"/>
                <a:gd name="T44" fmla="*/ 71 w 101"/>
                <a:gd name="T45" fmla="*/ 52 h 250"/>
                <a:gd name="T46" fmla="*/ 61 w 101"/>
                <a:gd name="T47" fmla="*/ 28 h 250"/>
                <a:gd name="T48" fmla="*/ 61 w 101"/>
                <a:gd name="T49" fmla="*/ 23 h 250"/>
                <a:gd name="T50" fmla="*/ 62 w 101"/>
                <a:gd name="T51" fmla="*/ 16 h 250"/>
                <a:gd name="T52" fmla="*/ 70 w 101"/>
                <a:gd name="T5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1" h="250">
                  <a:moveTo>
                    <a:pt x="70" y="0"/>
                  </a:moveTo>
                  <a:cubicBezTo>
                    <a:pt x="64" y="5"/>
                    <a:pt x="49" y="17"/>
                    <a:pt x="36" y="30"/>
                  </a:cubicBezTo>
                  <a:cubicBezTo>
                    <a:pt x="37" y="37"/>
                    <a:pt x="37" y="44"/>
                    <a:pt x="38" y="51"/>
                  </a:cubicBezTo>
                  <a:cubicBezTo>
                    <a:pt x="38" y="52"/>
                    <a:pt x="36" y="55"/>
                    <a:pt x="35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0" y="52"/>
                    <a:pt x="25" y="50"/>
                    <a:pt x="21" y="49"/>
                  </a:cubicBezTo>
                  <a:cubicBezTo>
                    <a:pt x="12" y="61"/>
                    <a:pt x="8" y="74"/>
                    <a:pt x="17" y="82"/>
                  </a:cubicBezTo>
                  <a:cubicBezTo>
                    <a:pt x="17" y="82"/>
                    <a:pt x="28" y="78"/>
                    <a:pt x="40" y="78"/>
                  </a:cubicBezTo>
                  <a:cubicBezTo>
                    <a:pt x="53" y="78"/>
                    <a:pt x="66" y="83"/>
                    <a:pt x="66" y="102"/>
                  </a:cubicBezTo>
                  <a:cubicBezTo>
                    <a:pt x="65" y="132"/>
                    <a:pt x="0" y="158"/>
                    <a:pt x="9" y="177"/>
                  </a:cubicBezTo>
                  <a:cubicBezTo>
                    <a:pt x="9" y="178"/>
                    <a:pt x="10" y="178"/>
                    <a:pt x="12" y="178"/>
                  </a:cubicBezTo>
                  <a:cubicBezTo>
                    <a:pt x="17" y="178"/>
                    <a:pt x="24" y="176"/>
                    <a:pt x="32" y="174"/>
                  </a:cubicBezTo>
                  <a:cubicBezTo>
                    <a:pt x="40" y="172"/>
                    <a:pt x="49" y="170"/>
                    <a:pt x="58" y="170"/>
                  </a:cubicBezTo>
                  <a:cubicBezTo>
                    <a:pt x="66" y="170"/>
                    <a:pt x="72" y="172"/>
                    <a:pt x="77" y="177"/>
                  </a:cubicBezTo>
                  <a:cubicBezTo>
                    <a:pt x="92" y="197"/>
                    <a:pt x="80" y="232"/>
                    <a:pt x="66" y="250"/>
                  </a:cubicBezTo>
                  <a:cubicBezTo>
                    <a:pt x="67" y="248"/>
                    <a:pt x="69" y="247"/>
                    <a:pt x="71" y="246"/>
                  </a:cubicBezTo>
                  <a:cubicBezTo>
                    <a:pt x="80" y="235"/>
                    <a:pt x="98" y="212"/>
                    <a:pt x="100" y="180"/>
                  </a:cubicBezTo>
                  <a:cubicBezTo>
                    <a:pt x="101" y="163"/>
                    <a:pt x="99" y="146"/>
                    <a:pt x="91" y="130"/>
                  </a:cubicBezTo>
                  <a:cubicBezTo>
                    <a:pt x="89" y="126"/>
                    <a:pt x="86" y="122"/>
                    <a:pt x="85" y="117"/>
                  </a:cubicBezTo>
                  <a:cubicBezTo>
                    <a:pt x="85" y="116"/>
                    <a:pt x="85" y="115"/>
                    <a:pt x="85" y="114"/>
                  </a:cubicBezTo>
                  <a:cubicBezTo>
                    <a:pt x="84" y="109"/>
                    <a:pt x="84" y="103"/>
                    <a:pt x="84" y="96"/>
                  </a:cubicBezTo>
                  <a:cubicBezTo>
                    <a:pt x="84" y="96"/>
                    <a:pt x="84" y="95"/>
                    <a:pt x="84" y="95"/>
                  </a:cubicBezTo>
                  <a:cubicBezTo>
                    <a:pt x="83" y="79"/>
                    <a:pt x="79" y="66"/>
                    <a:pt x="71" y="52"/>
                  </a:cubicBezTo>
                  <a:cubicBezTo>
                    <a:pt x="66" y="45"/>
                    <a:pt x="62" y="36"/>
                    <a:pt x="61" y="28"/>
                  </a:cubicBezTo>
                  <a:cubicBezTo>
                    <a:pt x="61" y="27"/>
                    <a:pt x="60" y="25"/>
                    <a:pt x="61" y="23"/>
                  </a:cubicBezTo>
                  <a:cubicBezTo>
                    <a:pt x="61" y="21"/>
                    <a:pt x="61" y="18"/>
                    <a:pt x="62" y="16"/>
                  </a:cubicBezTo>
                  <a:cubicBezTo>
                    <a:pt x="64" y="11"/>
                    <a:pt x="67" y="5"/>
                    <a:pt x="70" y="0"/>
                  </a:cubicBezTo>
                </a:path>
              </a:pathLst>
            </a:custGeom>
            <a:solidFill>
              <a:srgbClr val="BC1B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3" name="ísľiḑe">
              <a:extLst>
                <a:ext uri="{FF2B5EF4-FFF2-40B4-BE49-F238E27FC236}">
                  <a16:creationId xmlns:a16="http://schemas.microsoft.com/office/drawing/2014/main" id="{B91F5839-9821-92D8-7406-7E654E542CCE}"/>
                </a:ext>
              </a:extLst>
            </p:cNvPr>
            <p:cNvSpPr/>
            <p:nvPr/>
          </p:nvSpPr>
          <p:spPr bwMode="auto">
            <a:xfrm>
              <a:off x="5724526" y="4679951"/>
              <a:ext cx="76200" cy="487363"/>
            </a:xfrm>
            <a:custGeom>
              <a:avLst/>
              <a:gdLst>
                <a:gd name="T0" fmla="*/ 10 w 40"/>
                <a:gd name="T1" fmla="*/ 249 h 255"/>
                <a:gd name="T2" fmla="*/ 5 w 40"/>
                <a:gd name="T3" fmla="*/ 253 h 255"/>
                <a:gd name="T4" fmla="*/ 3 w 40"/>
                <a:gd name="T5" fmla="*/ 255 h 255"/>
                <a:gd name="T6" fmla="*/ 10 w 40"/>
                <a:gd name="T7" fmla="*/ 249 h 255"/>
                <a:gd name="T8" fmla="*/ 24 w 40"/>
                <a:gd name="T9" fmla="*/ 117 h 255"/>
                <a:gd name="T10" fmla="*/ 24 w 40"/>
                <a:gd name="T11" fmla="*/ 120 h 255"/>
                <a:gd name="T12" fmla="*/ 30 w 40"/>
                <a:gd name="T13" fmla="*/ 133 h 255"/>
                <a:gd name="T14" fmla="*/ 39 w 40"/>
                <a:gd name="T15" fmla="*/ 183 h 255"/>
                <a:gd name="T16" fmla="*/ 32 w 40"/>
                <a:gd name="T17" fmla="*/ 134 h 255"/>
                <a:gd name="T18" fmla="*/ 24 w 40"/>
                <a:gd name="T19" fmla="*/ 117 h 255"/>
                <a:gd name="T20" fmla="*/ 0 w 40"/>
                <a:gd name="T21" fmla="*/ 31 h 255"/>
                <a:gd name="T22" fmla="*/ 10 w 40"/>
                <a:gd name="T23" fmla="*/ 55 h 255"/>
                <a:gd name="T24" fmla="*/ 23 w 40"/>
                <a:gd name="T25" fmla="*/ 98 h 255"/>
                <a:gd name="T26" fmla="*/ 17 w 40"/>
                <a:gd name="T27" fmla="*/ 61 h 255"/>
                <a:gd name="T28" fmla="*/ 7 w 40"/>
                <a:gd name="T29" fmla="*/ 45 h 255"/>
                <a:gd name="T30" fmla="*/ 5 w 40"/>
                <a:gd name="T31" fmla="*/ 38 h 255"/>
                <a:gd name="T32" fmla="*/ 1 w 40"/>
                <a:gd name="T33" fmla="*/ 34 h 255"/>
                <a:gd name="T34" fmla="*/ 0 w 40"/>
                <a:gd name="T35" fmla="*/ 31 h 255"/>
                <a:gd name="T36" fmla="*/ 13 w 40"/>
                <a:gd name="T37" fmla="*/ 0 h 255"/>
                <a:gd name="T38" fmla="*/ 9 w 40"/>
                <a:gd name="T39" fmla="*/ 3 h 255"/>
                <a:gd name="T40" fmla="*/ 1 w 40"/>
                <a:gd name="T41" fmla="*/ 19 h 255"/>
                <a:gd name="T42" fmla="*/ 0 w 40"/>
                <a:gd name="T43" fmla="*/ 26 h 255"/>
                <a:gd name="T44" fmla="*/ 13 w 40"/>
                <a:gd name="T45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" h="255">
                  <a:moveTo>
                    <a:pt x="10" y="249"/>
                  </a:moveTo>
                  <a:cubicBezTo>
                    <a:pt x="8" y="250"/>
                    <a:pt x="6" y="251"/>
                    <a:pt x="5" y="253"/>
                  </a:cubicBezTo>
                  <a:cubicBezTo>
                    <a:pt x="4" y="254"/>
                    <a:pt x="4" y="254"/>
                    <a:pt x="3" y="255"/>
                  </a:cubicBezTo>
                  <a:cubicBezTo>
                    <a:pt x="3" y="255"/>
                    <a:pt x="6" y="253"/>
                    <a:pt x="10" y="249"/>
                  </a:cubicBezTo>
                  <a:moveTo>
                    <a:pt x="24" y="117"/>
                  </a:moveTo>
                  <a:cubicBezTo>
                    <a:pt x="24" y="118"/>
                    <a:pt x="24" y="119"/>
                    <a:pt x="24" y="120"/>
                  </a:cubicBezTo>
                  <a:cubicBezTo>
                    <a:pt x="25" y="125"/>
                    <a:pt x="28" y="129"/>
                    <a:pt x="30" y="133"/>
                  </a:cubicBezTo>
                  <a:cubicBezTo>
                    <a:pt x="38" y="149"/>
                    <a:pt x="40" y="166"/>
                    <a:pt x="39" y="183"/>
                  </a:cubicBezTo>
                  <a:cubicBezTo>
                    <a:pt x="40" y="168"/>
                    <a:pt x="39" y="152"/>
                    <a:pt x="32" y="134"/>
                  </a:cubicBezTo>
                  <a:cubicBezTo>
                    <a:pt x="32" y="134"/>
                    <a:pt x="26" y="129"/>
                    <a:pt x="24" y="117"/>
                  </a:cubicBezTo>
                  <a:moveTo>
                    <a:pt x="0" y="31"/>
                  </a:moveTo>
                  <a:cubicBezTo>
                    <a:pt x="1" y="39"/>
                    <a:pt x="5" y="48"/>
                    <a:pt x="10" y="55"/>
                  </a:cubicBezTo>
                  <a:cubicBezTo>
                    <a:pt x="18" y="69"/>
                    <a:pt x="22" y="82"/>
                    <a:pt x="23" y="98"/>
                  </a:cubicBezTo>
                  <a:cubicBezTo>
                    <a:pt x="24" y="85"/>
                    <a:pt x="21" y="73"/>
                    <a:pt x="17" y="61"/>
                  </a:cubicBezTo>
                  <a:cubicBezTo>
                    <a:pt x="14" y="56"/>
                    <a:pt x="10" y="50"/>
                    <a:pt x="7" y="45"/>
                  </a:cubicBezTo>
                  <a:cubicBezTo>
                    <a:pt x="6" y="43"/>
                    <a:pt x="5" y="40"/>
                    <a:pt x="5" y="38"/>
                  </a:cubicBezTo>
                  <a:cubicBezTo>
                    <a:pt x="4" y="37"/>
                    <a:pt x="2" y="35"/>
                    <a:pt x="1" y="34"/>
                  </a:cubicBezTo>
                  <a:cubicBezTo>
                    <a:pt x="1" y="34"/>
                    <a:pt x="0" y="33"/>
                    <a:pt x="0" y="31"/>
                  </a:cubicBezTo>
                  <a:moveTo>
                    <a:pt x="13" y="0"/>
                  </a:moveTo>
                  <a:cubicBezTo>
                    <a:pt x="13" y="0"/>
                    <a:pt x="11" y="1"/>
                    <a:pt x="9" y="3"/>
                  </a:cubicBezTo>
                  <a:cubicBezTo>
                    <a:pt x="6" y="8"/>
                    <a:pt x="3" y="14"/>
                    <a:pt x="1" y="19"/>
                  </a:cubicBezTo>
                  <a:cubicBezTo>
                    <a:pt x="0" y="21"/>
                    <a:pt x="0" y="24"/>
                    <a:pt x="0" y="26"/>
                  </a:cubicBezTo>
                  <a:cubicBezTo>
                    <a:pt x="0" y="21"/>
                    <a:pt x="3" y="13"/>
                    <a:pt x="13" y="0"/>
                  </a:cubicBezTo>
                </a:path>
              </a:pathLst>
            </a:custGeom>
            <a:solidFill>
              <a:srgbClr val="9E26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4" name="i$ḻiḑè">
              <a:extLst>
                <a:ext uri="{FF2B5EF4-FFF2-40B4-BE49-F238E27FC236}">
                  <a16:creationId xmlns:a16="http://schemas.microsoft.com/office/drawing/2014/main" id="{AE63355B-D030-1243-81E6-EC8C520D677D}"/>
                </a:ext>
              </a:extLst>
            </p:cNvPr>
            <p:cNvSpPr/>
            <p:nvPr/>
          </p:nvSpPr>
          <p:spPr bwMode="auto">
            <a:xfrm>
              <a:off x="5464176" y="4606926"/>
              <a:ext cx="212725" cy="177800"/>
            </a:xfrm>
            <a:custGeom>
              <a:avLst/>
              <a:gdLst>
                <a:gd name="T0" fmla="*/ 0 w 111"/>
                <a:gd name="T1" fmla="*/ 71 h 93"/>
                <a:gd name="T2" fmla="*/ 111 w 111"/>
                <a:gd name="T3" fmla="*/ 93 h 93"/>
                <a:gd name="T4" fmla="*/ 91 w 111"/>
                <a:gd name="T5" fmla="*/ 0 h 93"/>
                <a:gd name="T6" fmla="*/ 0 w 111"/>
                <a:gd name="T7" fmla="*/ 7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93">
                  <a:moveTo>
                    <a:pt x="0" y="71"/>
                  </a:moveTo>
                  <a:cubicBezTo>
                    <a:pt x="0" y="71"/>
                    <a:pt x="70" y="72"/>
                    <a:pt x="111" y="93"/>
                  </a:cubicBezTo>
                  <a:cubicBezTo>
                    <a:pt x="111" y="93"/>
                    <a:pt x="106" y="32"/>
                    <a:pt x="91" y="0"/>
                  </a:cubicBezTo>
                  <a:cubicBezTo>
                    <a:pt x="91" y="0"/>
                    <a:pt x="8" y="71"/>
                    <a:pt x="0" y="71"/>
                  </a:cubicBezTo>
                </a:path>
              </a:pathLst>
            </a:custGeom>
            <a:solidFill>
              <a:srgbClr val="EDB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5" name="ïṥľïḋè">
              <a:extLst>
                <a:ext uri="{FF2B5EF4-FFF2-40B4-BE49-F238E27FC236}">
                  <a16:creationId xmlns:a16="http://schemas.microsoft.com/office/drawing/2014/main" id="{4FBA889C-1094-C53B-D212-2A1170158143}"/>
                </a:ext>
              </a:extLst>
            </p:cNvPr>
            <p:cNvSpPr/>
            <p:nvPr/>
          </p:nvSpPr>
          <p:spPr bwMode="auto">
            <a:xfrm>
              <a:off x="5456238" y="4600576"/>
              <a:ext cx="223838" cy="192088"/>
            </a:xfrm>
            <a:custGeom>
              <a:avLst/>
              <a:gdLst>
                <a:gd name="T0" fmla="*/ 3 w 117"/>
                <a:gd name="T1" fmla="*/ 76 h 100"/>
                <a:gd name="T2" fmla="*/ 113 w 117"/>
                <a:gd name="T3" fmla="*/ 99 h 100"/>
                <a:gd name="T4" fmla="*/ 117 w 117"/>
                <a:gd name="T5" fmla="*/ 95 h 100"/>
                <a:gd name="T6" fmla="*/ 97 w 117"/>
                <a:gd name="T7" fmla="*/ 1 h 100"/>
                <a:gd name="T8" fmla="*/ 94 w 117"/>
                <a:gd name="T9" fmla="*/ 2 h 100"/>
                <a:gd name="T10" fmla="*/ 54 w 117"/>
                <a:gd name="T11" fmla="*/ 35 h 100"/>
                <a:gd name="T12" fmla="*/ 23 w 117"/>
                <a:gd name="T13" fmla="*/ 60 h 100"/>
                <a:gd name="T14" fmla="*/ 5 w 117"/>
                <a:gd name="T15" fmla="*/ 71 h 100"/>
                <a:gd name="T16" fmla="*/ 3 w 117"/>
                <a:gd name="T17" fmla="*/ 76 h 100"/>
                <a:gd name="T18" fmla="*/ 20 w 117"/>
                <a:gd name="T19" fmla="*/ 66 h 100"/>
                <a:gd name="T20" fmla="*/ 51 w 117"/>
                <a:gd name="T21" fmla="*/ 42 h 100"/>
                <a:gd name="T22" fmla="*/ 96 w 117"/>
                <a:gd name="T23" fmla="*/ 5 h 100"/>
                <a:gd name="T24" fmla="*/ 92 w 117"/>
                <a:gd name="T25" fmla="*/ 6 h 100"/>
                <a:gd name="T26" fmla="*/ 112 w 117"/>
                <a:gd name="T27" fmla="*/ 98 h 100"/>
                <a:gd name="T28" fmla="*/ 117 w 117"/>
                <a:gd name="T29" fmla="*/ 94 h 100"/>
                <a:gd name="T30" fmla="*/ 5 w 117"/>
                <a:gd name="T31" fmla="*/ 71 h 100"/>
                <a:gd name="T32" fmla="*/ 3 w 117"/>
                <a:gd name="T33" fmla="*/ 7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7" h="100">
                  <a:moveTo>
                    <a:pt x="3" y="76"/>
                  </a:moveTo>
                  <a:cubicBezTo>
                    <a:pt x="40" y="77"/>
                    <a:pt x="80" y="82"/>
                    <a:pt x="113" y="99"/>
                  </a:cubicBezTo>
                  <a:cubicBezTo>
                    <a:pt x="115" y="100"/>
                    <a:pt x="117" y="96"/>
                    <a:pt x="117" y="95"/>
                  </a:cubicBezTo>
                  <a:cubicBezTo>
                    <a:pt x="115" y="64"/>
                    <a:pt x="110" y="30"/>
                    <a:pt x="97" y="1"/>
                  </a:cubicBezTo>
                  <a:cubicBezTo>
                    <a:pt x="96" y="0"/>
                    <a:pt x="95" y="1"/>
                    <a:pt x="94" y="2"/>
                  </a:cubicBezTo>
                  <a:cubicBezTo>
                    <a:pt x="81" y="13"/>
                    <a:pt x="67" y="24"/>
                    <a:pt x="54" y="35"/>
                  </a:cubicBezTo>
                  <a:cubicBezTo>
                    <a:pt x="44" y="43"/>
                    <a:pt x="33" y="52"/>
                    <a:pt x="23" y="60"/>
                  </a:cubicBezTo>
                  <a:cubicBezTo>
                    <a:pt x="19" y="63"/>
                    <a:pt x="11" y="71"/>
                    <a:pt x="5" y="71"/>
                  </a:cubicBezTo>
                  <a:cubicBezTo>
                    <a:pt x="3" y="71"/>
                    <a:pt x="0" y="76"/>
                    <a:pt x="3" y="76"/>
                  </a:cubicBezTo>
                  <a:cubicBezTo>
                    <a:pt x="9" y="76"/>
                    <a:pt x="16" y="69"/>
                    <a:pt x="20" y="66"/>
                  </a:cubicBezTo>
                  <a:cubicBezTo>
                    <a:pt x="31" y="59"/>
                    <a:pt x="41" y="50"/>
                    <a:pt x="51" y="42"/>
                  </a:cubicBezTo>
                  <a:cubicBezTo>
                    <a:pt x="66" y="30"/>
                    <a:pt x="81" y="18"/>
                    <a:pt x="96" y="5"/>
                  </a:cubicBezTo>
                  <a:cubicBezTo>
                    <a:pt x="95" y="5"/>
                    <a:pt x="94" y="5"/>
                    <a:pt x="92" y="6"/>
                  </a:cubicBezTo>
                  <a:cubicBezTo>
                    <a:pt x="106" y="33"/>
                    <a:pt x="110" y="67"/>
                    <a:pt x="112" y="98"/>
                  </a:cubicBezTo>
                  <a:cubicBezTo>
                    <a:pt x="114" y="96"/>
                    <a:pt x="115" y="95"/>
                    <a:pt x="117" y="94"/>
                  </a:cubicBezTo>
                  <a:cubicBezTo>
                    <a:pt x="83" y="77"/>
                    <a:pt x="42" y="72"/>
                    <a:pt x="5" y="71"/>
                  </a:cubicBezTo>
                  <a:cubicBezTo>
                    <a:pt x="3" y="71"/>
                    <a:pt x="0" y="76"/>
                    <a:pt x="3" y="76"/>
                  </a:cubicBezTo>
                </a:path>
              </a:pathLst>
            </a:custGeom>
            <a:solidFill>
              <a:srgbClr val="E892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6" name="îšļiḓè">
              <a:extLst>
                <a:ext uri="{FF2B5EF4-FFF2-40B4-BE49-F238E27FC236}">
                  <a16:creationId xmlns:a16="http://schemas.microsoft.com/office/drawing/2014/main" id="{DA71BDF9-8069-16F5-A8D1-8A117BFEA287}"/>
                </a:ext>
              </a:extLst>
            </p:cNvPr>
            <p:cNvSpPr/>
            <p:nvPr/>
          </p:nvSpPr>
          <p:spPr bwMode="auto">
            <a:xfrm>
              <a:off x="5580063" y="4668838"/>
              <a:ext cx="98425" cy="114300"/>
            </a:xfrm>
            <a:custGeom>
              <a:avLst/>
              <a:gdLst>
                <a:gd name="T0" fmla="*/ 51 w 51"/>
                <a:gd name="T1" fmla="*/ 57 h 60"/>
                <a:gd name="T2" fmla="*/ 45 w 51"/>
                <a:gd name="T3" fmla="*/ 60 h 60"/>
                <a:gd name="T4" fmla="*/ 0 w 51"/>
                <a:gd name="T5" fmla="*/ 6 h 60"/>
                <a:gd name="T6" fmla="*/ 3 w 51"/>
                <a:gd name="T7" fmla="*/ 0 h 60"/>
                <a:gd name="T8" fmla="*/ 51 w 51"/>
                <a:gd name="T9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60">
                  <a:moveTo>
                    <a:pt x="51" y="57"/>
                  </a:moveTo>
                  <a:cubicBezTo>
                    <a:pt x="45" y="60"/>
                    <a:pt x="45" y="60"/>
                    <a:pt x="45" y="60"/>
                  </a:cubicBezTo>
                  <a:cubicBezTo>
                    <a:pt x="23" y="18"/>
                    <a:pt x="0" y="6"/>
                    <a:pt x="0" y="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28" y="13"/>
                    <a:pt x="51" y="57"/>
                  </a:cubicBezTo>
                </a:path>
              </a:pathLst>
            </a:custGeom>
            <a:solidFill>
              <a:srgbClr val="E892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7" name="íşlíḍè">
              <a:extLst>
                <a:ext uri="{FF2B5EF4-FFF2-40B4-BE49-F238E27FC236}">
                  <a16:creationId xmlns:a16="http://schemas.microsoft.com/office/drawing/2014/main" id="{04EB222A-6158-B590-3A46-FC70451758AB}"/>
                </a:ext>
              </a:extLst>
            </p:cNvPr>
            <p:cNvSpPr/>
            <p:nvPr/>
          </p:nvSpPr>
          <p:spPr bwMode="auto">
            <a:xfrm>
              <a:off x="5430838" y="5213351"/>
              <a:ext cx="34925" cy="19050"/>
            </a:xfrm>
            <a:custGeom>
              <a:avLst/>
              <a:gdLst>
                <a:gd name="T0" fmla="*/ 0 w 18"/>
                <a:gd name="T1" fmla="*/ 0 h 10"/>
                <a:gd name="T2" fmla="*/ 18 w 18"/>
                <a:gd name="T3" fmla="*/ 10 h 10"/>
                <a:gd name="T4" fmla="*/ 0 w 18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0">
                  <a:moveTo>
                    <a:pt x="0" y="0"/>
                  </a:moveTo>
                  <a:cubicBezTo>
                    <a:pt x="6" y="5"/>
                    <a:pt x="12" y="8"/>
                    <a:pt x="18" y="10"/>
                  </a:cubicBezTo>
                  <a:cubicBezTo>
                    <a:pt x="12" y="8"/>
                    <a:pt x="6" y="4"/>
                    <a:pt x="0" y="0"/>
                  </a:cubicBezTo>
                </a:path>
              </a:pathLst>
            </a:custGeom>
            <a:solidFill>
              <a:srgbClr val="C8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8" name="iṥlîďè">
              <a:extLst>
                <a:ext uri="{FF2B5EF4-FFF2-40B4-BE49-F238E27FC236}">
                  <a16:creationId xmlns:a16="http://schemas.microsoft.com/office/drawing/2014/main" id="{CA213E14-F179-DE5E-FE50-949F97B23312}"/>
                </a:ext>
              </a:extLst>
            </p:cNvPr>
            <p:cNvSpPr/>
            <p:nvPr/>
          </p:nvSpPr>
          <p:spPr bwMode="auto">
            <a:xfrm>
              <a:off x="5356226" y="4902201"/>
              <a:ext cx="249238" cy="339725"/>
            </a:xfrm>
            <a:custGeom>
              <a:avLst/>
              <a:gdLst>
                <a:gd name="T0" fmla="*/ 21 w 130"/>
                <a:gd name="T1" fmla="*/ 0 h 178"/>
                <a:gd name="T2" fmla="*/ 10 w 130"/>
                <a:gd name="T3" fmla="*/ 73 h 178"/>
                <a:gd name="T4" fmla="*/ 9 w 130"/>
                <a:gd name="T5" fmla="*/ 124 h 178"/>
                <a:gd name="T6" fmla="*/ 9 w 130"/>
                <a:gd name="T7" fmla="*/ 124 h 178"/>
                <a:gd name="T8" fmla="*/ 10 w 130"/>
                <a:gd name="T9" fmla="*/ 124 h 178"/>
                <a:gd name="T10" fmla="*/ 66 w 130"/>
                <a:gd name="T11" fmla="*/ 174 h 178"/>
                <a:gd name="T12" fmla="*/ 94 w 130"/>
                <a:gd name="T13" fmla="*/ 178 h 178"/>
                <a:gd name="T14" fmla="*/ 125 w 130"/>
                <a:gd name="T15" fmla="*/ 173 h 178"/>
                <a:gd name="T16" fmla="*/ 130 w 130"/>
                <a:gd name="T17" fmla="*/ 171 h 178"/>
                <a:gd name="T18" fmla="*/ 115 w 130"/>
                <a:gd name="T19" fmla="*/ 173 h 178"/>
                <a:gd name="T20" fmla="*/ 37 w 130"/>
                <a:gd name="T21" fmla="*/ 130 h 178"/>
                <a:gd name="T22" fmla="*/ 26 w 130"/>
                <a:gd name="T23" fmla="*/ 72 h 178"/>
                <a:gd name="T24" fmla="*/ 21 w 130"/>
                <a:gd name="T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178">
                  <a:moveTo>
                    <a:pt x="21" y="0"/>
                  </a:moveTo>
                  <a:cubicBezTo>
                    <a:pt x="10" y="5"/>
                    <a:pt x="0" y="43"/>
                    <a:pt x="10" y="73"/>
                  </a:cubicBezTo>
                  <a:cubicBezTo>
                    <a:pt x="18" y="99"/>
                    <a:pt x="11" y="119"/>
                    <a:pt x="9" y="124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9" y="124"/>
                    <a:pt x="10" y="124"/>
                    <a:pt x="10" y="124"/>
                  </a:cubicBezTo>
                  <a:cubicBezTo>
                    <a:pt x="21" y="147"/>
                    <a:pt x="42" y="166"/>
                    <a:pt x="66" y="174"/>
                  </a:cubicBezTo>
                  <a:cubicBezTo>
                    <a:pt x="75" y="176"/>
                    <a:pt x="84" y="178"/>
                    <a:pt x="94" y="178"/>
                  </a:cubicBezTo>
                  <a:cubicBezTo>
                    <a:pt x="104" y="178"/>
                    <a:pt x="114" y="176"/>
                    <a:pt x="125" y="173"/>
                  </a:cubicBezTo>
                  <a:cubicBezTo>
                    <a:pt x="128" y="172"/>
                    <a:pt x="130" y="171"/>
                    <a:pt x="130" y="171"/>
                  </a:cubicBezTo>
                  <a:cubicBezTo>
                    <a:pt x="127" y="173"/>
                    <a:pt x="122" y="173"/>
                    <a:pt x="115" y="173"/>
                  </a:cubicBezTo>
                  <a:cubicBezTo>
                    <a:pt x="89" y="173"/>
                    <a:pt x="45" y="161"/>
                    <a:pt x="37" y="130"/>
                  </a:cubicBezTo>
                  <a:cubicBezTo>
                    <a:pt x="36" y="126"/>
                    <a:pt x="45" y="94"/>
                    <a:pt x="26" y="72"/>
                  </a:cubicBezTo>
                  <a:cubicBezTo>
                    <a:pt x="0" y="40"/>
                    <a:pt x="21" y="0"/>
                    <a:pt x="21" y="0"/>
                  </a:cubicBezTo>
                </a:path>
              </a:pathLst>
            </a:custGeom>
            <a:solidFill>
              <a:srgbClr val="922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9" name="ïṡliḍe">
              <a:extLst>
                <a:ext uri="{FF2B5EF4-FFF2-40B4-BE49-F238E27FC236}">
                  <a16:creationId xmlns:a16="http://schemas.microsoft.com/office/drawing/2014/main" id="{43555799-20D6-5A05-5BE0-543F8039ED4B}"/>
                </a:ext>
              </a:extLst>
            </p:cNvPr>
            <p:cNvSpPr/>
            <p:nvPr/>
          </p:nvSpPr>
          <p:spPr bwMode="auto">
            <a:xfrm>
              <a:off x="5373688" y="5138738"/>
              <a:ext cx="222250" cy="106363"/>
            </a:xfrm>
            <a:custGeom>
              <a:avLst/>
              <a:gdLst>
                <a:gd name="T0" fmla="*/ 0 w 116"/>
                <a:gd name="T1" fmla="*/ 0 h 55"/>
                <a:gd name="T2" fmla="*/ 0 w 116"/>
                <a:gd name="T3" fmla="*/ 0 h 55"/>
                <a:gd name="T4" fmla="*/ 0 w 116"/>
                <a:gd name="T5" fmla="*/ 1 h 55"/>
                <a:gd name="T6" fmla="*/ 30 w 116"/>
                <a:gd name="T7" fmla="*/ 39 h 55"/>
                <a:gd name="T8" fmla="*/ 48 w 116"/>
                <a:gd name="T9" fmla="*/ 49 h 55"/>
                <a:gd name="T10" fmla="*/ 81 w 116"/>
                <a:gd name="T11" fmla="*/ 55 h 55"/>
                <a:gd name="T12" fmla="*/ 116 w 116"/>
                <a:gd name="T13" fmla="*/ 49 h 55"/>
                <a:gd name="T14" fmla="*/ 85 w 116"/>
                <a:gd name="T15" fmla="*/ 54 h 55"/>
                <a:gd name="T16" fmla="*/ 57 w 116"/>
                <a:gd name="T17" fmla="*/ 50 h 55"/>
                <a:gd name="T18" fmla="*/ 1 w 116"/>
                <a:gd name="T19" fmla="*/ 0 h 55"/>
                <a:gd name="T20" fmla="*/ 0 w 116"/>
                <a:gd name="T2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5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9" y="19"/>
                    <a:pt x="19" y="31"/>
                    <a:pt x="30" y="39"/>
                  </a:cubicBezTo>
                  <a:cubicBezTo>
                    <a:pt x="36" y="43"/>
                    <a:pt x="42" y="47"/>
                    <a:pt x="48" y="49"/>
                  </a:cubicBezTo>
                  <a:cubicBezTo>
                    <a:pt x="59" y="54"/>
                    <a:pt x="70" y="55"/>
                    <a:pt x="81" y="55"/>
                  </a:cubicBezTo>
                  <a:cubicBezTo>
                    <a:pt x="96" y="55"/>
                    <a:pt x="108" y="52"/>
                    <a:pt x="116" y="49"/>
                  </a:cubicBezTo>
                  <a:cubicBezTo>
                    <a:pt x="105" y="52"/>
                    <a:pt x="95" y="54"/>
                    <a:pt x="85" y="54"/>
                  </a:cubicBezTo>
                  <a:cubicBezTo>
                    <a:pt x="75" y="54"/>
                    <a:pt x="66" y="52"/>
                    <a:pt x="57" y="50"/>
                  </a:cubicBezTo>
                  <a:cubicBezTo>
                    <a:pt x="33" y="42"/>
                    <a:pt x="12" y="23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581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0" name="íşḷïḑe">
              <a:extLst>
                <a:ext uri="{FF2B5EF4-FFF2-40B4-BE49-F238E27FC236}">
                  <a16:creationId xmlns:a16="http://schemas.microsoft.com/office/drawing/2014/main" id="{437E8E4B-3497-FDAA-109A-82A5C445CF1C}"/>
                </a:ext>
              </a:extLst>
            </p:cNvPr>
            <p:cNvSpPr/>
            <p:nvPr/>
          </p:nvSpPr>
          <p:spPr bwMode="auto">
            <a:xfrm>
              <a:off x="5357813" y="4905376"/>
              <a:ext cx="36513" cy="242888"/>
            </a:xfrm>
            <a:custGeom>
              <a:avLst/>
              <a:gdLst>
                <a:gd name="T0" fmla="*/ 8 w 19"/>
                <a:gd name="T1" fmla="*/ 127 h 127"/>
                <a:gd name="T2" fmla="*/ 5 w 19"/>
                <a:gd name="T3" fmla="*/ 126 h 127"/>
                <a:gd name="T4" fmla="*/ 11 w 19"/>
                <a:gd name="T5" fmla="*/ 87 h 127"/>
                <a:gd name="T6" fmla="*/ 16 w 19"/>
                <a:gd name="T7" fmla="*/ 0 h 127"/>
                <a:gd name="T8" fmla="*/ 19 w 19"/>
                <a:gd name="T9" fmla="*/ 3 h 127"/>
                <a:gd name="T10" fmla="*/ 14 w 19"/>
                <a:gd name="T11" fmla="*/ 86 h 127"/>
                <a:gd name="T12" fmla="*/ 8 w 19"/>
                <a:gd name="T13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27">
                  <a:moveTo>
                    <a:pt x="8" y="127"/>
                  </a:moveTo>
                  <a:cubicBezTo>
                    <a:pt x="5" y="126"/>
                    <a:pt x="5" y="126"/>
                    <a:pt x="5" y="126"/>
                  </a:cubicBezTo>
                  <a:cubicBezTo>
                    <a:pt x="6" y="126"/>
                    <a:pt x="14" y="108"/>
                    <a:pt x="11" y="87"/>
                  </a:cubicBezTo>
                  <a:cubicBezTo>
                    <a:pt x="5" y="49"/>
                    <a:pt x="0" y="19"/>
                    <a:pt x="16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" y="19"/>
                    <a:pt x="7" y="45"/>
                    <a:pt x="14" y="86"/>
                  </a:cubicBezTo>
                  <a:cubicBezTo>
                    <a:pt x="17" y="109"/>
                    <a:pt x="9" y="127"/>
                    <a:pt x="8" y="127"/>
                  </a:cubicBezTo>
                  <a:close/>
                </a:path>
              </a:pathLst>
            </a:custGeom>
            <a:solidFill>
              <a:srgbClr val="691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1" name="îṧlïḓê">
              <a:extLst>
                <a:ext uri="{FF2B5EF4-FFF2-40B4-BE49-F238E27FC236}">
                  <a16:creationId xmlns:a16="http://schemas.microsoft.com/office/drawing/2014/main" id="{27B24777-BAF8-92A3-A3CB-120B8F535198}"/>
                </a:ext>
              </a:extLst>
            </p:cNvPr>
            <p:cNvSpPr/>
            <p:nvPr/>
          </p:nvSpPr>
          <p:spPr bwMode="auto">
            <a:xfrm>
              <a:off x="5057776" y="5014913"/>
              <a:ext cx="309563" cy="279400"/>
            </a:xfrm>
            <a:custGeom>
              <a:avLst/>
              <a:gdLst>
                <a:gd name="T0" fmla="*/ 111 w 162"/>
                <a:gd name="T1" fmla="*/ 19 h 146"/>
                <a:gd name="T2" fmla="*/ 146 w 162"/>
                <a:gd name="T3" fmla="*/ 108 h 146"/>
                <a:gd name="T4" fmla="*/ 52 w 162"/>
                <a:gd name="T5" fmla="*/ 127 h 146"/>
                <a:gd name="T6" fmla="*/ 17 w 162"/>
                <a:gd name="T7" fmla="*/ 38 h 146"/>
                <a:gd name="T8" fmla="*/ 111 w 162"/>
                <a:gd name="T9" fmla="*/ 1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46">
                  <a:moveTo>
                    <a:pt x="111" y="19"/>
                  </a:moveTo>
                  <a:cubicBezTo>
                    <a:pt x="146" y="39"/>
                    <a:pt x="162" y="79"/>
                    <a:pt x="146" y="108"/>
                  </a:cubicBezTo>
                  <a:cubicBezTo>
                    <a:pt x="130" y="138"/>
                    <a:pt x="88" y="146"/>
                    <a:pt x="52" y="127"/>
                  </a:cubicBezTo>
                  <a:cubicBezTo>
                    <a:pt x="16" y="107"/>
                    <a:pt x="0" y="67"/>
                    <a:pt x="17" y="38"/>
                  </a:cubicBezTo>
                  <a:cubicBezTo>
                    <a:pt x="33" y="8"/>
                    <a:pt x="75" y="0"/>
                    <a:pt x="111" y="19"/>
                  </a:cubicBezTo>
                  <a:close/>
                </a:path>
              </a:pathLst>
            </a:custGeom>
            <a:solidFill>
              <a:srgbClr val="5008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2" name="ïśliḑé">
              <a:extLst>
                <a:ext uri="{FF2B5EF4-FFF2-40B4-BE49-F238E27FC236}">
                  <a16:creationId xmlns:a16="http://schemas.microsoft.com/office/drawing/2014/main" id="{C746ABEE-8694-FF3F-A809-52D9E8EC8BE1}"/>
                </a:ext>
              </a:extLst>
            </p:cNvPr>
            <p:cNvSpPr/>
            <p:nvPr/>
          </p:nvSpPr>
          <p:spPr bwMode="auto">
            <a:xfrm>
              <a:off x="5060951" y="5021263"/>
              <a:ext cx="304800" cy="273050"/>
            </a:xfrm>
            <a:custGeom>
              <a:avLst/>
              <a:gdLst>
                <a:gd name="T0" fmla="*/ 108 w 159"/>
                <a:gd name="T1" fmla="*/ 17 h 143"/>
                <a:gd name="T2" fmla="*/ 145 w 159"/>
                <a:gd name="T3" fmla="*/ 102 h 143"/>
                <a:gd name="T4" fmla="*/ 51 w 159"/>
                <a:gd name="T5" fmla="*/ 123 h 143"/>
                <a:gd name="T6" fmla="*/ 14 w 159"/>
                <a:gd name="T7" fmla="*/ 38 h 143"/>
                <a:gd name="T8" fmla="*/ 108 w 159"/>
                <a:gd name="T9" fmla="*/ 17 h 143"/>
                <a:gd name="T10" fmla="*/ 110 w 159"/>
                <a:gd name="T11" fmla="*/ 15 h 143"/>
                <a:gd name="T12" fmla="*/ 22 w 159"/>
                <a:gd name="T13" fmla="*/ 23 h 143"/>
                <a:gd name="T14" fmla="*/ 23 w 159"/>
                <a:gd name="T15" fmla="*/ 103 h 143"/>
                <a:gd name="T16" fmla="*/ 115 w 159"/>
                <a:gd name="T17" fmla="*/ 131 h 143"/>
                <a:gd name="T18" fmla="*/ 149 w 159"/>
                <a:gd name="T19" fmla="*/ 63 h 143"/>
                <a:gd name="T20" fmla="*/ 110 w 159"/>
                <a:gd name="T21" fmla="*/ 15 h 143"/>
                <a:gd name="T22" fmla="*/ 108 w 159"/>
                <a:gd name="T23" fmla="*/ 1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9" h="143">
                  <a:moveTo>
                    <a:pt x="108" y="17"/>
                  </a:moveTo>
                  <a:cubicBezTo>
                    <a:pt x="137" y="34"/>
                    <a:pt x="159" y="69"/>
                    <a:pt x="145" y="102"/>
                  </a:cubicBezTo>
                  <a:cubicBezTo>
                    <a:pt x="129" y="138"/>
                    <a:pt x="81" y="138"/>
                    <a:pt x="51" y="123"/>
                  </a:cubicBezTo>
                  <a:cubicBezTo>
                    <a:pt x="21" y="107"/>
                    <a:pt x="0" y="71"/>
                    <a:pt x="14" y="38"/>
                  </a:cubicBezTo>
                  <a:cubicBezTo>
                    <a:pt x="29" y="2"/>
                    <a:pt x="78" y="2"/>
                    <a:pt x="108" y="17"/>
                  </a:cubicBezTo>
                  <a:cubicBezTo>
                    <a:pt x="109" y="18"/>
                    <a:pt x="110" y="16"/>
                    <a:pt x="110" y="15"/>
                  </a:cubicBezTo>
                  <a:cubicBezTo>
                    <a:pt x="82" y="0"/>
                    <a:pt x="45" y="0"/>
                    <a:pt x="22" y="23"/>
                  </a:cubicBezTo>
                  <a:cubicBezTo>
                    <a:pt x="0" y="46"/>
                    <a:pt x="5" y="80"/>
                    <a:pt x="23" y="103"/>
                  </a:cubicBezTo>
                  <a:cubicBezTo>
                    <a:pt x="44" y="130"/>
                    <a:pt x="83" y="143"/>
                    <a:pt x="115" y="131"/>
                  </a:cubicBezTo>
                  <a:cubicBezTo>
                    <a:pt x="143" y="120"/>
                    <a:pt x="156" y="91"/>
                    <a:pt x="149" y="63"/>
                  </a:cubicBezTo>
                  <a:cubicBezTo>
                    <a:pt x="144" y="42"/>
                    <a:pt x="128" y="25"/>
                    <a:pt x="110" y="15"/>
                  </a:cubicBezTo>
                  <a:cubicBezTo>
                    <a:pt x="109" y="14"/>
                    <a:pt x="107" y="17"/>
                    <a:pt x="108" y="17"/>
                  </a:cubicBezTo>
                  <a:close/>
                </a:path>
              </a:pathLst>
            </a:custGeom>
            <a:solidFill>
              <a:srgbClr val="8B1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3" name="ïṥḷîďe">
              <a:extLst>
                <a:ext uri="{FF2B5EF4-FFF2-40B4-BE49-F238E27FC236}">
                  <a16:creationId xmlns:a16="http://schemas.microsoft.com/office/drawing/2014/main" id="{9F460B1C-C9F9-43FE-517F-440F511F88BE}"/>
                </a:ext>
              </a:extLst>
            </p:cNvPr>
            <p:cNvSpPr/>
            <p:nvPr/>
          </p:nvSpPr>
          <p:spPr bwMode="auto">
            <a:xfrm>
              <a:off x="5276851" y="5083176"/>
              <a:ext cx="12700" cy="109538"/>
            </a:xfrm>
            <a:custGeom>
              <a:avLst/>
              <a:gdLst>
                <a:gd name="T0" fmla="*/ 3 w 6"/>
                <a:gd name="T1" fmla="*/ 2 h 57"/>
                <a:gd name="T2" fmla="*/ 4 w 6"/>
                <a:gd name="T3" fmla="*/ 11 h 57"/>
                <a:gd name="T4" fmla="*/ 6 w 6"/>
                <a:gd name="T5" fmla="*/ 29 h 57"/>
                <a:gd name="T6" fmla="*/ 5 w 6"/>
                <a:gd name="T7" fmla="*/ 41 h 57"/>
                <a:gd name="T8" fmla="*/ 4 w 6"/>
                <a:gd name="T9" fmla="*/ 57 h 57"/>
                <a:gd name="T10" fmla="*/ 2 w 6"/>
                <a:gd name="T11" fmla="*/ 50 h 57"/>
                <a:gd name="T12" fmla="*/ 1 w 6"/>
                <a:gd name="T13" fmla="*/ 43 h 57"/>
                <a:gd name="T14" fmla="*/ 2 w 6"/>
                <a:gd name="T15" fmla="*/ 34 h 57"/>
                <a:gd name="T16" fmla="*/ 1 w 6"/>
                <a:gd name="T17" fmla="*/ 27 h 57"/>
                <a:gd name="T18" fmla="*/ 1 w 6"/>
                <a:gd name="T19" fmla="*/ 12 h 57"/>
                <a:gd name="T20" fmla="*/ 3 w 6"/>
                <a:gd name="T21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7">
                  <a:moveTo>
                    <a:pt x="3" y="2"/>
                  </a:moveTo>
                  <a:cubicBezTo>
                    <a:pt x="3" y="5"/>
                    <a:pt x="4" y="8"/>
                    <a:pt x="4" y="11"/>
                  </a:cubicBezTo>
                  <a:cubicBezTo>
                    <a:pt x="5" y="17"/>
                    <a:pt x="6" y="23"/>
                    <a:pt x="6" y="29"/>
                  </a:cubicBezTo>
                  <a:cubicBezTo>
                    <a:pt x="5" y="33"/>
                    <a:pt x="5" y="37"/>
                    <a:pt x="5" y="41"/>
                  </a:cubicBezTo>
                  <a:cubicBezTo>
                    <a:pt x="5" y="45"/>
                    <a:pt x="6" y="55"/>
                    <a:pt x="4" y="57"/>
                  </a:cubicBezTo>
                  <a:cubicBezTo>
                    <a:pt x="0" y="55"/>
                    <a:pt x="2" y="53"/>
                    <a:pt x="2" y="50"/>
                  </a:cubicBezTo>
                  <a:cubicBezTo>
                    <a:pt x="2" y="48"/>
                    <a:pt x="1" y="45"/>
                    <a:pt x="1" y="43"/>
                  </a:cubicBezTo>
                  <a:cubicBezTo>
                    <a:pt x="2" y="40"/>
                    <a:pt x="2" y="37"/>
                    <a:pt x="2" y="34"/>
                  </a:cubicBezTo>
                  <a:cubicBezTo>
                    <a:pt x="2" y="32"/>
                    <a:pt x="1" y="29"/>
                    <a:pt x="1" y="27"/>
                  </a:cubicBezTo>
                  <a:cubicBezTo>
                    <a:pt x="2" y="22"/>
                    <a:pt x="2" y="17"/>
                    <a:pt x="1" y="12"/>
                  </a:cubicBezTo>
                  <a:cubicBezTo>
                    <a:pt x="1" y="7"/>
                    <a:pt x="3" y="0"/>
                    <a:pt x="3" y="2"/>
                  </a:cubicBezTo>
                  <a:close/>
                </a:path>
              </a:pathLst>
            </a:custGeom>
            <a:solidFill>
              <a:srgbClr val="F3C7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4" name="i$ļïḋê">
              <a:extLst>
                <a:ext uri="{FF2B5EF4-FFF2-40B4-BE49-F238E27FC236}">
                  <a16:creationId xmlns:a16="http://schemas.microsoft.com/office/drawing/2014/main" id="{D718E7AA-7BDD-1205-486F-0A55EC9CE2C5}"/>
                </a:ext>
              </a:extLst>
            </p:cNvPr>
            <p:cNvSpPr/>
            <p:nvPr/>
          </p:nvSpPr>
          <p:spPr bwMode="auto">
            <a:xfrm>
              <a:off x="5045076" y="5203826"/>
              <a:ext cx="111125" cy="93663"/>
            </a:xfrm>
            <a:custGeom>
              <a:avLst/>
              <a:gdLst>
                <a:gd name="T0" fmla="*/ 38 w 58"/>
                <a:gd name="T1" fmla="*/ 26 h 49"/>
                <a:gd name="T2" fmla="*/ 51 w 58"/>
                <a:gd name="T3" fmla="*/ 37 h 49"/>
                <a:gd name="T4" fmla="*/ 55 w 58"/>
                <a:gd name="T5" fmla="*/ 44 h 49"/>
                <a:gd name="T6" fmla="*/ 36 w 58"/>
                <a:gd name="T7" fmla="*/ 44 h 49"/>
                <a:gd name="T8" fmla="*/ 17 w 58"/>
                <a:gd name="T9" fmla="*/ 17 h 49"/>
                <a:gd name="T10" fmla="*/ 6 w 58"/>
                <a:gd name="T11" fmla="*/ 0 h 49"/>
                <a:gd name="T12" fmla="*/ 38 w 58"/>
                <a:gd name="T1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49">
                  <a:moveTo>
                    <a:pt x="38" y="26"/>
                  </a:moveTo>
                  <a:cubicBezTo>
                    <a:pt x="42" y="30"/>
                    <a:pt x="47" y="33"/>
                    <a:pt x="51" y="37"/>
                  </a:cubicBezTo>
                  <a:cubicBezTo>
                    <a:pt x="54" y="39"/>
                    <a:pt x="58" y="42"/>
                    <a:pt x="55" y="44"/>
                  </a:cubicBezTo>
                  <a:cubicBezTo>
                    <a:pt x="50" y="49"/>
                    <a:pt x="39" y="46"/>
                    <a:pt x="36" y="44"/>
                  </a:cubicBezTo>
                  <a:cubicBezTo>
                    <a:pt x="27" y="37"/>
                    <a:pt x="23" y="26"/>
                    <a:pt x="17" y="17"/>
                  </a:cubicBezTo>
                  <a:cubicBezTo>
                    <a:pt x="12" y="10"/>
                    <a:pt x="0" y="0"/>
                    <a:pt x="6" y="0"/>
                  </a:cubicBezTo>
                  <a:cubicBezTo>
                    <a:pt x="8" y="0"/>
                    <a:pt x="29" y="17"/>
                    <a:pt x="38" y="26"/>
                  </a:cubicBezTo>
                  <a:close/>
                </a:path>
              </a:pathLst>
            </a:custGeom>
            <a:solidFill>
              <a:srgbClr val="FCF3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5" name="iṣļíḑê">
              <a:extLst>
                <a:ext uri="{FF2B5EF4-FFF2-40B4-BE49-F238E27FC236}">
                  <a16:creationId xmlns:a16="http://schemas.microsoft.com/office/drawing/2014/main" id="{9141A888-F1F0-585A-00D1-AC7929931832}"/>
                </a:ext>
              </a:extLst>
            </p:cNvPr>
            <p:cNvSpPr/>
            <p:nvPr/>
          </p:nvSpPr>
          <p:spPr bwMode="auto">
            <a:xfrm>
              <a:off x="5195888" y="5062538"/>
              <a:ext cx="71438" cy="95250"/>
            </a:xfrm>
            <a:custGeom>
              <a:avLst/>
              <a:gdLst>
                <a:gd name="T0" fmla="*/ 21 w 38"/>
                <a:gd name="T1" fmla="*/ 0 h 50"/>
                <a:gd name="T2" fmla="*/ 14 w 38"/>
                <a:gd name="T3" fmla="*/ 36 h 50"/>
                <a:gd name="T4" fmla="*/ 0 w 38"/>
                <a:gd name="T5" fmla="*/ 47 h 50"/>
                <a:gd name="T6" fmla="*/ 23 w 38"/>
                <a:gd name="T7" fmla="*/ 48 h 50"/>
                <a:gd name="T8" fmla="*/ 35 w 38"/>
                <a:gd name="T9" fmla="*/ 36 h 50"/>
                <a:gd name="T10" fmla="*/ 31 w 38"/>
                <a:gd name="T11" fmla="*/ 14 h 50"/>
                <a:gd name="T12" fmla="*/ 21 w 38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50">
                  <a:moveTo>
                    <a:pt x="21" y="0"/>
                  </a:moveTo>
                  <a:cubicBezTo>
                    <a:pt x="25" y="24"/>
                    <a:pt x="15" y="34"/>
                    <a:pt x="14" y="36"/>
                  </a:cubicBezTo>
                  <a:cubicBezTo>
                    <a:pt x="11" y="40"/>
                    <a:pt x="3" y="42"/>
                    <a:pt x="0" y="47"/>
                  </a:cubicBezTo>
                  <a:cubicBezTo>
                    <a:pt x="6" y="49"/>
                    <a:pt x="17" y="50"/>
                    <a:pt x="23" y="48"/>
                  </a:cubicBezTo>
                  <a:cubicBezTo>
                    <a:pt x="28" y="47"/>
                    <a:pt x="33" y="41"/>
                    <a:pt x="35" y="36"/>
                  </a:cubicBezTo>
                  <a:cubicBezTo>
                    <a:pt x="38" y="29"/>
                    <a:pt x="36" y="23"/>
                    <a:pt x="31" y="14"/>
                  </a:cubicBezTo>
                  <a:cubicBezTo>
                    <a:pt x="29" y="9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F3C7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6" name="îŝľiďé">
              <a:extLst>
                <a:ext uri="{FF2B5EF4-FFF2-40B4-BE49-F238E27FC236}">
                  <a16:creationId xmlns:a16="http://schemas.microsoft.com/office/drawing/2014/main" id="{DBAF0FC4-63F7-566E-F6D9-1F6416053A44}"/>
                </a:ext>
              </a:extLst>
            </p:cNvPr>
            <p:cNvSpPr/>
            <p:nvPr/>
          </p:nvSpPr>
          <p:spPr bwMode="auto">
            <a:xfrm>
              <a:off x="4995863" y="5151438"/>
              <a:ext cx="42863" cy="38100"/>
            </a:xfrm>
            <a:custGeom>
              <a:avLst/>
              <a:gdLst>
                <a:gd name="T0" fmla="*/ 0 w 22"/>
                <a:gd name="T1" fmla="*/ 0 h 20"/>
                <a:gd name="T2" fmla="*/ 10 w 22"/>
                <a:gd name="T3" fmla="*/ 10 h 20"/>
                <a:gd name="T4" fmla="*/ 16 w 22"/>
                <a:gd name="T5" fmla="*/ 14 h 20"/>
                <a:gd name="T6" fmla="*/ 22 w 22"/>
                <a:gd name="T7" fmla="*/ 20 h 20"/>
                <a:gd name="T8" fmla="*/ 21 w 22"/>
                <a:gd name="T9" fmla="*/ 20 h 20"/>
                <a:gd name="T10" fmla="*/ 15 w 22"/>
                <a:gd name="T11" fmla="*/ 16 h 20"/>
                <a:gd name="T12" fmla="*/ 10 w 22"/>
                <a:gd name="T13" fmla="*/ 11 h 20"/>
                <a:gd name="T14" fmla="*/ 5 w 22"/>
                <a:gd name="T15" fmla="*/ 6 h 20"/>
                <a:gd name="T16" fmla="*/ 1 w 22"/>
                <a:gd name="T17" fmla="*/ 0 h 20"/>
                <a:gd name="T18" fmla="*/ 0 w 22"/>
                <a:gd name="T1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0">
                  <a:moveTo>
                    <a:pt x="0" y="0"/>
                  </a:moveTo>
                  <a:cubicBezTo>
                    <a:pt x="3" y="3"/>
                    <a:pt x="7" y="7"/>
                    <a:pt x="10" y="10"/>
                  </a:cubicBezTo>
                  <a:cubicBezTo>
                    <a:pt x="12" y="11"/>
                    <a:pt x="14" y="13"/>
                    <a:pt x="16" y="14"/>
                  </a:cubicBezTo>
                  <a:cubicBezTo>
                    <a:pt x="18" y="16"/>
                    <a:pt x="20" y="17"/>
                    <a:pt x="22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19" y="19"/>
                    <a:pt x="17" y="17"/>
                    <a:pt x="15" y="16"/>
                  </a:cubicBezTo>
                  <a:cubicBezTo>
                    <a:pt x="13" y="14"/>
                    <a:pt x="11" y="12"/>
                    <a:pt x="10" y="11"/>
                  </a:cubicBezTo>
                  <a:cubicBezTo>
                    <a:pt x="8" y="9"/>
                    <a:pt x="6" y="7"/>
                    <a:pt x="5" y="6"/>
                  </a:cubicBezTo>
                  <a:cubicBezTo>
                    <a:pt x="3" y="4"/>
                    <a:pt x="1" y="3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6D3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7" name="iśḷîḓé">
              <a:extLst>
                <a:ext uri="{FF2B5EF4-FFF2-40B4-BE49-F238E27FC236}">
                  <a16:creationId xmlns:a16="http://schemas.microsoft.com/office/drawing/2014/main" id="{11505C3F-6E2B-78A0-8A1B-DE779601B66A}"/>
                </a:ext>
              </a:extLst>
            </p:cNvPr>
            <p:cNvSpPr/>
            <p:nvPr/>
          </p:nvSpPr>
          <p:spPr bwMode="auto">
            <a:xfrm>
              <a:off x="5175251" y="5051426"/>
              <a:ext cx="61913" cy="63500"/>
            </a:xfrm>
            <a:custGeom>
              <a:avLst/>
              <a:gdLst>
                <a:gd name="T0" fmla="*/ 30 w 32"/>
                <a:gd name="T1" fmla="*/ 25 h 33"/>
                <a:gd name="T2" fmla="*/ 30 w 32"/>
                <a:gd name="T3" fmla="*/ 11 h 33"/>
                <a:gd name="T4" fmla="*/ 23 w 32"/>
                <a:gd name="T5" fmla="*/ 4 h 33"/>
                <a:gd name="T6" fmla="*/ 11 w 32"/>
                <a:gd name="T7" fmla="*/ 2 h 33"/>
                <a:gd name="T8" fmla="*/ 1 w 32"/>
                <a:gd name="T9" fmla="*/ 12 h 33"/>
                <a:gd name="T10" fmla="*/ 9 w 32"/>
                <a:gd name="T11" fmla="*/ 18 h 33"/>
                <a:gd name="T12" fmla="*/ 17 w 32"/>
                <a:gd name="T13" fmla="*/ 19 h 33"/>
                <a:gd name="T14" fmla="*/ 17 w 32"/>
                <a:gd name="T15" fmla="*/ 24 h 33"/>
                <a:gd name="T16" fmla="*/ 17 w 32"/>
                <a:gd name="T17" fmla="*/ 33 h 33"/>
                <a:gd name="T18" fmla="*/ 30 w 32"/>
                <a:gd name="T19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3">
                  <a:moveTo>
                    <a:pt x="30" y="25"/>
                  </a:moveTo>
                  <a:cubicBezTo>
                    <a:pt x="31" y="21"/>
                    <a:pt x="32" y="17"/>
                    <a:pt x="30" y="11"/>
                  </a:cubicBezTo>
                  <a:cubicBezTo>
                    <a:pt x="29" y="8"/>
                    <a:pt x="26" y="6"/>
                    <a:pt x="23" y="4"/>
                  </a:cubicBezTo>
                  <a:cubicBezTo>
                    <a:pt x="19" y="1"/>
                    <a:pt x="15" y="0"/>
                    <a:pt x="11" y="2"/>
                  </a:cubicBezTo>
                  <a:cubicBezTo>
                    <a:pt x="9" y="3"/>
                    <a:pt x="0" y="10"/>
                    <a:pt x="1" y="12"/>
                  </a:cubicBezTo>
                  <a:cubicBezTo>
                    <a:pt x="2" y="16"/>
                    <a:pt x="8" y="19"/>
                    <a:pt x="9" y="18"/>
                  </a:cubicBezTo>
                  <a:cubicBezTo>
                    <a:pt x="11" y="18"/>
                    <a:pt x="15" y="17"/>
                    <a:pt x="17" y="19"/>
                  </a:cubicBezTo>
                  <a:cubicBezTo>
                    <a:pt x="18" y="20"/>
                    <a:pt x="17" y="23"/>
                    <a:pt x="17" y="24"/>
                  </a:cubicBezTo>
                  <a:cubicBezTo>
                    <a:pt x="16" y="26"/>
                    <a:pt x="15" y="32"/>
                    <a:pt x="17" y="33"/>
                  </a:cubicBezTo>
                  <a:cubicBezTo>
                    <a:pt x="19" y="33"/>
                    <a:pt x="28" y="28"/>
                    <a:pt x="30" y="25"/>
                  </a:cubicBezTo>
                  <a:close/>
                </a:path>
              </a:pathLst>
            </a:custGeom>
            <a:solidFill>
              <a:srgbClr val="FCF3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8" name="iŝḷîḋê">
              <a:extLst>
                <a:ext uri="{FF2B5EF4-FFF2-40B4-BE49-F238E27FC236}">
                  <a16:creationId xmlns:a16="http://schemas.microsoft.com/office/drawing/2014/main" id="{B6B54D8F-0849-83AA-7C06-21BEA459E455}"/>
                </a:ext>
              </a:extLst>
            </p:cNvPr>
            <p:cNvSpPr/>
            <p:nvPr/>
          </p:nvSpPr>
          <p:spPr bwMode="auto">
            <a:xfrm>
              <a:off x="5106988" y="5014913"/>
              <a:ext cx="131763" cy="68263"/>
            </a:xfrm>
            <a:custGeom>
              <a:avLst/>
              <a:gdLst>
                <a:gd name="T0" fmla="*/ 62 w 69"/>
                <a:gd name="T1" fmla="*/ 24 h 36"/>
                <a:gd name="T2" fmla="*/ 66 w 69"/>
                <a:gd name="T3" fmla="*/ 34 h 36"/>
                <a:gd name="T4" fmla="*/ 54 w 69"/>
                <a:gd name="T5" fmla="*/ 30 h 36"/>
                <a:gd name="T6" fmla="*/ 32 w 69"/>
                <a:gd name="T7" fmla="*/ 15 h 36"/>
                <a:gd name="T8" fmla="*/ 0 w 69"/>
                <a:gd name="T9" fmla="*/ 0 h 36"/>
                <a:gd name="T10" fmla="*/ 62 w 69"/>
                <a:gd name="T11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36">
                  <a:moveTo>
                    <a:pt x="62" y="24"/>
                  </a:moveTo>
                  <a:cubicBezTo>
                    <a:pt x="64" y="26"/>
                    <a:pt x="69" y="31"/>
                    <a:pt x="66" y="34"/>
                  </a:cubicBezTo>
                  <a:cubicBezTo>
                    <a:pt x="63" y="36"/>
                    <a:pt x="57" y="31"/>
                    <a:pt x="54" y="30"/>
                  </a:cubicBezTo>
                  <a:cubicBezTo>
                    <a:pt x="46" y="25"/>
                    <a:pt x="42" y="20"/>
                    <a:pt x="32" y="15"/>
                  </a:cubicBezTo>
                  <a:cubicBezTo>
                    <a:pt x="22" y="9"/>
                    <a:pt x="10" y="6"/>
                    <a:pt x="0" y="0"/>
                  </a:cubicBezTo>
                  <a:cubicBezTo>
                    <a:pt x="0" y="0"/>
                    <a:pt x="45" y="9"/>
                    <a:pt x="62" y="24"/>
                  </a:cubicBezTo>
                  <a:close/>
                </a:path>
              </a:pathLst>
            </a:custGeom>
            <a:solidFill>
              <a:srgbClr val="FCF3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9" name="íšḻîḑè">
              <a:extLst>
                <a:ext uri="{FF2B5EF4-FFF2-40B4-BE49-F238E27FC236}">
                  <a16:creationId xmlns:a16="http://schemas.microsoft.com/office/drawing/2014/main" id="{BC7DEC95-BA3A-4F25-2F6E-4B15B2554798}"/>
                </a:ext>
              </a:extLst>
            </p:cNvPr>
            <p:cNvSpPr/>
            <p:nvPr/>
          </p:nvSpPr>
          <p:spPr bwMode="auto">
            <a:xfrm>
              <a:off x="5884863" y="3927476"/>
              <a:ext cx="234950" cy="304800"/>
            </a:xfrm>
            <a:custGeom>
              <a:avLst/>
              <a:gdLst>
                <a:gd name="T0" fmla="*/ 108 w 122"/>
                <a:gd name="T1" fmla="*/ 83 h 159"/>
                <a:gd name="T2" fmla="*/ 40 w 122"/>
                <a:gd name="T3" fmla="*/ 155 h 159"/>
                <a:gd name="T4" fmla="*/ 3 w 122"/>
                <a:gd name="T5" fmla="*/ 90 h 159"/>
                <a:gd name="T6" fmla="*/ 52 w 122"/>
                <a:gd name="T7" fmla="*/ 8 h 159"/>
                <a:gd name="T8" fmla="*/ 108 w 122"/>
                <a:gd name="T9" fmla="*/ 8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9">
                  <a:moveTo>
                    <a:pt x="108" y="83"/>
                  </a:moveTo>
                  <a:cubicBezTo>
                    <a:pt x="92" y="141"/>
                    <a:pt x="62" y="159"/>
                    <a:pt x="40" y="155"/>
                  </a:cubicBezTo>
                  <a:cubicBezTo>
                    <a:pt x="16" y="151"/>
                    <a:pt x="5" y="126"/>
                    <a:pt x="3" y="90"/>
                  </a:cubicBezTo>
                  <a:cubicBezTo>
                    <a:pt x="0" y="48"/>
                    <a:pt x="19" y="14"/>
                    <a:pt x="52" y="8"/>
                  </a:cubicBezTo>
                  <a:cubicBezTo>
                    <a:pt x="97" y="0"/>
                    <a:pt x="122" y="40"/>
                    <a:pt x="108" y="83"/>
                  </a:cubicBezTo>
                </a:path>
              </a:pathLst>
            </a:custGeom>
            <a:solidFill>
              <a:srgbClr val="FBE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0" name="îṥļíḓe">
              <a:extLst>
                <a:ext uri="{FF2B5EF4-FFF2-40B4-BE49-F238E27FC236}">
                  <a16:creationId xmlns:a16="http://schemas.microsoft.com/office/drawing/2014/main" id="{DE5E7206-11D0-9FDD-A994-8A9B24EBA5FE}"/>
                </a:ext>
              </a:extLst>
            </p:cNvPr>
            <p:cNvSpPr/>
            <p:nvPr/>
          </p:nvSpPr>
          <p:spPr bwMode="auto">
            <a:xfrm>
              <a:off x="5884863" y="3919538"/>
              <a:ext cx="227013" cy="325438"/>
            </a:xfrm>
            <a:custGeom>
              <a:avLst/>
              <a:gdLst>
                <a:gd name="T0" fmla="*/ 107 w 118"/>
                <a:gd name="T1" fmla="*/ 87 h 170"/>
                <a:gd name="T2" fmla="*/ 50 w 118"/>
                <a:gd name="T3" fmla="*/ 158 h 170"/>
                <a:gd name="T4" fmla="*/ 4 w 118"/>
                <a:gd name="T5" fmla="*/ 78 h 170"/>
                <a:gd name="T6" fmla="*/ 72 w 118"/>
                <a:gd name="T7" fmla="*/ 13 h 170"/>
                <a:gd name="T8" fmla="*/ 107 w 118"/>
                <a:gd name="T9" fmla="*/ 87 h 170"/>
                <a:gd name="T10" fmla="*/ 110 w 118"/>
                <a:gd name="T11" fmla="*/ 87 h 170"/>
                <a:gd name="T12" fmla="*/ 82 w 118"/>
                <a:gd name="T13" fmla="*/ 13 h 170"/>
                <a:gd name="T14" fmla="*/ 9 w 118"/>
                <a:gd name="T15" fmla="*/ 48 h 170"/>
                <a:gd name="T16" fmla="*/ 2 w 118"/>
                <a:gd name="T17" fmla="*/ 100 h 170"/>
                <a:gd name="T18" fmla="*/ 21 w 118"/>
                <a:gd name="T19" fmla="*/ 151 h 170"/>
                <a:gd name="T20" fmla="*/ 82 w 118"/>
                <a:gd name="T21" fmla="*/ 142 h 170"/>
                <a:gd name="T22" fmla="*/ 110 w 118"/>
                <a:gd name="T23" fmla="*/ 87 h 170"/>
                <a:gd name="T24" fmla="*/ 107 w 118"/>
                <a:gd name="T25" fmla="*/ 8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70">
                  <a:moveTo>
                    <a:pt x="107" y="87"/>
                  </a:moveTo>
                  <a:cubicBezTo>
                    <a:pt x="99" y="114"/>
                    <a:pt x="83" y="154"/>
                    <a:pt x="50" y="158"/>
                  </a:cubicBezTo>
                  <a:cubicBezTo>
                    <a:pt x="10" y="163"/>
                    <a:pt x="2" y="107"/>
                    <a:pt x="4" y="78"/>
                  </a:cubicBezTo>
                  <a:cubicBezTo>
                    <a:pt x="6" y="42"/>
                    <a:pt x="32" y="6"/>
                    <a:pt x="72" y="13"/>
                  </a:cubicBezTo>
                  <a:cubicBezTo>
                    <a:pt x="107" y="19"/>
                    <a:pt x="116" y="58"/>
                    <a:pt x="107" y="87"/>
                  </a:cubicBezTo>
                  <a:cubicBezTo>
                    <a:pt x="107" y="89"/>
                    <a:pt x="109" y="88"/>
                    <a:pt x="110" y="87"/>
                  </a:cubicBezTo>
                  <a:cubicBezTo>
                    <a:pt x="118" y="59"/>
                    <a:pt x="111" y="25"/>
                    <a:pt x="82" y="13"/>
                  </a:cubicBezTo>
                  <a:cubicBezTo>
                    <a:pt x="52" y="0"/>
                    <a:pt x="21" y="20"/>
                    <a:pt x="9" y="48"/>
                  </a:cubicBezTo>
                  <a:cubicBezTo>
                    <a:pt x="1" y="64"/>
                    <a:pt x="0" y="83"/>
                    <a:pt x="2" y="100"/>
                  </a:cubicBezTo>
                  <a:cubicBezTo>
                    <a:pt x="4" y="118"/>
                    <a:pt x="7" y="138"/>
                    <a:pt x="21" y="151"/>
                  </a:cubicBezTo>
                  <a:cubicBezTo>
                    <a:pt x="39" y="170"/>
                    <a:pt x="66" y="159"/>
                    <a:pt x="82" y="142"/>
                  </a:cubicBezTo>
                  <a:cubicBezTo>
                    <a:pt x="96" y="127"/>
                    <a:pt x="104" y="106"/>
                    <a:pt x="110" y="87"/>
                  </a:cubicBezTo>
                  <a:cubicBezTo>
                    <a:pt x="110" y="85"/>
                    <a:pt x="108" y="85"/>
                    <a:pt x="107" y="87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1" name="íṩḷíḑê">
              <a:extLst>
                <a:ext uri="{FF2B5EF4-FFF2-40B4-BE49-F238E27FC236}">
                  <a16:creationId xmlns:a16="http://schemas.microsoft.com/office/drawing/2014/main" id="{FD1A827E-61C1-9D53-6605-70E9864A8A05}"/>
                </a:ext>
              </a:extLst>
            </p:cNvPr>
            <p:cNvSpPr/>
            <p:nvPr/>
          </p:nvSpPr>
          <p:spPr bwMode="auto">
            <a:xfrm>
              <a:off x="5940426" y="3995738"/>
              <a:ext cx="142875" cy="174625"/>
            </a:xfrm>
            <a:custGeom>
              <a:avLst/>
              <a:gdLst>
                <a:gd name="T0" fmla="*/ 46 w 74"/>
                <a:gd name="T1" fmla="*/ 0 h 91"/>
                <a:gd name="T2" fmla="*/ 18 w 74"/>
                <a:gd name="T3" fmla="*/ 8 h 91"/>
                <a:gd name="T4" fmla="*/ 0 w 74"/>
                <a:gd name="T5" fmla="*/ 20 h 91"/>
                <a:gd name="T6" fmla="*/ 2 w 74"/>
                <a:gd name="T7" fmla="*/ 37 h 91"/>
                <a:gd name="T8" fmla="*/ 26 w 74"/>
                <a:gd name="T9" fmla="*/ 18 h 91"/>
                <a:gd name="T10" fmla="*/ 50 w 74"/>
                <a:gd name="T11" fmla="*/ 10 h 91"/>
                <a:gd name="T12" fmla="*/ 66 w 74"/>
                <a:gd name="T13" fmla="*/ 17 h 91"/>
                <a:gd name="T14" fmla="*/ 65 w 74"/>
                <a:gd name="T15" fmla="*/ 20 h 91"/>
                <a:gd name="T16" fmla="*/ 64 w 74"/>
                <a:gd name="T17" fmla="*/ 20 h 91"/>
                <a:gd name="T18" fmla="*/ 49 w 74"/>
                <a:gd name="T19" fmla="*/ 13 h 91"/>
                <a:gd name="T20" fmla="*/ 34 w 74"/>
                <a:gd name="T21" fmla="*/ 16 h 91"/>
                <a:gd name="T22" fmla="*/ 45 w 74"/>
                <a:gd name="T23" fmla="*/ 54 h 91"/>
                <a:gd name="T24" fmla="*/ 5 w 74"/>
                <a:gd name="T25" fmla="*/ 80 h 91"/>
                <a:gd name="T26" fmla="*/ 5 w 74"/>
                <a:gd name="T27" fmla="*/ 91 h 91"/>
                <a:gd name="T28" fmla="*/ 44 w 74"/>
                <a:gd name="T29" fmla="*/ 77 h 91"/>
                <a:gd name="T30" fmla="*/ 52 w 74"/>
                <a:gd name="T31" fmla="*/ 25 h 91"/>
                <a:gd name="T32" fmla="*/ 59 w 74"/>
                <a:gd name="T33" fmla="*/ 23 h 91"/>
                <a:gd name="T34" fmla="*/ 74 w 74"/>
                <a:gd name="T35" fmla="*/ 28 h 91"/>
                <a:gd name="T36" fmla="*/ 46 w 74"/>
                <a:gd name="T3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91">
                  <a:moveTo>
                    <a:pt x="46" y="0"/>
                  </a:moveTo>
                  <a:cubicBezTo>
                    <a:pt x="38" y="0"/>
                    <a:pt x="28" y="3"/>
                    <a:pt x="18" y="8"/>
                  </a:cubicBezTo>
                  <a:cubicBezTo>
                    <a:pt x="10" y="12"/>
                    <a:pt x="4" y="16"/>
                    <a:pt x="0" y="20"/>
                  </a:cubicBezTo>
                  <a:cubicBezTo>
                    <a:pt x="1" y="26"/>
                    <a:pt x="2" y="31"/>
                    <a:pt x="2" y="37"/>
                  </a:cubicBezTo>
                  <a:cubicBezTo>
                    <a:pt x="8" y="28"/>
                    <a:pt x="17" y="22"/>
                    <a:pt x="26" y="18"/>
                  </a:cubicBezTo>
                  <a:cubicBezTo>
                    <a:pt x="32" y="14"/>
                    <a:pt x="41" y="10"/>
                    <a:pt x="50" y="10"/>
                  </a:cubicBezTo>
                  <a:cubicBezTo>
                    <a:pt x="56" y="10"/>
                    <a:pt x="62" y="12"/>
                    <a:pt x="66" y="17"/>
                  </a:cubicBezTo>
                  <a:cubicBezTo>
                    <a:pt x="67" y="18"/>
                    <a:pt x="66" y="20"/>
                    <a:pt x="65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0" y="15"/>
                    <a:pt x="55" y="13"/>
                    <a:pt x="49" y="13"/>
                  </a:cubicBezTo>
                  <a:cubicBezTo>
                    <a:pt x="44" y="13"/>
                    <a:pt x="39" y="14"/>
                    <a:pt x="34" y="16"/>
                  </a:cubicBezTo>
                  <a:cubicBezTo>
                    <a:pt x="50" y="21"/>
                    <a:pt x="52" y="42"/>
                    <a:pt x="45" y="54"/>
                  </a:cubicBezTo>
                  <a:cubicBezTo>
                    <a:pt x="37" y="69"/>
                    <a:pt x="22" y="79"/>
                    <a:pt x="5" y="80"/>
                  </a:cubicBezTo>
                  <a:cubicBezTo>
                    <a:pt x="5" y="84"/>
                    <a:pt x="5" y="88"/>
                    <a:pt x="5" y="91"/>
                  </a:cubicBezTo>
                  <a:cubicBezTo>
                    <a:pt x="23" y="90"/>
                    <a:pt x="36" y="83"/>
                    <a:pt x="44" y="77"/>
                  </a:cubicBezTo>
                  <a:cubicBezTo>
                    <a:pt x="69" y="58"/>
                    <a:pt x="52" y="25"/>
                    <a:pt x="52" y="25"/>
                  </a:cubicBezTo>
                  <a:cubicBezTo>
                    <a:pt x="55" y="24"/>
                    <a:pt x="57" y="23"/>
                    <a:pt x="59" y="23"/>
                  </a:cubicBezTo>
                  <a:cubicBezTo>
                    <a:pt x="67" y="23"/>
                    <a:pt x="74" y="28"/>
                    <a:pt x="74" y="28"/>
                  </a:cubicBezTo>
                  <a:cubicBezTo>
                    <a:pt x="70" y="7"/>
                    <a:pt x="59" y="0"/>
                    <a:pt x="46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2" name="iṣļiḍé">
              <a:extLst>
                <a:ext uri="{FF2B5EF4-FFF2-40B4-BE49-F238E27FC236}">
                  <a16:creationId xmlns:a16="http://schemas.microsoft.com/office/drawing/2014/main" id="{AD2BAE2E-81A8-771B-4C63-6C45E5B6B8EC}"/>
                </a:ext>
              </a:extLst>
            </p:cNvPr>
            <p:cNvSpPr/>
            <p:nvPr/>
          </p:nvSpPr>
          <p:spPr bwMode="auto">
            <a:xfrm>
              <a:off x="5946776" y="4030663"/>
              <a:ext cx="87313" cy="114300"/>
            </a:xfrm>
            <a:custGeom>
              <a:avLst/>
              <a:gdLst>
                <a:gd name="T0" fmla="*/ 27 w 46"/>
                <a:gd name="T1" fmla="*/ 0 h 60"/>
                <a:gd name="T2" fmla="*/ 24 w 46"/>
                <a:gd name="T3" fmla="*/ 1 h 60"/>
                <a:gd name="T4" fmla="*/ 0 w 46"/>
                <a:gd name="T5" fmla="*/ 22 h 60"/>
                <a:gd name="T6" fmla="*/ 2 w 46"/>
                <a:gd name="T7" fmla="*/ 60 h 60"/>
                <a:gd name="T8" fmla="*/ 39 w 46"/>
                <a:gd name="T9" fmla="*/ 38 h 60"/>
                <a:gd name="T10" fmla="*/ 42 w 46"/>
                <a:gd name="T11" fmla="*/ 12 h 60"/>
                <a:gd name="T12" fmla="*/ 27 w 46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0"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15" y="5"/>
                    <a:pt x="5" y="12"/>
                    <a:pt x="0" y="22"/>
                  </a:cubicBezTo>
                  <a:cubicBezTo>
                    <a:pt x="1" y="34"/>
                    <a:pt x="2" y="47"/>
                    <a:pt x="2" y="60"/>
                  </a:cubicBezTo>
                  <a:cubicBezTo>
                    <a:pt x="17" y="59"/>
                    <a:pt x="32" y="51"/>
                    <a:pt x="39" y="38"/>
                  </a:cubicBezTo>
                  <a:cubicBezTo>
                    <a:pt x="44" y="30"/>
                    <a:pt x="46" y="20"/>
                    <a:pt x="42" y="12"/>
                  </a:cubicBezTo>
                  <a:cubicBezTo>
                    <a:pt x="38" y="6"/>
                    <a:pt x="33" y="1"/>
                    <a:pt x="27" y="0"/>
                  </a:cubicBezTo>
                </a:path>
              </a:pathLst>
            </a:custGeom>
            <a:solidFill>
              <a:srgbClr val="E59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3" name="íṣľïḓè">
              <a:extLst>
                <a:ext uri="{FF2B5EF4-FFF2-40B4-BE49-F238E27FC236}">
                  <a16:creationId xmlns:a16="http://schemas.microsoft.com/office/drawing/2014/main" id="{DFCFD1DD-1BB2-EDB9-18AA-1F189E4693C2}"/>
                </a:ext>
              </a:extLst>
            </p:cNvPr>
            <p:cNvSpPr/>
            <p:nvPr/>
          </p:nvSpPr>
          <p:spPr bwMode="auto">
            <a:xfrm>
              <a:off x="5935663" y="4006850"/>
              <a:ext cx="133350" cy="90488"/>
            </a:xfrm>
            <a:custGeom>
              <a:avLst/>
              <a:gdLst>
                <a:gd name="T0" fmla="*/ 2 w 70"/>
                <a:gd name="T1" fmla="*/ 44 h 47"/>
                <a:gd name="T2" fmla="*/ 30 w 70"/>
                <a:gd name="T3" fmla="*/ 13 h 47"/>
                <a:gd name="T4" fmla="*/ 67 w 70"/>
                <a:gd name="T5" fmla="*/ 14 h 47"/>
                <a:gd name="T6" fmla="*/ 69 w 70"/>
                <a:gd name="T7" fmla="*/ 11 h 47"/>
                <a:gd name="T8" fmla="*/ 29 w 70"/>
                <a:gd name="T9" fmla="*/ 12 h 47"/>
                <a:gd name="T10" fmla="*/ 0 w 70"/>
                <a:gd name="T11" fmla="*/ 45 h 47"/>
                <a:gd name="T12" fmla="*/ 2 w 70"/>
                <a:gd name="T13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47">
                  <a:moveTo>
                    <a:pt x="2" y="44"/>
                  </a:moveTo>
                  <a:cubicBezTo>
                    <a:pt x="3" y="30"/>
                    <a:pt x="18" y="19"/>
                    <a:pt x="30" y="13"/>
                  </a:cubicBezTo>
                  <a:cubicBezTo>
                    <a:pt x="41" y="8"/>
                    <a:pt x="58" y="3"/>
                    <a:pt x="67" y="14"/>
                  </a:cubicBezTo>
                  <a:cubicBezTo>
                    <a:pt x="68" y="14"/>
                    <a:pt x="70" y="12"/>
                    <a:pt x="69" y="11"/>
                  </a:cubicBezTo>
                  <a:cubicBezTo>
                    <a:pt x="59" y="0"/>
                    <a:pt x="40" y="5"/>
                    <a:pt x="29" y="12"/>
                  </a:cubicBezTo>
                  <a:cubicBezTo>
                    <a:pt x="16" y="18"/>
                    <a:pt x="1" y="30"/>
                    <a:pt x="0" y="45"/>
                  </a:cubicBezTo>
                  <a:cubicBezTo>
                    <a:pt x="0" y="47"/>
                    <a:pt x="2" y="45"/>
                    <a:pt x="2" y="44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4" name="iṡľîḋé">
              <a:extLst>
                <a:ext uri="{FF2B5EF4-FFF2-40B4-BE49-F238E27FC236}">
                  <a16:creationId xmlns:a16="http://schemas.microsoft.com/office/drawing/2014/main" id="{B093E2E7-E27A-F9E3-2718-6BD37C86CFDE}"/>
                </a:ext>
              </a:extLst>
            </p:cNvPr>
            <p:cNvSpPr/>
            <p:nvPr/>
          </p:nvSpPr>
          <p:spPr bwMode="auto">
            <a:xfrm>
              <a:off x="5938838" y="4024313"/>
              <a:ext cx="103188" cy="127000"/>
            </a:xfrm>
            <a:custGeom>
              <a:avLst/>
              <a:gdLst>
                <a:gd name="T0" fmla="*/ 2 w 54"/>
                <a:gd name="T1" fmla="*/ 65 h 66"/>
                <a:gd name="T2" fmla="*/ 46 w 54"/>
                <a:gd name="T3" fmla="*/ 39 h 66"/>
                <a:gd name="T4" fmla="*/ 32 w 54"/>
                <a:gd name="T5" fmla="*/ 0 h 66"/>
                <a:gd name="T6" fmla="*/ 30 w 54"/>
                <a:gd name="T7" fmla="*/ 3 h 66"/>
                <a:gd name="T8" fmla="*/ 46 w 54"/>
                <a:gd name="T9" fmla="*/ 15 h 66"/>
                <a:gd name="T10" fmla="*/ 43 w 54"/>
                <a:gd name="T11" fmla="*/ 41 h 66"/>
                <a:gd name="T12" fmla="*/ 3 w 54"/>
                <a:gd name="T13" fmla="*/ 63 h 66"/>
                <a:gd name="T14" fmla="*/ 2 w 54"/>
                <a:gd name="T15" fmla="*/ 6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66">
                  <a:moveTo>
                    <a:pt x="2" y="65"/>
                  </a:moveTo>
                  <a:cubicBezTo>
                    <a:pt x="20" y="66"/>
                    <a:pt x="38" y="55"/>
                    <a:pt x="46" y="39"/>
                  </a:cubicBezTo>
                  <a:cubicBezTo>
                    <a:pt x="54" y="26"/>
                    <a:pt x="50" y="2"/>
                    <a:pt x="32" y="0"/>
                  </a:cubicBezTo>
                  <a:cubicBezTo>
                    <a:pt x="30" y="0"/>
                    <a:pt x="29" y="3"/>
                    <a:pt x="30" y="3"/>
                  </a:cubicBezTo>
                  <a:cubicBezTo>
                    <a:pt x="37" y="4"/>
                    <a:pt x="42" y="9"/>
                    <a:pt x="46" y="15"/>
                  </a:cubicBezTo>
                  <a:cubicBezTo>
                    <a:pt x="50" y="23"/>
                    <a:pt x="48" y="33"/>
                    <a:pt x="43" y="41"/>
                  </a:cubicBezTo>
                  <a:cubicBezTo>
                    <a:pt x="36" y="55"/>
                    <a:pt x="18" y="63"/>
                    <a:pt x="3" y="63"/>
                  </a:cubicBezTo>
                  <a:cubicBezTo>
                    <a:pt x="2" y="63"/>
                    <a:pt x="0" y="65"/>
                    <a:pt x="2" y="65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5" name="ïš1iḓè">
              <a:extLst>
                <a:ext uri="{FF2B5EF4-FFF2-40B4-BE49-F238E27FC236}">
                  <a16:creationId xmlns:a16="http://schemas.microsoft.com/office/drawing/2014/main" id="{B7CCBD0B-C5DB-71C6-674E-3019C736A4A0}"/>
                </a:ext>
              </a:extLst>
            </p:cNvPr>
            <p:cNvSpPr/>
            <p:nvPr/>
          </p:nvSpPr>
          <p:spPr bwMode="auto">
            <a:xfrm>
              <a:off x="4495801" y="4408488"/>
              <a:ext cx="269875" cy="261938"/>
            </a:xfrm>
            <a:custGeom>
              <a:avLst/>
              <a:gdLst>
                <a:gd name="T0" fmla="*/ 41 w 141"/>
                <a:gd name="T1" fmla="*/ 109 h 137"/>
                <a:gd name="T2" fmla="*/ 126 w 141"/>
                <a:gd name="T3" fmla="*/ 118 h 137"/>
                <a:gd name="T4" fmla="*/ 120 w 141"/>
                <a:gd name="T5" fmla="*/ 49 h 137"/>
                <a:gd name="T6" fmla="*/ 36 w 141"/>
                <a:gd name="T7" fmla="*/ 18 h 137"/>
                <a:gd name="T8" fmla="*/ 41 w 141"/>
                <a:gd name="T9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37">
                  <a:moveTo>
                    <a:pt x="41" y="109"/>
                  </a:moveTo>
                  <a:cubicBezTo>
                    <a:pt x="83" y="137"/>
                    <a:pt x="112" y="133"/>
                    <a:pt x="126" y="118"/>
                  </a:cubicBezTo>
                  <a:cubicBezTo>
                    <a:pt x="141" y="101"/>
                    <a:pt x="137" y="78"/>
                    <a:pt x="120" y="49"/>
                  </a:cubicBezTo>
                  <a:cubicBezTo>
                    <a:pt x="99" y="15"/>
                    <a:pt x="65" y="0"/>
                    <a:pt x="36" y="18"/>
                  </a:cubicBezTo>
                  <a:cubicBezTo>
                    <a:pt x="0" y="42"/>
                    <a:pt x="7" y="87"/>
                    <a:pt x="41" y="109"/>
                  </a:cubicBezTo>
                </a:path>
              </a:pathLst>
            </a:custGeom>
            <a:solidFill>
              <a:srgbClr val="FBE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6" name="ïŝļîḋè">
              <a:extLst>
                <a:ext uri="{FF2B5EF4-FFF2-40B4-BE49-F238E27FC236}">
                  <a16:creationId xmlns:a16="http://schemas.microsoft.com/office/drawing/2014/main" id="{B2FBBB62-2FBE-6AD6-B8D6-615D83590384}"/>
                </a:ext>
              </a:extLst>
            </p:cNvPr>
            <p:cNvSpPr/>
            <p:nvPr/>
          </p:nvSpPr>
          <p:spPr bwMode="auto">
            <a:xfrm>
              <a:off x="4500563" y="4414838"/>
              <a:ext cx="276225" cy="260350"/>
            </a:xfrm>
            <a:custGeom>
              <a:avLst/>
              <a:gdLst>
                <a:gd name="T0" fmla="*/ 37 w 144"/>
                <a:gd name="T1" fmla="*/ 106 h 136"/>
                <a:gd name="T2" fmla="*/ 116 w 144"/>
                <a:gd name="T3" fmla="*/ 121 h 136"/>
                <a:gd name="T4" fmla="*/ 124 w 144"/>
                <a:gd name="T5" fmla="*/ 54 h 136"/>
                <a:gd name="T6" fmla="*/ 51 w 144"/>
                <a:gd name="T7" fmla="*/ 6 h 136"/>
                <a:gd name="T8" fmla="*/ 9 w 144"/>
                <a:gd name="T9" fmla="*/ 68 h 136"/>
                <a:gd name="T10" fmla="*/ 37 w 144"/>
                <a:gd name="T11" fmla="*/ 106 h 136"/>
                <a:gd name="T12" fmla="*/ 39 w 144"/>
                <a:gd name="T13" fmla="*/ 103 h 136"/>
                <a:gd name="T14" fmla="*/ 21 w 144"/>
                <a:gd name="T15" fmla="*/ 26 h 136"/>
                <a:gd name="T16" fmla="*/ 64 w 144"/>
                <a:gd name="T17" fmla="*/ 8 h 136"/>
                <a:gd name="T18" fmla="*/ 106 w 144"/>
                <a:gd name="T19" fmla="*/ 33 h 136"/>
                <a:gd name="T20" fmla="*/ 119 w 144"/>
                <a:gd name="T21" fmla="*/ 116 h 136"/>
                <a:gd name="T22" fmla="*/ 39 w 144"/>
                <a:gd name="T23" fmla="*/ 103 h 136"/>
                <a:gd name="T24" fmla="*/ 37 w 144"/>
                <a:gd name="T25" fmla="*/ 10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36">
                  <a:moveTo>
                    <a:pt x="37" y="106"/>
                  </a:moveTo>
                  <a:cubicBezTo>
                    <a:pt x="58" y="120"/>
                    <a:pt x="90" y="136"/>
                    <a:pt x="116" y="121"/>
                  </a:cubicBezTo>
                  <a:cubicBezTo>
                    <a:pt x="140" y="106"/>
                    <a:pt x="134" y="76"/>
                    <a:pt x="124" y="54"/>
                  </a:cubicBezTo>
                  <a:cubicBezTo>
                    <a:pt x="110" y="27"/>
                    <a:pt x="84" y="0"/>
                    <a:pt x="51" y="6"/>
                  </a:cubicBezTo>
                  <a:cubicBezTo>
                    <a:pt x="22" y="11"/>
                    <a:pt x="3" y="40"/>
                    <a:pt x="9" y="68"/>
                  </a:cubicBezTo>
                  <a:cubicBezTo>
                    <a:pt x="12" y="84"/>
                    <a:pt x="23" y="97"/>
                    <a:pt x="37" y="106"/>
                  </a:cubicBezTo>
                  <a:cubicBezTo>
                    <a:pt x="38" y="107"/>
                    <a:pt x="40" y="104"/>
                    <a:pt x="39" y="103"/>
                  </a:cubicBezTo>
                  <a:cubicBezTo>
                    <a:pt x="12" y="86"/>
                    <a:pt x="0" y="52"/>
                    <a:pt x="21" y="26"/>
                  </a:cubicBezTo>
                  <a:cubicBezTo>
                    <a:pt x="32" y="13"/>
                    <a:pt x="48" y="7"/>
                    <a:pt x="64" y="8"/>
                  </a:cubicBezTo>
                  <a:cubicBezTo>
                    <a:pt x="81" y="10"/>
                    <a:pt x="96" y="21"/>
                    <a:pt x="106" y="33"/>
                  </a:cubicBezTo>
                  <a:cubicBezTo>
                    <a:pt x="124" y="53"/>
                    <a:pt x="144" y="94"/>
                    <a:pt x="119" y="116"/>
                  </a:cubicBezTo>
                  <a:cubicBezTo>
                    <a:pt x="95" y="136"/>
                    <a:pt x="59" y="117"/>
                    <a:pt x="39" y="103"/>
                  </a:cubicBezTo>
                  <a:cubicBezTo>
                    <a:pt x="37" y="103"/>
                    <a:pt x="35" y="105"/>
                    <a:pt x="37" y="106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7" name="ïṣ1ïḑé">
              <a:extLst>
                <a:ext uri="{FF2B5EF4-FFF2-40B4-BE49-F238E27FC236}">
                  <a16:creationId xmlns:a16="http://schemas.microsoft.com/office/drawing/2014/main" id="{77F9962F-CF10-CAEB-ED59-7EC67A414515}"/>
                </a:ext>
              </a:extLst>
            </p:cNvPr>
            <p:cNvSpPr/>
            <p:nvPr/>
          </p:nvSpPr>
          <p:spPr bwMode="auto">
            <a:xfrm>
              <a:off x="4532313" y="4487863"/>
              <a:ext cx="168275" cy="128588"/>
            </a:xfrm>
            <a:custGeom>
              <a:avLst/>
              <a:gdLst>
                <a:gd name="T0" fmla="*/ 50 w 88"/>
                <a:gd name="T1" fmla="*/ 0 h 67"/>
                <a:gd name="T2" fmla="*/ 43 w 88"/>
                <a:gd name="T3" fmla="*/ 1 h 67"/>
                <a:gd name="T4" fmla="*/ 15 w 88"/>
                <a:gd name="T5" fmla="*/ 51 h 67"/>
                <a:gd name="T6" fmla="*/ 28 w 88"/>
                <a:gd name="T7" fmla="*/ 35 h 67"/>
                <a:gd name="T8" fmla="*/ 61 w 88"/>
                <a:gd name="T9" fmla="*/ 67 h 67"/>
                <a:gd name="T10" fmla="*/ 62 w 88"/>
                <a:gd name="T11" fmla="*/ 67 h 67"/>
                <a:gd name="T12" fmla="*/ 88 w 88"/>
                <a:gd name="T13" fmla="*/ 60 h 67"/>
                <a:gd name="T14" fmla="*/ 81 w 88"/>
                <a:gd name="T15" fmla="*/ 51 h 67"/>
                <a:gd name="T16" fmla="*/ 65 w 88"/>
                <a:gd name="T17" fmla="*/ 54 h 67"/>
                <a:gd name="T18" fmla="*/ 39 w 88"/>
                <a:gd name="T19" fmla="*/ 44 h 67"/>
                <a:gd name="T20" fmla="*/ 41 w 88"/>
                <a:gd name="T21" fmla="*/ 15 h 67"/>
                <a:gd name="T22" fmla="*/ 16 w 88"/>
                <a:gd name="T23" fmla="*/ 38 h 67"/>
                <a:gd name="T24" fmla="*/ 15 w 88"/>
                <a:gd name="T25" fmla="*/ 40 h 67"/>
                <a:gd name="T26" fmla="*/ 14 w 88"/>
                <a:gd name="T27" fmla="*/ 39 h 67"/>
                <a:gd name="T28" fmla="*/ 41 w 88"/>
                <a:gd name="T29" fmla="*/ 13 h 67"/>
                <a:gd name="T30" fmla="*/ 56 w 88"/>
                <a:gd name="T31" fmla="*/ 11 h 67"/>
                <a:gd name="T32" fmla="*/ 50 w 88"/>
                <a:gd name="T3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67">
                  <a:moveTo>
                    <a:pt x="50" y="0"/>
                  </a:moveTo>
                  <a:cubicBezTo>
                    <a:pt x="48" y="0"/>
                    <a:pt x="45" y="0"/>
                    <a:pt x="43" y="1"/>
                  </a:cubicBezTo>
                  <a:cubicBezTo>
                    <a:pt x="18" y="8"/>
                    <a:pt x="0" y="21"/>
                    <a:pt x="15" y="51"/>
                  </a:cubicBezTo>
                  <a:cubicBezTo>
                    <a:pt x="15" y="51"/>
                    <a:pt x="18" y="37"/>
                    <a:pt x="28" y="35"/>
                  </a:cubicBezTo>
                  <a:cubicBezTo>
                    <a:pt x="28" y="35"/>
                    <a:pt x="35" y="67"/>
                    <a:pt x="61" y="67"/>
                  </a:cubicBezTo>
                  <a:cubicBezTo>
                    <a:pt x="61" y="67"/>
                    <a:pt x="62" y="67"/>
                    <a:pt x="62" y="67"/>
                  </a:cubicBezTo>
                  <a:cubicBezTo>
                    <a:pt x="69" y="66"/>
                    <a:pt x="78" y="65"/>
                    <a:pt x="88" y="60"/>
                  </a:cubicBezTo>
                  <a:cubicBezTo>
                    <a:pt x="85" y="57"/>
                    <a:pt x="83" y="54"/>
                    <a:pt x="81" y="51"/>
                  </a:cubicBezTo>
                  <a:cubicBezTo>
                    <a:pt x="75" y="53"/>
                    <a:pt x="70" y="54"/>
                    <a:pt x="65" y="54"/>
                  </a:cubicBezTo>
                  <a:cubicBezTo>
                    <a:pt x="50" y="54"/>
                    <a:pt x="39" y="44"/>
                    <a:pt x="39" y="44"/>
                  </a:cubicBezTo>
                  <a:cubicBezTo>
                    <a:pt x="29" y="27"/>
                    <a:pt x="36" y="18"/>
                    <a:pt x="41" y="15"/>
                  </a:cubicBezTo>
                  <a:cubicBezTo>
                    <a:pt x="28" y="19"/>
                    <a:pt x="17" y="27"/>
                    <a:pt x="16" y="38"/>
                  </a:cubicBezTo>
                  <a:cubicBezTo>
                    <a:pt x="16" y="39"/>
                    <a:pt x="15" y="40"/>
                    <a:pt x="15" y="40"/>
                  </a:cubicBezTo>
                  <a:cubicBezTo>
                    <a:pt x="14" y="40"/>
                    <a:pt x="14" y="40"/>
                    <a:pt x="14" y="39"/>
                  </a:cubicBezTo>
                  <a:cubicBezTo>
                    <a:pt x="14" y="25"/>
                    <a:pt x="29" y="17"/>
                    <a:pt x="41" y="13"/>
                  </a:cubicBezTo>
                  <a:cubicBezTo>
                    <a:pt x="45" y="12"/>
                    <a:pt x="51" y="11"/>
                    <a:pt x="56" y="11"/>
                  </a:cubicBezTo>
                  <a:cubicBezTo>
                    <a:pt x="54" y="7"/>
                    <a:pt x="52" y="3"/>
                    <a:pt x="50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8" name="í$ľíḋê">
              <a:extLst>
                <a:ext uri="{FF2B5EF4-FFF2-40B4-BE49-F238E27FC236}">
                  <a16:creationId xmlns:a16="http://schemas.microsoft.com/office/drawing/2014/main" id="{DADB0305-57A4-D36A-6D1F-5A7AF460F71A}"/>
                </a:ext>
              </a:extLst>
            </p:cNvPr>
            <p:cNvSpPr/>
            <p:nvPr/>
          </p:nvSpPr>
          <p:spPr bwMode="auto">
            <a:xfrm>
              <a:off x="4587876" y="4513263"/>
              <a:ext cx="100013" cy="77788"/>
            </a:xfrm>
            <a:custGeom>
              <a:avLst/>
              <a:gdLst>
                <a:gd name="T0" fmla="*/ 27 w 52"/>
                <a:gd name="T1" fmla="*/ 0 h 41"/>
                <a:gd name="T2" fmla="*/ 12 w 52"/>
                <a:gd name="T3" fmla="*/ 2 h 41"/>
                <a:gd name="T4" fmla="*/ 10 w 52"/>
                <a:gd name="T5" fmla="*/ 31 h 41"/>
                <a:gd name="T6" fmla="*/ 36 w 52"/>
                <a:gd name="T7" fmla="*/ 41 h 41"/>
                <a:gd name="T8" fmla="*/ 52 w 52"/>
                <a:gd name="T9" fmla="*/ 38 h 41"/>
                <a:gd name="T10" fmla="*/ 29 w 52"/>
                <a:gd name="T11" fmla="*/ 0 h 41"/>
                <a:gd name="T12" fmla="*/ 29 w 52"/>
                <a:gd name="T13" fmla="*/ 0 h 41"/>
                <a:gd name="T14" fmla="*/ 27 w 52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41">
                  <a:moveTo>
                    <a:pt x="27" y="0"/>
                  </a:moveTo>
                  <a:cubicBezTo>
                    <a:pt x="22" y="0"/>
                    <a:pt x="17" y="1"/>
                    <a:pt x="12" y="2"/>
                  </a:cubicBezTo>
                  <a:cubicBezTo>
                    <a:pt x="7" y="5"/>
                    <a:pt x="0" y="14"/>
                    <a:pt x="10" y="31"/>
                  </a:cubicBezTo>
                  <a:cubicBezTo>
                    <a:pt x="10" y="31"/>
                    <a:pt x="21" y="41"/>
                    <a:pt x="36" y="41"/>
                  </a:cubicBezTo>
                  <a:cubicBezTo>
                    <a:pt x="41" y="41"/>
                    <a:pt x="46" y="40"/>
                    <a:pt x="52" y="38"/>
                  </a:cubicBezTo>
                  <a:cubicBezTo>
                    <a:pt x="43" y="26"/>
                    <a:pt x="36" y="13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E59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9" name="ïṣḷiḍè">
              <a:extLst>
                <a:ext uri="{FF2B5EF4-FFF2-40B4-BE49-F238E27FC236}">
                  <a16:creationId xmlns:a16="http://schemas.microsoft.com/office/drawing/2014/main" id="{A085BDE8-F9F7-56CD-CD52-6D373137A3D5}"/>
                </a:ext>
              </a:extLst>
            </p:cNvPr>
            <p:cNvSpPr/>
            <p:nvPr/>
          </p:nvSpPr>
          <p:spPr bwMode="auto">
            <a:xfrm>
              <a:off x="4559301" y="4497388"/>
              <a:ext cx="131763" cy="69850"/>
            </a:xfrm>
            <a:custGeom>
              <a:avLst/>
              <a:gdLst>
                <a:gd name="T0" fmla="*/ 68 w 69"/>
                <a:gd name="T1" fmla="*/ 14 h 36"/>
                <a:gd name="T2" fmla="*/ 27 w 69"/>
                <a:gd name="T3" fmla="*/ 8 h 36"/>
                <a:gd name="T4" fmla="*/ 0 w 69"/>
                <a:gd name="T5" fmla="*/ 34 h 36"/>
                <a:gd name="T6" fmla="*/ 2 w 69"/>
                <a:gd name="T7" fmla="*/ 33 h 36"/>
                <a:gd name="T8" fmla="*/ 66 w 69"/>
                <a:gd name="T9" fmla="*/ 17 h 36"/>
                <a:gd name="T10" fmla="*/ 68 w 69"/>
                <a:gd name="T11" fmla="*/ 1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36">
                  <a:moveTo>
                    <a:pt x="68" y="14"/>
                  </a:moveTo>
                  <a:cubicBezTo>
                    <a:pt x="59" y="3"/>
                    <a:pt x="39" y="5"/>
                    <a:pt x="27" y="8"/>
                  </a:cubicBezTo>
                  <a:cubicBezTo>
                    <a:pt x="15" y="12"/>
                    <a:pt x="0" y="20"/>
                    <a:pt x="0" y="34"/>
                  </a:cubicBezTo>
                  <a:cubicBezTo>
                    <a:pt x="0" y="36"/>
                    <a:pt x="2" y="34"/>
                    <a:pt x="2" y="33"/>
                  </a:cubicBezTo>
                  <a:cubicBezTo>
                    <a:pt x="3" y="9"/>
                    <a:pt x="52" y="0"/>
                    <a:pt x="66" y="17"/>
                  </a:cubicBezTo>
                  <a:cubicBezTo>
                    <a:pt x="67" y="17"/>
                    <a:pt x="69" y="15"/>
                    <a:pt x="68" y="14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0" name="ïṥliḑé">
              <a:extLst>
                <a:ext uri="{FF2B5EF4-FFF2-40B4-BE49-F238E27FC236}">
                  <a16:creationId xmlns:a16="http://schemas.microsoft.com/office/drawing/2014/main" id="{D32B33F8-D9A9-658E-6BEC-480E774A156D}"/>
                </a:ext>
              </a:extLst>
            </p:cNvPr>
            <p:cNvSpPr/>
            <p:nvPr/>
          </p:nvSpPr>
          <p:spPr bwMode="auto">
            <a:xfrm>
              <a:off x="4586288" y="4513263"/>
              <a:ext cx="127000" cy="87313"/>
            </a:xfrm>
            <a:custGeom>
              <a:avLst/>
              <a:gdLst>
                <a:gd name="T0" fmla="*/ 65 w 67"/>
                <a:gd name="T1" fmla="*/ 29 h 46"/>
                <a:gd name="T2" fmla="*/ 27 w 67"/>
                <a:gd name="T3" fmla="*/ 38 h 46"/>
                <a:gd name="T4" fmla="*/ 12 w 67"/>
                <a:gd name="T5" fmla="*/ 3 h 46"/>
                <a:gd name="T6" fmla="*/ 10 w 67"/>
                <a:gd name="T7" fmla="*/ 2 h 46"/>
                <a:gd name="T8" fmla="*/ 5 w 67"/>
                <a:gd name="T9" fmla="*/ 20 h 46"/>
                <a:gd name="T10" fmla="*/ 20 w 67"/>
                <a:gd name="T11" fmla="*/ 39 h 46"/>
                <a:gd name="T12" fmla="*/ 66 w 67"/>
                <a:gd name="T13" fmla="*/ 31 h 46"/>
                <a:gd name="T14" fmla="*/ 65 w 67"/>
                <a:gd name="T15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46">
                  <a:moveTo>
                    <a:pt x="65" y="29"/>
                  </a:moveTo>
                  <a:cubicBezTo>
                    <a:pt x="55" y="38"/>
                    <a:pt x="40" y="41"/>
                    <a:pt x="27" y="38"/>
                  </a:cubicBezTo>
                  <a:cubicBezTo>
                    <a:pt x="13" y="35"/>
                    <a:pt x="0" y="16"/>
                    <a:pt x="12" y="3"/>
                  </a:cubicBezTo>
                  <a:cubicBezTo>
                    <a:pt x="13" y="1"/>
                    <a:pt x="12" y="0"/>
                    <a:pt x="10" y="2"/>
                  </a:cubicBezTo>
                  <a:cubicBezTo>
                    <a:pt x="6" y="7"/>
                    <a:pt x="5" y="14"/>
                    <a:pt x="5" y="20"/>
                  </a:cubicBezTo>
                  <a:cubicBezTo>
                    <a:pt x="6" y="29"/>
                    <a:pt x="12" y="35"/>
                    <a:pt x="20" y="39"/>
                  </a:cubicBezTo>
                  <a:cubicBezTo>
                    <a:pt x="35" y="46"/>
                    <a:pt x="54" y="41"/>
                    <a:pt x="66" y="31"/>
                  </a:cubicBezTo>
                  <a:cubicBezTo>
                    <a:pt x="67" y="30"/>
                    <a:pt x="67" y="28"/>
                    <a:pt x="65" y="29"/>
                  </a:cubicBezTo>
                  <a:close/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1" name="ïşḻidé">
              <a:extLst>
                <a:ext uri="{FF2B5EF4-FFF2-40B4-BE49-F238E27FC236}">
                  <a16:creationId xmlns:a16="http://schemas.microsoft.com/office/drawing/2014/main" id="{883F5594-819D-B49C-03AA-42B718E673BA}"/>
                </a:ext>
              </a:extLst>
            </p:cNvPr>
            <p:cNvSpPr/>
            <p:nvPr/>
          </p:nvSpPr>
          <p:spPr bwMode="auto">
            <a:xfrm>
              <a:off x="4451351" y="3363913"/>
              <a:ext cx="1589088" cy="1520825"/>
            </a:xfrm>
            <a:custGeom>
              <a:avLst/>
              <a:gdLst>
                <a:gd name="T0" fmla="*/ 762 w 829"/>
                <a:gd name="T1" fmla="*/ 293 h 794"/>
                <a:gd name="T2" fmla="*/ 507 w 829"/>
                <a:gd name="T3" fmla="*/ 735 h 794"/>
                <a:gd name="T4" fmla="*/ 58 w 829"/>
                <a:gd name="T5" fmla="*/ 498 h 794"/>
                <a:gd name="T6" fmla="*/ 308 w 829"/>
                <a:gd name="T7" fmla="*/ 56 h 794"/>
                <a:gd name="T8" fmla="*/ 762 w 829"/>
                <a:gd name="T9" fmla="*/ 293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9" h="794">
                  <a:moveTo>
                    <a:pt x="762" y="293"/>
                  </a:moveTo>
                  <a:cubicBezTo>
                    <a:pt x="829" y="514"/>
                    <a:pt x="714" y="672"/>
                    <a:pt x="507" y="735"/>
                  </a:cubicBezTo>
                  <a:cubicBezTo>
                    <a:pt x="315" y="794"/>
                    <a:pt x="139" y="756"/>
                    <a:pt x="58" y="498"/>
                  </a:cubicBezTo>
                  <a:cubicBezTo>
                    <a:pt x="0" y="312"/>
                    <a:pt x="115" y="113"/>
                    <a:pt x="308" y="56"/>
                  </a:cubicBezTo>
                  <a:cubicBezTo>
                    <a:pt x="501" y="0"/>
                    <a:pt x="703" y="101"/>
                    <a:pt x="762" y="293"/>
                  </a:cubicBezTo>
                </a:path>
              </a:pathLst>
            </a:custGeom>
            <a:solidFill>
              <a:srgbClr val="FBE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2" name="išľiďe">
              <a:extLst>
                <a:ext uri="{FF2B5EF4-FFF2-40B4-BE49-F238E27FC236}">
                  <a16:creationId xmlns:a16="http://schemas.microsoft.com/office/drawing/2014/main" id="{434AF319-11EC-2559-12D6-FF133E3BE420}"/>
                </a:ext>
              </a:extLst>
            </p:cNvPr>
            <p:cNvSpPr/>
            <p:nvPr/>
          </p:nvSpPr>
          <p:spPr bwMode="auto">
            <a:xfrm>
              <a:off x="4491038" y="3406775"/>
              <a:ext cx="1471613" cy="1417638"/>
            </a:xfrm>
            <a:custGeom>
              <a:avLst/>
              <a:gdLst>
                <a:gd name="T0" fmla="*/ 740 w 767"/>
                <a:gd name="T1" fmla="*/ 272 h 741"/>
                <a:gd name="T2" fmla="*/ 747 w 767"/>
                <a:gd name="T3" fmla="*/ 480 h 741"/>
                <a:gd name="T4" fmla="*/ 639 w 767"/>
                <a:gd name="T5" fmla="*/ 635 h 741"/>
                <a:gd name="T6" fmla="*/ 451 w 767"/>
                <a:gd name="T7" fmla="*/ 722 h 741"/>
                <a:gd name="T8" fmla="*/ 274 w 767"/>
                <a:gd name="T9" fmla="*/ 729 h 741"/>
                <a:gd name="T10" fmla="*/ 128 w 767"/>
                <a:gd name="T11" fmla="*/ 643 h 741"/>
                <a:gd name="T12" fmla="*/ 71 w 767"/>
                <a:gd name="T13" fmla="*/ 556 h 741"/>
                <a:gd name="T14" fmla="*/ 31 w 767"/>
                <a:gd name="T15" fmla="*/ 446 h 741"/>
                <a:gd name="T16" fmla="*/ 188 w 767"/>
                <a:gd name="T17" fmla="*/ 81 h 741"/>
                <a:gd name="T18" fmla="*/ 595 w 767"/>
                <a:gd name="T19" fmla="*/ 79 h 741"/>
                <a:gd name="T20" fmla="*/ 740 w 767"/>
                <a:gd name="T21" fmla="*/ 272 h 741"/>
                <a:gd name="T22" fmla="*/ 742 w 767"/>
                <a:gd name="T23" fmla="*/ 270 h 741"/>
                <a:gd name="T24" fmla="*/ 626 w 767"/>
                <a:gd name="T25" fmla="*/ 98 h 741"/>
                <a:gd name="T26" fmla="*/ 440 w 767"/>
                <a:gd name="T27" fmla="*/ 20 h 741"/>
                <a:gd name="T28" fmla="*/ 82 w 767"/>
                <a:gd name="T29" fmla="*/ 183 h 741"/>
                <a:gd name="T30" fmla="*/ 21 w 767"/>
                <a:gd name="T31" fmla="*/ 368 h 741"/>
                <a:gd name="T32" fmla="*/ 79 w 767"/>
                <a:gd name="T33" fmla="*/ 578 h 741"/>
                <a:gd name="T34" fmla="*/ 205 w 767"/>
                <a:gd name="T35" fmla="*/ 708 h 741"/>
                <a:gd name="T36" fmla="*/ 368 w 767"/>
                <a:gd name="T37" fmla="*/ 737 h 741"/>
                <a:gd name="T38" fmla="*/ 556 w 767"/>
                <a:gd name="T39" fmla="*/ 687 h 741"/>
                <a:gd name="T40" fmla="*/ 703 w 767"/>
                <a:gd name="T41" fmla="*/ 573 h 741"/>
                <a:gd name="T42" fmla="*/ 758 w 767"/>
                <a:gd name="T43" fmla="*/ 440 h 741"/>
                <a:gd name="T44" fmla="*/ 742 w 767"/>
                <a:gd name="T45" fmla="*/ 270 h 741"/>
                <a:gd name="T46" fmla="*/ 740 w 767"/>
                <a:gd name="T47" fmla="*/ 27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67" h="741">
                  <a:moveTo>
                    <a:pt x="740" y="272"/>
                  </a:moveTo>
                  <a:cubicBezTo>
                    <a:pt x="760" y="340"/>
                    <a:pt x="767" y="412"/>
                    <a:pt x="747" y="480"/>
                  </a:cubicBezTo>
                  <a:cubicBezTo>
                    <a:pt x="729" y="543"/>
                    <a:pt x="690" y="596"/>
                    <a:pt x="639" y="635"/>
                  </a:cubicBezTo>
                  <a:cubicBezTo>
                    <a:pt x="585" y="678"/>
                    <a:pt x="518" y="705"/>
                    <a:pt x="451" y="722"/>
                  </a:cubicBezTo>
                  <a:cubicBezTo>
                    <a:pt x="394" y="736"/>
                    <a:pt x="333" y="741"/>
                    <a:pt x="274" y="729"/>
                  </a:cubicBezTo>
                  <a:cubicBezTo>
                    <a:pt x="217" y="717"/>
                    <a:pt x="167" y="687"/>
                    <a:pt x="128" y="643"/>
                  </a:cubicBezTo>
                  <a:cubicBezTo>
                    <a:pt x="105" y="617"/>
                    <a:pt x="86" y="588"/>
                    <a:pt x="71" y="556"/>
                  </a:cubicBezTo>
                  <a:cubicBezTo>
                    <a:pt x="53" y="522"/>
                    <a:pt x="39" y="484"/>
                    <a:pt x="31" y="446"/>
                  </a:cubicBezTo>
                  <a:cubicBezTo>
                    <a:pt x="0" y="305"/>
                    <a:pt x="68" y="159"/>
                    <a:pt x="188" y="81"/>
                  </a:cubicBezTo>
                  <a:cubicBezTo>
                    <a:pt x="309" y="2"/>
                    <a:pt x="472" y="0"/>
                    <a:pt x="595" y="79"/>
                  </a:cubicBezTo>
                  <a:cubicBezTo>
                    <a:pt x="664" y="124"/>
                    <a:pt x="716" y="193"/>
                    <a:pt x="740" y="272"/>
                  </a:cubicBezTo>
                  <a:cubicBezTo>
                    <a:pt x="740" y="273"/>
                    <a:pt x="742" y="271"/>
                    <a:pt x="742" y="270"/>
                  </a:cubicBezTo>
                  <a:cubicBezTo>
                    <a:pt x="721" y="203"/>
                    <a:pt x="681" y="143"/>
                    <a:pt x="626" y="98"/>
                  </a:cubicBezTo>
                  <a:cubicBezTo>
                    <a:pt x="573" y="55"/>
                    <a:pt x="508" y="28"/>
                    <a:pt x="440" y="20"/>
                  </a:cubicBezTo>
                  <a:cubicBezTo>
                    <a:pt x="301" y="3"/>
                    <a:pt x="160" y="68"/>
                    <a:pt x="82" y="183"/>
                  </a:cubicBezTo>
                  <a:cubicBezTo>
                    <a:pt x="45" y="238"/>
                    <a:pt x="24" y="302"/>
                    <a:pt x="21" y="368"/>
                  </a:cubicBezTo>
                  <a:cubicBezTo>
                    <a:pt x="19" y="441"/>
                    <a:pt x="44" y="514"/>
                    <a:pt x="79" y="578"/>
                  </a:cubicBezTo>
                  <a:cubicBezTo>
                    <a:pt x="108" y="632"/>
                    <a:pt x="150" y="680"/>
                    <a:pt x="205" y="708"/>
                  </a:cubicBezTo>
                  <a:cubicBezTo>
                    <a:pt x="255" y="734"/>
                    <a:pt x="313" y="741"/>
                    <a:pt x="368" y="737"/>
                  </a:cubicBezTo>
                  <a:cubicBezTo>
                    <a:pt x="433" y="733"/>
                    <a:pt x="498" y="715"/>
                    <a:pt x="556" y="687"/>
                  </a:cubicBezTo>
                  <a:cubicBezTo>
                    <a:pt x="613" y="661"/>
                    <a:pt x="665" y="623"/>
                    <a:pt x="703" y="573"/>
                  </a:cubicBezTo>
                  <a:cubicBezTo>
                    <a:pt x="732" y="534"/>
                    <a:pt x="750" y="488"/>
                    <a:pt x="758" y="440"/>
                  </a:cubicBezTo>
                  <a:cubicBezTo>
                    <a:pt x="766" y="383"/>
                    <a:pt x="759" y="325"/>
                    <a:pt x="742" y="270"/>
                  </a:cubicBezTo>
                  <a:cubicBezTo>
                    <a:pt x="742" y="270"/>
                    <a:pt x="740" y="272"/>
                    <a:pt x="740" y="272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3" name="íśḻîḍê">
              <a:extLst>
                <a:ext uri="{FF2B5EF4-FFF2-40B4-BE49-F238E27FC236}">
                  <a16:creationId xmlns:a16="http://schemas.microsoft.com/office/drawing/2014/main" id="{DFF595EE-F8AF-B513-FCE0-06BD33A730AF}"/>
                </a:ext>
              </a:extLst>
            </p:cNvPr>
            <p:cNvSpPr/>
            <p:nvPr/>
          </p:nvSpPr>
          <p:spPr bwMode="auto">
            <a:xfrm>
              <a:off x="4703763" y="4022725"/>
              <a:ext cx="200025" cy="160338"/>
            </a:xfrm>
            <a:custGeom>
              <a:avLst/>
              <a:gdLst>
                <a:gd name="T0" fmla="*/ 0 w 104"/>
                <a:gd name="T1" fmla="*/ 84 h 84"/>
                <a:gd name="T2" fmla="*/ 104 w 104"/>
                <a:gd name="T3" fmla="*/ 60 h 84"/>
                <a:gd name="T4" fmla="*/ 0 w 104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84">
                  <a:moveTo>
                    <a:pt x="0" y="84"/>
                  </a:moveTo>
                  <a:cubicBezTo>
                    <a:pt x="0" y="84"/>
                    <a:pt x="49" y="0"/>
                    <a:pt x="104" y="60"/>
                  </a:cubicBezTo>
                  <a:cubicBezTo>
                    <a:pt x="104" y="60"/>
                    <a:pt x="51" y="32"/>
                    <a:pt x="0" y="84"/>
                  </a:cubicBezTo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4" name="iṣļiḋe">
              <a:extLst>
                <a:ext uri="{FF2B5EF4-FFF2-40B4-BE49-F238E27FC236}">
                  <a16:creationId xmlns:a16="http://schemas.microsoft.com/office/drawing/2014/main" id="{FB4CD2FD-1339-6CA6-80D3-148F9EDEA872}"/>
                </a:ext>
              </a:extLst>
            </p:cNvPr>
            <p:cNvSpPr/>
            <p:nvPr/>
          </p:nvSpPr>
          <p:spPr bwMode="auto">
            <a:xfrm>
              <a:off x="5421313" y="3797300"/>
              <a:ext cx="163513" cy="144463"/>
            </a:xfrm>
            <a:custGeom>
              <a:avLst/>
              <a:gdLst>
                <a:gd name="T0" fmla="*/ 0 w 85"/>
                <a:gd name="T1" fmla="*/ 76 h 76"/>
                <a:gd name="T2" fmla="*/ 85 w 85"/>
                <a:gd name="T3" fmla="*/ 45 h 76"/>
                <a:gd name="T4" fmla="*/ 0 w 85"/>
                <a:gd name="T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76">
                  <a:moveTo>
                    <a:pt x="0" y="76"/>
                  </a:moveTo>
                  <a:cubicBezTo>
                    <a:pt x="0" y="76"/>
                    <a:pt x="23" y="0"/>
                    <a:pt x="85" y="45"/>
                  </a:cubicBezTo>
                  <a:cubicBezTo>
                    <a:pt x="85" y="45"/>
                    <a:pt x="32" y="29"/>
                    <a:pt x="0" y="76"/>
                  </a:cubicBezTo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5" name="îṧľiḓé">
              <a:extLst>
                <a:ext uri="{FF2B5EF4-FFF2-40B4-BE49-F238E27FC236}">
                  <a16:creationId xmlns:a16="http://schemas.microsoft.com/office/drawing/2014/main" id="{C27CA689-11B6-8792-FF5A-0F59A1D5D724}"/>
                </a:ext>
              </a:extLst>
            </p:cNvPr>
            <p:cNvSpPr/>
            <p:nvPr/>
          </p:nvSpPr>
          <p:spPr bwMode="auto">
            <a:xfrm>
              <a:off x="4167188" y="3140075"/>
              <a:ext cx="1892300" cy="1377950"/>
            </a:xfrm>
            <a:custGeom>
              <a:avLst/>
              <a:gdLst>
                <a:gd name="T0" fmla="*/ 270 w 987"/>
                <a:gd name="T1" fmla="*/ 720 h 720"/>
                <a:gd name="T2" fmla="*/ 302 w 987"/>
                <a:gd name="T3" fmla="*/ 140 h 720"/>
                <a:gd name="T4" fmla="*/ 632 w 987"/>
                <a:gd name="T5" fmla="*/ 60 h 720"/>
                <a:gd name="T6" fmla="*/ 912 w 987"/>
                <a:gd name="T7" fmla="*/ 500 h 720"/>
                <a:gd name="T8" fmla="*/ 834 w 987"/>
                <a:gd name="T9" fmla="*/ 349 h 720"/>
                <a:gd name="T10" fmla="*/ 852 w 987"/>
                <a:gd name="T11" fmla="*/ 402 h 720"/>
                <a:gd name="T12" fmla="*/ 788 w 987"/>
                <a:gd name="T13" fmla="*/ 365 h 720"/>
                <a:gd name="T14" fmla="*/ 671 w 987"/>
                <a:gd name="T15" fmla="*/ 224 h 720"/>
                <a:gd name="T16" fmla="*/ 595 w 987"/>
                <a:gd name="T17" fmla="*/ 438 h 720"/>
                <a:gd name="T18" fmla="*/ 583 w 987"/>
                <a:gd name="T19" fmla="*/ 328 h 720"/>
                <a:gd name="T20" fmla="*/ 462 w 987"/>
                <a:gd name="T21" fmla="*/ 479 h 720"/>
                <a:gd name="T22" fmla="*/ 386 w 987"/>
                <a:gd name="T23" fmla="*/ 533 h 720"/>
                <a:gd name="T24" fmla="*/ 415 w 987"/>
                <a:gd name="T25" fmla="*/ 394 h 720"/>
                <a:gd name="T26" fmla="*/ 286 w 987"/>
                <a:gd name="T27" fmla="*/ 584 h 720"/>
                <a:gd name="T28" fmla="*/ 286 w 987"/>
                <a:gd name="T29" fmla="*/ 458 h 720"/>
                <a:gd name="T30" fmla="*/ 270 w 987"/>
                <a:gd name="T31" fmla="*/ 72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7" h="720">
                  <a:moveTo>
                    <a:pt x="270" y="720"/>
                  </a:moveTo>
                  <a:cubicBezTo>
                    <a:pt x="270" y="720"/>
                    <a:pt x="0" y="428"/>
                    <a:pt x="302" y="140"/>
                  </a:cubicBezTo>
                  <a:cubicBezTo>
                    <a:pt x="484" y="0"/>
                    <a:pt x="632" y="60"/>
                    <a:pt x="632" y="60"/>
                  </a:cubicBezTo>
                  <a:cubicBezTo>
                    <a:pt x="632" y="60"/>
                    <a:pt x="987" y="49"/>
                    <a:pt x="912" y="500"/>
                  </a:cubicBezTo>
                  <a:cubicBezTo>
                    <a:pt x="912" y="500"/>
                    <a:pt x="907" y="424"/>
                    <a:pt x="834" y="349"/>
                  </a:cubicBezTo>
                  <a:cubicBezTo>
                    <a:pt x="834" y="349"/>
                    <a:pt x="850" y="378"/>
                    <a:pt x="852" y="402"/>
                  </a:cubicBezTo>
                  <a:cubicBezTo>
                    <a:pt x="852" y="402"/>
                    <a:pt x="829" y="374"/>
                    <a:pt x="788" y="365"/>
                  </a:cubicBezTo>
                  <a:cubicBezTo>
                    <a:pt x="746" y="355"/>
                    <a:pt x="694" y="317"/>
                    <a:pt x="671" y="224"/>
                  </a:cubicBezTo>
                  <a:cubicBezTo>
                    <a:pt x="671" y="224"/>
                    <a:pt x="704" y="353"/>
                    <a:pt x="595" y="438"/>
                  </a:cubicBezTo>
                  <a:cubicBezTo>
                    <a:pt x="595" y="438"/>
                    <a:pt x="615" y="379"/>
                    <a:pt x="583" y="328"/>
                  </a:cubicBezTo>
                  <a:cubicBezTo>
                    <a:pt x="583" y="328"/>
                    <a:pt x="585" y="426"/>
                    <a:pt x="462" y="479"/>
                  </a:cubicBezTo>
                  <a:cubicBezTo>
                    <a:pt x="462" y="479"/>
                    <a:pt x="392" y="505"/>
                    <a:pt x="386" y="533"/>
                  </a:cubicBezTo>
                  <a:cubicBezTo>
                    <a:pt x="386" y="533"/>
                    <a:pt x="372" y="462"/>
                    <a:pt x="415" y="394"/>
                  </a:cubicBezTo>
                  <a:cubicBezTo>
                    <a:pt x="415" y="394"/>
                    <a:pt x="298" y="508"/>
                    <a:pt x="286" y="584"/>
                  </a:cubicBezTo>
                  <a:cubicBezTo>
                    <a:pt x="286" y="584"/>
                    <a:pt x="271" y="516"/>
                    <a:pt x="286" y="458"/>
                  </a:cubicBezTo>
                  <a:cubicBezTo>
                    <a:pt x="286" y="458"/>
                    <a:pt x="208" y="581"/>
                    <a:pt x="270" y="720"/>
                  </a:cubicBezTo>
                </a:path>
              </a:pathLst>
            </a:custGeom>
            <a:solidFill>
              <a:srgbClr val="3E0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6" name="ïş1îďé">
              <a:extLst>
                <a:ext uri="{FF2B5EF4-FFF2-40B4-BE49-F238E27FC236}">
                  <a16:creationId xmlns:a16="http://schemas.microsoft.com/office/drawing/2014/main" id="{51C9F840-D284-272E-74BD-B3237DAFEF38}"/>
                </a:ext>
              </a:extLst>
            </p:cNvPr>
            <p:cNvSpPr/>
            <p:nvPr/>
          </p:nvSpPr>
          <p:spPr bwMode="auto">
            <a:xfrm>
              <a:off x="4565651" y="4338638"/>
              <a:ext cx="7938" cy="23813"/>
            </a:xfrm>
            <a:custGeom>
              <a:avLst/>
              <a:gdLst>
                <a:gd name="T0" fmla="*/ 0 w 4"/>
                <a:gd name="T1" fmla="*/ 0 h 12"/>
                <a:gd name="T2" fmla="*/ 2 w 4"/>
                <a:gd name="T3" fmla="*/ 5 h 12"/>
                <a:gd name="T4" fmla="*/ 4 w 4"/>
                <a:gd name="T5" fmla="*/ 12 h 12"/>
                <a:gd name="T6" fmla="*/ 1 w 4"/>
                <a:gd name="T7" fmla="*/ 3 h 12"/>
                <a:gd name="T8" fmla="*/ 0 w 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2">
                  <a:moveTo>
                    <a:pt x="0" y="0"/>
                  </a:moveTo>
                  <a:cubicBezTo>
                    <a:pt x="0" y="2"/>
                    <a:pt x="1" y="4"/>
                    <a:pt x="2" y="5"/>
                  </a:cubicBezTo>
                  <a:cubicBezTo>
                    <a:pt x="2" y="5"/>
                    <a:pt x="2" y="8"/>
                    <a:pt x="4" y="12"/>
                  </a:cubicBezTo>
                  <a:cubicBezTo>
                    <a:pt x="3" y="9"/>
                    <a:pt x="2" y="6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</a:path>
              </a:pathLst>
            </a:custGeom>
            <a:solidFill>
              <a:srgbClr val="F4CA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7" name="ï$1ïḋè">
              <a:extLst>
                <a:ext uri="{FF2B5EF4-FFF2-40B4-BE49-F238E27FC236}">
                  <a16:creationId xmlns:a16="http://schemas.microsoft.com/office/drawing/2014/main" id="{D289DFBF-F45D-4AB8-7128-FE5C5A1DD32E}"/>
                </a:ext>
              </a:extLst>
            </p:cNvPr>
            <p:cNvSpPr/>
            <p:nvPr/>
          </p:nvSpPr>
          <p:spPr bwMode="auto">
            <a:xfrm>
              <a:off x="5672138" y="4616450"/>
              <a:ext cx="57150" cy="42863"/>
            </a:xfrm>
            <a:custGeom>
              <a:avLst/>
              <a:gdLst>
                <a:gd name="T0" fmla="*/ 30 w 30"/>
                <a:gd name="T1" fmla="*/ 0 h 22"/>
                <a:gd name="T2" fmla="*/ 22 w 30"/>
                <a:gd name="T3" fmla="*/ 6 h 22"/>
                <a:gd name="T4" fmla="*/ 21 w 30"/>
                <a:gd name="T5" fmla="*/ 7 h 22"/>
                <a:gd name="T6" fmla="*/ 12 w 30"/>
                <a:gd name="T7" fmla="*/ 14 h 22"/>
                <a:gd name="T8" fmla="*/ 0 w 30"/>
                <a:gd name="T9" fmla="*/ 22 h 22"/>
                <a:gd name="T10" fmla="*/ 2 w 30"/>
                <a:gd name="T11" fmla="*/ 21 h 22"/>
                <a:gd name="T12" fmla="*/ 30 w 3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2">
                  <a:moveTo>
                    <a:pt x="30" y="0"/>
                  </a:moveTo>
                  <a:cubicBezTo>
                    <a:pt x="27" y="2"/>
                    <a:pt x="24" y="4"/>
                    <a:pt x="22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8" y="9"/>
                    <a:pt x="15" y="11"/>
                    <a:pt x="12" y="14"/>
                  </a:cubicBezTo>
                  <a:cubicBezTo>
                    <a:pt x="8" y="16"/>
                    <a:pt x="4" y="19"/>
                    <a:pt x="0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4" y="14"/>
                    <a:pt x="30" y="0"/>
                  </a:cubicBezTo>
                </a:path>
              </a:pathLst>
            </a:custGeom>
            <a:solidFill>
              <a:srgbClr val="8F26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8" name="îŝḷîḓe">
              <a:extLst>
                <a:ext uri="{FF2B5EF4-FFF2-40B4-BE49-F238E27FC236}">
                  <a16:creationId xmlns:a16="http://schemas.microsoft.com/office/drawing/2014/main" id="{D2D50A47-CEFE-D064-1F0C-DBD603977DBE}"/>
                </a:ext>
              </a:extLst>
            </p:cNvPr>
            <p:cNvSpPr/>
            <p:nvPr/>
          </p:nvSpPr>
          <p:spPr bwMode="auto">
            <a:xfrm>
              <a:off x="4565651" y="3568700"/>
              <a:ext cx="1389063" cy="1054100"/>
            </a:xfrm>
            <a:custGeom>
              <a:avLst/>
              <a:gdLst>
                <a:gd name="T0" fmla="*/ 141 w 724"/>
                <a:gd name="T1" fmla="*/ 289 h 550"/>
                <a:gd name="T2" fmla="*/ 104 w 724"/>
                <a:gd name="T3" fmla="*/ 297 h 550"/>
                <a:gd name="T4" fmla="*/ 89 w 724"/>
                <a:gd name="T5" fmla="*/ 326 h 550"/>
                <a:gd name="T6" fmla="*/ 98 w 724"/>
                <a:gd name="T7" fmla="*/ 394 h 550"/>
                <a:gd name="T8" fmla="*/ 151 w 724"/>
                <a:gd name="T9" fmla="*/ 290 h 550"/>
                <a:gd name="T10" fmla="*/ 141 w 724"/>
                <a:gd name="T11" fmla="*/ 289 h 550"/>
                <a:gd name="T12" fmla="*/ 78 w 724"/>
                <a:gd name="T13" fmla="*/ 234 h 550"/>
                <a:gd name="T14" fmla="*/ 62 w 724"/>
                <a:gd name="T15" fmla="*/ 496 h 550"/>
                <a:gd name="T16" fmla="*/ 10 w 724"/>
                <a:gd name="T17" fmla="*/ 421 h 550"/>
                <a:gd name="T18" fmla="*/ 21 w 724"/>
                <a:gd name="T19" fmla="*/ 448 h 550"/>
                <a:gd name="T20" fmla="*/ 85 w 724"/>
                <a:gd name="T21" fmla="*/ 523 h 550"/>
                <a:gd name="T22" fmla="*/ 73 w 724"/>
                <a:gd name="T23" fmla="*/ 320 h 550"/>
                <a:gd name="T24" fmla="*/ 73 w 724"/>
                <a:gd name="T25" fmla="*/ 320 h 550"/>
                <a:gd name="T26" fmla="*/ 72 w 724"/>
                <a:gd name="T27" fmla="*/ 321 h 550"/>
                <a:gd name="T28" fmla="*/ 73 w 724"/>
                <a:gd name="T29" fmla="*/ 319 h 550"/>
                <a:gd name="T30" fmla="*/ 78 w 724"/>
                <a:gd name="T31" fmla="*/ 234 h 550"/>
                <a:gd name="T32" fmla="*/ 207 w 724"/>
                <a:gd name="T33" fmla="*/ 170 h 550"/>
                <a:gd name="T34" fmla="*/ 115 w 724"/>
                <a:gd name="T35" fmla="*/ 279 h 550"/>
                <a:gd name="T36" fmla="*/ 135 w 724"/>
                <a:gd name="T37" fmla="*/ 275 h 550"/>
                <a:gd name="T38" fmla="*/ 158 w 724"/>
                <a:gd name="T39" fmla="*/ 281 h 550"/>
                <a:gd name="T40" fmla="*/ 177 w 724"/>
                <a:gd name="T41" fmla="*/ 258 h 550"/>
                <a:gd name="T42" fmla="*/ 207 w 724"/>
                <a:gd name="T43" fmla="*/ 170 h 550"/>
                <a:gd name="T44" fmla="*/ 375 w 724"/>
                <a:gd name="T45" fmla="*/ 104 h 550"/>
                <a:gd name="T46" fmla="*/ 254 w 724"/>
                <a:gd name="T47" fmla="*/ 255 h 550"/>
                <a:gd name="T48" fmla="*/ 194 w 724"/>
                <a:gd name="T49" fmla="*/ 287 h 550"/>
                <a:gd name="T50" fmla="*/ 195 w 724"/>
                <a:gd name="T51" fmla="*/ 344 h 550"/>
                <a:gd name="T52" fmla="*/ 270 w 724"/>
                <a:gd name="T53" fmla="*/ 292 h 550"/>
                <a:gd name="T54" fmla="*/ 387 w 724"/>
                <a:gd name="T55" fmla="*/ 144 h 550"/>
                <a:gd name="T56" fmla="*/ 392 w 724"/>
                <a:gd name="T57" fmla="*/ 152 h 550"/>
                <a:gd name="T58" fmla="*/ 375 w 724"/>
                <a:gd name="T59" fmla="*/ 104 h 550"/>
                <a:gd name="T60" fmla="*/ 474 w 724"/>
                <a:gd name="T61" fmla="*/ 43 h 550"/>
                <a:gd name="T62" fmla="*/ 474 w 724"/>
                <a:gd name="T63" fmla="*/ 43 h 550"/>
                <a:gd name="T64" fmla="*/ 474 w 724"/>
                <a:gd name="T65" fmla="*/ 43 h 550"/>
                <a:gd name="T66" fmla="*/ 463 w 724"/>
                <a:gd name="T67" fmla="*/ 1 h 550"/>
                <a:gd name="T68" fmla="*/ 405 w 724"/>
                <a:gd name="T69" fmla="*/ 198 h 550"/>
                <a:gd name="T70" fmla="*/ 401 w 724"/>
                <a:gd name="T71" fmla="*/ 250 h 550"/>
                <a:gd name="T72" fmla="*/ 458 w 724"/>
                <a:gd name="T73" fmla="*/ 181 h 550"/>
                <a:gd name="T74" fmla="*/ 446 w 724"/>
                <a:gd name="T75" fmla="*/ 195 h 550"/>
                <a:gd name="T76" fmla="*/ 466 w 724"/>
                <a:gd name="T77" fmla="*/ 161 h 550"/>
                <a:gd name="T78" fmla="*/ 474 w 724"/>
                <a:gd name="T79" fmla="*/ 44 h 550"/>
                <a:gd name="T80" fmla="*/ 577 w 724"/>
                <a:gd name="T81" fmla="*/ 182 h 550"/>
                <a:gd name="T82" fmla="*/ 639 w 724"/>
                <a:gd name="T83" fmla="*/ 217 h 550"/>
                <a:gd name="T84" fmla="*/ 622 w 724"/>
                <a:gd name="T85" fmla="*/ 166 h 550"/>
                <a:gd name="T86" fmla="*/ 661 w 724"/>
                <a:gd name="T87" fmla="*/ 338 h 550"/>
                <a:gd name="T88" fmla="*/ 602 w 724"/>
                <a:gd name="T89" fmla="*/ 515 h 550"/>
                <a:gd name="T90" fmla="*/ 602 w 724"/>
                <a:gd name="T91" fmla="*/ 541 h 550"/>
                <a:gd name="T92" fmla="*/ 601 w 724"/>
                <a:gd name="T93" fmla="*/ 550 h 550"/>
                <a:gd name="T94" fmla="*/ 642 w 724"/>
                <a:gd name="T95" fmla="*/ 512 h 550"/>
                <a:gd name="T96" fmla="*/ 685 w 724"/>
                <a:gd name="T97" fmla="*/ 452 h 550"/>
                <a:gd name="T98" fmla="*/ 708 w 724"/>
                <a:gd name="T99" fmla="*/ 395 h 550"/>
                <a:gd name="T100" fmla="*/ 711 w 724"/>
                <a:gd name="T101" fmla="*/ 226 h 550"/>
                <a:gd name="T102" fmla="*/ 704 w 724"/>
                <a:gd name="T103" fmla="*/ 276 h 550"/>
                <a:gd name="T104" fmla="*/ 626 w 724"/>
                <a:gd name="T105" fmla="*/ 125 h 550"/>
                <a:gd name="T106" fmla="*/ 644 w 724"/>
                <a:gd name="T107" fmla="*/ 178 h 550"/>
                <a:gd name="T108" fmla="*/ 580 w 724"/>
                <a:gd name="T109" fmla="*/ 141 h 550"/>
                <a:gd name="T110" fmla="*/ 463 w 724"/>
                <a:gd name="T111" fmla="*/ 1 h 550"/>
                <a:gd name="T112" fmla="*/ 463 w 724"/>
                <a:gd name="T113" fmla="*/ 0 h 550"/>
                <a:gd name="T114" fmla="*/ 463 w 724"/>
                <a:gd name="T115" fmla="*/ 0 h 550"/>
                <a:gd name="T116" fmla="*/ 463 w 724"/>
                <a:gd name="T117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24" h="550">
                  <a:moveTo>
                    <a:pt x="141" y="289"/>
                  </a:moveTo>
                  <a:cubicBezTo>
                    <a:pt x="130" y="289"/>
                    <a:pt x="117" y="291"/>
                    <a:pt x="104" y="297"/>
                  </a:cubicBezTo>
                  <a:cubicBezTo>
                    <a:pt x="98" y="307"/>
                    <a:pt x="93" y="317"/>
                    <a:pt x="89" y="326"/>
                  </a:cubicBezTo>
                  <a:cubicBezTo>
                    <a:pt x="90" y="363"/>
                    <a:pt x="98" y="394"/>
                    <a:pt x="98" y="394"/>
                  </a:cubicBezTo>
                  <a:cubicBezTo>
                    <a:pt x="102" y="362"/>
                    <a:pt x="126" y="324"/>
                    <a:pt x="151" y="290"/>
                  </a:cubicBezTo>
                  <a:cubicBezTo>
                    <a:pt x="148" y="289"/>
                    <a:pt x="145" y="289"/>
                    <a:pt x="141" y="289"/>
                  </a:cubicBezTo>
                  <a:moveTo>
                    <a:pt x="78" y="234"/>
                  </a:moveTo>
                  <a:cubicBezTo>
                    <a:pt x="78" y="234"/>
                    <a:pt x="0" y="357"/>
                    <a:pt x="62" y="496"/>
                  </a:cubicBezTo>
                  <a:cubicBezTo>
                    <a:pt x="62" y="496"/>
                    <a:pt x="36" y="468"/>
                    <a:pt x="10" y="421"/>
                  </a:cubicBezTo>
                  <a:cubicBezTo>
                    <a:pt x="13" y="430"/>
                    <a:pt x="17" y="439"/>
                    <a:pt x="21" y="448"/>
                  </a:cubicBezTo>
                  <a:cubicBezTo>
                    <a:pt x="34" y="472"/>
                    <a:pt x="56" y="503"/>
                    <a:pt x="85" y="523"/>
                  </a:cubicBezTo>
                  <a:cubicBezTo>
                    <a:pt x="45" y="443"/>
                    <a:pt x="57" y="367"/>
                    <a:pt x="73" y="320"/>
                  </a:cubicBezTo>
                  <a:cubicBezTo>
                    <a:pt x="73" y="320"/>
                    <a:pt x="73" y="320"/>
                    <a:pt x="73" y="320"/>
                  </a:cubicBezTo>
                  <a:cubicBezTo>
                    <a:pt x="72" y="320"/>
                    <a:pt x="72" y="320"/>
                    <a:pt x="72" y="321"/>
                  </a:cubicBezTo>
                  <a:cubicBezTo>
                    <a:pt x="72" y="321"/>
                    <a:pt x="72" y="320"/>
                    <a:pt x="73" y="319"/>
                  </a:cubicBezTo>
                  <a:cubicBezTo>
                    <a:pt x="71" y="295"/>
                    <a:pt x="71" y="263"/>
                    <a:pt x="78" y="234"/>
                  </a:cubicBezTo>
                  <a:moveTo>
                    <a:pt x="207" y="170"/>
                  </a:moveTo>
                  <a:cubicBezTo>
                    <a:pt x="207" y="170"/>
                    <a:pt x="154" y="222"/>
                    <a:pt x="115" y="279"/>
                  </a:cubicBezTo>
                  <a:cubicBezTo>
                    <a:pt x="121" y="277"/>
                    <a:pt x="128" y="275"/>
                    <a:pt x="135" y="275"/>
                  </a:cubicBezTo>
                  <a:cubicBezTo>
                    <a:pt x="142" y="275"/>
                    <a:pt x="150" y="277"/>
                    <a:pt x="158" y="281"/>
                  </a:cubicBezTo>
                  <a:cubicBezTo>
                    <a:pt x="164" y="273"/>
                    <a:pt x="171" y="265"/>
                    <a:pt x="177" y="258"/>
                  </a:cubicBezTo>
                  <a:cubicBezTo>
                    <a:pt x="180" y="233"/>
                    <a:pt x="187" y="201"/>
                    <a:pt x="207" y="170"/>
                  </a:cubicBezTo>
                  <a:moveTo>
                    <a:pt x="375" y="104"/>
                  </a:moveTo>
                  <a:cubicBezTo>
                    <a:pt x="375" y="104"/>
                    <a:pt x="377" y="202"/>
                    <a:pt x="254" y="255"/>
                  </a:cubicBezTo>
                  <a:cubicBezTo>
                    <a:pt x="254" y="255"/>
                    <a:pt x="217" y="269"/>
                    <a:pt x="194" y="287"/>
                  </a:cubicBezTo>
                  <a:cubicBezTo>
                    <a:pt x="190" y="320"/>
                    <a:pt x="195" y="344"/>
                    <a:pt x="195" y="344"/>
                  </a:cubicBezTo>
                  <a:cubicBezTo>
                    <a:pt x="201" y="317"/>
                    <a:pt x="270" y="292"/>
                    <a:pt x="270" y="292"/>
                  </a:cubicBezTo>
                  <a:cubicBezTo>
                    <a:pt x="390" y="240"/>
                    <a:pt x="387" y="144"/>
                    <a:pt x="387" y="144"/>
                  </a:cubicBezTo>
                  <a:cubicBezTo>
                    <a:pt x="389" y="147"/>
                    <a:pt x="390" y="150"/>
                    <a:pt x="392" y="152"/>
                  </a:cubicBezTo>
                  <a:cubicBezTo>
                    <a:pt x="390" y="137"/>
                    <a:pt x="385" y="120"/>
                    <a:pt x="375" y="104"/>
                  </a:cubicBezTo>
                  <a:moveTo>
                    <a:pt x="474" y="43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moveTo>
                    <a:pt x="463" y="1"/>
                  </a:moveTo>
                  <a:cubicBezTo>
                    <a:pt x="465" y="9"/>
                    <a:pt x="489" y="117"/>
                    <a:pt x="405" y="198"/>
                  </a:cubicBezTo>
                  <a:cubicBezTo>
                    <a:pt x="408" y="228"/>
                    <a:pt x="401" y="250"/>
                    <a:pt x="401" y="250"/>
                  </a:cubicBezTo>
                  <a:cubicBezTo>
                    <a:pt x="428" y="229"/>
                    <a:pt x="446" y="205"/>
                    <a:pt x="458" y="181"/>
                  </a:cubicBezTo>
                  <a:cubicBezTo>
                    <a:pt x="454" y="185"/>
                    <a:pt x="450" y="189"/>
                    <a:pt x="446" y="195"/>
                  </a:cubicBezTo>
                  <a:cubicBezTo>
                    <a:pt x="446" y="195"/>
                    <a:pt x="452" y="175"/>
                    <a:pt x="466" y="161"/>
                  </a:cubicBezTo>
                  <a:cubicBezTo>
                    <a:pt x="487" y="103"/>
                    <a:pt x="475" y="50"/>
                    <a:pt x="474" y="44"/>
                  </a:cubicBezTo>
                  <a:cubicBezTo>
                    <a:pt x="496" y="133"/>
                    <a:pt x="537" y="173"/>
                    <a:pt x="577" y="182"/>
                  </a:cubicBezTo>
                  <a:cubicBezTo>
                    <a:pt x="617" y="191"/>
                    <a:pt x="639" y="217"/>
                    <a:pt x="639" y="217"/>
                  </a:cubicBezTo>
                  <a:cubicBezTo>
                    <a:pt x="637" y="194"/>
                    <a:pt x="622" y="166"/>
                    <a:pt x="622" y="166"/>
                  </a:cubicBezTo>
                  <a:cubicBezTo>
                    <a:pt x="706" y="252"/>
                    <a:pt x="661" y="338"/>
                    <a:pt x="661" y="338"/>
                  </a:cubicBezTo>
                  <a:cubicBezTo>
                    <a:pt x="661" y="338"/>
                    <a:pt x="688" y="425"/>
                    <a:pt x="602" y="515"/>
                  </a:cubicBezTo>
                  <a:cubicBezTo>
                    <a:pt x="603" y="523"/>
                    <a:pt x="603" y="532"/>
                    <a:pt x="602" y="541"/>
                  </a:cubicBezTo>
                  <a:cubicBezTo>
                    <a:pt x="602" y="544"/>
                    <a:pt x="602" y="547"/>
                    <a:pt x="601" y="550"/>
                  </a:cubicBezTo>
                  <a:cubicBezTo>
                    <a:pt x="615" y="539"/>
                    <a:pt x="629" y="526"/>
                    <a:pt x="642" y="512"/>
                  </a:cubicBezTo>
                  <a:cubicBezTo>
                    <a:pt x="657" y="495"/>
                    <a:pt x="672" y="475"/>
                    <a:pt x="685" y="452"/>
                  </a:cubicBezTo>
                  <a:cubicBezTo>
                    <a:pt x="695" y="434"/>
                    <a:pt x="703" y="415"/>
                    <a:pt x="708" y="395"/>
                  </a:cubicBezTo>
                  <a:cubicBezTo>
                    <a:pt x="724" y="340"/>
                    <a:pt x="723" y="282"/>
                    <a:pt x="711" y="226"/>
                  </a:cubicBezTo>
                  <a:cubicBezTo>
                    <a:pt x="709" y="242"/>
                    <a:pt x="707" y="259"/>
                    <a:pt x="704" y="276"/>
                  </a:cubicBezTo>
                  <a:cubicBezTo>
                    <a:pt x="704" y="276"/>
                    <a:pt x="699" y="200"/>
                    <a:pt x="626" y="125"/>
                  </a:cubicBezTo>
                  <a:cubicBezTo>
                    <a:pt x="626" y="125"/>
                    <a:pt x="642" y="154"/>
                    <a:pt x="644" y="178"/>
                  </a:cubicBezTo>
                  <a:cubicBezTo>
                    <a:pt x="644" y="178"/>
                    <a:pt x="621" y="150"/>
                    <a:pt x="580" y="141"/>
                  </a:cubicBezTo>
                  <a:cubicBezTo>
                    <a:pt x="538" y="131"/>
                    <a:pt x="486" y="93"/>
                    <a:pt x="463" y="1"/>
                  </a:cubicBezTo>
                  <a:moveTo>
                    <a:pt x="463" y="0"/>
                  </a:moveTo>
                  <a:cubicBezTo>
                    <a:pt x="463" y="0"/>
                    <a:pt x="463" y="0"/>
                    <a:pt x="463" y="0"/>
                  </a:cubicBezTo>
                  <a:cubicBezTo>
                    <a:pt x="463" y="0"/>
                    <a:pt x="463" y="0"/>
                    <a:pt x="463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9" name="íS1íḓê">
              <a:extLst>
                <a:ext uri="{FF2B5EF4-FFF2-40B4-BE49-F238E27FC236}">
                  <a16:creationId xmlns:a16="http://schemas.microsoft.com/office/drawing/2014/main" id="{B2C28AF4-4C3C-205E-6449-112BE9C55ADD}"/>
                </a:ext>
              </a:extLst>
            </p:cNvPr>
            <p:cNvSpPr/>
            <p:nvPr/>
          </p:nvSpPr>
          <p:spPr bwMode="auto">
            <a:xfrm>
              <a:off x="4568826" y="3995738"/>
              <a:ext cx="1385888" cy="663575"/>
            </a:xfrm>
            <a:custGeom>
              <a:avLst/>
              <a:gdLst>
                <a:gd name="T0" fmla="*/ 588 w 723"/>
                <a:gd name="T1" fmla="*/ 338 h 346"/>
                <a:gd name="T2" fmla="*/ 576 w 723"/>
                <a:gd name="T3" fmla="*/ 346 h 346"/>
                <a:gd name="T4" fmla="*/ 576 w 723"/>
                <a:gd name="T5" fmla="*/ 346 h 346"/>
                <a:gd name="T6" fmla="*/ 588 w 723"/>
                <a:gd name="T7" fmla="*/ 338 h 346"/>
                <a:gd name="T8" fmla="*/ 641 w 723"/>
                <a:gd name="T9" fmla="*/ 289 h 346"/>
                <a:gd name="T10" fmla="*/ 600 w 723"/>
                <a:gd name="T11" fmla="*/ 327 h 346"/>
                <a:gd name="T12" fmla="*/ 598 w 723"/>
                <a:gd name="T13" fmla="*/ 330 h 346"/>
                <a:gd name="T14" fmla="*/ 606 w 723"/>
                <a:gd name="T15" fmla="*/ 324 h 346"/>
                <a:gd name="T16" fmla="*/ 641 w 723"/>
                <a:gd name="T17" fmla="*/ 289 h 346"/>
                <a:gd name="T18" fmla="*/ 0 w 723"/>
                <a:gd name="T19" fmla="*/ 182 h 346"/>
                <a:gd name="T20" fmla="*/ 3 w 723"/>
                <a:gd name="T21" fmla="*/ 191 h 346"/>
                <a:gd name="T22" fmla="*/ 20 w 723"/>
                <a:gd name="T23" fmla="*/ 225 h 346"/>
                <a:gd name="T24" fmla="*/ 9 w 723"/>
                <a:gd name="T25" fmla="*/ 198 h 346"/>
                <a:gd name="T26" fmla="*/ 0 w 723"/>
                <a:gd name="T27" fmla="*/ 182 h 346"/>
                <a:gd name="T28" fmla="*/ 710 w 723"/>
                <a:gd name="T29" fmla="*/ 0 h 346"/>
                <a:gd name="T30" fmla="*/ 710 w 723"/>
                <a:gd name="T31" fmla="*/ 3 h 346"/>
                <a:gd name="T32" fmla="*/ 707 w 723"/>
                <a:gd name="T33" fmla="*/ 172 h 346"/>
                <a:gd name="T34" fmla="*/ 684 w 723"/>
                <a:gd name="T35" fmla="*/ 229 h 346"/>
                <a:gd name="T36" fmla="*/ 719 w 723"/>
                <a:gd name="T37" fmla="*/ 108 h 346"/>
                <a:gd name="T38" fmla="*/ 710 w 723"/>
                <a:gd name="T39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23" h="346">
                  <a:moveTo>
                    <a:pt x="588" y="338"/>
                  </a:moveTo>
                  <a:cubicBezTo>
                    <a:pt x="584" y="340"/>
                    <a:pt x="580" y="343"/>
                    <a:pt x="576" y="346"/>
                  </a:cubicBezTo>
                  <a:cubicBezTo>
                    <a:pt x="576" y="346"/>
                    <a:pt x="576" y="346"/>
                    <a:pt x="576" y="346"/>
                  </a:cubicBezTo>
                  <a:cubicBezTo>
                    <a:pt x="580" y="343"/>
                    <a:pt x="584" y="340"/>
                    <a:pt x="588" y="338"/>
                  </a:cubicBezTo>
                  <a:moveTo>
                    <a:pt x="641" y="289"/>
                  </a:moveTo>
                  <a:cubicBezTo>
                    <a:pt x="628" y="303"/>
                    <a:pt x="614" y="316"/>
                    <a:pt x="600" y="327"/>
                  </a:cubicBezTo>
                  <a:cubicBezTo>
                    <a:pt x="599" y="328"/>
                    <a:pt x="599" y="329"/>
                    <a:pt x="598" y="330"/>
                  </a:cubicBezTo>
                  <a:cubicBezTo>
                    <a:pt x="600" y="328"/>
                    <a:pt x="603" y="326"/>
                    <a:pt x="606" y="324"/>
                  </a:cubicBezTo>
                  <a:cubicBezTo>
                    <a:pt x="616" y="315"/>
                    <a:pt x="628" y="303"/>
                    <a:pt x="641" y="289"/>
                  </a:cubicBezTo>
                  <a:moveTo>
                    <a:pt x="0" y="182"/>
                  </a:moveTo>
                  <a:cubicBezTo>
                    <a:pt x="1" y="185"/>
                    <a:pt x="2" y="188"/>
                    <a:pt x="3" y="191"/>
                  </a:cubicBezTo>
                  <a:cubicBezTo>
                    <a:pt x="6" y="198"/>
                    <a:pt x="12" y="211"/>
                    <a:pt x="20" y="225"/>
                  </a:cubicBezTo>
                  <a:cubicBezTo>
                    <a:pt x="16" y="216"/>
                    <a:pt x="12" y="207"/>
                    <a:pt x="9" y="198"/>
                  </a:cubicBezTo>
                  <a:cubicBezTo>
                    <a:pt x="6" y="193"/>
                    <a:pt x="3" y="187"/>
                    <a:pt x="0" y="182"/>
                  </a:cubicBezTo>
                  <a:moveTo>
                    <a:pt x="710" y="0"/>
                  </a:moveTo>
                  <a:cubicBezTo>
                    <a:pt x="710" y="1"/>
                    <a:pt x="710" y="2"/>
                    <a:pt x="710" y="3"/>
                  </a:cubicBezTo>
                  <a:cubicBezTo>
                    <a:pt x="722" y="59"/>
                    <a:pt x="723" y="117"/>
                    <a:pt x="707" y="172"/>
                  </a:cubicBezTo>
                  <a:cubicBezTo>
                    <a:pt x="702" y="192"/>
                    <a:pt x="694" y="211"/>
                    <a:pt x="684" y="229"/>
                  </a:cubicBezTo>
                  <a:cubicBezTo>
                    <a:pt x="703" y="195"/>
                    <a:pt x="718" y="154"/>
                    <a:pt x="719" y="108"/>
                  </a:cubicBezTo>
                  <a:cubicBezTo>
                    <a:pt x="719" y="108"/>
                    <a:pt x="723" y="57"/>
                    <a:pt x="710" y="0"/>
                  </a:cubicBezTo>
                </a:path>
              </a:pathLst>
            </a:custGeom>
            <a:solidFill>
              <a:srgbClr val="A64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0" name="ïšḷïḍè">
              <a:extLst>
                <a:ext uri="{FF2B5EF4-FFF2-40B4-BE49-F238E27FC236}">
                  <a16:creationId xmlns:a16="http://schemas.microsoft.com/office/drawing/2014/main" id="{F3BF2BD8-EE74-33F3-5088-263F68996195}"/>
                </a:ext>
              </a:extLst>
            </p:cNvPr>
            <p:cNvSpPr/>
            <p:nvPr/>
          </p:nvSpPr>
          <p:spPr bwMode="auto">
            <a:xfrm>
              <a:off x="4703763" y="4095750"/>
              <a:ext cx="165100" cy="87313"/>
            </a:xfrm>
            <a:custGeom>
              <a:avLst/>
              <a:gdLst>
                <a:gd name="T0" fmla="*/ 1 w 86"/>
                <a:gd name="T1" fmla="*/ 44 h 46"/>
                <a:gd name="T2" fmla="*/ 0 w 86"/>
                <a:gd name="T3" fmla="*/ 46 h 46"/>
                <a:gd name="T4" fmla="*/ 1 w 86"/>
                <a:gd name="T5" fmla="*/ 45 h 46"/>
                <a:gd name="T6" fmla="*/ 1 w 86"/>
                <a:gd name="T7" fmla="*/ 44 h 46"/>
                <a:gd name="T8" fmla="*/ 63 w 86"/>
                <a:gd name="T9" fmla="*/ 0 h 46"/>
                <a:gd name="T10" fmla="*/ 43 w 86"/>
                <a:gd name="T11" fmla="*/ 4 h 46"/>
                <a:gd name="T12" fmla="*/ 32 w 86"/>
                <a:gd name="T13" fmla="*/ 22 h 46"/>
                <a:gd name="T14" fmla="*/ 69 w 86"/>
                <a:gd name="T15" fmla="*/ 14 h 46"/>
                <a:gd name="T16" fmla="*/ 79 w 86"/>
                <a:gd name="T17" fmla="*/ 15 h 46"/>
                <a:gd name="T18" fmla="*/ 86 w 86"/>
                <a:gd name="T19" fmla="*/ 6 h 46"/>
                <a:gd name="T20" fmla="*/ 63 w 86"/>
                <a:gd name="T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46">
                  <a:moveTo>
                    <a:pt x="1" y="44"/>
                  </a:moveTo>
                  <a:cubicBezTo>
                    <a:pt x="0" y="45"/>
                    <a:pt x="0" y="46"/>
                    <a:pt x="0" y="46"/>
                  </a:cubicBezTo>
                  <a:cubicBezTo>
                    <a:pt x="0" y="45"/>
                    <a:pt x="0" y="45"/>
                    <a:pt x="1" y="45"/>
                  </a:cubicBezTo>
                  <a:cubicBezTo>
                    <a:pt x="1" y="44"/>
                    <a:pt x="1" y="44"/>
                    <a:pt x="1" y="44"/>
                  </a:cubicBezTo>
                  <a:moveTo>
                    <a:pt x="63" y="0"/>
                  </a:moveTo>
                  <a:cubicBezTo>
                    <a:pt x="56" y="0"/>
                    <a:pt x="49" y="2"/>
                    <a:pt x="43" y="4"/>
                  </a:cubicBezTo>
                  <a:cubicBezTo>
                    <a:pt x="39" y="10"/>
                    <a:pt x="36" y="16"/>
                    <a:pt x="32" y="22"/>
                  </a:cubicBezTo>
                  <a:cubicBezTo>
                    <a:pt x="45" y="16"/>
                    <a:pt x="58" y="14"/>
                    <a:pt x="69" y="14"/>
                  </a:cubicBezTo>
                  <a:cubicBezTo>
                    <a:pt x="73" y="14"/>
                    <a:pt x="76" y="14"/>
                    <a:pt x="79" y="15"/>
                  </a:cubicBezTo>
                  <a:cubicBezTo>
                    <a:pt x="82" y="12"/>
                    <a:pt x="84" y="9"/>
                    <a:pt x="86" y="6"/>
                  </a:cubicBezTo>
                  <a:cubicBezTo>
                    <a:pt x="78" y="2"/>
                    <a:pt x="70" y="0"/>
                    <a:pt x="63" y="0"/>
                  </a:cubicBezTo>
                </a:path>
              </a:pathLst>
            </a:custGeom>
            <a:solidFill>
              <a:srgbClr val="2313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1" name="íš1îdê">
              <a:extLst>
                <a:ext uri="{FF2B5EF4-FFF2-40B4-BE49-F238E27FC236}">
                  <a16:creationId xmlns:a16="http://schemas.microsoft.com/office/drawing/2014/main" id="{D48D09FC-105A-7579-383F-6611121589B1}"/>
                </a:ext>
              </a:extLst>
            </p:cNvPr>
            <p:cNvSpPr/>
            <p:nvPr/>
          </p:nvSpPr>
          <p:spPr bwMode="auto">
            <a:xfrm>
              <a:off x="5421313" y="3876675"/>
              <a:ext cx="38100" cy="65088"/>
            </a:xfrm>
            <a:custGeom>
              <a:avLst/>
              <a:gdLst>
                <a:gd name="T0" fmla="*/ 20 w 20"/>
                <a:gd name="T1" fmla="*/ 0 h 34"/>
                <a:gd name="T2" fmla="*/ 0 w 20"/>
                <a:gd name="T3" fmla="*/ 34 h 34"/>
                <a:gd name="T4" fmla="*/ 12 w 20"/>
                <a:gd name="T5" fmla="*/ 20 h 34"/>
                <a:gd name="T6" fmla="*/ 20 w 20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34">
                  <a:moveTo>
                    <a:pt x="20" y="0"/>
                  </a:moveTo>
                  <a:cubicBezTo>
                    <a:pt x="6" y="14"/>
                    <a:pt x="0" y="34"/>
                    <a:pt x="0" y="34"/>
                  </a:cubicBezTo>
                  <a:cubicBezTo>
                    <a:pt x="4" y="28"/>
                    <a:pt x="8" y="24"/>
                    <a:pt x="12" y="20"/>
                  </a:cubicBezTo>
                  <a:cubicBezTo>
                    <a:pt x="15" y="13"/>
                    <a:pt x="18" y="7"/>
                    <a:pt x="20" y="0"/>
                  </a:cubicBezTo>
                </a:path>
              </a:pathLst>
            </a:custGeom>
            <a:solidFill>
              <a:srgbClr val="2313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2" name="iṧľíďe">
              <a:extLst>
                <a:ext uri="{FF2B5EF4-FFF2-40B4-BE49-F238E27FC236}">
                  <a16:creationId xmlns:a16="http://schemas.microsoft.com/office/drawing/2014/main" id="{E9427ED4-7443-DB5C-8CA9-F7BB6047B4B7}"/>
                </a:ext>
              </a:extLst>
            </p:cNvPr>
            <p:cNvSpPr/>
            <p:nvPr/>
          </p:nvSpPr>
          <p:spPr bwMode="auto">
            <a:xfrm>
              <a:off x="4506913" y="3446463"/>
              <a:ext cx="1422400" cy="1071563"/>
            </a:xfrm>
            <a:custGeom>
              <a:avLst/>
              <a:gdLst>
                <a:gd name="T0" fmla="*/ 494 w 742"/>
                <a:gd name="T1" fmla="*/ 64 h 560"/>
                <a:gd name="T2" fmla="*/ 494 w 742"/>
                <a:gd name="T3" fmla="*/ 64 h 560"/>
                <a:gd name="T4" fmla="*/ 494 w 742"/>
                <a:gd name="T5" fmla="*/ 64 h 560"/>
                <a:gd name="T6" fmla="*/ 391 w 742"/>
                <a:gd name="T7" fmla="*/ 0 h 560"/>
                <a:gd name="T8" fmla="*/ 388 w 742"/>
                <a:gd name="T9" fmla="*/ 1 h 560"/>
                <a:gd name="T10" fmla="*/ 170 w 742"/>
                <a:gd name="T11" fmla="*/ 91 h 560"/>
                <a:gd name="T12" fmla="*/ 8 w 742"/>
                <a:gd name="T13" fmla="*/ 298 h 560"/>
                <a:gd name="T14" fmla="*/ 31 w 742"/>
                <a:gd name="T15" fmla="*/ 466 h 560"/>
                <a:gd name="T16" fmla="*/ 32 w 742"/>
                <a:gd name="T17" fmla="*/ 469 h 560"/>
                <a:gd name="T18" fmla="*/ 41 w 742"/>
                <a:gd name="T19" fmla="*/ 485 h 560"/>
                <a:gd name="T20" fmla="*/ 93 w 742"/>
                <a:gd name="T21" fmla="*/ 560 h 560"/>
                <a:gd name="T22" fmla="*/ 109 w 742"/>
                <a:gd name="T23" fmla="*/ 298 h 560"/>
                <a:gd name="T24" fmla="*/ 104 w 742"/>
                <a:gd name="T25" fmla="*/ 383 h 560"/>
                <a:gd name="T26" fmla="*/ 104 w 742"/>
                <a:gd name="T27" fmla="*/ 384 h 560"/>
                <a:gd name="T28" fmla="*/ 104 w 742"/>
                <a:gd name="T29" fmla="*/ 384 h 560"/>
                <a:gd name="T30" fmla="*/ 125 w 742"/>
                <a:gd name="T31" fmla="*/ 337 h 560"/>
                <a:gd name="T32" fmla="*/ 120 w 742"/>
                <a:gd name="T33" fmla="*/ 390 h 560"/>
                <a:gd name="T34" fmla="*/ 135 w 742"/>
                <a:gd name="T35" fmla="*/ 361 h 560"/>
                <a:gd name="T36" fmla="*/ 146 w 742"/>
                <a:gd name="T37" fmla="*/ 343 h 560"/>
                <a:gd name="T38" fmla="*/ 238 w 742"/>
                <a:gd name="T39" fmla="*/ 234 h 560"/>
                <a:gd name="T40" fmla="*/ 208 w 742"/>
                <a:gd name="T41" fmla="*/ 322 h 560"/>
                <a:gd name="T42" fmla="*/ 253 w 742"/>
                <a:gd name="T43" fmla="*/ 273 h 560"/>
                <a:gd name="T44" fmla="*/ 225 w 742"/>
                <a:gd name="T45" fmla="*/ 351 h 560"/>
                <a:gd name="T46" fmla="*/ 285 w 742"/>
                <a:gd name="T47" fmla="*/ 319 h 560"/>
                <a:gd name="T48" fmla="*/ 406 w 742"/>
                <a:gd name="T49" fmla="*/ 168 h 560"/>
                <a:gd name="T50" fmla="*/ 423 w 742"/>
                <a:gd name="T51" fmla="*/ 216 h 560"/>
                <a:gd name="T52" fmla="*/ 436 w 742"/>
                <a:gd name="T53" fmla="*/ 262 h 560"/>
                <a:gd name="T54" fmla="*/ 494 w 742"/>
                <a:gd name="T55" fmla="*/ 65 h 560"/>
                <a:gd name="T56" fmla="*/ 611 w 742"/>
                <a:gd name="T57" fmla="*/ 205 h 560"/>
                <a:gd name="T58" fmla="*/ 675 w 742"/>
                <a:gd name="T59" fmla="*/ 242 h 560"/>
                <a:gd name="T60" fmla="*/ 657 w 742"/>
                <a:gd name="T61" fmla="*/ 189 h 560"/>
                <a:gd name="T62" fmla="*/ 735 w 742"/>
                <a:gd name="T63" fmla="*/ 340 h 560"/>
                <a:gd name="T64" fmla="*/ 742 w 742"/>
                <a:gd name="T65" fmla="*/ 290 h 560"/>
                <a:gd name="T66" fmla="*/ 742 w 742"/>
                <a:gd name="T67" fmla="*/ 287 h 560"/>
                <a:gd name="T68" fmla="*/ 710 w 742"/>
                <a:gd name="T69" fmla="*/ 203 h 560"/>
                <a:gd name="T70" fmla="*/ 529 w 742"/>
                <a:gd name="T71" fmla="*/ 15 h 560"/>
                <a:gd name="T72" fmla="*/ 391 w 742"/>
                <a:gd name="T73" fmla="*/ 0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42" h="560">
                  <a:moveTo>
                    <a:pt x="494" y="64"/>
                  </a:moveTo>
                  <a:cubicBezTo>
                    <a:pt x="494" y="64"/>
                    <a:pt x="494" y="64"/>
                    <a:pt x="494" y="64"/>
                  </a:cubicBezTo>
                  <a:cubicBezTo>
                    <a:pt x="494" y="64"/>
                    <a:pt x="494" y="64"/>
                    <a:pt x="494" y="64"/>
                  </a:cubicBezTo>
                  <a:moveTo>
                    <a:pt x="391" y="0"/>
                  </a:moveTo>
                  <a:cubicBezTo>
                    <a:pt x="389" y="0"/>
                    <a:pt x="388" y="1"/>
                    <a:pt x="388" y="1"/>
                  </a:cubicBezTo>
                  <a:cubicBezTo>
                    <a:pt x="388" y="4"/>
                    <a:pt x="170" y="91"/>
                    <a:pt x="170" y="91"/>
                  </a:cubicBezTo>
                  <a:cubicBezTo>
                    <a:pt x="8" y="298"/>
                    <a:pt x="8" y="298"/>
                    <a:pt x="8" y="298"/>
                  </a:cubicBezTo>
                  <a:cubicBezTo>
                    <a:pt x="8" y="298"/>
                    <a:pt x="0" y="381"/>
                    <a:pt x="31" y="466"/>
                  </a:cubicBezTo>
                  <a:cubicBezTo>
                    <a:pt x="31" y="467"/>
                    <a:pt x="32" y="468"/>
                    <a:pt x="32" y="469"/>
                  </a:cubicBezTo>
                  <a:cubicBezTo>
                    <a:pt x="35" y="474"/>
                    <a:pt x="38" y="480"/>
                    <a:pt x="41" y="485"/>
                  </a:cubicBezTo>
                  <a:cubicBezTo>
                    <a:pt x="67" y="532"/>
                    <a:pt x="93" y="560"/>
                    <a:pt x="93" y="560"/>
                  </a:cubicBezTo>
                  <a:cubicBezTo>
                    <a:pt x="31" y="421"/>
                    <a:pt x="109" y="298"/>
                    <a:pt x="109" y="298"/>
                  </a:cubicBezTo>
                  <a:cubicBezTo>
                    <a:pt x="102" y="327"/>
                    <a:pt x="102" y="359"/>
                    <a:pt x="104" y="383"/>
                  </a:cubicBezTo>
                  <a:cubicBezTo>
                    <a:pt x="104" y="383"/>
                    <a:pt x="104" y="383"/>
                    <a:pt x="104" y="384"/>
                  </a:cubicBezTo>
                  <a:cubicBezTo>
                    <a:pt x="104" y="384"/>
                    <a:pt x="104" y="384"/>
                    <a:pt x="104" y="384"/>
                  </a:cubicBezTo>
                  <a:cubicBezTo>
                    <a:pt x="114" y="355"/>
                    <a:pt x="125" y="337"/>
                    <a:pt x="125" y="337"/>
                  </a:cubicBezTo>
                  <a:cubicBezTo>
                    <a:pt x="121" y="355"/>
                    <a:pt x="120" y="373"/>
                    <a:pt x="120" y="390"/>
                  </a:cubicBezTo>
                  <a:cubicBezTo>
                    <a:pt x="124" y="381"/>
                    <a:pt x="129" y="371"/>
                    <a:pt x="135" y="361"/>
                  </a:cubicBezTo>
                  <a:cubicBezTo>
                    <a:pt x="139" y="355"/>
                    <a:pt x="142" y="349"/>
                    <a:pt x="146" y="343"/>
                  </a:cubicBezTo>
                  <a:cubicBezTo>
                    <a:pt x="185" y="286"/>
                    <a:pt x="238" y="234"/>
                    <a:pt x="238" y="234"/>
                  </a:cubicBezTo>
                  <a:cubicBezTo>
                    <a:pt x="218" y="265"/>
                    <a:pt x="211" y="297"/>
                    <a:pt x="208" y="322"/>
                  </a:cubicBezTo>
                  <a:cubicBezTo>
                    <a:pt x="232" y="293"/>
                    <a:pt x="253" y="273"/>
                    <a:pt x="253" y="273"/>
                  </a:cubicBezTo>
                  <a:cubicBezTo>
                    <a:pt x="236" y="301"/>
                    <a:pt x="228" y="328"/>
                    <a:pt x="225" y="351"/>
                  </a:cubicBezTo>
                  <a:cubicBezTo>
                    <a:pt x="248" y="333"/>
                    <a:pt x="285" y="319"/>
                    <a:pt x="285" y="319"/>
                  </a:cubicBezTo>
                  <a:cubicBezTo>
                    <a:pt x="408" y="266"/>
                    <a:pt x="406" y="168"/>
                    <a:pt x="406" y="168"/>
                  </a:cubicBezTo>
                  <a:cubicBezTo>
                    <a:pt x="416" y="184"/>
                    <a:pt x="421" y="201"/>
                    <a:pt x="423" y="216"/>
                  </a:cubicBezTo>
                  <a:cubicBezTo>
                    <a:pt x="431" y="232"/>
                    <a:pt x="435" y="248"/>
                    <a:pt x="436" y="262"/>
                  </a:cubicBezTo>
                  <a:cubicBezTo>
                    <a:pt x="520" y="181"/>
                    <a:pt x="496" y="73"/>
                    <a:pt x="494" y="65"/>
                  </a:cubicBezTo>
                  <a:cubicBezTo>
                    <a:pt x="517" y="157"/>
                    <a:pt x="569" y="195"/>
                    <a:pt x="611" y="205"/>
                  </a:cubicBezTo>
                  <a:cubicBezTo>
                    <a:pt x="652" y="214"/>
                    <a:pt x="675" y="242"/>
                    <a:pt x="675" y="242"/>
                  </a:cubicBezTo>
                  <a:cubicBezTo>
                    <a:pt x="673" y="218"/>
                    <a:pt x="657" y="189"/>
                    <a:pt x="657" y="189"/>
                  </a:cubicBezTo>
                  <a:cubicBezTo>
                    <a:pt x="730" y="264"/>
                    <a:pt x="735" y="340"/>
                    <a:pt x="735" y="340"/>
                  </a:cubicBezTo>
                  <a:cubicBezTo>
                    <a:pt x="738" y="323"/>
                    <a:pt x="740" y="306"/>
                    <a:pt x="742" y="290"/>
                  </a:cubicBezTo>
                  <a:cubicBezTo>
                    <a:pt x="742" y="289"/>
                    <a:pt x="742" y="288"/>
                    <a:pt x="742" y="287"/>
                  </a:cubicBezTo>
                  <a:cubicBezTo>
                    <a:pt x="736" y="259"/>
                    <a:pt x="726" y="229"/>
                    <a:pt x="710" y="203"/>
                  </a:cubicBezTo>
                  <a:cubicBezTo>
                    <a:pt x="529" y="15"/>
                    <a:pt x="529" y="15"/>
                    <a:pt x="529" y="15"/>
                  </a:cubicBezTo>
                  <a:cubicBezTo>
                    <a:pt x="529" y="15"/>
                    <a:pt x="412" y="0"/>
                    <a:pt x="391" y="0"/>
                  </a:cubicBezTo>
                </a:path>
              </a:pathLst>
            </a:custGeom>
            <a:solidFill>
              <a:srgbClr val="3D0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3" name="ïṩľíḍé">
              <a:extLst>
                <a:ext uri="{FF2B5EF4-FFF2-40B4-BE49-F238E27FC236}">
                  <a16:creationId xmlns:a16="http://schemas.microsoft.com/office/drawing/2014/main" id="{5515F0E5-4279-3854-1291-518C22BD34A2}"/>
                </a:ext>
              </a:extLst>
            </p:cNvPr>
            <p:cNvSpPr/>
            <p:nvPr/>
          </p:nvSpPr>
          <p:spPr bwMode="auto">
            <a:xfrm>
              <a:off x="4783138" y="4271963"/>
              <a:ext cx="293688" cy="214313"/>
            </a:xfrm>
            <a:custGeom>
              <a:avLst/>
              <a:gdLst>
                <a:gd name="T0" fmla="*/ 1 w 153"/>
                <a:gd name="T1" fmla="*/ 112 h 112"/>
                <a:gd name="T2" fmla="*/ 56 w 153"/>
                <a:gd name="T3" fmla="*/ 16 h 112"/>
                <a:gd name="T4" fmla="*/ 153 w 153"/>
                <a:gd name="T5" fmla="*/ 66 h 112"/>
                <a:gd name="T6" fmla="*/ 61 w 153"/>
                <a:gd name="T7" fmla="*/ 43 h 112"/>
                <a:gd name="T8" fmla="*/ 1 w 153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112">
                  <a:moveTo>
                    <a:pt x="1" y="112"/>
                  </a:moveTo>
                  <a:cubicBezTo>
                    <a:pt x="1" y="112"/>
                    <a:pt x="0" y="33"/>
                    <a:pt x="56" y="16"/>
                  </a:cubicBezTo>
                  <a:cubicBezTo>
                    <a:pt x="113" y="0"/>
                    <a:pt x="153" y="66"/>
                    <a:pt x="153" y="66"/>
                  </a:cubicBezTo>
                  <a:cubicBezTo>
                    <a:pt x="153" y="66"/>
                    <a:pt x="110" y="27"/>
                    <a:pt x="61" y="43"/>
                  </a:cubicBezTo>
                  <a:cubicBezTo>
                    <a:pt x="16" y="57"/>
                    <a:pt x="1" y="112"/>
                    <a:pt x="1" y="112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4" name="íSḻiḓé">
              <a:extLst>
                <a:ext uri="{FF2B5EF4-FFF2-40B4-BE49-F238E27FC236}">
                  <a16:creationId xmlns:a16="http://schemas.microsoft.com/office/drawing/2014/main" id="{038E9F2E-7D7B-63F0-60B3-CD20512BD2C5}"/>
                </a:ext>
              </a:extLst>
            </p:cNvPr>
            <p:cNvSpPr/>
            <p:nvPr/>
          </p:nvSpPr>
          <p:spPr bwMode="auto">
            <a:xfrm>
              <a:off x="4864101" y="4202113"/>
              <a:ext cx="212725" cy="195263"/>
            </a:xfrm>
            <a:custGeom>
              <a:avLst/>
              <a:gdLst>
                <a:gd name="T0" fmla="*/ 111 w 111"/>
                <a:gd name="T1" fmla="*/ 102 h 102"/>
                <a:gd name="T2" fmla="*/ 0 w 111"/>
                <a:gd name="T3" fmla="*/ 46 h 102"/>
                <a:gd name="T4" fmla="*/ 111 w 111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1" h="102">
                  <a:moveTo>
                    <a:pt x="111" y="102"/>
                  </a:moveTo>
                  <a:cubicBezTo>
                    <a:pt x="111" y="102"/>
                    <a:pt x="82" y="22"/>
                    <a:pt x="0" y="46"/>
                  </a:cubicBezTo>
                  <a:cubicBezTo>
                    <a:pt x="0" y="46"/>
                    <a:pt x="82" y="0"/>
                    <a:pt x="111" y="102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5" name="îŝ1iḑê">
              <a:extLst>
                <a:ext uri="{FF2B5EF4-FFF2-40B4-BE49-F238E27FC236}">
                  <a16:creationId xmlns:a16="http://schemas.microsoft.com/office/drawing/2014/main" id="{3BC137FC-D615-4818-4C3A-F84A7806BE10}"/>
                </a:ext>
              </a:extLst>
            </p:cNvPr>
            <p:cNvSpPr/>
            <p:nvPr/>
          </p:nvSpPr>
          <p:spPr bwMode="auto">
            <a:xfrm>
              <a:off x="5437188" y="4006850"/>
              <a:ext cx="301625" cy="249238"/>
            </a:xfrm>
            <a:custGeom>
              <a:avLst/>
              <a:gdLst>
                <a:gd name="T0" fmla="*/ 158 w 158"/>
                <a:gd name="T1" fmla="*/ 58 h 130"/>
                <a:gd name="T2" fmla="*/ 52 w 158"/>
                <a:gd name="T3" fmla="*/ 27 h 130"/>
                <a:gd name="T4" fmla="*/ 17 w 158"/>
                <a:gd name="T5" fmla="*/ 130 h 130"/>
                <a:gd name="T6" fmla="*/ 67 w 158"/>
                <a:gd name="T7" fmla="*/ 50 h 130"/>
                <a:gd name="T8" fmla="*/ 158 w 158"/>
                <a:gd name="T9" fmla="*/ 5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30">
                  <a:moveTo>
                    <a:pt x="158" y="58"/>
                  </a:moveTo>
                  <a:cubicBezTo>
                    <a:pt x="158" y="58"/>
                    <a:pt x="105" y="0"/>
                    <a:pt x="52" y="27"/>
                  </a:cubicBezTo>
                  <a:cubicBezTo>
                    <a:pt x="0" y="55"/>
                    <a:pt x="17" y="130"/>
                    <a:pt x="17" y="130"/>
                  </a:cubicBezTo>
                  <a:cubicBezTo>
                    <a:pt x="17" y="130"/>
                    <a:pt x="21" y="73"/>
                    <a:pt x="67" y="50"/>
                  </a:cubicBezTo>
                  <a:cubicBezTo>
                    <a:pt x="109" y="29"/>
                    <a:pt x="158" y="58"/>
                    <a:pt x="158" y="58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6" name="ïšḷîḍè">
              <a:extLst>
                <a:ext uri="{FF2B5EF4-FFF2-40B4-BE49-F238E27FC236}">
                  <a16:creationId xmlns:a16="http://schemas.microsoft.com/office/drawing/2014/main" id="{54B64618-25A0-7448-43E7-B4CA9981F68C}"/>
                </a:ext>
              </a:extLst>
            </p:cNvPr>
            <p:cNvSpPr/>
            <p:nvPr/>
          </p:nvSpPr>
          <p:spPr bwMode="auto">
            <a:xfrm>
              <a:off x="5373688" y="4032250"/>
              <a:ext cx="174625" cy="223838"/>
            </a:xfrm>
            <a:custGeom>
              <a:avLst/>
              <a:gdLst>
                <a:gd name="T0" fmla="*/ 50 w 91"/>
                <a:gd name="T1" fmla="*/ 117 h 117"/>
                <a:gd name="T2" fmla="*/ 91 w 91"/>
                <a:gd name="T3" fmla="*/ 0 h 117"/>
                <a:gd name="T4" fmla="*/ 50 w 91"/>
                <a:gd name="T5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117">
                  <a:moveTo>
                    <a:pt x="50" y="117"/>
                  </a:moveTo>
                  <a:cubicBezTo>
                    <a:pt x="50" y="117"/>
                    <a:pt x="15" y="39"/>
                    <a:pt x="91" y="0"/>
                  </a:cubicBezTo>
                  <a:cubicBezTo>
                    <a:pt x="91" y="0"/>
                    <a:pt x="0" y="24"/>
                    <a:pt x="50" y="117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7" name="išļïḑe">
              <a:extLst>
                <a:ext uri="{FF2B5EF4-FFF2-40B4-BE49-F238E27FC236}">
                  <a16:creationId xmlns:a16="http://schemas.microsoft.com/office/drawing/2014/main" id="{9322D192-0686-F066-7253-2EA4F64A4A75}"/>
                </a:ext>
              </a:extLst>
            </p:cNvPr>
            <p:cNvSpPr/>
            <p:nvPr/>
          </p:nvSpPr>
          <p:spPr bwMode="auto">
            <a:xfrm>
              <a:off x="5095876" y="4338638"/>
              <a:ext cx="647700" cy="476250"/>
            </a:xfrm>
            <a:custGeom>
              <a:avLst/>
              <a:gdLst>
                <a:gd name="T0" fmla="*/ 0 w 338"/>
                <a:gd name="T1" fmla="*/ 126 h 249"/>
                <a:gd name="T2" fmla="*/ 276 w 338"/>
                <a:gd name="T3" fmla="*/ 0 h 249"/>
                <a:gd name="T4" fmla="*/ 323 w 338"/>
                <a:gd name="T5" fmla="*/ 150 h 249"/>
                <a:gd name="T6" fmla="*/ 58 w 338"/>
                <a:gd name="T7" fmla="*/ 249 h 249"/>
                <a:gd name="T8" fmla="*/ 0 w 338"/>
                <a:gd name="T9" fmla="*/ 12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249">
                  <a:moveTo>
                    <a:pt x="0" y="126"/>
                  </a:moveTo>
                  <a:cubicBezTo>
                    <a:pt x="0" y="126"/>
                    <a:pt x="99" y="55"/>
                    <a:pt x="276" y="0"/>
                  </a:cubicBezTo>
                  <a:cubicBezTo>
                    <a:pt x="276" y="0"/>
                    <a:pt x="338" y="77"/>
                    <a:pt x="323" y="150"/>
                  </a:cubicBezTo>
                  <a:cubicBezTo>
                    <a:pt x="323" y="150"/>
                    <a:pt x="223" y="233"/>
                    <a:pt x="58" y="249"/>
                  </a:cubicBezTo>
                  <a:cubicBezTo>
                    <a:pt x="58" y="249"/>
                    <a:pt x="6" y="214"/>
                    <a:pt x="0" y="126"/>
                  </a:cubicBezTo>
                </a:path>
              </a:pathLst>
            </a:custGeom>
            <a:solidFill>
              <a:srgbClr val="831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8" name="î$1ïḍè">
              <a:extLst>
                <a:ext uri="{FF2B5EF4-FFF2-40B4-BE49-F238E27FC236}">
                  <a16:creationId xmlns:a16="http://schemas.microsoft.com/office/drawing/2014/main" id="{FEFFB0A8-1C03-5FA1-BCEB-DC1B5444DB60}"/>
                </a:ext>
              </a:extLst>
            </p:cNvPr>
            <p:cNvSpPr/>
            <p:nvPr/>
          </p:nvSpPr>
          <p:spPr bwMode="auto">
            <a:xfrm>
              <a:off x="5094288" y="4335463"/>
              <a:ext cx="630238" cy="485775"/>
            </a:xfrm>
            <a:custGeom>
              <a:avLst/>
              <a:gdLst>
                <a:gd name="T0" fmla="*/ 1 w 329"/>
                <a:gd name="T1" fmla="*/ 129 h 254"/>
                <a:gd name="T2" fmla="*/ 89 w 329"/>
                <a:gd name="T3" fmla="*/ 78 h 254"/>
                <a:gd name="T4" fmla="*/ 195 w 329"/>
                <a:gd name="T5" fmla="*/ 31 h 254"/>
                <a:gd name="T6" fmla="*/ 262 w 329"/>
                <a:gd name="T7" fmla="*/ 7 h 254"/>
                <a:gd name="T8" fmla="*/ 277 w 329"/>
                <a:gd name="T9" fmla="*/ 4 h 254"/>
                <a:gd name="T10" fmla="*/ 282 w 329"/>
                <a:gd name="T11" fmla="*/ 11 h 254"/>
                <a:gd name="T12" fmla="*/ 317 w 329"/>
                <a:gd name="T13" fmla="*/ 79 h 254"/>
                <a:gd name="T14" fmla="*/ 326 w 329"/>
                <a:gd name="T15" fmla="*/ 127 h 254"/>
                <a:gd name="T16" fmla="*/ 325 w 329"/>
                <a:gd name="T17" fmla="*/ 141 h 254"/>
                <a:gd name="T18" fmla="*/ 325 w 329"/>
                <a:gd name="T19" fmla="*/ 151 h 254"/>
                <a:gd name="T20" fmla="*/ 322 w 329"/>
                <a:gd name="T21" fmla="*/ 153 h 254"/>
                <a:gd name="T22" fmla="*/ 182 w 329"/>
                <a:gd name="T23" fmla="*/ 224 h 254"/>
                <a:gd name="T24" fmla="*/ 96 w 329"/>
                <a:gd name="T25" fmla="*/ 245 h 254"/>
                <a:gd name="T26" fmla="*/ 72 w 329"/>
                <a:gd name="T27" fmla="*/ 248 h 254"/>
                <a:gd name="T28" fmla="*/ 60 w 329"/>
                <a:gd name="T29" fmla="*/ 249 h 254"/>
                <a:gd name="T30" fmla="*/ 52 w 329"/>
                <a:gd name="T31" fmla="*/ 243 h 254"/>
                <a:gd name="T32" fmla="*/ 2 w 329"/>
                <a:gd name="T33" fmla="*/ 127 h 254"/>
                <a:gd name="T34" fmla="*/ 0 w 329"/>
                <a:gd name="T35" fmla="*/ 129 h 254"/>
                <a:gd name="T36" fmla="*/ 37 w 329"/>
                <a:gd name="T37" fmla="*/ 231 h 254"/>
                <a:gd name="T38" fmla="*/ 56 w 329"/>
                <a:gd name="T39" fmla="*/ 250 h 254"/>
                <a:gd name="T40" fmla="*/ 58 w 329"/>
                <a:gd name="T41" fmla="*/ 252 h 254"/>
                <a:gd name="T42" fmla="*/ 74 w 329"/>
                <a:gd name="T43" fmla="*/ 250 h 254"/>
                <a:gd name="T44" fmla="*/ 94 w 329"/>
                <a:gd name="T45" fmla="*/ 247 h 254"/>
                <a:gd name="T46" fmla="*/ 295 w 329"/>
                <a:gd name="T47" fmla="*/ 173 h 254"/>
                <a:gd name="T48" fmla="*/ 323 w 329"/>
                <a:gd name="T49" fmla="*/ 154 h 254"/>
                <a:gd name="T50" fmla="*/ 327 w 329"/>
                <a:gd name="T51" fmla="*/ 141 h 254"/>
                <a:gd name="T52" fmla="*/ 325 w 329"/>
                <a:gd name="T53" fmla="*/ 99 h 254"/>
                <a:gd name="T54" fmla="*/ 278 w 329"/>
                <a:gd name="T55" fmla="*/ 0 h 254"/>
                <a:gd name="T56" fmla="*/ 278 w 329"/>
                <a:gd name="T57" fmla="*/ 0 h 254"/>
                <a:gd name="T58" fmla="*/ 73 w 329"/>
                <a:gd name="T59" fmla="*/ 85 h 254"/>
                <a:gd name="T60" fmla="*/ 2 w 329"/>
                <a:gd name="T61" fmla="*/ 127 h 254"/>
                <a:gd name="T62" fmla="*/ 1 w 329"/>
                <a:gd name="T63" fmla="*/ 12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9" h="254">
                  <a:moveTo>
                    <a:pt x="1" y="129"/>
                  </a:moveTo>
                  <a:cubicBezTo>
                    <a:pt x="28" y="109"/>
                    <a:pt x="59" y="93"/>
                    <a:pt x="89" y="78"/>
                  </a:cubicBezTo>
                  <a:cubicBezTo>
                    <a:pt x="124" y="60"/>
                    <a:pt x="159" y="45"/>
                    <a:pt x="195" y="31"/>
                  </a:cubicBezTo>
                  <a:cubicBezTo>
                    <a:pt x="217" y="23"/>
                    <a:pt x="240" y="15"/>
                    <a:pt x="262" y="7"/>
                  </a:cubicBezTo>
                  <a:cubicBezTo>
                    <a:pt x="265" y="6"/>
                    <a:pt x="275" y="1"/>
                    <a:pt x="277" y="4"/>
                  </a:cubicBezTo>
                  <a:cubicBezTo>
                    <a:pt x="279" y="6"/>
                    <a:pt x="280" y="9"/>
                    <a:pt x="282" y="11"/>
                  </a:cubicBezTo>
                  <a:cubicBezTo>
                    <a:pt x="297" y="32"/>
                    <a:pt x="309" y="55"/>
                    <a:pt x="317" y="79"/>
                  </a:cubicBezTo>
                  <a:cubicBezTo>
                    <a:pt x="322" y="95"/>
                    <a:pt x="325" y="111"/>
                    <a:pt x="326" y="127"/>
                  </a:cubicBezTo>
                  <a:cubicBezTo>
                    <a:pt x="326" y="132"/>
                    <a:pt x="325" y="136"/>
                    <a:pt x="325" y="141"/>
                  </a:cubicBezTo>
                  <a:cubicBezTo>
                    <a:pt x="325" y="142"/>
                    <a:pt x="324" y="151"/>
                    <a:pt x="325" y="151"/>
                  </a:cubicBezTo>
                  <a:cubicBezTo>
                    <a:pt x="324" y="152"/>
                    <a:pt x="323" y="152"/>
                    <a:pt x="322" y="153"/>
                  </a:cubicBezTo>
                  <a:cubicBezTo>
                    <a:pt x="281" y="185"/>
                    <a:pt x="231" y="207"/>
                    <a:pt x="182" y="224"/>
                  </a:cubicBezTo>
                  <a:cubicBezTo>
                    <a:pt x="154" y="233"/>
                    <a:pt x="125" y="240"/>
                    <a:pt x="96" y="245"/>
                  </a:cubicBezTo>
                  <a:cubicBezTo>
                    <a:pt x="88" y="246"/>
                    <a:pt x="80" y="247"/>
                    <a:pt x="72" y="248"/>
                  </a:cubicBezTo>
                  <a:cubicBezTo>
                    <a:pt x="70" y="249"/>
                    <a:pt x="62" y="251"/>
                    <a:pt x="60" y="249"/>
                  </a:cubicBezTo>
                  <a:cubicBezTo>
                    <a:pt x="57" y="247"/>
                    <a:pt x="55" y="245"/>
                    <a:pt x="52" y="243"/>
                  </a:cubicBezTo>
                  <a:cubicBezTo>
                    <a:pt x="20" y="214"/>
                    <a:pt x="5" y="169"/>
                    <a:pt x="2" y="127"/>
                  </a:cubicBezTo>
                  <a:cubicBezTo>
                    <a:pt x="2" y="126"/>
                    <a:pt x="0" y="128"/>
                    <a:pt x="0" y="129"/>
                  </a:cubicBezTo>
                  <a:cubicBezTo>
                    <a:pt x="3" y="166"/>
                    <a:pt x="14" y="202"/>
                    <a:pt x="37" y="231"/>
                  </a:cubicBezTo>
                  <a:cubicBezTo>
                    <a:pt x="43" y="238"/>
                    <a:pt x="49" y="244"/>
                    <a:pt x="56" y="250"/>
                  </a:cubicBezTo>
                  <a:cubicBezTo>
                    <a:pt x="56" y="251"/>
                    <a:pt x="57" y="251"/>
                    <a:pt x="58" y="252"/>
                  </a:cubicBezTo>
                  <a:cubicBezTo>
                    <a:pt x="61" y="254"/>
                    <a:pt x="71" y="251"/>
                    <a:pt x="74" y="250"/>
                  </a:cubicBezTo>
                  <a:cubicBezTo>
                    <a:pt x="80" y="250"/>
                    <a:pt x="87" y="248"/>
                    <a:pt x="94" y="247"/>
                  </a:cubicBezTo>
                  <a:cubicBezTo>
                    <a:pt x="165" y="236"/>
                    <a:pt x="234" y="211"/>
                    <a:pt x="295" y="173"/>
                  </a:cubicBezTo>
                  <a:cubicBezTo>
                    <a:pt x="305" y="167"/>
                    <a:pt x="314" y="161"/>
                    <a:pt x="323" y="154"/>
                  </a:cubicBezTo>
                  <a:cubicBezTo>
                    <a:pt x="327" y="151"/>
                    <a:pt x="326" y="146"/>
                    <a:pt x="327" y="141"/>
                  </a:cubicBezTo>
                  <a:cubicBezTo>
                    <a:pt x="329" y="127"/>
                    <a:pt x="327" y="113"/>
                    <a:pt x="325" y="99"/>
                  </a:cubicBezTo>
                  <a:cubicBezTo>
                    <a:pt x="318" y="64"/>
                    <a:pt x="300" y="29"/>
                    <a:pt x="278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207" y="23"/>
                    <a:pt x="138" y="50"/>
                    <a:pt x="73" y="85"/>
                  </a:cubicBezTo>
                  <a:cubicBezTo>
                    <a:pt x="48" y="97"/>
                    <a:pt x="24" y="111"/>
                    <a:pt x="2" y="127"/>
                  </a:cubicBezTo>
                  <a:cubicBezTo>
                    <a:pt x="1" y="127"/>
                    <a:pt x="0" y="130"/>
                    <a:pt x="1" y="129"/>
                  </a:cubicBezTo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9" name="îŝľiḑè">
              <a:extLst>
                <a:ext uri="{FF2B5EF4-FFF2-40B4-BE49-F238E27FC236}">
                  <a16:creationId xmlns:a16="http://schemas.microsoft.com/office/drawing/2014/main" id="{90D80577-E217-463B-875E-FE58BD97883E}"/>
                </a:ext>
              </a:extLst>
            </p:cNvPr>
            <p:cNvSpPr/>
            <p:nvPr/>
          </p:nvSpPr>
          <p:spPr bwMode="auto">
            <a:xfrm>
              <a:off x="5068888" y="4359275"/>
              <a:ext cx="712788" cy="536575"/>
            </a:xfrm>
            <a:custGeom>
              <a:avLst/>
              <a:gdLst>
                <a:gd name="T0" fmla="*/ 51 w 372"/>
                <a:gd name="T1" fmla="*/ 245 h 280"/>
                <a:gd name="T2" fmla="*/ 161 w 372"/>
                <a:gd name="T3" fmla="*/ 70 h 280"/>
                <a:gd name="T4" fmla="*/ 370 w 372"/>
                <a:gd name="T5" fmla="*/ 135 h 280"/>
                <a:gd name="T6" fmla="*/ 51 w 372"/>
                <a:gd name="T7" fmla="*/ 245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2" h="280">
                  <a:moveTo>
                    <a:pt x="51" y="245"/>
                  </a:moveTo>
                  <a:cubicBezTo>
                    <a:pt x="51" y="245"/>
                    <a:pt x="0" y="133"/>
                    <a:pt x="161" y="70"/>
                  </a:cubicBezTo>
                  <a:cubicBezTo>
                    <a:pt x="341" y="0"/>
                    <a:pt x="372" y="109"/>
                    <a:pt x="370" y="135"/>
                  </a:cubicBezTo>
                  <a:cubicBezTo>
                    <a:pt x="370" y="135"/>
                    <a:pt x="250" y="280"/>
                    <a:pt x="51" y="245"/>
                  </a:cubicBezTo>
                </a:path>
              </a:pathLst>
            </a:custGeom>
            <a:solidFill>
              <a:srgbClr val="E89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0" name="ís1îdè">
              <a:extLst>
                <a:ext uri="{FF2B5EF4-FFF2-40B4-BE49-F238E27FC236}">
                  <a16:creationId xmlns:a16="http://schemas.microsoft.com/office/drawing/2014/main" id="{1D24E16F-3987-970E-60D0-FFD235507D86}"/>
                </a:ext>
              </a:extLst>
            </p:cNvPr>
            <p:cNvSpPr/>
            <p:nvPr/>
          </p:nvSpPr>
          <p:spPr bwMode="auto">
            <a:xfrm>
              <a:off x="5151438" y="4449763"/>
              <a:ext cx="565150" cy="330200"/>
            </a:xfrm>
            <a:custGeom>
              <a:avLst/>
              <a:gdLst>
                <a:gd name="T0" fmla="*/ 223 w 295"/>
                <a:gd name="T1" fmla="*/ 0 h 172"/>
                <a:gd name="T2" fmla="*/ 118 w 295"/>
                <a:gd name="T3" fmla="*/ 23 h 172"/>
                <a:gd name="T4" fmla="*/ 0 w 295"/>
                <a:gd name="T5" fmla="*/ 156 h 172"/>
                <a:gd name="T6" fmla="*/ 0 w 295"/>
                <a:gd name="T7" fmla="*/ 157 h 172"/>
                <a:gd name="T8" fmla="*/ 0 w 295"/>
                <a:gd name="T9" fmla="*/ 159 h 172"/>
                <a:gd name="T10" fmla="*/ 10 w 295"/>
                <a:gd name="T11" fmla="*/ 172 h 172"/>
                <a:gd name="T12" fmla="*/ 139 w 295"/>
                <a:gd name="T13" fmla="*/ 63 h 172"/>
                <a:gd name="T14" fmla="*/ 244 w 295"/>
                <a:gd name="T15" fmla="*/ 38 h 172"/>
                <a:gd name="T16" fmla="*/ 295 w 295"/>
                <a:gd name="T17" fmla="*/ 49 h 172"/>
                <a:gd name="T18" fmla="*/ 287 w 295"/>
                <a:gd name="T19" fmla="*/ 17 h 172"/>
                <a:gd name="T20" fmla="*/ 286 w 295"/>
                <a:gd name="T21" fmla="*/ 16 h 172"/>
                <a:gd name="T22" fmla="*/ 223 w 295"/>
                <a:gd name="T23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5" h="172">
                  <a:moveTo>
                    <a:pt x="223" y="0"/>
                  </a:moveTo>
                  <a:cubicBezTo>
                    <a:pt x="195" y="0"/>
                    <a:pt x="161" y="6"/>
                    <a:pt x="118" y="23"/>
                  </a:cubicBezTo>
                  <a:cubicBezTo>
                    <a:pt x="20" y="62"/>
                    <a:pt x="0" y="118"/>
                    <a:pt x="0" y="156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58"/>
                    <a:pt x="0" y="158"/>
                    <a:pt x="0" y="159"/>
                  </a:cubicBezTo>
                  <a:cubicBezTo>
                    <a:pt x="3" y="164"/>
                    <a:pt x="7" y="168"/>
                    <a:pt x="10" y="172"/>
                  </a:cubicBezTo>
                  <a:cubicBezTo>
                    <a:pt x="18" y="127"/>
                    <a:pt x="53" y="98"/>
                    <a:pt x="139" y="63"/>
                  </a:cubicBezTo>
                  <a:cubicBezTo>
                    <a:pt x="184" y="44"/>
                    <a:pt x="218" y="38"/>
                    <a:pt x="244" y="38"/>
                  </a:cubicBezTo>
                  <a:cubicBezTo>
                    <a:pt x="267" y="38"/>
                    <a:pt x="283" y="43"/>
                    <a:pt x="295" y="49"/>
                  </a:cubicBezTo>
                  <a:cubicBezTo>
                    <a:pt x="294" y="38"/>
                    <a:pt x="291" y="27"/>
                    <a:pt x="287" y="17"/>
                  </a:cubicBezTo>
                  <a:cubicBezTo>
                    <a:pt x="287" y="17"/>
                    <a:pt x="286" y="16"/>
                    <a:pt x="286" y="16"/>
                  </a:cubicBezTo>
                  <a:cubicBezTo>
                    <a:pt x="270" y="6"/>
                    <a:pt x="250" y="0"/>
                    <a:pt x="223" y="0"/>
                  </a:cubicBezTo>
                </a:path>
              </a:pathLst>
            </a:custGeom>
            <a:solidFill>
              <a:srgbClr val="DF75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1" name="ïşlíḍe">
              <a:extLst>
                <a:ext uri="{FF2B5EF4-FFF2-40B4-BE49-F238E27FC236}">
                  <a16:creationId xmlns:a16="http://schemas.microsoft.com/office/drawing/2014/main" id="{68871A5E-AFA0-EBED-C241-8D6E087BE975}"/>
                </a:ext>
              </a:extLst>
            </p:cNvPr>
            <p:cNvSpPr/>
            <p:nvPr/>
          </p:nvSpPr>
          <p:spPr bwMode="auto">
            <a:xfrm>
              <a:off x="5080001" y="4302125"/>
              <a:ext cx="557213" cy="322263"/>
            </a:xfrm>
            <a:custGeom>
              <a:avLst/>
              <a:gdLst>
                <a:gd name="T0" fmla="*/ 0 w 291"/>
                <a:gd name="T1" fmla="*/ 136 h 168"/>
                <a:gd name="T2" fmla="*/ 41 w 291"/>
                <a:gd name="T3" fmla="*/ 168 h 168"/>
                <a:gd name="T4" fmla="*/ 275 w 291"/>
                <a:gd name="T5" fmla="*/ 57 h 168"/>
                <a:gd name="T6" fmla="*/ 285 w 291"/>
                <a:gd name="T7" fmla="*/ 0 h 168"/>
                <a:gd name="T8" fmla="*/ 0 w 291"/>
                <a:gd name="T9" fmla="*/ 13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68">
                  <a:moveTo>
                    <a:pt x="0" y="136"/>
                  </a:moveTo>
                  <a:cubicBezTo>
                    <a:pt x="0" y="136"/>
                    <a:pt x="23" y="165"/>
                    <a:pt x="41" y="168"/>
                  </a:cubicBezTo>
                  <a:cubicBezTo>
                    <a:pt x="77" y="168"/>
                    <a:pt x="166" y="116"/>
                    <a:pt x="275" y="57"/>
                  </a:cubicBezTo>
                  <a:cubicBezTo>
                    <a:pt x="275" y="57"/>
                    <a:pt x="291" y="43"/>
                    <a:pt x="285" y="0"/>
                  </a:cubicBezTo>
                  <a:cubicBezTo>
                    <a:pt x="285" y="0"/>
                    <a:pt x="27" y="127"/>
                    <a:pt x="0" y="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2" name="í$1idé">
              <a:extLst>
                <a:ext uri="{FF2B5EF4-FFF2-40B4-BE49-F238E27FC236}">
                  <a16:creationId xmlns:a16="http://schemas.microsoft.com/office/drawing/2014/main" id="{B56B35EA-41C3-FDAE-1E61-928E2632BC5C}"/>
                </a:ext>
              </a:extLst>
            </p:cNvPr>
            <p:cNvSpPr/>
            <p:nvPr/>
          </p:nvSpPr>
          <p:spPr bwMode="auto">
            <a:xfrm>
              <a:off x="5076826" y="4300538"/>
              <a:ext cx="555625" cy="328613"/>
            </a:xfrm>
            <a:custGeom>
              <a:avLst/>
              <a:gdLst>
                <a:gd name="T0" fmla="*/ 1 w 290"/>
                <a:gd name="T1" fmla="*/ 138 h 172"/>
                <a:gd name="T2" fmla="*/ 51 w 290"/>
                <a:gd name="T3" fmla="*/ 169 h 172"/>
                <a:gd name="T4" fmla="*/ 125 w 290"/>
                <a:gd name="T5" fmla="*/ 141 h 172"/>
                <a:gd name="T6" fmla="*/ 238 w 290"/>
                <a:gd name="T7" fmla="*/ 81 h 172"/>
                <a:gd name="T8" fmla="*/ 269 w 290"/>
                <a:gd name="T9" fmla="*/ 64 h 172"/>
                <a:gd name="T10" fmla="*/ 279 w 290"/>
                <a:gd name="T11" fmla="*/ 57 h 172"/>
                <a:gd name="T12" fmla="*/ 289 w 290"/>
                <a:gd name="T13" fmla="*/ 32 h 172"/>
                <a:gd name="T14" fmla="*/ 288 w 290"/>
                <a:gd name="T15" fmla="*/ 0 h 172"/>
                <a:gd name="T16" fmla="*/ 287 w 290"/>
                <a:gd name="T17" fmla="*/ 0 h 172"/>
                <a:gd name="T18" fmla="*/ 70 w 290"/>
                <a:gd name="T19" fmla="*/ 105 h 172"/>
                <a:gd name="T20" fmla="*/ 2 w 290"/>
                <a:gd name="T21" fmla="*/ 136 h 172"/>
                <a:gd name="T22" fmla="*/ 2 w 290"/>
                <a:gd name="T23" fmla="*/ 139 h 172"/>
                <a:gd name="T24" fmla="*/ 35 w 290"/>
                <a:gd name="T25" fmla="*/ 124 h 172"/>
                <a:gd name="T26" fmla="*/ 96 w 290"/>
                <a:gd name="T27" fmla="*/ 96 h 172"/>
                <a:gd name="T28" fmla="*/ 234 w 290"/>
                <a:gd name="T29" fmla="*/ 28 h 172"/>
                <a:gd name="T30" fmla="*/ 278 w 290"/>
                <a:gd name="T31" fmla="*/ 7 h 172"/>
                <a:gd name="T32" fmla="*/ 287 w 290"/>
                <a:gd name="T33" fmla="*/ 2 h 172"/>
                <a:gd name="T34" fmla="*/ 287 w 290"/>
                <a:gd name="T35" fmla="*/ 23 h 172"/>
                <a:gd name="T36" fmla="*/ 282 w 290"/>
                <a:gd name="T37" fmla="*/ 47 h 172"/>
                <a:gd name="T38" fmla="*/ 255 w 290"/>
                <a:gd name="T39" fmla="*/ 68 h 172"/>
                <a:gd name="T40" fmla="*/ 193 w 290"/>
                <a:gd name="T41" fmla="*/ 102 h 172"/>
                <a:gd name="T42" fmla="*/ 92 w 290"/>
                <a:gd name="T43" fmla="*/ 153 h 172"/>
                <a:gd name="T44" fmla="*/ 44 w 290"/>
                <a:gd name="T45" fmla="*/ 167 h 172"/>
                <a:gd name="T46" fmla="*/ 17 w 290"/>
                <a:gd name="T47" fmla="*/ 151 h 172"/>
                <a:gd name="T48" fmla="*/ 4 w 290"/>
                <a:gd name="T49" fmla="*/ 136 h 172"/>
                <a:gd name="T50" fmla="*/ 1 w 290"/>
                <a:gd name="T51" fmla="*/ 13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0" h="172">
                  <a:moveTo>
                    <a:pt x="1" y="138"/>
                  </a:moveTo>
                  <a:cubicBezTo>
                    <a:pt x="13" y="153"/>
                    <a:pt x="30" y="172"/>
                    <a:pt x="51" y="169"/>
                  </a:cubicBezTo>
                  <a:cubicBezTo>
                    <a:pt x="77" y="165"/>
                    <a:pt x="102" y="152"/>
                    <a:pt x="125" y="141"/>
                  </a:cubicBezTo>
                  <a:cubicBezTo>
                    <a:pt x="163" y="122"/>
                    <a:pt x="200" y="101"/>
                    <a:pt x="238" y="81"/>
                  </a:cubicBezTo>
                  <a:cubicBezTo>
                    <a:pt x="248" y="75"/>
                    <a:pt x="259" y="69"/>
                    <a:pt x="269" y="64"/>
                  </a:cubicBezTo>
                  <a:cubicBezTo>
                    <a:pt x="273" y="62"/>
                    <a:pt x="277" y="60"/>
                    <a:pt x="279" y="57"/>
                  </a:cubicBezTo>
                  <a:cubicBezTo>
                    <a:pt x="285" y="50"/>
                    <a:pt x="287" y="41"/>
                    <a:pt x="289" y="32"/>
                  </a:cubicBezTo>
                  <a:cubicBezTo>
                    <a:pt x="290" y="22"/>
                    <a:pt x="290" y="11"/>
                    <a:pt x="288" y="0"/>
                  </a:cubicBezTo>
                  <a:cubicBezTo>
                    <a:pt x="288" y="0"/>
                    <a:pt x="287" y="0"/>
                    <a:pt x="287" y="0"/>
                  </a:cubicBezTo>
                  <a:cubicBezTo>
                    <a:pt x="215" y="35"/>
                    <a:pt x="143" y="71"/>
                    <a:pt x="70" y="105"/>
                  </a:cubicBezTo>
                  <a:cubicBezTo>
                    <a:pt x="48" y="116"/>
                    <a:pt x="26" y="128"/>
                    <a:pt x="2" y="136"/>
                  </a:cubicBezTo>
                  <a:cubicBezTo>
                    <a:pt x="1" y="136"/>
                    <a:pt x="1" y="139"/>
                    <a:pt x="2" y="139"/>
                  </a:cubicBezTo>
                  <a:cubicBezTo>
                    <a:pt x="14" y="135"/>
                    <a:pt x="25" y="129"/>
                    <a:pt x="35" y="124"/>
                  </a:cubicBezTo>
                  <a:cubicBezTo>
                    <a:pt x="56" y="115"/>
                    <a:pt x="76" y="105"/>
                    <a:pt x="96" y="96"/>
                  </a:cubicBezTo>
                  <a:cubicBezTo>
                    <a:pt x="142" y="73"/>
                    <a:pt x="188" y="51"/>
                    <a:pt x="234" y="28"/>
                  </a:cubicBezTo>
                  <a:cubicBezTo>
                    <a:pt x="249" y="21"/>
                    <a:pt x="264" y="14"/>
                    <a:pt x="278" y="7"/>
                  </a:cubicBezTo>
                  <a:cubicBezTo>
                    <a:pt x="281" y="5"/>
                    <a:pt x="284" y="4"/>
                    <a:pt x="287" y="2"/>
                  </a:cubicBezTo>
                  <a:cubicBezTo>
                    <a:pt x="285" y="3"/>
                    <a:pt x="287" y="19"/>
                    <a:pt x="287" y="23"/>
                  </a:cubicBezTo>
                  <a:cubicBezTo>
                    <a:pt x="287" y="31"/>
                    <a:pt x="285" y="39"/>
                    <a:pt x="282" y="47"/>
                  </a:cubicBezTo>
                  <a:cubicBezTo>
                    <a:pt x="277" y="59"/>
                    <a:pt x="266" y="62"/>
                    <a:pt x="255" y="68"/>
                  </a:cubicBezTo>
                  <a:cubicBezTo>
                    <a:pt x="235" y="80"/>
                    <a:pt x="214" y="91"/>
                    <a:pt x="193" y="102"/>
                  </a:cubicBezTo>
                  <a:cubicBezTo>
                    <a:pt x="160" y="120"/>
                    <a:pt x="127" y="139"/>
                    <a:pt x="92" y="153"/>
                  </a:cubicBezTo>
                  <a:cubicBezTo>
                    <a:pt x="77" y="160"/>
                    <a:pt x="61" y="167"/>
                    <a:pt x="44" y="167"/>
                  </a:cubicBezTo>
                  <a:cubicBezTo>
                    <a:pt x="34" y="167"/>
                    <a:pt x="24" y="157"/>
                    <a:pt x="17" y="151"/>
                  </a:cubicBezTo>
                  <a:cubicBezTo>
                    <a:pt x="12" y="146"/>
                    <a:pt x="8" y="141"/>
                    <a:pt x="4" y="136"/>
                  </a:cubicBezTo>
                  <a:cubicBezTo>
                    <a:pt x="3" y="135"/>
                    <a:pt x="0" y="137"/>
                    <a:pt x="1" y="138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3" name="ïṥľïḑè">
              <a:extLst>
                <a:ext uri="{FF2B5EF4-FFF2-40B4-BE49-F238E27FC236}">
                  <a16:creationId xmlns:a16="http://schemas.microsoft.com/office/drawing/2014/main" id="{8ED8B25A-4267-31E4-F444-6B07E8D51A95}"/>
                </a:ext>
              </a:extLst>
            </p:cNvPr>
            <p:cNvSpPr/>
            <p:nvPr/>
          </p:nvSpPr>
          <p:spPr bwMode="auto">
            <a:xfrm>
              <a:off x="5667376" y="4108450"/>
              <a:ext cx="160338" cy="120650"/>
            </a:xfrm>
            <a:custGeom>
              <a:avLst/>
              <a:gdLst>
                <a:gd name="T0" fmla="*/ 80 w 84"/>
                <a:gd name="T1" fmla="*/ 20 h 63"/>
                <a:gd name="T2" fmla="*/ 49 w 84"/>
                <a:gd name="T3" fmla="*/ 57 h 63"/>
                <a:gd name="T4" fmla="*/ 4 w 84"/>
                <a:gd name="T5" fmla="*/ 43 h 63"/>
                <a:gd name="T6" fmla="*/ 34 w 84"/>
                <a:gd name="T7" fmla="*/ 6 h 63"/>
                <a:gd name="T8" fmla="*/ 80 w 84"/>
                <a:gd name="T9" fmla="*/ 2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63">
                  <a:moveTo>
                    <a:pt x="80" y="20"/>
                  </a:moveTo>
                  <a:cubicBezTo>
                    <a:pt x="84" y="34"/>
                    <a:pt x="70" y="51"/>
                    <a:pt x="49" y="57"/>
                  </a:cubicBezTo>
                  <a:cubicBezTo>
                    <a:pt x="28" y="63"/>
                    <a:pt x="8" y="57"/>
                    <a:pt x="4" y="43"/>
                  </a:cubicBezTo>
                  <a:cubicBezTo>
                    <a:pt x="0" y="29"/>
                    <a:pt x="13" y="12"/>
                    <a:pt x="34" y="6"/>
                  </a:cubicBezTo>
                  <a:cubicBezTo>
                    <a:pt x="55" y="0"/>
                    <a:pt x="76" y="6"/>
                    <a:pt x="80" y="20"/>
                  </a:cubicBezTo>
                  <a:close/>
                </a:path>
              </a:pathLst>
            </a:custGeom>
            <a:solidFill>
              <a:srgbClr val="E58A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4" name="îṧlïḑê">
              <a:extLst>
                <a:ext uri="{FF2B5EF4-FFF2-40B4-BE49-F238E27FC236}">
                  <a16:creationId xmlns:a16="http://schemas.microsoft.com/office/drawing/2014/main" id="{886D0A23-452E-8601-CBBD-26D2EDB9F777}"/>
                </a:ext>
              </a:extLst>
            </p:cNvPr>
            <p:cNvSpPr/>
            <p:nvPr/>
          </p:nvSpPr>
          <p:spPr bwMode="auto">
            <a:xfrm>
              <a:off x="5768976" y="4133850"/>
              <a:ext cx="38100" cy="30163"/>
            </a:xfrm>
            <a:custGeom>
              <a:avLst/>
              <a:gdLst>
                <a:gd name="T0" fmla="*/ 18 w 20"/>
                <a:gd name="T1" fmla="*/ 5 h 16"/>
                <a:gd name="T2" fmla="*/ 12 w 20"/>
                <a:gd name="T3" fmla="*/ 15 h 16"/>
                <a:gd name="T4" fmla="*/ 1 w 20"/>
                <a:gd name="T5" fmla="*/ 10 h 16"/>
                <a:gd name="T6" fmla="*/ 8 w 20"/>
                <a:gd name="T7" fmla="*/ 1 h 16"/>
                <a:gd name="T8" fmla="*/ 18 w 20"/>
                <a:gd name="T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8" y="5"/>
                  </a:moveTo>
                  <a:cubicBezTo>
                    <a:pt x="20" y="9"/>
                    <a:pt x="17" y="13"/>
                    <a:pt x="12" y="15"/>
                  </a:cubicBezTo>
                  <a:cubicBezTo>
                    <a:pt x="7" y="16"/>
                    <a:pt x="2" y="14"/>
                    <a:pt x="1" y="10"/>
                  </a:cubicBezTo>
                  <a:cubicBezTo>
                    <a:pt x="0" y="7"/>
                    <a:pt x="3" y="2"/>
                    <a:pt x="8" y="1"/>
                  </a:cubicBezTo>
                  <a:cubicBezTo>
                    <a:pt x="13" y="0"/>
                    <a:pt x="17" y="2"/>
                    <a:pt x="1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5" name="îŝlíḍè">
              <a:extLst>
                <a:ext uri="{FF2B5EF4-FFF2-40B4-BE49-F238E27FC236}">
                  <a16:creationId xmlns:a16="http://schemas.microsoft.com/office/drawing/2014/main" id="{F587F0E3-ADD0-CF63-2588-FBD3932E6A52}"/>
                </a:ext>
              </a:extLst>
            </p:cNvPr>
            <p:cNvSpPr/>
            <p:nvPr/>
          </p:nvSpPr>
          <p:spPr bwMode="auto">
            <a:xfrm>
              <a:off x="5922963" y="2833688"/>
              <a:ext cx="39688" cy="31750"/>
            </a:xfrm>
            <a:custGeom>
              <a:avLst/>
              <a:gdLst>
                <a:gd name="T0" fmla="*/ 19 w 20"/>
                <a:gd name="T1" fmla="*/ 6 h 17"/>
                <a:gd name="T2" fmla="*/ 12 w 20"/>
                <a:gd name="T3" fmla="*/ 15 h 17"/>
                <a:gd name="T4" fmla="*/ 1 w 20"/>
                <a:gd name="T5" fmla="*/ 11 h 17"/>
                <a:gd name="T6" fmla="*/ 8 w 20"/>
                <a:gd name="T7" fmla="*/ 1 h 17"/>
                <a:gd name="T8" fmla="*/ 19 w 20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7">
                  <a:moveTo>
                    <a:pt x="19" y="6"/>
                  </a:moveTo>
                  <a:cubicBezTo>
                    <a:pt x="20" y="10"/>
                    <a:pt x="17" y="14"/>
                    <a:pt x="12" y="15"/>
                  </a:cubicBezTo>
                  <a:cubicBezTo>
                    <a:pt x="7" y="17"/>
                    <a:pt x="3" y="15"/>
                    <a:pt x="1" y="11"/>
                  </a:cubicBezTo>
                  <a:cubicBezTo>
                    <a:pt x="0" y="7"/>
                    <a:pt x="3" y="3"/>
                    <a:pt x="8" y="1"/>
                  </a:cubicBezTo>
                  <a:cubicBezTo>
                    <a:pt x="13" y="0"/>
                    <a:pt x="17" y="2"/>
                    <a:pt x="19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6" name="iŝḻiďé">
              <a:extLst>
                <a:ext uri="{FF2B5EF4-FFF2-40B4-BE49-F238E27FC236}">
                  <a16:creationId xmlns:a16="http://schemas.microsoft.com/office/drawing/2014/main" id="{4B1C8FFC-DD76-25A9-401F-16EA8DEB3A2B}"/>
                </a:ext>
              </a:extLst>
            </p:cNvPr>
            <p:cNvSpPr/>
            <p:nvPr/>
          </p:nvSpPr>
          <p:spPr bwMode="auto">
            <a:xfrm>
              <a:off x="4733926" y="4484688"/>
              <a:ext cx="160338" cy="123825"/>
            </a:xfrm>
            <a:custGeom>
              <a:avLst/>
              <a:gdLst>
                <a:gd name="T0" fmla="*/ 78 w 84"/>
                <a:gd name="T1" fmla="*/ 17 h 65"/>
                <a:gd name="T2" fmla="*/ 52 w 84"/>
                <a:gd name="T3" fmla="*/ 57 h 65"/>
                <a:gd name="T4" fmla="*/ 5 w 84"/>
                <a:gd name="T5" fmla="*/ 48 h 65"/>
                <a:gd name="T6" fmla="*/ 31 w 84"/>
                <a:gd name="T7" fmla="*/ 8 h 65"/>
                <a:gd name="T8" fmla="*/ 78 w 84"/>
                <a:gd name="T9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65">
                  <a:moveTo>
                    <a:pt x="78" y="17"/>
                  </a:moveTo>
                  <a:cubicBezTo>
                    <a:pt x="84" y="30"/>
                    <a:pt x="72" y="48"/>
                    <a:pt x="52" y="57"/>
                  </a:cubicBezTo>
                  <a:cubicBezTo>
                    <a:pt x="32" y="65"/>
                    <a:pt x="11" y="61"/>
                    <a:pt x="5" y="48"/>
                  </a:cubicBezTo>
                  <a:cubicBezTo>
                    <a:pt x="0" y="35"/>
                    <a:pt x="11" y="17"/>
                    <a:pt x="31" y="8"/>
                  </a:cubicBezTo>
                  <a:cubicBezTo>
                    <a:pt x="52" y="0"/>
                    <a:pt x="72" y="4"/>
                    <a:pt x="78" y="17"/>
                  </a:cubicBezTo>
                  <a:close/>
                </a:path>
              </a:pathLst>
            </a:custGeom>
            <a:solidFill>
              <a:srgbClr val="E58A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7" name="ï$ḻiḍe">
              <a:extLst>
                <a:ext uri="{FF2B5EF4-FFF2-40B4-BE49-F238E27FC236}">
                  <a16:creationId xmlns:a16="http://schemas.microsoft.com/office/drawing/2014/main" id="{F9AACAF3-C184-ACF1-8157-CCFF1E93BAB5}"/>
                </a:ext>
              </a:extLst>
            </p:cNvPr>
            <p:cNvSpPr/>
            <p:nvPr/>
          </p:nvSpPr>
          <p:spPr bwMode="auto">
            <a:xfrm>
              <a:off x="5221288" y="4300538"/>
              <a:ext cx="155575" cy="104775"/>
            </a:xfrm>
            <a:custGeom>
              <a:avLst/>
              <a:gdLst>
                <a:gd name="T0" fmla="*/ 51 w 81"/>
                <a:gd name="T1" fmla="*/ 0 h 55"/>
                <a:gd name="T2" fmla="*/ 30 w 81"/>
                <a:gd name="T3" fmla="*/ 5 h 55"/>
                <a:gd name="T4" fmla="*/ 6 w 81"/>
                <a:gd name="T5" fmla="*/ 43 h 55"/>
                <a:gd name="T6" fmla="*/ 30 w 81"/>
                <a:gd name="T7" fmla="*/ 55 h 55"/>
                <a:gd name="T8" fmla="*/ 51 w 81"/>
                <a:gd name="T9" fmla="*/ 50 h 55"/>
                <a:gd name="T10" fmla="*/ 75 w 81"/>
                <a:gd name="T11" fmla="*/ 12 h 55"/>
                <a:gd name="T12" fmla="*/ 51 w 81"/>
                <a:gd name="T1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55">
                  <a:moveTo>
                    <a:pt x="51" y="0"/>
                  </a:moveTo>
                  <a:cubicBezTo>
                    <a:pt x="45" y="0"/>
                    <a:pt x="37" y="1"/>
                    <a:pt x="30" y="5"/>
                  </a:cubicBezTo>
                  <a:cubicBezTo>
                    <a:pt x="11" y="13"/>
                    <a:pt x="0" y="30"/>
                    <a:pt x="6" y="43"/>
                  </a:cubicBezTo>
                  <a:cubicBezTo>
                    <a:pt x="10" y="51"/>
                    <a:pt x="19" y="55"/>
                    <a:pt x="30" y="55"/>
                  </a:cubicBezTo>
                  <a:cubicBezTo>
                    <a:pt x="36" y="55"/>
                    <a:pt x="44" y="54"/>
                    <a:pt x="51" y="50"/>
                  </a:cubicBezTo>
                  <a:cubicBezTo>
                    <a:pt x="70" y="42"/>
                    <a:pt x="81" y="24"/>
                    <a:pt x="75" y="12"/>
                  </a:cubicBezTo>
                  <a:cubicBezTo>
                    <a:pt x="71" y="4"/>
                    <a:pt x="62" y="0"/>
                    <a:pt x="51" y="0"/>
                  </a:cubicBezTo>
                </a:path>
              </a:pathLst>
            </a:custGeom>
            <a:solidFill>
              <a:srgbClr val="F0B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8" name="iṡḷïḋe">
              <a:extLst>
                <a:ext uri="{FF2B5EF4-FFF2-40B4-BE49-F238E27FC236}">
                  <a16:creationId xmlns:a16="http://schemas.microsoft.com/office/drawing/2014/main" id="{256F2C3F-0A9C-408D-2F73-2C3E5A7CA53D}"/>
                </a:ext>
              </a:extLst>
            </p:cNvPr>
            <p:cNvSpPr/>
            <p:nvPr/>
          </p:nvSpPr>
          <p:spPr bwMode="auto">
            <a:xfrm>
              <a:off x="4637088" y="4541838"/>
              <a:ext cx="38100" cy="34925"/>
            </a:xfrm>
            <a:custGeom>
              <a:avLst/>
              <a:gdLst>
                <a:gd name="T0" fmla="*/ 18 w 20"/>
                <a:gd name="T1" fmla="*/ 5 h 18"/>
                <a:gd name="T2" fmla="*/ 14 w 20"/>
                <a:gd name="T3" fmla="*/ 15 h 18"/>
                <a:gd name="T4" fmla="*/ 2 w 20"/>
                <a:gd name="T5" fmla="*/ 13 h 18"/>
                <a:gd name="T6" fmla="*/ 7 w 20"/>
                <a:gd name="T7" fmla="*/ 3 h 18"/>
                <a:gd name="T8" fmla="*/ 18 w 20"/>
                <a:gd name="T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8" y="5"/>
                  </a:moveTo>
                  <a:cubicBezTo>
                    <a:pt x="20" y="8"/>
                    <a:pt x="18" y="13"/>
                    <a:pt x="14" y="15"/>
                  </a:cubicBezTo>
                  <a:cubicBezTo>
                    <a:pt x="9" y="18"/>
                    <a:pt x="4" y="17"/>
                    <a:pt x="2" y="13"/>
                  </a:cubicBezTo>
                  <a:cubicBezTo>
                    <a:pt x="0" y="10"/>
                    <a:pt x="2" y="5"/>
                    <a:pt x="7" y="3"/>
                  </a:cubicBezTo>
                  <a:cubicBezTo>
                    <a:pt x="11" y="0"/>
                    <a:pt x="16" y="1"/>
                    <a:pt x="1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9" name="ïṡļîďe">
              <a:extLst>
                <a:ext uri="{FF2B5EF4-FFF2-40B4-BE49-F238E27FC236}">
                  <a16:creationId xmlns:a16="http://schemas.microsoft.com/office/drawing/2014/main" id="{38AA185D-B3B0-5347-64C2-114F23E14F67}"/>
                </a:ext>
              </a:extLst>
            </p:cNvPr>
            <p:cNvSpPr/>
            <p:nvPr/>
          </p:nvSpPr>
          <p:spPr bwMode="auto">
            <a:xfrm>
              <a:off x="4892676" y="2559050"/>
              <a:ext cx="36513" cy="33338"/>
            </a:xfrm>
            <a:custGeom>
              <a:avLst/>
              <a:gdLst>
                <a:gd name="T0" fmla="*/ 17 w 19"/>
                <a:gd name="T1" fmla="*/ 4 h 17"/>
                <a:gd name="T2" fmla="*/ 13 w 19"/>
                <a:gd name="T3" fmla="*/ 15 h 17"/>
                <a:gd name="T4" fmla="*/ 1 w 19"/>
                <a:gd name="T5" fmla="*/ 13 h 17"/>
                <a:gd name="T6" fmla="*/ 6 w 19"/>
                <a:gd name="T7" fmla="*/ 2 h 17"/>
                <a:gd name="T8" fmla="*/ 17 w 19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7" y="4"/>
                  </a:moveTo>
                  <a:cubicBezTo>
                    <a:pt x="19" y="8"/>
                    <a:pt x="17" y="12"/>
                    <a:pt x="13" y="15"/>
                  </a:cubicBezTo>
                  <a:cubicBezTo>
                    <a:pt x="9" y="17"/>
                    <a:pt x="3" y="16"/>
                    <a:pt x="1" y="13"/>
                  </a:cubicBezTo>
                  <a:cubicBezTo>
                    <a:pt x="0" y="9"/>
                    <a:pt x="1" y="5"/>
                    <a:pt x="6" y="2"/>
                  </a:cubicBezTo>
                  <a:cubicBezTo>
                    <a:pt x="10" y="0"/>
                    <a:pt x="15" y="1"/>
                    <a:pt x="17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0" name="işľíďé">
              <a:extLst>
                <a:ext uri="{FF2B5EF4-FFF2-40B4-BE49-F238E27FC236}">
                  <a16:creationId xmlns:a16="http://schemas.microsoft.com/office/drawing/2014/main" id="{9EEFF01B-BB71-4100-73E9-5E8AE82A9913}"/>
                </a:ext>
              </a:extLst>
            </p:cNvPr>
            <p:cNvSpPr/>
            <p:nvPr/>
          </p:nvSpPr>
          <p:spPr bwMode="auto">
            <a:xfrm>
              <a:off x="5256213" y="4329113"/>
              <a:ext cx="42863" cy="36513"/>
            </a:xfrm>
            <a:custGeom>
              <a:avLst/>
              <a:gdLst>
                <a:gd name="T0" fmla="*/ 20 w 22"/>
                <a:gd name="T1" fmla="*/ 3 h 19"/>
                <a:gd name="T2" fmla="*/ 15 w 22"/>
                <a:gd name="T3" fmla="*/ 14 h 19"/>
                <a:gd name="T4" fmla="*/ 2 w 22"/>
                <a:gd name="T5" fmla="*/ 17 h 19"/>
                <a:gd name="T6" fmla="*/ 8 w 22"/>
                <a:gd name="T7" fmla="*/ 5 h 19"/>
                <a:gd name="T8" fmla="*/ 20 w 22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9">
                  <a:moveTo>
                    <a:pt x="20" y="3"/>
                  </a:moveTo>
                  <a:cubicBezTo>
                    <a:pt x="22" y="5"/>
                    <a:pt x="20" y="10"/>
                    <a:pt x="15" y="14"/>
                  </a:cubicBezTo>
                  <a:cubicBezTo>
                    <a:pt x="10" y="18"/>
                    <a:pt x="4" y="19"/>
                    <a:pt x="2" y="17"/>
                  </a:cubicBezTo>
                  <a:cubicBezTo>
                    <a:pt x="0" y="14"/>
                    <a:pt x="3" y="9"/>
                    <a:pt x="8" y="5"/>
                  </a:cubicBezTo>
                  <a:cubicBezTo>
                    <a:pt x="12" y="1"/>
                    <a:pt x="18" y="0"/>
                    <a:pt x="2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1" name="ïSḻïďè">
              <a:extLst>
                <a:ext uri="{FF2B5EF4-FFF2-40B4-BE49-F238E27FC236}">
                  <a16:creationId xmlns:a16="http://schemas.microsoft.com/office/drawing/2014/main" id="{5E02EE35-974B-51A5-F328-EE1F4710AE1D}"/>
                </a:ext>
              </a:extLst>
            </p:cNvPr>
            <p:cNvSpPr/>
            <p:nvPr/>
          </p:nvSpPr>
          <p:spPr bwMode="auto">
            <a:xfrm>
              <a:off x="5241926" y="4308475"/>
              <a:ext cx="79375" cy="79375"/>
            </a:xfrm>
            <a:custGeom>
              <a:avLst/>
              <a:gdLst>
                <a:gd name="T0" fmla="*/ 8 w 42"/>
                <a:gd name="T1" fmla="*/ 39 h 42"/>
                <a:gd name="T2" fmla="*/ 41 w 42"/>
                <a:gd name="T3" fmla="*/ 3 h 42"/>
                <a:gd name="T4" fmla="*/ 42 w 42"/>
                <a:gd name="T5" fmla="*/ 0 h 42"/>
                <a:gd name="T6" fmla="*/ 5 w 42"/>
                <a:gd name="T7" fmla="*/ 41 h 42"/>
                <a:gd name="T8" fmla="*/ 6 w 42"/>
                <a:gd name="T9" fmla="*/ 39 h 42"/>
                <a:gd name="T10" fmla="*/ 8 w 42"/>
                <a:gd name="T11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42">
                  <a:moveTo>
                    <a:pt x="8" y="39"/>
                  </a:moveTo>
                  <a:cubicBezTo>
                    <a:pt x="3" y="17"/>
                    <a:pt x="22" y="5"/>
                    <a:pt x="41" y="3"/>
                  </a:cubicBezTo>
                  <a:cubicBezTo>
                    <a:pt x="42" y="3"/>
                    <a:pt x="42" y="0"/>
                    <a:pt x="42" y="0"/>
                  </a:cubicBezTo>
                  <a:cubicBezTo>
                    <a:pt x="21" y="2"/>
                    <a:pt x="0" y="18"/>
                    <a:pt x="5" y="41"/>
                  </a:cubicBezTo>
                  <a:cubicBezTo>
                    <a:pt x="6" y="42"/>
                    <a:pt x="7" y="40"/>
                    <a:pt x="6" y="39"/>
                  </a:cubicBezTo>
                  <a:lnTo>
                    <a:pt x="8" y="39"/>
                  </a:lnTo>
                  <a:close/>
                </a:path>
              </a:pathLst>
            </a:custGeom>
            <a:solidFill>
              <a:srgbClr val="AA5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2" name="îšļïḋè">
              <a:extLst>
                <a:ext uri="{FF2B5EF4-FFF2-40B4-BE49-F238E27FC236}">
                  <a16:creationId xmlns:a16="http://schemas.microsoft.com/office/drawing/2014/main" id="{5E1E7768-2640-668C-A311-E58C5E16D205}"/>
                </a:ext>
              </a:extLst>
            </p:cNvPr>
            <p:cNvSpPr/>
            <p:nvPr/>
          </p:nvSpPr>
          <p:spPr bwMode="auto">
            <a:xfrm>
              <a:off x="4445001" y="3979863"/>
              <a:ext cx="285750" cy="519113"/>
            </a:xfrm>
            <a:custGeom>
              <a:avLst/>
              <a:gdLst>
                <a:gd name="T0" fmla="*/ 119 w 149"/>
                <a:gd name="T1" fmla="*/ 271 h 271"/>
                <a:gd name="T2" fmla="*/ 149 w 149"/>
                <a:gd name="T3" fmla="*/ 0 h 271"/>
                <a:gd name="T4" fmla="*/ 119 w 149"/>
                <a:gd name="T5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71">
                  <a:moveTo>
                    <a:pt x="119" y="271"/>
                  </a:moveTo>
                  <a:cubicBezTo>
                    <a:pt x="119" y="271"/>
                    <a:pt x="43" y="128"/>
                    <a:pt x="149" y="0"/>
                  </a:cubicBezTo>
                  <a:cubicBezTo>
                    <a:pt x="149" y="0"/>
                    <a:pt x="0" y="87"/>
                    <a:pt x="119" y="271"/>
                  </a:cubicBezTo>
                  <a:close/>
                </a:path>
              </a:pathLst>
            </a:custGeom>
            <a:solidFill>
              <a:srgbClr val="703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3" name="îṥľiḑe">
              <a:extLst>
                <a:ext uri="{FF2B5EF4-FFF2-40B4-BE49-F238E27FC236}">
                  <a16:creationId xmlns:a16="http://schemas.microsoft.com/office/drawing/2014/main" id="{C425282B-AEBA-EAB0-356E-829FDCAE65EF}"/>
                </a:ext>
              </a:extLst>
            </p:cNvPr>
            <p:cNvSpPr/>
            <p:nvPr/>
          </p:nvSpPr>
          <p:spPr bwMode="auto">
            <a:xfrm>
              <a:off x="4721226" y="3857625"/>
              <a:ext cx="287338" cy="352425"/>
            </a:xfrm>
            <a:custGeom>
              <a:avLst/>
              <a:gdLst>
                <a:gd name="T0" fmla="*/ 0 w 150"/>
                <a:gd name="T1" fmla="*/ 184 h 184"/>
                <a:gd name="T2" fmla="*/ 150 w 150"/>
                <a:gd name="T3" fmla="*/ 0 h 184"/>
                <a:gd name="T4" fmla="*/ 0 w 150"/>
                <a:gd name="T5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184">
                  <a:moveTo>
                    <a:pt x="0" y="184"/>
                  </a:moveTo>
                  <a:cubicBezTo>
                    <a:pt x="0" y="184"/>
                    <a:pt x="36" y="48"/>
                    <a:pt x="150" y="0"/>
                  </a:cubicBezTo>
                  <a:cubicBezTo>
                    <a:pt x="150" y="0"/>
                    <a:pt x="17" y="22"/>
                    <a:pt x="0" y="184"/>
                  </a:cubicBezTo>
                  <a:close/>
                </a:path>
              </a:pathLst>
            </a:custGeom>
            <a:solidFill>
              <a:srgbClr val="703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4" name="iṧļiḍe">
              <a:extLst>
                <a:ext uri="{FF2B5EF4-FFF2-40B4-BE49-F238E27FC236}">
                  <a16:creationId xmlns:a16="http://schemas.microsoft.com/office/drawing/2014/main" id="{A9D74D05-F0A1-5C34-0D3D-51EE34250569}"/>
                </a:ext>
              </a:extLst>
            </p:cNvPr>
            <p:cNvSpPr/>
            <p:nvPr/>
          </p:nvSpPr>
          <p:spPr bwMode="auto">
            <a:xfrm>
              <a:off x="4737101" y="3797300"/>
              <a:ext cx="261938" cy="236538"/>
            </a:xfrm>
            <a:custGeom>
              <a:avLst/>
              <a:gdLst>
                <a:gd name="T0" fmla="*/ 0 w 137"/>
                <a:gd name="T1" fmla="*/ 124 h 124"/>
                <a:gd name="T2" fmla="*/ 137 w 137"/>
                <a:gd name="T3" fmla="*/ 21 h 124"/>
                <a:gd name="T4" fmla="*/ 0 w 137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24">
                  <a:moveTo>
                    <a:pt x="0" y="124"/>
                  </a:moveTo>
                  <a:cubicBezTo>
                    <a:pt x="0" y="124"/>
                    <a:pt x="49" y="26"/>
                    <a:pt x="137" y="21"/>
                  </a:cubicBezTo>
                  <a:cubicBezTo>
                    <a:pt x="137" y="21"/>
                    <a:pt x="39" y="0"/>
                    <a:pt x="0" y="124"/>
                  </a:cubicBezTo>
                  <a:close/>
                </a:path>
              </a:pathLst>
            </a:custGeom>
            <a:solidFill>
              <a:srgbClr val="703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5" name="îṥḷîďê">
              <a:extLst>
                <a:ext uri="{FF2B5EF4-FFF2-40B4-BE49-F238E27FC236}">
                  <a16:creationId xmlns:a16="http://schemas.microsoft.com/office/drawing/2014/main" id="{0B863981-3EF6-6A81-3769-1F6FB0151C81}"/>
                </a:ext>
              </a:extLst>
            </p:cNvPr>
            <p:cNvSpPr/>
            <p:nvPr/>
          </p:nvSpPr>
          <p:spPr bwMode="auto">
            <a:xfrm>
              <a:off x="4911726" y="3744913"/>
              <a:ext cx="365125" cy="392113"/>
            </a:xfrm>
            <a:custGeom>
              <a:avLst/>
              <a:gdLst>
                <a:gd name="T0" fmla="*/ 191 w 191"/>
                <a:gd name="T1" fmla="*/ 0 h 205"/>
                <a:gd name="T2" fmla="*/ 85 w 191"/>
                <a:gd name="T3" fmla="*/ 144 h 205"/>
                <a:gd name="T4" fmla="*/ 0 w 191"/>
                <a:gd name="T5" fmla="*/ 205 h 205"/>
                <a:gd name="T6" fmla="*/ 76 w 191"/>
                <a:gd name="T7" fmla="*/ 124 h 205"/>
                <a:gd name="T8" fmla="*/ 191 w 191"/>
                <a:gd name="T9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205">
                  <a:moveTo>
                    <a:pt x="191" y="0"/>
                  </a:moveTo>
                  <a:cubicBezTo>
                    <a:pt x="191" y="0"/>
                    <a:pt x="179" y="115"/>
                    <a:pt x="85" y="144"/>
                  </a:cubicBezTo>
                  <a:cubicBezTo>
                    <a:pt x="85" y="144"/>
                    <a:pt x="24" y="161"/>
                    <a:pt x="0" y="205"/>
                  </a:cubicBezTo>
                  <a:cubicBezTo>
                    <a:pt x="0" y="205"/>
                    <a:pt x="7" y="155"/>
                    <a:pt x="76" y="124"/>
                  </a:cubicBezTo>
                  <a:cubicBezTo>
                    <a:pt x="140" y="96"/>
                    <a:pt x="170" y="76"/>
                    <a:pt x="191" y="0"/>
                  </a:cubicBezTo>
                  <a:close/>
                </a:path>
              </a:pathLst>
            </a:custGeom>
            <a:solidFill>
              <a:srgbClr val="703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6" name="iśliḋè">
              <a:extLst>
                <a:ext uri="{FF2B5EF4-FFF2-40B4-BE49-F238E27FC236}">
                  <a16:creationId xmlns:a16="http://schemas.microsoft.com/office/drawing/2014/main" id="{E548C357-5DA1-F41F-8B3B-B217B6614B3D}"/>
                </a:ext>
              </a:extLst>
            </p:cNvPr>
            <p:cNvSpPr/>
            <p:nvPr/>
          </p:nvSpPr>
          <p:spPr bwMode="auto">
            <a:xfrm>
              <a:off x="5330826" y="3587750"/>
              <a:ext cx="165100" cy="357188"/>
            </a:xfrm>
            <a:custGeom>
              <a:avLst/>
              <a:gdLst>
                <a:gd name="T0" fmla="*/ 56 w 86"/>
                <a:gd name="T1" fmla="*/ 0 h 186"/>
                <a:gd name="T2" fmla="*/ 0 w 86"/>
                <a:gd name="T3" fmla="*/ 186 h 186"/>
                <a:gd name="T4" fmla="*/ 56 w 86"/>
                <a:gd name="T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186">
                  <a:moveTo>
                    <a:pt x="56" y="0"/>
                  </a:moveTo>
                  <a:cubicBezTo>
                    <a:pt x="56" y="0"/>
                    <a:pt x="86" y="102"/>
                    <a:pt x="0" y="186"/>
                  </a:cubicBezTo>
                  <a:cubicBezTo>
                    <a:pt x="0" y="186"/>
                    <a:pt x="48" y="123"/>
                    <a:pt x="56" y="0"/>
                  </a:cubicBezTo>
                  <a:close/>
                </a:path>
              </a:pathLst>
            </a:custGeom>
            <a:solidFill>
              <a:srgbClr val="703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7" name="íṩľídè">
              <a:extLst>
                <a:ext uri="{FF2B5EF4-FFF2-40B4-BE49-F238E27FC236}">
                  <a16:creationId xmlns:a16="http://schemas.microsoft.com/office/drawing/2014/main" id="{9AA04FA6-1A59-9C05-DE0D-15DFF1F30970}"/>
                </a:ext>
              </a:extLst>
            </p:cNvPr>
            <p:cNvSpPr/>
            <p:nvPr/>
          </p:nvSpPr>
          <p:spPr bwMode="auto">
            <a:xfrm>
              <a:off x="5470526" y="3586163"/>
              <a:ext cx="442913" cy="447675"/>
            </a:xfrm>
            <a:custGeom>
              <a:avLst/>
              <a:gdLst>
                <a:gd name="T0" fmla="*/ 0 w 231"/>
                <a:gd name="T1" fmla="*/ 0 h 234"/>
                <a:gd name="T2" fmla="*/ 93 w 231"/>
                <a:gd name="T3" fmla="*/ 119 h 234"/>
                <a:gd name="T4" fmla="*/ 165 w 231"/>
                <a:gd name="T5" fmla="*/ 159 h 234"/>
                <a:gd name="T6" fmla="*/ 149 w 231"/>
                <a:gd name="T7" fmla="*/ 109 h 234"/>
                <a:gd name="T8" fmla="*/ 231 w 231"/>
                <a:gd name="T9" fmla="*/ 234 h 234"/>
                <a:gd name="T10" fmla="*/ 110 w 231"/>
                <a:gd name="T11" fmla="*/ 55 h 234"/>
                <a:gd name="T12" fmla="*/ 139 w 231"/>
                <a:gd name="T13" fmla="*/ 111 h 234"/>
                <a:gd name="T14" fmla="*/ 85 w 231"/>
                <a:gd name="T15" fmla="*/ 88 h 234"/>
                <a:gd name="T16" fmla="*/ 0 w 231"/>
                <a:gd name="T17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234">
                  <a:moveTo>
                    <a:pt x="0" y="0"/>
                  </a:moveTo>
                  <a:cubicBezTo>
                    <a:pt x="0" y="0"/>
                    <a:pt x="31" y="95"/>
                    <a:pt x="93" y="119"/>
                  </a:cubicBezTo>
                  <a:cubicBezTo>
                    <a:pt x="155" y="143"/>
                    <a:pt x="158" y="147"/>
                    <a:pt x="165" y="159"/>
                  </a:cubicBezTo>
                  <a:cubicBezTo>
                    <a:pt x="165" y="159"/>
                    <a:pt x="161" y="139"/>
                    <a:pt x="149" y="109"/>
                  </a:cubicBezTo>
                  <a:cubicBezTo>
                    <a:pt x="149" y="109"/>
                    <a:pt x="209" y="149"/>
                    <a:pt x="231" y="234"/>
                  </a:cubicBezTo>
                  <a:cubicBezTo>
                    <a:pt x="231" y="234"/>
                    <a:pt x="221" y="100"/>
                    <a:pt x="110" y="55"/>
                  </a:cubicBezTo>
                  <a:cubicBezTo>
                    <a:pt x="110" y="55"/>
                    <a:pt x="137" y="90"/>
                    <a:pt x="139" y="111"/>
                  </a:cubicBezTo>
                  <a:cubicBezTo>
                    <a:pt x="139" y="111"/>
                    <a:pt x="110" y="100"/>
                    <a:pt x="85" y="88"/>
                  </a:cubicBezTo>
                  <a:cubicBezTo>
                    <a:pt x="85" y="88"/>
                    <a:pt x="32" y="72"/>
                    <a:pt x="0" y="0"/>
                  </a:cubicBezTo>
                  <a:close/>
                </a:path>
              </a:pathLst>
            </a:custGeom>
            <a:solidFill>
              <a:srgbClr val="703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8" name="îs1idè">
              <a:extLst>
                <a:ext uri="{FF2B5EF4-FFF2-40B4-BE49-F238E27FC236}">
                  <a16:creationId xmlns:a16="http://schemas.microsoft.com/office/drawing/2014/main" id="{09059DDA-1C3E-CA79-6A0A-8B0A3A6B0D07}"/>
                </a:ext>
              </a:extLst>
            </p:cNvPr>
            <p:cNvSpPr/>
            <p:nvPr/>
          </p:nvSpPr>
          <p:spPr bwMode="auto">
            <a:xfrm>
              <a:off x="5519738" y="3681413"/>
              <a:ext cx="219075" cy="149225"/>
            </a:xfrm>
            <a:custGeom>
              <a:avLst/>
              <a:gdLst>
                <a:gd name="T0" fmla="*/ 0 w 115"/>
                <a:gd name="T1" fmla="*/ 0 h 78"/>
                <a:gd name="T2" fmla="*/ 115 w 115"/>
                <a:gd name="T3" fmla="*/ 78 h 78"/>
                <a:gd name="T4" fmla="*/ 0 w 115"/>
                <a:gd name="T5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" h="78">
                  <a:moveTo>
                    <a:pt x="0" y="0"/>
                  </a:moveTo>
                  <a:cubicBezTo>
                    <a:pt x="0" y="0"/>
                    <a:pt x="32" y="73"/>
                    <a:pt x="115" y="78"/>
                  </a:cubicBezTo>
                  <a:cubicBezTo>
                    <a:pt x="115" y="78"/>
                    <a:pt x="46" y="6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9" name="ïşľiḍe">
              <a:extLst>
                <a:ext uri="{FF2B5EF4-FFF2-40B4-BE49-F238E27FC236}">
                  <a16:creationId xmlns:a16="http://schemas.microsoft.com/office/drawing/2014/main" id="{BAEC3035-C2A9-D473-530C-D9E2FE97E70B}"/>
                </a:ext>
              </a:extLst>
            </p:cNvPr>
            <p:cNvSpPr/>
            <p:nvPr/>
          </p:nvSpPr>
          <p:spPr bwMode="auto">
            <a:xfrm>
              <a:off x="5743576" y="3733800"/>
              <a:ext cx="150813" cy="239713"/>
            </a:xfrm>
            <a:custGeom>
              <a:avLst/>
              <a:gdLst>
                <a:gd name="T0" fmla="*/ 0 w 79"/>
                <a:gd name="T1" fmla="*/ 0 h 125"/>
                <a:gd name="T2" fmla="*/ 79 w 79"/>
                <a:gd name="T3" fmla="*/ 125 h 125"/>
                <a:gd name="T4" fmla="*/ 0 w 79"/>
                <a:gd name="T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125">
                  <a:moveTo>
                    <a:pt x="0" y="0"/>
                  </a:moveTo>
                  <a:cubicBezTo>
                    <a:pt x="0" y="0"/>
                    <a:pt x="62" y="34"/>
                    <a:pt x="79" y="125"/>
                  </a:cubicBezTo>
                  <a:cubicBezTo>
                    <a:pt x="79" y="125"/>
                    <a:pt x="58" y="5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0" name="iŝļïdè">
              <a:extLst>
                <a:ext uri="{FF2B5EF4-FFF2-40B4-BE49-F238E27FC236}">
                  <a16:creationId xmlns:a16="http://schemas.microsoft.com/office/drawing/2014/main" id="{0161F545-AFE6-C643-6D27-CD9BB73287EF}"/>
                </a:ext>
              </a:extLst>
            </p:cNvPr>
            <p:cNvSpPr/>
            <p:nvPr/>
          </p:nvSpPr>
          <p:spPr bwMode="auto">
            <a:xfrm>
              <a:off x="5057776" y="3863975"/>
              <a:ext cx="179388" cy="157163"/>
            </a:xfrm>
            <a:custGeom>
              <a:avLst/>
              <a:gdLst>
                <a:gd name="T0" fmla="*/ 94 w 94"/>
                <a:gd name="T1" fmla="*/ 0 h 82"/>
                <a:gd name="T2" fmla="*/ 0 w 94"/>
                <a:gd name="T3" fmla="*/ 82 h 82"/>
                <a:gd name="T4" fmla="*/ 94 w 94"/>
                <a:gd name="T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4" h="82">
                  <a:moveTo>
                    <a:pt x="94" y="0"/>
                  </a:moveTo>
                  <a:cubicBezTo>
                    <a:pt x="94" y="0"/>
                    <a:pt x="59" y="57"/>
                    <a:pt x="0" y="82"/>
                  </a:cubicBezTo>
                  <a:cubicBezTo>
                    <a:pt x="0" y="82"/>
                    <a:pt x="64" y="7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1" name="îşḻîḑê">
              <a:extLst>
                <a:ext uri="{FF2B5EF4-FFF2-40B4-BE49-F238E27FC236}">
                  <a16:creationId xmlns:a16="http://schemas.microsoft.com/office/drawing/2014/main" id="{CE319BB0-7F88-81AC-5A88-E90C6BC7D1C3}"/>
                </a:ext>
              </a:extLst>
            </p:cNvPr>
            <p:cNvSpPr/>
            <p:nvPr/>
          </p:nvSpPr>
          <p:spPr bwMode="auto">
            <a:xfrm>
              <a:off x="4559301" y="4078288"/>
              <a:ext cx="101600" cy="306388"/>
            </a:xfrm>
            <a:custGeom>
              <a:avLst/>
              <a:gdLst>
                <a:gd name="T0" fmla="*/ 53 w 53"/>
                <a:gd name="T1" fmla="*/ 0 h 160"/>
                <a:gd name="T2" fmla="*/ 37 w 53"/>
                <a:gd name="T3" fmla="*/ 160 h 160"/>
                <a:gd name="T4" fmla="*/ 53 w 53"/>
                <a:gd name="T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160">
                  <a:moveTo>
                    <a:pt x="53" y="0"/>
                  </a:moveTo>
                  <a:cubicBezTo>
                    <a:pt x="53" y="0"/>
                    <a:pt x="13" y="60"/>
                    <a:pt x="37" y="160"/>
                  </a:cubicBezTo>
                  <a:cubicBezTo>
                    <a:pt x="37" y="160"/>
                    <a:pt x="0" y="74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2" name="iṡliďe">
              <a:extLst>
                <a:ext uri="{FF2B5EF4-FFF2-40B4-BE49-F238E27FC236}">
                  <a16:creationId xmlns:a16="http://schemas.microsoft.com/office/drawing/2014/main" id="{4C97462F-0BE9-300D-60D9-85B38842F2CB}"/>
                </a:ext>
              </a:extLst>
            </p:cNvPr>
            <p:cNvSpPr/>
            <p:nvPr/>
          </p:nvSpPr>
          <p:spPr bwMode="auto">
            <a:xfrm>
              <a:off x="4530726" y="3452813"/>
              <a:ext cx="355600" cy="436563"/>
            </a:xfrm>
            <a:custGeom>
              <a:avLst/>
              <a:gdLst>
                <a:gd name="T0" fmla="*/ 0 w 186"/>
                <a:gd name="T1" fmla="*/ 180 h 228"/>
                <a:gd name="T2" fmla="*/ 111 w 186"/>
                <a:gd name="T3" fmla="*/ 21 h 228"/>
                <a:gd name="T4" fmla="*/ 94 w 186"/>
                <a:gd name="T5" fmla="*/ 76 h 228"/>
                <a:gd name="T6" fmla="*/ 186 w 186"/>
                <a:gd name="T7" fmla="*/ 0 h 228"/>
                <a:gd name="T8" fmla="*/ 72 w 186"/>
                <a:gd name="T9" fmla="*/ 228 h 228"/>
                <a:gd name="T10" fmla="*/ 73 w 186"/>
                <a:gd name="T11" fmla="*/ 105 h 228"/>
                <a:gd name="T12" fmla="*/ 0 w 186"/>
                <a:gd name="T13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228">
                  <a:moveTo>
                    <a:pt x="0" y="180"/>
                  </a:moveTo>
                  <a:cubicBezTo>
                    <a:pt x="0" y="180"/>
                    <a:pt x="22" y="87"/>
                    <a:pt x="111" y="21"/>
                  </a:cubicBezTo>
                  <a:cubicBezTo>
                    <a:pt x="111" y="21"/>
                    <a:pt x="93" y="43"/>
                    <a:pt x="94" y="76"/>
                  </a:cubicBezTo>
                  <a:cubicBezTo>
                    <a:pt x="94" y="76"/>
                    <a:pt x="118" y="41"/>
                    <a:pt x="186" y="0"/>
                  </a:cubicBezTo>
                  <a:cubicBezTo>
                    <a:pt x="186" y="0"/>
                    <a:pt x="92" y="94"/>
                    <a:pt x="72" y="228"/>
                  </a:cubicBezTo>
                  <a:cubicBezTo>
                    <a:pt x="72" y="228"/>
                    <a:pt x="60" y="150"/>
                    <a:pt x="73" y="105"/>
                  </a:cubicBezTo>
                  <a:cubicBezTo>
                    <a:pt x="73" y="105"/>
                    <a:pt x="33" y="132"/>
                    <a:pt x="0" y="180"/>
                  </a:cubicBezTo>
                  <a:close/>
                </a:path>
              </a:pathLst>
            </a:custGeom>
            <a:solidFill>
              <a:srgbClr val="703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3" name="ïṣḷiḑè">
              <a:extLst>
                <a:ext uri="{FF2B5EF4-FFF2-40B4-BE49-F238E27FC236}">
                  <a16:creationId xmlns:a16="http://schemas.microsoft.com/office/drawing/2014/main" id="{F88C0015-3269-05BB-20C6-675469A591A4}"/>
                </a:ext>
              </a:extLst>
            </p:cNvPr>
            <p:cNvSpPr/>
            <p:nvPr/>
          </p:nvSpPr>
          <p:spPr bwMode="auto">
            <a:xfrm>
              <a:off x="5627688" y="3384550"/>
              <a:ext cx="236538" cy="266700"/>
            </a:xfrm>
            <a:custGeom>
              <a:avLst/>
              <a:gdLst>
                <a:gd name="T0" fmla="*/ 123 w 123"/>
                <a:gd name="T1" fmla="*/ 106 h 139"/>
                <a:gd name="T2" fmla="*/ 48 w 123"/>
                <a:gd name="T3" fmla="*/ 11 h 139"/>
                <a:gd name="T4" fmla="*/ 61 w 123"/>
                <a:gd name="T5" fmla="*/ 44 h 139"/>
                <a:gd name="T6" fmla="*/ 0 w 123"/>
                <a:gd name="T7" fmla="*/ 0 h 139"/>
                <a:gd name="T8" fmla="*/ 80 w 123"/>
                <a:gd name="T9" fmla="*/ 139 h 139"/>
                <a:gd name="T10" fmla="*/ 75 w 123"/>
                <a:gd name="T11" fmla="*/ 62 h 139"/>
                <a:gd name="T12" fmla="*/ 123 w 123"/>
                <a:gd name="T13" fmla="*/ 10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139">
                  <a:moveTo>
                    <a:pt x="123" y="106"/>
                  </a:moveTo>
                  <a:cubicBezTo>
                    <a:pt x="123" y="106"/>
                    <a:pt x="101" y="39"/>
                    <a:pt x="48" y="11"/>
                  </a:cubicBezTo>
                  <a:cubicBezTo>
                    <a:pt x="48" y="11"/>
                    <a:pt x="60" y="24"/>
                    <a:pt x="61" y="44"/>
                  </a:cubicBezTo>
                  <a:cubicBezTo>
                    <a:pt x="61" y="44"/>
                    <a:pt x="45" y="24"/>
                    <a:pt x="0" y="0"/>
                  </a:cubicBezTo>
                  <a:cubicBezTo>
                    <a:pt x="0" y="0"/>
                    <a:pt x="63" y="55"/>
                    <a:pt x="80" y="139"/>
                  </a:cubicBezTo>
                  <a:cubicBezTo>
                    <a:pt x="80" y="139"/>
                    <a:pt x="85" y="89"/>
                    <a:pt x="75" y="62"/>
                  </a:cubicBezTo>
                  <a:cubicBezTo>
                    <a:pt x="75" y="62"/>
                    <a:pt x="101" y="77"/>
                    <a:pt x="123" y="106"/>
                  </a:cubicBezTo>
                  <a:close/>
                </a:path>
              </a:pathLst>
            </a:custGeom>
            <a:solidFill>
              <a:srgbClr val="703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824" name="组合 823">
            <a:extLst>
              <a:ext uri="{FF2B5EF4-FFF2-40B4-BE49-F238E27FC236}">
                <a16:creationId xmlns:a16="http://schemas.microsoft.com/office/drawing/2014/main" id="{E9255B0D-DD62-4937-4B9E-0C7A69049103}"/>
              </a:ext>
            </a:extLst>
          </p:cNvPr>
          <p:cNvGrpSpPr/>
          <p:nvPr/>
        </p:nvGrpSpPr>
        <p:grpSpPr>
          <a:xfrm>
            <a:off x="9038349" y="1027880"/>
            <a:ext cx="2535494" cy="1818042"/>
            <a:chOff x="2684560" y="1447719"/>
            <a:chExt cx="6898663" cy="4506045"/>
          </a:xfrm>
        </p:grpSpPr>
        <p:grpSp>
          <p:nvGrpSpPr>
            <p:cNvPr id="825" name="组合 824">
              <a:extLst>
                <a:ext uri="{FF2B5EF4-FFF2-40B4-BE49-F238E27FC236}">
                  <a16:creationId xmlns:a16="http://schemas.microsoft.com/office/drawing/2014/main" id="{1C82EFE1-B872-9E41-6ED5-45414A20D42C}"/>
                </a:ext>
              </a:extLst>
            </p:cNvPr>
            <p:cNvGrpSpPr/>
            <p:nvPr/>
          </p:nvGrpSpPr>
          <p:grpSpPr>
            <a:xfrm>
              <a:off x="2684577" y="1447719"/>
              <a:ext cx="3288755" cy="4474947"/>
              <a:chOff x="3238514" y="1562034"/>
              <a:chExt cx="2725564" cy="3708624"/>
            </a:xfrm>
          </p:grpSpPr>
          <p:sp>
            <p:nvSpPr>
              <p:cNvPr id="1008" name="任意多边形 5">
                <a:extLst>
                  <a:ext uri="{FF2B5EF4-FFF2-40B4-BE49-F238E27FC236}">
                    <a16:creationId xmlns:a16="http://schemas.microsoft.com/office/drawing/2014/main" id="{DBBCCAEB-91A1-8E5F-E9A5-2EA2A0E04D1A}"/>
                  </a:ext>
                </a:extLst>
              </p:cNvPr>
              <p:cNvSpPr/>
              <p:nvPr/>
            </p:nvSpPr>
            <p:spPr>
              <a:xfrm>
                <a:off x="4262758" y="5189102"/>
                <a:ext cx="1506369" cy="81556"/>
              </a:xfrm>
              <a:custGeom>
                <a:avLst/>
                <a:gdLst>
                  <a:gd name="connsiteX0" fmla="*/ 1294508 w 1506369"/>
                  <a:gd name="connsiteY0" fmla="*/ 2880 h 81556"/>
                  <a:gd name="connsiteX1" fmla="*/ 225231 w 1506369"/>
                  <a:gd name="connsiteY1" fmla="*/ 2213 h 81556"/>
                  <a:gd name="connsiteX2" fmla="*/ 43590 w 1506369"/>
                  <a:gd name="connsiteY2" fmla="*/ 18310 h 81556"/>
                  <a:gd name="connsiteX3" fmla="*/ 3299 w 1506369"/>
                  <a:gd name="connsiteY3" fmla="*/ 54981 h 81556"/>
                  <a:gd name="connsiteX4" fmla="*/ 24254 w 1506369"/>
                  <a:gd name="connsiteY4" fmla="*/ 66030 h 81556"/>
                  <a:gd name="connsiteX5" fmla="*/ 165700 w 1506369"/>
                  <a:gd name="connsiteY5" fmla="*/ 80794 h 81556"/>
                  <a:gd name="connsiteX6" fmla="*/ 1357659 w 1506369"/>
                  <a:gd name="connsiteY6" fmla="*/ 75746 h 81556"/>
                  <a:gd name="connsiteX7" fmla="*/ 1473197 w 1506369"/>
                  <a:gd name="connsiteY7" fmla="*/ 67173 h 81556"/>
                  <a:gd name="connsiteX8" fmla="*/ 1506344 w 1506369"/>
                  <a:gd name="connsiteY8" fmla="*/ 48504 h 81556"/>
                  <a:gd name="connsiteX9" fmla="*/ 1467863 w 1506369"/>
                  <a:gd name="connsiteY9" fmla="*/ 26692 h 81556"/>
                  <a:gd name="connsiteX10" fmla="*/ 1184494 w 1506369"/>
                  <a:gd name="connsiteY10" fmla="*/ 4594 h 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06369" h="81556">
                    <a:moveTo>
                      <a:pt x="1294508" y="2880"/>
                    </a:moveTo>
                    <a:cubicBezTo>
                      <a:pt x="938083" y="-740"/>
                      <a:pt x="581562" y="-930"/>
                      <a:pt x="225231" y="2213"/>
                    </a:cubicBezTo>
                    <a:cubicBezTo>
                      <a:pt x="163319" y="2784"/>
                      <a:pt x="99120" y="3737"/>
                      <a:pt x="43590" y="18310"/>
                    </a:cubicBezTo>
                    <a:cubicBezTo>
                      <a:pt x="17110" y="25263"/>
                      <a:pt x="-9465" y="40789"/>
                      <a:pt x="3299" y="54981"/>
                    </a:cubicBezTo>
                    <a:cubicBezTo>
                      <a:pt x="7585" y="59744"/>
                      <a:pt x="15777" y="63268"/>
                      <a:pt x="24254" y="66030"/>
                    </a:cubicBezTo>
                    <a:cubicBezTo>
                      <a:pt x="65688" y="79746"/>
                      <a:pt x="117027" y="80508"/>
                      <a:pt x="165700" y="80794"/>
                    </a:cubicBezTo>
                    <a:cubicBezTo>
                      <a:pt x="562988" y="83175"/>
                      <a:pt x="960371" y="79556"/>
                      <a:pt x="1357659" y="75746"/>
                    </a:cubicBezTo>
                    <a:cubicBezTo>
                      <a:pt x="1396806" y="75365"/>
                      <a:pt x="1436812" y="74889"/>
                      <a:pt x="1473197" y="67173"/>
                    </a:cubicBezTo>
                    <a:cubicBezTo>
                      <a:pt x="1489008" y="63840"/>
                      <a:pt x="1505677" y="57553"/>
                      <a:pt x="1506344" y="48504"/>
                    </a:cubicBezTo>
                    <a:cubicBezTo>
                      <a:pt x="1507201" y="37836"/>
                      <a:pt x="1486246" y="30788"/>
                      <a:pt x="1467863" y="26692"/>
                    </a:cubicBezTo>
                    <a:cubicBezTo>
                      <a:pt x="1378804" y="6880"/>
                      <a:pt x="1280411" y="-835"/>
                      <a:pt x="1184494" y="4594"/>
                    </a:cubicBezTo>
                  </a:path>
                </a:pathLst>
              </a:custGeom>
              <a:solidFill>
                <a:srgbClr val="CCC6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009" name="组合 1008">
                <a:extLst>
                  <a:ext uri="{FF2B5EF4-FFF2-40B4-BE49-F238E27FC236}">
                    <a16:creationId xmlns:a16="http://schemas.microsoft.com/office/drawing/2014/main" id="{85F8E0A7-7122-8EB8-AC3D-5B8B67A3FDD7}"/>
                  </a:ext>
                </a:extLst>
              </p:cNvPr>
              <p:cNvGrpSpPr/>
              <p:nvPr/>
            </p:nvGrpSpPr>
            <p:grpSpPr>
              <a:xfrm>
                <a:off x="4152804" y="3805523"/>
                <a:ext cx="1677938" cy="1461611"/>
                <a:chOff x="4152804" y="3805523"/>
                <a:chExt cx="1677938" cy="1461611"/>
              </a:xfrm>
            </p:grpSpPr>
            <p:grpSp>
              <p:nvGrpSpPr>
                <p:cNvPr id="1122" name="组合 1121">
                  <a:extLst>
                    <a:ext uri="{FF2B5EF4-FFF2-40B4-BE49-F238E27FC236}">
                      <a16:creationId xmlns:a16="http://schemas.microsoft.com/office/drawing/2014/main" id="{A49A699A-B419-14A5-4D12-526187BCF961}"/>
                    </a:ext>
                  </a:extLst>
                </p:cNvPr>
                <p:cNvGrpSpPr/>
                <p:nvPr/>
              </p:nvGrpSpPr>
              <p:grpSpPr>
                <a:xfrm>
                  <a:off x="4160364" y="3805523"/>
                  <a:ext cx="1366797" cy="1287636"/>
                  <a:chOff x="4160364" y="3805523"/>
                  <a:chExt cx="1366797" cy="1287636"/>
                </a:xfrm>
              </p:grpSpPr>
              <p:sp>
                <p:nvSpPr>
                  <p:cNvPr id="1165" name="任意多边形 8">
                    <a:extLst>
                      <a:ext uri="{FF2B5EF4-FFF2-40B4-BE49-F238E27FC236}">
                        <a16:creationId xmlns:a16="http://schemas.microsoft.com/office/drawing/2014/main" id="{41CC51B9-E283-D3C3-D1A4-B07C9374DEF9}"/>
                      </a:ext>
                    </a:extLst>
                  </p:cNvPr>
                  <p:cNvSpPr/>
                  <p:nvPr/>
                </p:nvSpPr>
                <p:spPr>
                  <a:xfrm>
                    <a:off x="5457158" y="4405312"/>
                    <a:ext cx="17145" cy="17430"/>
                  </a:xfrm>
                  <a:custGeom>
                    <a:avLst/>
                    <a:gdLst>
                      <a:gd name="connsiteX0" fmla="*/ 17145 w 17145"/>
                      <a:gd name="connsiteY0" fmla="*/ 17431 h 17430"/>
                      <a:gd name="connsiteX1" fmla="*/ 0 w 17145"/>
                      <a:gd name="connsiteY1" fmla="*/ 0 h 17430"/>
                      <a:gd name="connsiteX2" fmla="*/ 191 w 17145"/>
                      <a:gd name="connsiteY2" fmla="*/ 476 h 17430"/>
                      <a:gd name="connsiteX3" fmla="*/ 17145 w 17145"/>
                      <a:gd name="connsiteY3" fmla="*/ 17431 h 17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145" h="17430">
                        <a:moveTo>
                          <a:pt x="17145" y="17431"/>
                        </a:moveTo>
                        <a:cubicBezTo>
                          <a:pt x="11525" y="11525"/>
                          <a:pt x="5810" y="5715"/>
                          <a:pt x="0" y="0"/>
                        </a:cubicBezTo>
                        <a:cubicBezTo>
                          <a:pt x="95" y="190"/>
                          <a:pt x="95" y="286"/>
                          <a:pt x="191" y="476"/>
                        </a:cubicBezTo>
                        <a:cubicBezTo>
                          <a:pt x="5810" y="6096"/>
                          <a:pt x="11525" y="11621"/>
                          <a:pt x="17145" y="17431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6" name="任意多边形 9">
                    <a:extLst>
                      <a:ext uri="{FF2B5EF4-FFF2-40B4-BE49-F238E27FC236}">
                        <a16:creationId xmlns:a16="http://schemas.microsoft.com/office/drawing/2014/main" id="{127EE897-FD4B-32D9-DA37-E6F47F426353}"/>
                      </a:ext>
                    </a:extLst>
                  </p:cNvPr>
                  <p:cNvSpPr/>
                  <p:nvPr/>
                </p:nvSpPr>
                <p:spPr>
                  <a:xfrm>
                    <a:off x="5392578" y="4458557"/>
                    <a:ext cx="134583" cy="87811"/>
                  </a:xfrm>
                  <a:custGeom>
                    <a:avLst/>
                    <a:gdLst>
                      <a:gd name="connsiteX0" fmla="*/ 134398 w 134583"/>
                      <a:gd name="connsiteY0" fmla="*/ 28765 h 87811"/>
                      <a:gd name="connsiteX1" fmla="*/ 126492 w 134583"/>
                      <a:gd name="connsiteY1" fmla="*/ 14573 h 87811"/>
                      <a:gd name="connsiteX2" fmla="*/ 114110 w 134583"/>
                      <a:gd name="connsiteY2" fmla="*/ 0 h 87811"/>
                      <a:gd name="connsiteX3" fmla="*/ 115633 w 134583"/>
                      <a:gd name="connsiteY3" fmla="*/ 4191 h 87811"/>
                      <a:gd name="connsiteX4" fmla="*/ 19241 w 134583"/>
                      <a:gd name="connsiteY4" fmla="*/ 40005 h 87811"/>
                      <a:gd name="connsiteX5" fmla="*/ 0 w 134583"/>
                      <a:gd name="connsiteY5" fmla="*/ 53721 h 87811"/>
                      <a:gd name="connsiteX6" fmla="*/ 20288 w 134583"/>
                      <a:gd name="connsiteY6" fmla="*/ 66104 h 87811"/>
                      <a:gd name="connsiteX7" fmla="*/ 89440 w 134583"/>
                      <a:gd name="connsiteY7" fmla="*/ 86296 h 87811"/>
                      <a:gd name="connsiteX8" fmla="*/ 131636 w 134583"/>
                      <a:gd name="connsiteY8" fmla="*/ 43148 h 87811"/>
                      <a:gd name="connsiteX9" fmla="*/ 134398 w 134583"/>
                      <a:gd name="connsiteY9" fmla="*/ 28765 h 87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4583" h="87811">
                        <a:moveTo>
                          <a:pt x="134398" y="28765"/>
                        </a:moveTo>
                        <a:cubicBezTo>
                          <a:pt x="133541" y="23336"/>
                          <a:pt x="130016" y="18860"/>
                          <a:pt x="126492" y="14573"/>
                        </a:cubicBezTo>
                        <a:cubicBezTo>
                          <a:pt x="122492" y="9620"/>
                          <a:pt x="118205" y="4858"/>
                          <a:pt x="114110" y="0"/>
                        </a:cubicBezTo>
                        <a:cubicBezTo>
                          <a:pt x="114491" y="1334"/>
                          <a:pt x="114967" y="2762"/>
                          <a:pt x="115633" y="4191"/>
                        </a:cubicBezTo>
                        <a:cubicBezTo>
                          <a:pt x="121634" y="16954"/>
                          <a:pt x="58579" y="32480"/>
                          <a:pt x="19241" y="40005"/>
                        </a:cubicBezTo>
                        <a:cubicBezTo>
                          <a:pt x="14288" y="46768"/>
                          <a:pt x="7525" y="51435"/>
                          <a:pt x="0" y="53721"/>
                        </a:cubicBezTo>
                        <a:cubicBezTo>
                          <a:pt x="6763" y="57817"/>
                          <a:pt x="13526" y="61913"/>
                          <a:pt x="20288" y="66104"/>
                        </a:cubicBezTo>
                        <a:cubicBezTo>
                          <a:pt x="41434" y="78962"/>
                          <a:pt x="65723" y="92393"/>
                          <a:pt x="89440" y="86296"/>
                        </a:cubicBezTo>
                        <a:cubicBezTo>
                          <a:pt x="109823" y="81058"/>
                          <a:pt x="123825" y="62484"/>
                          <a:pt x="131636" y="43148"/>
                        </a:cubicBezTo>
                        <a:cubicBezTo>
                          <a:pt x="133445" y="38576"/>
                          <a:pt x="135160" y="33623"/>
                          <a:pt x="134398" y="28765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" name="任意多边形 10">
                    <a:extLst>
                      <a:ext uri="{FF2B5EF4-FFF2-40B4-BE49-F238E27FC236}">
                        <a16:creationId xmlns:a16="http://schemas.microsoft.com/office/drawing/2014/main" id="{69E74C57-1726-5E49-DA80-1BCB0E1C120F}"/>
                      </a:ext>
                    </a:extLst>
                  </p:cNvPr>
                  <p:cNvSpPr/>
                  <p:nvPr/>
                </p:nvSpPr>
                <p:spPr>
                  <a:xfrm>
                    <a:off x="5477255" y="4425886"/>
                    <a:ext cx="27622" cy="30575"/>
                  </a:xfrm>
                  <a:custGeom>
                    <a:avLst/>
                    <a:gdLst>
                      <a:gd name="connsiteX0" fmla="*/ 0 w 27622"/>
                      <a:gd name="connsiteY0" fmla="*/ 0 h 30575"/>
                      <a:gd name="connsiteX1" fmla="*/ 27623 w 27622"/>
                      <a:gd name="connsiteY1" fmla="*/ 30575 h 30575"/>
                      <a:gd name="connsiteX2" fmla="*/ 0 w 27622"/>
                      <a:gd name="connsiteY2" fmla="*/ 0 h 30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622" h="30575">
                        <a:moveTo>
                          <a:pt x="0" y="0"/>
                        </a:moveTo>
                        <a:cubicBezTo>
                          <a:pt x="9430" y="10001"/>
                          <a:pt x="18574" y="20193"/>
                          <a:pt x="27623" y="30575"/>
                        </a:cubicBezTo>
                        <a:cubicBezTo>
                          <a:pt x="18574" y="20193"/>
                          <a:pt x="9430" y="1000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" name="任意多边形 11">
                    <a:extLst>
                      <a:ext uri="{FF2B5EF4-FFF2-40B4-BE49-F238E27FC236}">
                        <a16:creationId xmlns:a16="http://schemas.microsoft.com/office/drawing/2014/main" id="{B598B67C-3435-D920-D47B-64B9DC1CF68F}"/>
                      </a:ext>
                    </a:extLst>
                  </p:cNvPr>
                  <p:cNvSpPr/>
                  <p:nvPr/>
                </p:nvSpPr>
                <p:spPr>
                  <a:xfrm>
                    <a:off x="5411724" y="4405788"/>
                    <a:ext cx="96792" cy="92773"/>
                  </a:xfrm>
                  <a:custGeom>
                    <a:avLst/>
                    <a:gdLst>
                      <a:gd name="connsiteX0" fmla="*/ 40958 w 96792"/>
                      <a:gd name="connsiteY0" fmla="*/ 33528 h 92773"/>
                      <a:gd name="connsiteX1" fmla="*/ 667 w 96792"/>
                      <a:gd name="connsiteY1" fmla="*/ 92012 h 92773"/>
                      <a:gd name="connsiteX2" fmla="*/ 0 w 96792"/>
                      <a:gd name="connsiteY2" fmla="*/ 92774 h 92773"/>
                      <a:gd name="connsiteX3" fmla="*/ 96393 w 96792"/>
                      <a:gd name="connsiteY3" fmla="*/ 56960 h 92773"/>
                      <a:gd name="connsiteX4" fmla="*/ 94869 w 96792"/>
                      <a:gd name="connsiteY4" fmla="*/ 52769 h 92773"/>
                      <a:gd name="connsiteX5" fmla="*/ 94774 w 96792"/>
                      <a:gd name="connsiteY5" fmla="*/ 52578 h 92773"/>
                      <a:gd name="connsiteX6" fmla="*/ 93059 w 96792"/>
                      <a:gd name="connsiteY6" fmla="*/ 50673 h 92773"/>
                      <a:gd name="connsiteX7" fmla="*/ 65437 w 96792"/>
                      <a:gd name="connsiteY7" fmla="*/ 20098 h 92773"/>
                      <a:gd name="connsiteX8" fmla="*/ 62484 w 96792"/>
                      <a:gd name="connsiteY8" fmla="*/ 16954 h 92773"/>
                      <a:gd name="connsiteX9" fmla="*/ 45529 w 96792"/>
                      <a:gd name="connsiteY9" fmla="*/ 0 h 92773"/>
                      <a:gd name="connsiteX10" fmla="*/ 40958 w 96792"/>
                      <a:gd name="connsiteY10" fmla="*/ 33528 h 927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6792" h="92773">
                        <a:moveTo>
                          <a:pt x="40958" y="33528"/>
                        </a:moveTo>
                        <a:lnTo>
                          <a:pt x="667" y="92012"/>
                        </a:lnTo>
                        <a:cubicBezTo>
                          <a:pt x="476" y="92297"/>
                          <a:pt x="190" y="92488"/>
                          <a:pt x="0" y="92774"/>
                        </a:cubicBezTo>
                        <a:cubicBezTo>
                          <a:pt x="39338" y="85249"/>
                          <a:pt x="102394" y="69723"/>
                          <a:pt x="96393" y="56960"/>
                        </a:cubicBezTo>
                        <a:cubicBezTo>
                          <a:pt x="95726" y="55531"/>
                          <a:pt x="95250" y="54197"/>
                          <a:pt x="94869" y="52769"/>
                        </a:cubicBezTo>
                        <a:cubicBezTo>
                          <a:pt x="94869" y="52673"/>
                          <a:pt x="94774" y="52673"/>
                          <a:pt x="94774" y="52578"/>
                        </a:cubicBezTo>
                        <a:cubicBezTo>
                          <a:pt x="94202" y="51911"/>
                          <a:pt x="93631" y="51340"/>
                          <a:pt x="93059" y="50673"/>
                        </a:cubicBezTo>
                        <a:cubicBezTo>
                          <a:pt x="84106" y="40291"/>
                          <a:pt x="74867" y="30099"/>
                          <a:pt x="65437" y="20098"/>
                        </a:cubicBezTo>
                        <a:cubicBezTo>
                          <a:pt x="64484" y="19050"/>
                          <a:pt x="63437" y="18002"/>
                          <a:pt x="62484" y="16954"/>
                        </a:cubicBezTo>
                        <a:cubicBezTo>
                          <a:pt x="56959" y="11144"/>
                          <a:pt x="51149" y="5620"/>
                          <a:pt x="45529" y="0"/>
                        </a:cubicBezTo>
                        <a:cubicBezTo>
                          <a:pt x="49339" y="11049"/>
                          <a:pt x="47815" y="23527"/>
                          <a:pt x="40958" y="33528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9" name="任意多边形 12">
                    <a:extLst>
                      <a:ext uri="{FF2B5EF4-FFF2-40B4-BE49-F238E27FC236}">
                        <a16:creationId xmlns:a16="http://schemas.microsoft.com/office/drawing/2014/main" id="{B7600068-E738-EA48-3D0A-F9AB53F1F53A}"/>
                      </a:ext>
                    </a:extLst>
                  </p:cNvPr>
                  <p:cNvSpPr/>
                  <p:nvPr/>
                </p:nvSpPr>
                <p:spPr>
                  <a:xfrm>
                    <a:off x="4378928" y="4901279"/>
                    <a:ext cx="176307" cy="191880"/>
                  </a:xfrm>
                  <a:custGeom>
                    <a:avLst/>
                    <a:gdLst>
                      <a:gd name="connsiteX0" fmla="*/ 169545 w 176307"/>
                      <a:gd name="connsiteY0" fmla="*/ 16573 h 191880"/>
                      <a:gd name="connsiteX1" fmla="*/ 115348 w 176307"/>
                      <a:gd name="connsiteY1" fmla="*/ 65913 h 191880"/>
                      <a:gd name="connsiteX2" fmla="*/ 12954 w 176307"/>
                      <a:gd name="connsiteY2" fmla="*/ 135160 h 191880"/>
                      <a:gd name="connsiteX3" fmla="*/ 8572 w 176307"/>
                      <a:gd name="connsiteY3" fmla="*/ 129349 h 191880"/>
                      <a:gd name="connsiteX4" fmla="*/ 0 w 176307"/>
                      <a:gd name="connsiteY4" fmla="*/ 98965 h 191880"/>
                      <a:gd name="connsiteX5" fmla="*/ 17240 w 176307"/>
                      <a:gd name="connsiteY5" fmla="*/ 158115 h 191880"/>
                      <a:gd name="connsiteX6" fmla="*/ 29146 w 176307"/>
                      <a:gd name="connsiteY6" fmla="*/ 180499 h 191880"/>
                      <a:gd name="connsiteX7" fmla="*/ 50292 w 176307"/>
                      <a:gd name="connsiteY7" fmla="*/ 189071 h 191880"/>
                      <a:gd name="connsiteX8" fmla="*/ 142399 w 176307"/>
                      <a:gd name="connsiteY8" fmla="*/ 170402 h 191880"/>
                      <a:gd name="connsiteX9" fmla="*/ 174593 w 176307"/>
                      <a:gd name="connsiteY9" fmla="*/ 62960 h 191880"/>
                      <a:gd name="connsiteX10" fmla="*/ 176308 w 176307"/>
                      <a:gd name="connsiteY10" fmla="*/ 0 h 191880"/>
                      <a:gd name="connsiteX11" fmla="*/ 172402 w 176307"/>
                      <a:gd name="connsiteY11" fmla="*/ 4763 h 191880"/>
                      <a:gd name="connsiteX12" fmla="*/ 169545 w 176307"/>
                      <a:gd name="connsiteY12" fmla="*/ 16573 h 191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76307" h="191880">
                        <a:moveTo>
                          <a:pt x="169545" y="16573"/>
                        </a:moveTo>
                        <a:cubicBezTo>
                          <a:pt x="161163" y="42958"/>
                          <a:pt x="140684" y="58007"/>
                          <a:pt x="115348" y="65913"/>
                        </a:cubicBezTo>
                        <a:cubicBezTo>
                          <a:pt x="73438" y="106871"/>
                          <a:pt x="22479" y="150400"/>
                          <a:pt x="12954" y="135160"/>
                        </a:cubicBezTo>
                        <a:cubicBezTo>
                          <a:pt x="11620" y="132969"/>
                          <a:pt x="10192" y="131159"/>
                          <a:pt x="8572" y="129349"/>
                        </a:cubicBezTo>
                        <a:cubicBezTo>
                          <a:pt x="5620" y="119253"/>
                          <a:pt x="2762" y="109156"/>
                          <a:pt x="0" y="98965"/>
                        </a:cubicBezTo>
                        <a:cubicBezTo>
                          <a:pt x="5334" y="118777"/>
                          <a:pt x="10954" y="138589"/>
                          <a:pt x="17240" y="158115"/>
                        </a:cubicBezTo>
                        <a:cubicBezTo>
                          <a:pt x="19812" y="166306"/>
                          <a:pt x="22765" y="174784"/>
                          <a:pt x="29146" y="180499"/>
                        </a:cubicBezTo>
                        <a:cubicBezTo>
                          <a:pt x="34957" y="185642"/>
                          <a:pt x="42767" y="187642"/>
                          <a:pt x="50292" y="189071"/>
                        </a:cubicBezTo>
                        <a:cubicBezTo>
                          <a:pt x="82106" y="195072"/>
                          <a:pt x="118300" y="192596"/>
                          <a:pt x="142399" y="170402"/>
                        </a:cubicBezTo>
                        <a:cubicBezTo>
                          <a:pt x="170498" y="144494"/>
                          <a:pt x="173545" y="101441"/>
                          <a:pt x="174593" y="62960"/>
                        </a:cubicBezTo>
                        <a:cubicBezTo>
                          <a:pt x="175165" y="42005"/>
                          <a:pt x="175736" y="20955"/>
                          <a:pt x="176308" y="0"/>
                        </a:cubicBezTo>
                        <a:cubicBezTo>
                          <a:pt x="174974" y="1429"/>
                          <a:pt x="173641" y="3048"/>
                          <a:pt x="172402" y="4763"/>
                        </a:cubicBezTo>
                        <a:cubicBezTo>
                          <a:pt x="171640" y="9144"/>
                          <a:pt x="170593" y="13145"/>
                          <a:pt x="169545" y="16573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0" name="任意多边形 13">
                    <a:extLst>
                      <a:ext uri="{FF2B5EF4-FFF2-40B4-BE49-F238E27FC236}">
                        <a16:creationId xmlns:a16="http://schemas.microsoft.com/office/drawing/2014/main" id="{9759C4F2-0497-DA10-094D-C55699E6E4FC}"/>
                      </a:ext>
                    </a:extLst>
                  </p:cNvPr>
                  <p:cNvSpPr/>
                  <p:nvPr/>
                </p:nvSpPr>
                <p:spPr>
                  <a:xfrm>
                    <a:off x="4369212" y="4961953"/>
                    <a:ext cx="125063" cy="77598"/>
                  </a:xfrm>
                  <a:custGeom>
                    <a:avLst/>
                    <a:gdLst>
                      <a:gd name="connsiteX0" fmla="*/ 22669 w 125063"/>
                      <a:gd name="connsiteY0" fmla="*/ 74486 h 77598"/>
                      <a:gd name="connsiteX1" fmla="*/ 125063 w 125063"/>
                      <a:gd name="connsiteY1" fmla="*/ 5239 h 77598"/>
                      <a:gd name="connsiteX2" fmla="*/ 46482 w 125063"/>
                      <a:gd name="connsiteY2" fmla="*/ 12287 h 77598"/>
                      <a:gd name="connsiteX3" fmla="*/ 95 w 125063"/>
                      <a:gd name="connsiteY3" fmla="*/ 0 h 77598"/>
                      <a:gd name="connsiteX4" fmla="*/ 0 w 125063"/>
                      <a:gd name="connsiteY4" fmla="*/ 0 h 77598"/>
                      <a:gd name="connsiteX5" fmla="*/ 1143 w 125063"/>
                      <a:gd name="connsiteY5" fmla="*/ 4667 h 77598"/>
                      <a:gd name="connsiteX6" fmla="*/ 7810 w 125063"/>
                      <a:gd name="connsiteY6" fmla="*/ 30956 h 77598"/>
                      <a:gd name="connsiteX7" fmla="*/ 9811 w 125063"/>
                      <a:gd name="connsiteY7" fmla="*/ 38481 h 77598"/>
                      <a:gd name="connsiteX8" fmla="*/ 18383 w 125063"/>
                      <a:gd name="connsiteY8" fmla="*/ 68866 h 77598"/>
                      <a:gd name="connsiteX9" fmla="*/ 22669 w 125063"/>
                      <a:gd name="connsiteY9" fmla="*/ 74486 h 7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5063" h="77598">
                        <a:moveTo>
                          <a:pt x="22669" y="74486"/>
                        </a:moveTo>
                        <a:cubicBezTo>
                          <a:pt x="32194" y="89725"/>
                          <a:pt x="83153" y="46196"/>
                          <a:pt x="125063" y="5239"/>
                        </a:cubicBezTo>
                        <a:cubicBezTo>
                          <a:pt x="101156" y="12668"/>
                          <a:pt x="73057" y="13906"/>
                          <a:pt x="46482" y="12287"/>
                        </a:cubicBezTo>
                        <a:cubicBezTo>
                          <a:pt x="30004" y="11239"/>
                          <a:pt x="14288" y="6953"/>
                          <a:pt x="95" y="0"/>
                        </a:cubicBezTo>
                        <a:cubicBezTo>
                          <a:pt x="95" y="0"/>
                          <a:pt x="0" y="0"/>
                          <a:pt x="0" y="0"/>
                        </a:cubicBezTo>
                        <a:cubicBezTo>
                          <a:pt x="381" y="1524"/>
                          <a:pt x="762" y="3048"/>
                          <a:pt x="1143" y="4667"/>
                        </a:cubicBezTo>
                        <a:cubicBezTo>
                          <a:pt x="3334" y="13430"/>
                          <a:pt x="5525" y="22193"/>
                          <a:pt x="7810" y="30956"/>
                        </a:cubicBezTo>
                        <a:cubicBezTo>
                          <a:pt x="8477" y="33433"/>
                          <a:pt x="9144" y="35909"/>
                          <a:pt x="9811" y="38481"/>
                        </a:cubicBezTo>
                        <a:cubicBezTo>
                          <a:pt x="12573" y="48673"/>
                          <a:pt x="15431" y="58769"/>
                          <a:pt x="18383" y="68866"/>
                        </a:cubicBezTo>
                        <a:cubicBezTo>
                          <a:pt x="19812" y="70485"/>
                          <a:pt x="21336" y="72390"/>
                          <a:pt x="22669" y="74486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1" name="任意多边形 14">
                    <a:extLst>
                      <a:ext uri="{FF2B5EF4-FFF2-40B4-BE49-F238E27FC236}">
                        <a16:creationId xmlns:a16="http://schemas.microsoft.com/office/drawing/2014/main" id="{C8DA8D70-4B20-F968-99CA-F5640125ACD4}"/>
                      </a:ext>
                    </a:extLst>
                  </p:cNvPr>
                  <p:cNvSpPr/>
                  <p:nvPr/>
                </p:nvSpPr>
                <p:spPr>
                  <a:xfrm>
                    <a:off x="4551425" y="4872513"/>
                    <a:ext cx="4667" cy="33528"/>
                  </a:xfrm>
                  <a:custGeom>
                    <a:avLst/>
                    <a:gdLst>
                      <a:gd name="connsiteX0" fmla="*/ 0 w 4667"/>
                      <a:gd name="connsiteY0" fmla="*/ 33528 h 33528"/>
                      <a:gd name="connsiteX1" fmla="*/ 3905 w 4667"/>
                      <a:gd name="connsiteY1" fmla="*/ 28766 h 33528"/>
                      <a:gd name="connsiteX2" fmla="*/ 4667 w 4667"/>
                      <a:gd name="connsiteY2" fmla="*/ 0 h 33528"/>
                      <a:gd name="connsiteX3" fmla="*/ 4667 w 4667"/>
                      <a:gd name="connsiteY3" fmla="*/ 0 h 33528"/>
                      <a:gd name="connsiteX4" fmla="*/ 0 w 4667"/>
                      <a:gd name="connsiteY4" fmla="*/ 33528 h 33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67" h="33528">
                        <a:moveTo>
                          <a:pt x="0" y="33528"/>
                        </a:moveTo>
                        <a:cubicBezTo>
                          <a:pt x="1238" y="31814"/>
                          <a:pt x="2477" y="30194"/>
                          <a:pt x="3905" y="28766"/>
                        </a:cubicBezTo>
                        <a:cubicBezTo>
                          <a:pt x="4191" y="19145"/>
                          <a:pt x="4477" y="9620"/>
                          <a:pt x="4667" y="0"/>
                        </a:cubicBezTo>
                        <a:cubicBezTo>
                          <a:pt x="4667" y="0"/>
                          <a:pt x="4667" y="0"/>
                          <a:pt x="4667" y="0"/>
                        </a:cubicBezTo>
                        <a:cubicBezTo>
                          <a:pt x="3524" y="12954"/>
                          <a:pt x="1905" y="24289"/>
                          <a:pt x="0" y="33528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2" name="任意多边形 15">
                    <a:extLst>
                      <a:ext uri="{FF2B5EF4-FFF2-40B4-BE49-F238E27FC236}">
                        <a16:creationId xmlns:a16="http://schemas.microsoft.com/office/drawing/2014/main" id="{E1A73D66-CAFC-A5DB-737C-0D7DAFE84B19}"/>
                      </a:ext>
                    </a:extLst>
                  </p:cNvPr>
                  <p:cNvSpPr/>
                  <p:nvPr/>
                </p:nvSpPr>
                <p:spPr>
                  <a:xfrm>
                    <a:off x="4274343" y="4322254"/>
                    <a:ext cx="381" cy="95"/>
                  </a:xfrm>
                  <a:custGeom>
                    <a:avLst/>
                    <a:gdLst>
                      <a:gd name="connsiteX0" fmla="*/ 381 w 381"/>
                      <a:gd name="connsiteY0" fmla="*/ 0 h 95"/>
                      <a:gd name="connsiteX1" fmla="*/ 381 w 381"/>
                      <a:gd name="connsiteY1" fmla="*/ 0 h 95"/>
                      <a:gd name="connsiteX2" fmla="*/ 0 w 381"/>
                      <a:gd name="connsiteY2" fmla="*/ 95 h 95"/>
                      <a:gd name="connsiteX3" fmla="*/ 381 w 381"/>
                      <a:gd name="connsiteY3" fmla="*/ 0 h 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1" h="95">
                        <a:moveTo>
                          <a:pt x="381" y="0"/>
                        </a:moveTo>
                        <a:cubicBezTo>
                          <a:pt x="381" y="0"/>
                          <a:pt x="381" y="0"/>
                          <a:pt x="381" y="0"/>
                        </a:cubicBezTo>
                        <a:cubicBezTo>
                          <a:pt x="190" y="0"/>
                          <a:pt x="0" y="95"/>
                          <a:pt x="0" y="95"/>
                        </a:cubicBezTo>
                        <a:cubicBezTo>
                          <a:pt x="0" y="0"/>
                          <a:pt x="190" y="0"/>
                          <a:pt x="381" y="0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3" name="任意多边形 16">
                    <a:extLst>
                      <a:ext uri="{FF2B5EF4-FFF2-40B4-BE49-F238E27FC236}">
                        <a16:creationId xmlns:a16="http://schemas.microsoft.com/office/drawing/2014/main" id="{883DA075-3CFB-A091-96B0-3EBF8A11D591}"/>
                      </a:ext>
                    </a:extLst>
                  </p:cNvPr>
                  <p:cNvSpPr/>
                  <p:nvPr/>
                </p:nvSpPr>
                <p:spPr>
                  <a:xfrm>
                    <a:off x="4293655" y="4316920"/>
                    <a:ext cx="785" cy="370"/>
                  </a:xfrm>
                  <a:custGeom>
                    <a:avLst/>
                    <a:gdLst>
                      <a:gd name="connsiteX0" fmla="*/ 786 w 785"/>
                      <a:gd name="connsiteY0" fmla="*/ 0 h 370"/>
                      <a:gd name="connsiteX1" fmla="*/ 786 w 785"/>
                      <a:gd name="connsiteY1" fmla="*/ 0 h 370"/>
                      <a:gd name="connsiteX2" fmla="*/ 500 w 785"/>
                      <a:gd name="connsiteY2" fmla="*/ 95 h 370"/>
                      <a:gd name="connsiteX3" fmla="*/ 786 w 785"/>
                      <a:gd name="connsiteY3" fmla="*/ 0 h 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85" h="370">
                        <a:moveTo>
                          <a:pt x="786" y="0"/>
                        </a:moveTo>
                        <a:cubicBezTo>
                          <a:pt x="786" y="0"/>
                          <a:pt x="786" y="0"/>
                          <a:pt x="786" y="0"/>
                        </a:cubicBezTo>
                        <a:cubicBezTo>
                          <a:pt x="691" y="0"/>
                          <a:pt x="595" y="95"/>
                          <a:pt x="500" y="95"/>
                        </a:cubicBezTo>
                        <a:cubicBezTo>
                          <a:pt x="-71" y="381"/>
                          <a:pt x="-357" y="571"/>
                          <a:pt x="786" y="0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4" name="任意多边形 17">
                    <a:extLst>
                      <a:ext uri="{FF2B5EF4-FFF2-40B4-BE49-F238E27FC236}">
                        <a16:creationId xmlns:a16="http://schemas.microsoft.com/office/drawing/2014/main" id="{A20324BF-0AC5-7C19-7FFF-9174EE3DB652}"/>
                      </a:ext>
                    </a:extLst>
                  </p:cNvPr>
                  <p:cNvSpPr/>
                  <p:nvPr/>
                </p:nvSpPr>
                <p:spPr>
                  <a:xfrm>
                    <a:off x="4274820" y="4322055"/>
                    <a:ext cx="1503" cy="199"/>
                  </a:xfrm>
                  <a:custGeom>
                    <a:avLst/>
                    <a:gdLst>
                      <a:gd name="connsiteX0" fmla="*/ 571 w 1503"/>
                      <a:gd name="connsiteY0" fmla="*/ 104 h 199"/>
                      <a:gd name="connsiteX1" fmla="*/ 0 w 1503"/>
                      <a:gd name="connsiteY1" fmla="*/ 199 h 199"/>
                      <a:gd name="connsiteX2" fmla="*/ 0 w 1503"/>
                      <a:gd name="connsiteY2" fmla="*/ 199 h 199"/>
                      <a:gd name="connsiteX3" fmla="*/ 571 w 1503"/>
                      <a:gd name="connsiteY3" fmla="*/ 104 h 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03" h="199">
                        <a:moveTo>
                          <a:pt x="571" y="104"/>
                        </a:moveTo>
                        <a:cubicBezTo>
                          <a:pt x="2572" y="-87"/>
                          <a:pt x="857" y="9"/>
                          <a:pt x="0" y="199"/>
                        </a:cubicBezTo>
                        <a:cubicBezTo>
                          <a:pt x="0" y="199"/>
                          <a:pt x="0" y="199"/>
                          <a:pt x="0" y="199"/>
                        </a:cubicBezTo>
                        <a:cubicBezTo>
                          <a:pt x="95" y="104"/>
                          <a:pt x="381" y="104"/>
                          <a:pt x="571" y="104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5" name="任意多边形 18">
                    <a:extLst>
                      <a:ext uri="{FF2B5EF4-FFF2-40B4-BE49-F238E27FC236}">
                        <a16:creationId xmlns:a16="http://schemas.microsoft.com/office/drawing/2014/main" id="{8D1FBFAB-2E86-F4F4-4E05-9053665FE2AE}"/>
                      </a:ext>
                    </a:extLst>
                  </p:cNvPr>
                  <p:cNvSpPr/>
                  <p:nvPr/>
                </p:nvSpPr>
                <p:spPr>
                  <a:xfrm>
                    <a:off x="4294346" y="4316634"/>
                    <a:ext cx="857" cy="285"/>
                  </a:xfrm>
                  <a:custGeom>
                    <a:avLst/>
                    <a:gdLst>
                      <a:gd name="connsiteX0" fmla="*/ 857 w 857"/>
                      <a:gd name="connsiteY0" fmla="*/ 0 h 285"/>
                      <a:gd name="connsiteX1" fmla="*/ 191 w 857"/>
                      <a:gd name="connsiteY1" fmla="*/ 190 h 285"/>
                      <a:gd name="connsiteX2" fmla="*/ 0 w 857"/>
                      <a:gd name="connsiteY2" fmla="*/ 286 h 285"/>
                      <a:gd name="connsiteX3" fmla="*/ 857 w 857"/>
                      <a:gd name="connsiteY3" fmla="*/ 0 h 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" h="285">
                        <a:moveTo>
                          <a:pt x="857" y="0"/>
                        </a:moveTo>
                        <a:cubicBezTo>
                          <a:pt x="667" y="0"/>
                          <a:pt x="476" y="95"/>
                          <a:pt x="191" y="190"/>
                        </a:cubicBezTo>
                        <a:cubicBezTo>
                          <a:pt x="95" y="190"/>
                          <a:pt x="95" y="286"/>
                          <a:pt x="0" y="286"/>
                        </a:cubicBezTo>
                        <a:cubicBezTo>
                          <a:pt x="381" y="190"/>
                          <a:pt x="667" y="0"/>
                          <a:pt x="857" y="0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" name="任意多边形 19">
                    <a:extLst>
                      <a:ext uri="{FF2B5EF4-FFF2-40B4-BE49-F238E27FC236}">
                        <a16:creationId xmlns:a16="http://schemas.microsoft.com/office/drawing/2014/main" id="{C4DE7462-E9E3-071D-9BF5-9CD5B19F1873}"/>
                      </a:ext>
                    </a:extLst>
                  </p:cNvPr>
                  <p:cNvSpPr/>
                  <p:nvPr/>
                </p:nvSpPr>
                <p:spPr>
                  <a:xfrm>
                    <a:off x="4160364" y="3805523"/>
                    <a:ext cx="1299025" cy="1169248"/>
                  </a:xfrm>
                  <a:custGeom>
                    <a:avLst/>
                    <a:gdLst>
                      <a:gd name="connsiteX0" fmla="*/ 1251455 w 1299025"/>
                      <a:gd name="connsiteY0" fmla="*/ 693039 h 1169248"/>
                      <a:gd name="connsiteX1" fmla="*/ 1252122 w 1299025"/>
                      <a:gd name="connsiteY1" fmla="*/ 692277 h 1169248"/>
                      <a:gd name="connsiteX2" fmla="*/ 1292413 w 1299025"/>
                      <a:gd name="connsiteY2" fmla="*/ 633794 h 1169248"/>
                      <a:gd name="connsiteX3" fmla="*/ 1296985 w 1299025"/>
                      <a:gd name="connsiteY3" fmla="*/ 600265 h 1169248"/>
                      <a:gd name="connsiteX4" fmla="*/ 1296794 w 1299025"/>
                      <a:gd name="connsiteY4" fmla="*/ 599789 h 1169248"/>
                      <a:gd name="connsiteX5" fmla="*/ 1292127 w 1299025"/>
                      <a:gd name="connsiteY5" fmla="*/ 590550 h 1169248"/>
                      <a:gd name="connsiteX6" fmla="*/ 717484 w 1299025"/>
                      <a:gd name="connsiteY6" fmla="*/ 0 h 1169248"/>
                      <a:gd name="connsiteX7" fmla="*/ 823 w 1299025"/>
                      <a:gd name="connsiteY7" fmla="*/ 389954 h 1169248"/>
                      <a:gd name="connsiteX8" fmla="*/ 142459 w 1299025"/>
                      <a:gd name="connsiteY8" fmla="*/ 1074420 h 1169248"/>
                      <a:gd name="connsiteX9" fmla="*/ 208849 w 1299025"/>
                      <a:gd name="connsiteY9" fmla="*/ 1156335 h 1169248"/>
                      <a:gd name="connsiteX10" fmla="*/ 208944 w 1299025"/>
                      <a:gd name="connsiteY10" fmla="*/ 1156335 h 1169248"/>
                      <a:gd name="connsiteX11" fmla="*/ 255331 w 1299025"/>
                      <a:gd name="connsiteY11" fmla="*/ 1168622 h 1169248"/>
                      <a:gd name="connsiteX12" fmla="*/ 333912 w 1299025"/>
                      <a:gd name="connsiteY12" fmla="*/ 1161574 h 1169248"/>
                      <a:gd name="connsiteX13" fmla="*/ 388109 w 1299025"/>
                      <a:gd name="connsiteY13" fmla="*/ 1112234 h 1169248"/>
                      <a:gd name="connsiteX14" fmla="*/ 391062 w 1299025"/>
                      <a:gd name="connsiteY14" fmla="*/ 1100423 h 1169248"/>
                      <a:gd name="connsiteX15" fmla="*/ 395729 w 1299025"/>
                      <a:gd name="connsiteY15" fmla="*/ 1066990 h 1169248"/>
                      <a:gd name="connsiteX16" fmla="*/ 395729 w 1299025"/>
                      <a:gd name="connsiteY16" fmla="*/ 1066990 h 1169248"/>
                      <a:gd name="connsiteX17" fmla="*/ 417541 w 1299025"/>
                      <a:gd name="connsiteY17" fmla="*/ 553879 h 1169248"/>
                      <a:gd name="connsiteX18" fmla="*/ 424590 w 1299025"/>
                      <a:gd name="connsiteY18" fmla="*/ 537305 h 1169248"/>
                      <a:gd name="connsiteX19" fmla="*/ 528222 w 1299025"/>
                      <a:gd name="connsiteY19" fmla="*/ 470249 h 1169248"/>
                      <a:gd name="connsiteX20" fmla="*/ 575275 w 1299025"/>
                      <a:gd name="connsiteY20" fmla="*/ 429387 h 1169248"/>
                      <a:gd name="connsiteX21" fmla="*/ 607756 w 1299025"/>
                      <a:gd name="connsiteY21" fmla="*/ 387382 h 1169248"/>
                      <a:gd name="connsiteX22" fmla="*/ 626806 w 1299025"/>
                      <a:gd name="connsiteY22" fmla="*/ 376523 h 1169248"/>
                      <a:gd name="connsiteX23" fmla="*/ 637664 w 1299025"/>
                      <a:gd name="connsiteY23" fmla="*/ 395573 h 1169248"/>
                      <a:gd name="connsiteX24" fmla="*/ 625758 w 1299025"/>
                      <a:gd name="connsiteY24" fmla="*/ 417576 h 1169248"/>
                      <a:gd name="connsiteX25" fmla="*/ 627282 w 1299025"/>
                      <a:gd name="connsiteY25" fmla="*/ 418147 h 1169248"/>
                      <a:gd name="connsiteX26" fmla="*/ 1204402 w 1299025"/>
                      <a:gd name="connsiteY26" fmla="*/ 704564 h 1169248"/>
                      <a:gd name="connsiteX27" fmla="*/ 1232310 w 1299025"/>
                      <a:gd name="connsiteY27" fmla="*/ 706660 h 1169248"/>
                      <a:gd name="connsiteX28" fmla="*/ 1251455 w 1299025"/>
                      <a:gd name="connsiteY28" fmla="*/ 693039 h 1169248"/>
                      <a:gd name="connsiteX29" fmla="*/ 111884 w 1299025"/>
                      <a:gd name="connsiteY29" fmla="*/ 547973 h 1169248"/>
                      <a:gd name="connsiteX30" fmla="*/ 96358 w 1299025"/>
                      <a:gd name="connsiteY30" fmla="*/ 532447 h 1169248"/>
                      <a:gd name="connsiteX31" fmla="*/ 111884 w 1299025"/>
                      <a:gd name="connsiteY31" fmla="*/ 516922 h 1169248"/>
                      <a:gd name="connsiteX32" fmla="*/ 114361 w 1299025"/>
                      <a:gd name="connsiteY32" fmla="*/ 516731 h 1169248"/>
                      <a:gd name="connsiteX33" fmla="*/ 114361 w 1299025"/>
                      <a:gd name="connsiteY33" fmla="*/ 516731 h 1169248"/>
                      <a:gd name="connsiteX34" fmla="*/ 118552 w 1299025"/>
                      <a:gd name="connsiteY34" fmla="*/ 516064 h 1169248"/>
                      <a:gd name="connsiteX35" fmla="*/ 128077 w 1299025"/>
                      <a:gd name="connsiteY35" fmla="*/ 513588 h 1169248"/>
                      <a:gd name="connsiteX36" fmla="*/ 132458 w 1299025"/>
                      <a:gd name="connsiteY36" fmla="*/ 512064 h 1169248"/>
                      <a:gd name="connsiteX37" fmla="*/ 133696 w 1299025"/>
                      <a:gd name="connsiteY37" fmla="*/ 511588 h 1169248"/>
                      <a:gd name="connsiteX38" fmla="*/ 134173 w 1299025"/>
                      <a:gd name="connsiteY38" fmla="*/ 511397 h 1169248"/>
                      <a:gd name="connsiteX39" fmla="*/ 142269 w 1299025"/>
                      <a:gd name="connsiteY39" fmla="*/ 507302 h 1169248"/>
                      <a:gd name="connsiteX40" fmla="*/ 150556 w 1299025"/>
                      <a:gd name="connsiteY40" fmla="*/ 501968 h 1169248"/>
                      <a:gd name="connsiteX41" fmla="*/ 150556 w 1299025"/>
                      <a:gd name="connsiteY41" fmla="*/ 501968 h 1169248"/>
                      <a:gd name="connsiteX42" fmla="*/ 151889 w 1299025"/>
                      <a:gd name="connsiteY42" fmla="*/ 500920 h 1169248"/>
                      <a:gd name="connsiteX43" fmla="*/ 155413 w 1299025"/>
                      <a:gd name="connsiteY43" fmla="*/ 497872 h 1169248"/>
                      <a:gd name="connsiteX44" fmla="*/ 162271 w 1299025"/>
                      <a:gd name="connsiteY44" fmla="*/ 490823 h 1169248"/>
                      <a:gd name="connsiteX45" fmla="*/ 163605 w 1299025"/>
                      <a:gd name="connsiteY45" fmla="*/ 489204 h 1169248"/>
                      <a:gd name="connsiteX46" fmla="*/ 163700 w 1299025"/>
                      <a:gd name="connsiteY46" fmla="*/ 489013 h 1169248"/>
                      <a:gd name="connsiteX47" fmla="*/ 164653 w 1299025"/>
                      <a:gd name="connsiteY47" fmla="*/ 487775 h 1169248"/>
                      <a:gd name="connsiteX48" fmla="*/ 166177 w 1299025"/>
                      <a:gd name="connsiteY48" fmla="*/ 485680 h 1169248"/>
                      <a:gd name="connsiteX49" fmla="*/ 187417 w 1299025"/>
                      <a:gd name="connsiteY49" fmla="*/ 480155 h 1169248"/>
                      <a:gd name="connsiteX50" fmla="*/ 192942 w 1299025"/>
                      <a:gd name="connsiteY50" fmla="*/ 501396 h 1169248"/>
                      <a:gd name="connsiteX51" fmla="*/ 111884 w 1299025"/>
                      <a:gd name="connsiteY51" fmla="*/ 547973 h 1169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299025" h="1169248">
                        <a:moveTo>
                          <a:pt x="1251455" y="693039"/>
                        </a:moveTo>
                        <a:cubicBezTo>
                          <a:pt x="1251646" y="692753"/>
                          <a:pt x="1251931" y="692563"/>
                          <a:pt x="1252122" y="692277"/>
                        </a:cubicBezTo>
                        <a:lnTo>
                          <a:pt x="1292413" y="633794"/>
                        </a:lnTo>
                        <a:cubicBezTo>
                          <a:pt x="1299271" y="623792"/>
                          <a:pt x="1300795" y="611314"/>
                          <a:pt x="1296985" y="600265"/>
                        </a:cubicBezTo>
                        <a:cubicBezTo>
                          <a:pt x="1296889" y="600075"/>
                          <a:pt x="1296889" y="599980"/>
                          <a:pt x="1296794" y="599789"/>
                        </a:cubicBezTo>
                        <a:cubicBezTo>
                          <a:pt x="1295651" y="596551"/>
                          <a:pt x="1294127" y="593503"/>
                          <a:pt x="1292127" y="590550"/>
                        </a:cubicBezTo>
                        <a:cubicBezTo>
                          <a:pt x="1088387" y="301657"/>
                          <a:pt x="717484" y="0"/>
                          <a:pt x="717484" y="0"/>
                        </a:cubicBezTo>
                        <a:lnTo>
                          <a:pt x="823" y="389954"/>
                        </a:lnTo>
                        <a:cubicBezTo>
                          <a:pt x="-10417" y="464820"/>
                          <a:pt x="96454" y="894779"/>
                          <a:pt x="142459" y="1074420"/>
                        </a:cubicBezTo>
                        <a:cubicBezTo>
                          <a:pt x="151794" y="1110806"/>
                          <a:pt x="176464" y="1140523"/>
                          <a:pt x="208849" y="1156335"/>
                        </a:cubicBezTo>
                        <a:cubicBezTo>
                          <a:pt x="208849" y="1156335"/>
                          <a:pt x="208944" y="1156335"/>
                          <a:pt x="208944" y="1156335"/>
                        </a:cubicBezTo>
                        <a:cubicBezTo>
                          <a:pt x="223136" y="1163288"/>
                          <a:pt x="238852" y="1167670"/>
                          <a:pt x="255331" y="1168622"/>
                        </a:cubicBezTo>
                        <a:cubicBezTo>
                          <a:pt x="281905" y="1170242"/>
                          <a:pt x="310099" y="1169003"/>
                          <a:pt x="333912" y="1161574"/>
                        </a:cubicBezTo>
                        <a:cubicBezTo>
                          <a:pt x="359248" y="1153668"/>
                          <a:pt x="379822" y="1138619"/>
                          <a:pt x="388109" y="1112234"/>
                        </a:cubicBezTo>
                        <a:cubicBezTo>
                          <a:pt x="389157" y="1108805"/>
                          <a:pt x="390205" y="1104805"/>
                          <a:pt x="391062" y="1100423"/>
                        </a:cubicBezTo>
                        <a:cubicBezTo>
                          <a:pt x="392967" y="1091089"/>
                          <a:pt x="394491" y="1079849"/>
                          <a:pt x="395729" y="1066990"/>
                        </a:cubicBezTo>
                        <a:cubicBezTo>
                          <a:pt x="395729" y="1066990"/>
                          <a:pt x="395729" y="1066990"/>
                          <a:pt x="395729" y="1066990"/>
                        </a:cubicBezTo>
                        <a:cubicBezTo>
                          <a:pt x="408016" y="935260"/>
                          <a:pt x="386395" y="635889"/>
                          <a:pt x="417541" y="553879"/>
                        </a:cubicBezTo>
                        <a:cubicBezTo>
                          <a:pt x="415731" y="547878"/>
                          <a:pt x="417351" y="541115"/>
                          <a:pt x="424590" y="537305"/>
                        </a:cubicBezTo>
                        <a:cubicBezTo>
                          <a:pt x="460975" y="518065"/>
                          <a:pt x="495932" y="495776"/>
                          <a:pt x="528222" y="470249"/>
                        </a:cubicBezTo>
                        <a:cubicBezTo>
                          <a:pt x="544510" y="457390"/>
                          <a:pt x="560321" y="443770"/>
                          <a:pt x="575275" y="429387"/>
                        </a:cubicBezTo>
                        <a:cubicBezTo>
                          <a:pt x="587944" y="417195"/>
                          <a:pt x="600802" y="403860"/>
                          <a:pt x="607756" y="387382"/>
                        </a:cubicBezTo>
                        <a:cubicBezTo>
                          <a:pt x="610994" y="379571"/>
                          <a:pt x="617947" y="374047"/>
                          <a:pt x="626806" y="376523"/>
                        </a:cubicBezTo>
                        <a:cubicBezTo>
                          <a:pt x="634140" y="378523"/>
                          <a:pt x="640903" y="387858"/>
                          <a:pt x="637664" y="395573"/>
                        </a:cubicBezTo>
                        <a:cubicBezTo>
                          <a:pt x="634426" y="403384"/>
                          <a:pt x="630235" y="410623"/>
                          <a:pt x="625758" y="417576"/>
                        </a:cubicBezTo>
                        <a:cubicBezTo>
                          <a:pt x="626234" y="417767"/>
                          <a:pt x="626806" y="417957"/>
                          <a:pt x="627282" y="418147"/>
                        </a:cubicBezTo>
                        <a:lnTo>
                          <a:pt x="1204402" y="704564"/>
                        </a:lnTo>
                        <a:cubicBezTo>
                          <a:pt x="1213355" y="709041"/>
                          <a:pt x="1223356" y="709517"/>
                          <a:pt x="1232310" y="706660"/>
                        </a:cubicBezTo>
                        <a:cubicBezTo>
                          <a:pt x="1239739" y="704469"/>
                          <a:pt x="1246502" y="699802"/>
                          <a:pt x="1251455" y="693039"/>
                        </a:cubicBezTo>
                        <a:close/>
                        <a:moveTo>
                          <a:pt x="111884" y="547973"/>
                        </a:moveTo>
                        <a:cubicBezTo>
                          <a:pt x="103216" y="548640"/>
                          <a:pt x="96739" y="540353"/>
                          <a:pt x="96358" y="532447"/>
                        </a:cubicBezTo>
                        <a:cubicBezTo>
                          <a:pt x="95977" y="523589"/>
                          <a:pt x="103788" y="517588"/>
                          <a:pt x="111884" y="516922"/>
                        </a:cubicBezTo>
                        <a:cubicBezTo>
                          <a:pt x="112741" y="516827"/>
                          <a:pt x="113503" y="516827"/>
                          <a:pt x="114361" y="516731"/>
                        </a:cubicBezTo>
                        <a:cubicBezTo>
                          <a:pt x="114361" y="516731"/>
                          <a:pt x="114361" y="516731"/>
                          <a:pt x="114361" y="516731"/>
                        </a:cubicBezTo>
                        <a:cubicBezTo>
                          <a:pt x="115313" y="516541"/>
                          <a:pt x="118075" y="516160"/>
                          <a:pt x="118552" y="516064"/>
                        </a:cubicBezTo>
                        <a:cubicBezTo>
                          <a:pt x="121790" y="515398"/>
                          <a:pt x="124933" y="514636"/>
                          <a:pt x="128077" y="513588"/>
                        </a:cubicBezTo>
                        <a:cubicBezTo>
                          <a:pt x="129601" y="513112"/>
                          <a:pt x="131029" y="512636"/>
                          <a:pt x="132458" y="512064"/>
                        </a:cubicBezTo>
                        <a:cubicBezTo>
                          <a:pt x="132839" y="511873"/>
                          <a:pt x="133315" y="511778"/>
                          <a:pt x="133696" y="511588"/>
                        </a:cubicBezTo>
                        <a:cubicBezTo>
                          <a:pt x="133887" y="511493"/>
                          <a:pt x="133982" y="511493"/>
                          <a:pt x="134173" y="511397"/>
                        </a:cubicBezTo>
                        <a:cubicBezTo>
                          <a:pt x="136935" y="510064"/>
                          <a:pt x="139602" y="508826"/>
                          <a:pt x="142269" y="507302"/>
                        </a:cubicBezTo>
                        <a:cubicBezTo>
                          <a:pt x="145126" y="505682"/>
                          <a:pt x="147889" y="503872"/>
                          <a:pt x="150556" y="501968"/>
                        </a:cubicBezTo>
                        <a:cubicBezTo>
                          <a:pt x="150556" y="501968"/>
                          <a:pt x="150556" y="501968"/>
                          <a:pt x="150556" y="501968"/>
                        </a:cubicBezTo>
                        <a:cubicBezTo>
                          <a:pt x="150937" y="501682"/>
                          <a:pt x="151699" y="501110"/>
                          <a:pt x="151889" y="500920"/>
                        </a:cubicBezTo>
                        <a:cubicBezTo>
                          <a:pt x="153127" y="499967"/>
                          <a:pt x="154270" y="498920"/>
                          <a:pt x="155413" y="497872"/>
                        </a:cubicBezTo>
                        <a:cubicBezTo>
                          <a:pt x="157795" y="495681"/>
                          <a:pt x="160081" y="493300"/>
                          <a:pt x="162271" y="490823"/>
                        </a:cubicBezTo>
                        <a:cubicBezTo>
                          <a:pt x="162748" y="490347"/>
                          <a:pt x="163129" y="489776"/>
                          <a:pt x="163605" y="489204"/>
                        </a:cubicBezTo>
                        <a:cubicBezTo>
                          <a:pt x="163605" y="489204"/>
                          <a:pt x="163700" y="489109"/>
                          <a:pt x="163700" y="489013"/>
                        </a:cubicBezTo>
                        <a:cubicBezTo>
                          <a:pt x="163510" y="489204"/>
                          <a:pt x="164462" y="488061"/>
                          <a:pt x="164653" y="487775"/>
                        </a:cubicBezTo>
                        <a:cubicBezTo>
                          <a:pt x="165129" y="487109"/>
                          <a:pt x="165605" y="486346"/>
                          <a:pt x="166177" y="485680"/>
                        </a:cubicBezTo>
                        <a:cubicBezTo>
                          <a:pt x="171034" y="478536"/>
                          <a:pt x="179512" y="475964"/>
                          <a:pt x="187417" y="480155"/>
                        </a:cubicBezTo>
                        <a:cubicBezTo>
                          <a:pt x="194466" y="483870"/>
                          <a:pt x="197609" y="494633"/>
                          <a:pt x="192942" y="501396"/>
                        </a:cubicBezTo>
                        <a:cubicBezTo>
                          <a:pt x="174368" y="528447"/>
                          <a:pt x="144745" y="545402"/>
                          <a:pt x="111884" y="547973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" name="任意多边形 20">
                    <a:extLst>
                      <a:ext uri="{FF2B5EF4-FFF2-40B4-BE49-F238E27FC236}">
                        <a16:creationId xmlns:a16="http://schemas.microsoft.com/office/drawing/2014/main" id="{34FFBC54-DDDD-2E2B-16DB-13707DF27083}"/>
                      </a:ext>
                    </a:extLst>
                  </p:cNvPr>
                  <p:cNvSpPr/>
                  <p:nvPr/>
                </p:nvSpPr>
                <p:spPr>
                  <a:xfrm>
                    <a:off x="4577224" y="4181543"/>
                    <a:ext cx="221547" cy="190102"/>
                  </a:xfrm>
                  <a:custGeom>
                    <a:avLst/>
                    <a:gdLst>
                      <a:gd name="connsiteX0" fmla="*/ 209945 w 221547"/>
                      <a:gd name="connsiteY0" fmla="*/ 598 h 190102"/>
                      <a:gd name="connsiteX1" fmla="*/ 190895 w 221547"/>
                      <a:gd name="connsiteY1" fmla="*/ 11456 h 190102"/>
                      <a:gd name="connsiteX2" fmla="*/ 158414 w 221547"/>
                      <a:gd name="connsiteY2" fmla="*/ 53462 h 190102"/>
                      <a:gd name="connsiteX3" fmla="*/ 111361 w 221547"/>
                      <a:gd name="connsiteY3" fmla="*/ 94324 h 190102"/>
                      <a:gd name="connsiteX4" fmla="*/ 7729 w 221547"/>
                      <a:gd name="connsiteY4" fmla="*/ 161380 h 190102"/>
                      <a:gd name="connsiteX5" fmla="*/ 680 w 221547"/>
                      <a:gd name="connsiteY5" fmla="*/ 177954 h 190102"/>
                      <a:gd name="connsiteX6" fmla="*/ 23350 w 221547"/>
                      <a:gd name="connsiteY6" fmla="*/ 188145 h 190102"/>
                      <a:gd name="connsiteX7" fmla="*/ 135936 w 221547"/>
                      <a:gd name="connsiteY7" fmla="*/ 114136 h 190102"/>
                      <a:gd name="connsiteX8" fmla="*/ 208802 w 221547"/>
                      <a:gd name="connsiteY8" fmla="*/ 41746 h 190102"/>
                      <a:gd name="connsiteX9" fmla="*/ 220708 w 221547"/>
                      <a:gd name="connsiteY9" fmla="*/ 19743 h 190102"/>
                      <a:gd name="connsiteX10" fmla="*/ 209945 w 221547"/>
                      <a:gd name="connsiteY10" fmla="*/ 598 h 190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1547" h="190102">
                        <a:moveTo>
                          <a:pt x="209945" y="598"/>
                        </a:moveTo>
                        <a:cubicBezTo>
                          <a:pt x="200991" y="-1878"/>
                          <a:pt x="194133" y="3646"/>
                          <a:pt x="190895" y="11456"/>
                        </a:cubicBezTo>
                        <a:cubicBezTo>
                          <a:pt x="184037" y="27935"/>
                          <a:pt x="171178" y="41365"/>
                          <a:pt x="158414" y="53462"/>
                        </a:cubicBezTo>
                        <a:cubicBezTo>
                          <a:pt x="143460" y="67845"/>
                          <a:pt x="127649" y="81370"/>
                          <a:pt x="111361" y="94324"/>
                        </a:cubicBezTo>
                        <a:cubicBezTo>
                          <a:pt x="79071" y="119851"/>
                          <a:pt x="44114" y="142139"/>
                          <a:pt x="7729" y="161380"/>
                        </a:cubicBezTo>
                        <a:cubicBezTo>
                          <a:pt x="490" y="165190"/>
                          <a:pt x="-1129" y="171953"/>
                          <a:pt x="680" y="177954"/>
                        </a:cubicBezTo>
                        <a:cubicBezTo>
                          <a:pt x="3252" y="186621"/>
                          <a:pt x="12968" y="193670"/>
                          <a:pt x="23350" y="188145"/>
                        </a:cubicBezTo>
                        <a:cubicBezTo>
                          <a:pt x="63164" y="167095"/>
                          <a:pt x="100788" y="142235"/>
                          <a:pt x="135936" y="114136"/>
                        </a:cubicBezTo>
                        <a:cubicBezTo>
                          <a:pt x="162225" y="93086"/>
                          <a:pt x="190228" y="70321"/>
                          <a:pt x="208802" y="41746"/>
                        </a:cubicBezTo>
                        <a:cubicBezTo>
                          <a:pt x="213374" y="34793"/>
                          <a:pt x="217470" y="27554"/>
                          <a:pt x="220708" y="19743"/>
                        </a:cubicBezTo>
                        <a:cubicBezTo>
                          <a:pt x="223946" y="11933"/>
                          <a:pt x="217279" y="2598"/>
                          <a:pt x="209945" y="598"/>
                        </a:cubicBezTo>
                        <a:close/>
                      </a:path>
                    </a:pathLst>
                  </a:custGeom>
                  <a:solidFill>
                    <a:srgbClr val="FCE3D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" name="任意多边形 21">
                    <a:extLst>
                      <a:ext uri="{FF2B5EF4-FFF2-40B4-BE49-F238E27FC236}">
                        <a16:creationId xmlns:a16="http://schemas.microsoft.com/office/drawing/2014/main" id="{00A63021-1383-91D5-53C2-27F856FAAD69}"/>
                      </a:ext>
                    </a:extLst>
                  </p:cNvPr>
                  <p:cNvSpPr/>
                  <p:nvPr/>
                </p:nvSpPr>
                <p:spPr>
                  <a:xfrm>
                    <a:off x="4256613" y="4283469"/>
                    <a:ext cx="98777" cy="69874"/>
                  </a:xfrm>
                  <a:custGeom>
                    <a:avLst/>
                    <a:gdLst>
                      <a:gd name="connsiteX0" fmla="*/ 91072 w 98777"/>
                      <a:gd name="connsiteY0" fmla="*/ 2019 h 69874"/>
                      <a:gd name="connsiteX1" fmla="*/ 69832 w 98777"/>
                      <a:gd name="connsiteY1" fmla="*/ 7543 h 69874"/>
                      <a:gd name="connsiteX2" fmla="*/ 68308 w 98777"/>
                      <a:gd name="connsiteY2" fmla="*/ 9638 h 69874"/>
                      <a:gd name="connsiteX3" fmla="*/ 67355 w 98777"/>
                      <a:gd name="connsiteY3" fmla="*/ 10877 h 69874"/>
                      <a:gd name="connsiteX4" fmla="*/ 67260 w 98777"/>
                      <a:gd name="connsiteY4" fmla="*/ 11067 h 69874"/>
                      <a:gd name="connsiteX5" fmla="*/ 65926 w 98777"/>
                      <a:gd name="connsiteY5" fmla="*/ 12687 h 69874"/>
                      <a:gd name="connsiteX6" fmla="*/ 59068 w 98777"/>
                      <a:gd name="connsiteY6" fmla="*/ 19735 h 69874"/>
                      <a:gd name="connsiteX7" fmla="*/ 55544 w 98777"/>
                      <a:gd name="connsiteY7" fmla="*/ 22783 h 69874"/>
                      <a:gd name="connsiteX8" fmla="*/ 54211 w 98777"/>
                      <a:gd name="connsiteY8" fmla="*/ 23831 h 69874"/>
                      <a:gd name="connsiteX9" fmla="*/ 54211 w 98777"/>
                      <a:gd name="connsiteY9" fmla="*/ 23831 h 69874"/>
                      <a:gd name="connsiteX10" fmla="*/ 45924 w 98777"/>
                      <a:gd name="connsiteY10" fmla="*/ 29165 h 69874"/>
                      <a:gd name="connsiteX11" fmla="*/ 37828 w 98777"/>
                      <a:gd name="connsiteY11" fmla="*/ 33261 h 69874"/>
                      <a:gd name="connsiteX12" fmla="*/ 38494 w 98777"/>
                      <a:gd name="connsiteY12" fmla="*/ 33070 h 69874"/>
                      <a:gd name="connsiteX13" fmla="*/ 37732 w 98777"/>
                      <a:gd name="connsiteY13" fmla="*/ 33356 h 69874"/>
                      <a:gd name="connsiteX14" fmla="*/ 37732 w 98777"/>
                      <a:gd name="connsiteY14" fmla="*/ 33356 h 69874"/>
                      <a:gd name="connsiteX15" fmla="*/ 37447 w 98777"/>
                      <a:gd name="connsiteY15" fmla="*/ 33451 h 69874"/>
                      <a:gd name="connsiteX16" fmla="*/ 36208 w 98777"/>
                      <a:gd name="connsiteY16" fmla="*/ 33927 h 69874"/>
                      <a:gd name="connsiteX17" fmla="*/ 31827 w 98777"/>
                      <a:gd name="connsiteY17" fmla="*/ 35451 h 69874"/>
                      <a:gd name="connsiteX18" fmla="*/ 22302 w 98777"/>
                      <a:gd name="connsiteY18" fmla="*/ 37928 h 69874"/>
                      <a:gd name="connsiteX19" fmla="*/ 18111 w 98777"/>
                      <a:gd name="connsiteY19" fmla="*/ 38595 h 69874"/>
                      <a:gd name="connsiteX20" fmla="*/ 18682 w 98777"/>
                      <a:gd name="connsiteY20" fmla="*/ 38499 h 69874"/>
                      <a:gd name="connsiteX21" fmla="*/ 18016 w 98777"/>
                      <a:gd name="connsiteY21" fmla="*/ 38595 h 69874"/>
                      <a:gd name="connsiteX22" fmla="*/ 17635 w 98777"/>
                      <a:gd name="connsiteY22" fmla="*/ 38690 h 69874"/>
                      <a:gd name="connsiteX23" fmla="*/ 18016 w 98777"/>
                      <a:gd name="connsiteY23" fmla="*/ 38595 h 69874"/>
                      <a:gd name="connsiteX24" fmla="*/ 15539 w 98777"/>
                      <a:gd name="connsiteY24" fmla="*/ 38785 h 69874"/>
                      <a:gd name="connsiteX25" fmla="*/ 13 w 98777"/>
                      <a:gd name="connsiteY25" fmla="*/ 54311 h 69874"/>
                      <a:gd name="connsiteX26" fmla="*/ 15539 w 98777"/>
                      <a:gd name="connsiteY26" fmla="*/ 69837 h 69874"/>
                      <a:gd name="connsiteX27" fmla="*/ 96502 w 98777"/>
                      <a:gd name="connsiteY27" fmla="*/ 23069 h 69874"/>
                      <a:gd name="connsiteX28" fmla="*/ 91072 w 98777"/>
                      <a:gd name="connsiteY28" fmla="*/ 2019 h 69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98777" h="69874">
                        <a:moveTo>
                          <a:pt x="91072" y="2019"/>
                        </a:moveTo>
                        <a:cubicBezTo>
                          <a:pt x="83167" y="-2172"/>
                          <a:pt x="74785" y="399"/>
                          <a:pt x="69832" y="7543"/>
                        </a:cubicBezTo>
                        <a:cubicBezTo>
                          <a:pt x="69355" y="8210"/>
                          <a:pt x="68879" y="8972"/>
                          <a:pt x="68308" y="9638"/>
                        </a:cubicBezTo>
                        <a:cubicBezTo>
                          <a:pt x="68117" y="9924"/>
                          <a:pt x="67260" y="11067"/>
                          <a:pt x="67355" y="10877"/>
                        </a:cubicBezTo>
                        <a:cubicBezTo>
                          <a:pt x="67355" y="10877"/>
                          <a:pt x="67260" y="10972"/>
                          <a:pt x="67260" y="11067"/>
                        </a:cubicBezTo>
                        <a:cubicBezTo>
                          <a:pt x="66784" y="11639"/>
                          <a:pt x="66403" y="12115"/>
                          <a:pt x="65926" y="12687"/>
                        </a:cubicBezTo>
                        <a:cubicBezTo>
                          <a:pt x="63736" y="15163"/>
                          <a:pt x="61450" y="17544"/>
                          <a:pt x="59068" y="19735"/>
                        </a:cubicBezTo>
                        <a:cubicBezTo>
                          <a:pt x="57925" y="20783"/>
                          <a:pt x="56782" y="21830"/>
                          <a:pt x="55544" y="22783"/>
                        </a:cubicBezTo>
                        <a:cubicBezTo>
                          <a:pt x="55354" y="22973"/>
                          <a:pt x="54592" y="23545"/>
                          <a:pt x="54211" y="23831"/>
                        </a:cubicBezTo>
                        <a:cubicBezTo>
                          <a:pt x="54211" y="23831"/>
                          <a:pt x="54211" y="23831"/>
                          <a:pt x="54211" y="23831"/>
                        </a:cubicBezTo>
                        <a:cubicBezTo>
                          <a:pt x="51544" y="25736"/>
                          <a:pt x="48781" y="27546"/>
                          <a:pt x="45924" y="29165"/>
                        </a:cubicBezTo>
                        <a:cubicBezTo>
                          <a:pt x="43257" y="30689"/>
                          <a:pt x="40590" y="32022"/>
                          <a:pt x="37828" y="33261"/>
                        </a:cubicBezTo>
                        <a:cubicBezTo>
                          <a:pt x="38018" y="33165"/>
                          <a:pt x="38304" y="33070"/>
                          <a:pt x="38494" y="33070"/>
                        </a:cubicBezTo>
                        <a:cubicBezTo>
                          <a:pt x="38209" y="33165"/>
                          <a:pt x="37923" y="33261"/>
                          <a:pt x="37732" y="33356"/>
                        </a:cubicBezTo>
                        <a:cubicBezTo>
                          <a:pt x="37732" y="33356"/>
                          <a:pt x="37732" y="33356"/>
                          <a:pt x="37732" y="33356"/>
                        </a:cubicBezTo>
                        <a:cubicBezTo>
                          <a:pt x="36589" y="33927"/>
                          <a:pt x="36875" y="33737"/>
                          <a:pt x="37447" y="33451"/>
                        </a:cubicBezTo>
                        <a:cubicBezTo>
                          <a:pt x="36970" y="33641"/>
                          <a:pt x="36589" y="33832"/>
                          <a:pt x="36208" y="33927"/>
                        </a:cubicBezTo>
                        <a:cubicBezTo>
                          <a:pt x="34780" y="34499"/>
                          <a:pt x="33256" y="34975"/>
                          <a:pt x="31827" y="35451"/>
                        </a:cubicBezTo>
                        <a:cubicBezTo>
                          <a:pt x="28684" y="36404"/>
                          <a:pt x="25540" y="37261"/>
                          <a:pt x="22302" y="37928"/>
                        </a:cubicBezTo>
                        <a:cubicBezTo>
                          <a:pt x="21826" y="38023"/>
                          <a:pt x="19063" y="38404"/>
                          <a:pt x="18111" y="38595"/>
                        </a:cubicBezTo>
                        <a:cubicBezTo>
                          <a:pt x="18968" y="38499"/>
                          <a:pt x="20778" y="38404"/>
                          <a:pt x="18682" y="38499"/>
                        </a:cubicBezTo>
                        <a:cubicBezTo>
                          <a:pt x="18492" y="38499"/>
                          <a:pt x="18301" y="38499"/>
                          <a:pt x="18016" y="38595"/>
                        </a:cubicBezTo>
                        <a:cubicBezTo>
                          <a:pt x="17825" y="38595"/>
                          <a:pt x="17635" y="38690"/>
                          <a:pt x="17635" y="38690"/>
                        </a:cubicBezTo>
                        <a:cubicBezTo>
                          <a:pt x="17635" y="38690"/>
                          <a:pt x="17825" y="38595"/>
                          <a:pt x="18016" y="38595"/>
                        </a:cubicBezTo>
                        <a:cubicBezTo>
                          <a:pt x="17158" y="38690"/>
                          <a:pt x="16396" y="38785"/>
                          <a:pt x="15539" y="38785"/>
                        </a:cubicBezTo>
                        <a:cubicBezTo>
                          <a:pt x="7443" y="39356"/>
                          <a:pt x="-368" y="45453"/>
                          <a:pt x="13" y="54311"/>
                        </a:cubicBezTo>
                        <a:cubicBezTo>
                          <a:pt x="394" y="62216"/>
                          <a:pt x="6871" y="70503"/>
                          <a:pt x="15539" y="69837"/>
                        </a:cubicBezTo>
                        <a:cubicBezTo>
                          <a:pt x="48400" y="67360"/>
                          <a:pt x="78023" y="50310"/>
                          <a:pt x="96502" y="23069"/>
                        </a:cubicBezTo>
                        <a:cubicBezTo>
                          <a:pt x="101264" y="16497"/>
                          <a:pt x="98121" y="5733"/>
                          <a:pt x="91072" y="2019"/>
                        </a:cubicBezTo>
                        <a:close/>
                      </a:path>
                    </a:pathLst>
                  </a:custGeom>
                  <a:solidFill>
                    <a:srgbClr val="6D5A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9" name="任意多边形 22">
                    <a:extLst>
                      <a:ext uri="{FF2B5EF4-FFF2-40B4-BE49-F238E27FC236}">
                        <a16:creationId xmlns:a16="http://schemas.microsoft.com/office/drawing/2014/main" id="{1C712BA4-4DD6-2124-FE55-0FC2DC3B0B33}"/>
                      </a:ext>
                    </a:extLst>
                  </p:cNvPr>
                  <p:cNvSpPr/>
                  <p:nvPr/>
                </p:nvSpPr>
                <p:spPr>
                  <a:xfrm>
                    <a:off x="4294155" y="4316825"/>
                    <a:ext cx="476" cy="190"/>
                  </a:xfrm>
                  <a:custGeom>
                    <a:avLst/>
                    <a:gdLst>
                      <a:gd name="connsiteX0" fmla="*/ 476 w 476"/>
                      <a:gd name="connsiteY0" fmla="*/ 0 h 190"/>
                      <a:gd name="connsiteX1" fmla="*/ 0 w 476"/>
                      <a:gd name="connsiteY1" fmla="*/ 191 h 190"/>
                      <a:gd name="connsiteX2" fmla="*/ 286 w 476"/>
                      <a:gd name="connsiteY2" fmla="*/ 95 h 190"/>
                      <a:gd name="connsiteX3" fmla="*/ 476 w 476"/>
                      <a:gd name="connsiteY3" fmla="*/ 0 h 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6" h="190">
                        <a:moveTo>
                          <a:pt x="476" y="0"/>
                        </a:moveTo>
                        <a:cubicBezTo>
                          <a:pt x="286" y="95"/>
                          <a:pt x="95" y="95"/>
                          <a:pt x="0" y="191"/>
                        </a:cubicBezTo>
                        <a:cubicBezTo>
                          <a:pt x="95" y="191"/>
                          <a:pt x="190" y="95"/>
                          <a:pt x="286" y="95"/>
                        </a:cubicBezTo>
                        <a:cubicBezTo>
                          <a:pt x="381" y="95"/>
                          <a:pt x="381" y="0"/>
                          <a:pt x="476" y="0"/>
                        </a:cubicBezTo>
                        <a:close/>
                      </a:path>
                    </a:pathLst>
                  </a:custGeom>
                  <a:solidFill>
                    <a:srgbClr val="6D5A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0" name="任意多边形 23">
                    <a:extLst>
                      <a:ext uri="{FF2B5EF4-FFF2-40B4-BE49-F238E27FC236}">
                        <a16:creationId xmlns:a16="http://schemas.microsoft.com/office/drawing/2014/main" id="{B987A276-EABE-9D62-0B3B-D61339E6B06B}"/>
                      </a:ext>
                    </a:extLst>
                  </p:cNvPr>
                  <p:cNvSpPr/>
                  <p:nvPr/>
                </p:nvSpPr>
                <p:spPr>
                  <a:xfrm>
                    <a:off x="4274724" y="4322254"/>
                    <a:ext cx="9525" cy="9525"/>
                  </a:xfrm>
                  <a:custGeom>
                    <a:avLst/>
                    <a:gdLst>
                      <a:gd name="connsiteX0" fmla="*/ 0 w 9525"/>
                      <a:gd name="connsiteY0" fmla="*/ 0 h 9525"/>
                      <a:gd name="connsiteX1" fmla="*/ 0 w 9525"/>
                      <a:gd name="connsiteY1" fmla="*/ 0 h 9525"/>
                      <a:gd name="connsiteX2" fmla="*/ 0 w 9525"/>
                      <a:gd name="connsiteY2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D5A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123" name="组合 1122">
                  <a:extLst>
                    <a:ext uri="{FF2B5EF4-FFF2-40B4-BE49-F238E27FC236}">
                      <a16:creationId xmlns:a16="http://schemas.microsoft.com/office/drawing/2014/main" id="{3C66D046-5C15-F4B4-C58C-F10D0FEF3488}"/>
                    </a:ext>
                  </a:extLst>
                </p:cNvPr>
                <p:cNvGrpSpPr/>
                <p:nvPr/>
              </p:nvGrpSpPr>
              <p:grpSpPr>
                <a:xfrm>
                  <a:off x="4152804" y="4345670"/>
                  <a:ext cx="1677938" cy="921463"/>
                  <a:chOff x="4152804" y="4345670"/>
                  <a:chExt cx="1677938" cy="921463"/>
                </a:xfrm>
              </p:grpSpPr>
              <p:grpSp>
                <p:nvGrpSpPr>
                  <p:cNvPr id="1124" name="组合 1123">
                    <a:extLst>
                      <a:ext uri="{FF2B5EF4-FFF2-40B4-BE49-F238E27FC236}">
                        <a16:creationId xmlns:a16="http://schemas.microsoft.com/office/drawing/2014/main" id="{6EC0A3A7-D7E7-3989-E7F4-E31CA14E4399}"/>
                      </a:ext>
                    </a:extLst>
                  </p:cNvPr>
                  <p:cNvGrpSpPr/>
                  <p:nvPr/>
                </p:nvGrpSpPr>
                <p:grpSpPr>
                  <a:xfrm>
                    <a:off x="4152804" y="4961453"/>
                    <a:ext cx="427767" cy="305681"/>
                    <a:chOff x="4152804" y="4961453"/>
                    <a:chExt cx="427767" cy="305681"/>
                  </a:xfrm>
                </p:grpSpPr>
                <p:sp>
                  <p:nvSpPr>
                    <p:cNvPr id="1147" name="任意多边形 26">
                      <a:extLst>
                        <a:ext uri="{FF2B5EF4-FFF2-40B4-BE49-F238E27FC236}">
                          <a16:creationId xmlns:a16="http://schemas.microsoft.com/office/drawing/2014/main" id="{C6AF674E-AA34-A30E-3162-D19A725E91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53661" y="5045088"/>
                      <a:ext cx="72974" cy="91744"/>
                    </a:xfrm>
                    <a:custGeom>
                      <a:avLst/>
                      <a:gdLst>
                        <a:gd name="connsiteX0" fmla="*/ 71070 w 72974"/>
                        <a:gd name="connsiteY0" fmla="*/ 81838 h 91744"/>
                        <a:gd name="connsiteX1" fmla="*/ 70117 w 72974"/>
                        <a:gd name="connsiteY1" fmla="*/ 71837 h 91744"/>
                        <a:gd name="connsiteX2" fmla="*/ 69260 w 72974"/>
                        <a:gd name="connsiteY2" fmla="*/ 69837 h 91744"/>
                        <a:gd name="connsiteX3" fmla="*/ 72308 w 72974"/>
                        <a:gd name="connsiteY3" fmla="*/ 49644 h 91744"/>
                        <a:gd name="connsiteX4" fmla="*/ 72975 w 72974"/>
                        <a:gd name="connsiteY4" fmla="*/ 48882 h 91744"/>
                        <a:gd name="connsiteX5" fmla="*/ 64783 w 72974"/>
                        <a:gd name="connsiteY5" fmla="*/ 8115 h 91744"/>
                        <a:gd name="connsiteX6" fmla="*/ 39542 w 72974"/>
                        <a:gd name="connsiteY6" fmla="*/ 1352 h 91744"/>
                        <a:gd name="connsiteX7" fmla="*/ 9348 w 72974"/>
                        <a:gd name="connsiteY7" fmla="*/ 6210 h 91744"/>
                        <a:gd name="connsiteX8" fmla="*/ 2775 w 72974"/>
                        <a:gd name="connsiteY8" fmla="*/ 54692 h 91744"/>
                        <a:gd name="connsiteX9" fmla="*/ 16396 w 72974"/>
                        <a:gd name="connsiteY9" fmla="*/ 91744 h 91744"/>
                        <a:gd name="connsiteX10" fmla="*/ 71260 w 72974"/>
                        <a:gd name="connsiteY10" fmla="*/ 83743 h 91744"/>
                        <a:gd name="connsiteX11" fmla="*/ 71070 w 72974"/>
                        <a:gd name="connsiteY11" fmla="*/ 81838 h 91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2974" h="91744">
                          <a:moveTo>
                            <a:pt x="71070" y="81838"/>
                          </a:moveTo>
                          <a:cubicBezTo>
                            <a:pt x="70689" y="78505"/>
                            <a:pt x="70403" y="75171"/>
                            <a:pt x="70117" y="71837"/>
                          </a:cubicBezTo>
                          <a:cubicBezTo>
                            <a:pt x="69831" y="71170"/>
                            <a:pt x="69450" y="70504"/>
                            <a:pt x="69260" y="69837"/>
                          </a:cubicBezTo>
                          <a:cubicBezTo>
                            <a:pt x="67355" y="62883"/>
                            <a:pt x="68784" y="55740"/>
                            <a:pt x="72308" y="49644"/>
                          </a:cubicBezTo>
                          <a:cubicBezTo>
                            <a:pt x="72498" y="49358"/>
                            <a:pt x="72784" y="49167"/>
                            <a:pt x="72975" y="48882"/>
                          </a:cubicBezTo>
                          <a:cubicBezTo>
                            <a:pt x="70212" y="35356"/>
                            <a:pt x="67450" y="21736"/>
                            <a:pt x="64783" y="8115"/>
                          </a:cubicBezTo>
                          <a:cubicBezTo>
                            <a:pt x="56496" y="5257"/>
                            <a:pt x="48114" y="2971"/>
                            <a:pt x="39542" y="1352"/>
                          </a:cubicBezTo>
                          <a:cubicBezTo>
                            <a:pt x="29255" y="-648"/>
                            <a:pt x="17634" y="-1410"/>
                            <a:pt x="9348" y="6210"/>
                          </a:cubicBezTo>
                          <a:cubicBezTo>
                            <a:pt x="-2178" y="16878"/>
                            <a:pt x="-1320" y="37928"/>
                            <a:pt x="2775" y="54692"/>
                          </a:cubicBezTo>
                          <a:cubicBezTo>
                            <a:pt x="6014" y="67646"/>
                            <a:pt x="10681" y="80124"/>
                            <a:pt x="16396" y="91744"/>
                          </a:cubicBezTo>
                          <a:cubicBezTo>
                            <a:pt x="34398" y="86696"/>
                            <a:pt x="52686" y="83743"/>
                            <a:pt x="71260" y="83743"/>
                          </a:cubicBezTo>
                          <a:cubicBezTo>
                            <a:pt x="71165" y="82696"/>
                            <a:pt x="71070" y="81838"/>
                            <a:pt x="71070" y="81838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48" name="任意多边形 27">
                      <a:extLst>
                        <a:ext uri="{FF2B5EF4-FFF2-40B4-BE49-F238E27FC236}">
                          <a16:creationId xmlns:a16="http://schemas.microsoft.com/office/drawing/2014/main" id="{805756AC-3437-03B8-21CD-F89B7AE50A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4900" y="4961453"/>
                      <a:ext cx="425672" cy="248626"/>
                    </a:xfrm>
                    <a:custGeom>
                      <a:avLst/>
                      <a:gdLst>
                        <a:gd name="connsiteX0" fmla="*/ 305372 w 425672"/>
                        <a:gd name="connsiteY0" fmla="*/ 248436 h 248626"/>
                        <a:gd name="connsiteX1" fmla="*/ 314420 w 425672"/>
                        <a:gd name="connsiteY1" fmla="*/ 248626 h 248626"/>
                        <a:gd name="connsiteX2" fmla="*/ 320516 w 425672"/>
                        <a:gd name="connsiteY2" fmla="*/ 242816 h 248626"/>
                        <a:gd name="connsiteX3" fmla="*/ 363093 w 425672"/>
                        <a:gd name="connsiteY3" fmla="*/ 190905 h 248626"/>
                        <a:gd name="connsiteX4" fmla="*/ 355568 w 425672"/>
                        <a:gd name="connsiteY4" fmla="*/ 181856 h 248626"/>
                        <a:gd name="connsiteX5" fmla="*/ 353473 w 425672"/>
                        <a:gd name="connsiteY5" fmla="*/ 151471 h 248626"/>
                        <a:gd name="connsiteX6" fmla="*/ 384048 w 425672"/>
                        <a:gd name="connsiteY6" fmla="*/ 112228 h 248626"/>
                        <a:gd name="connsiteX7" fmla="*/ 417767 w 425672"/>
                        <a:gd name="connsiteY7" fmla="*/ 98131 h 248626"/>
                        <a:gd name="connsiteX8" fmla="*/ 425577 w 425672"/>
                        <a:gd name="connsiteY8" fmla="*/ 83272 h 248626"/>
                        <a:gd name="connsiteX9" fmla="*/ 425482 w 425672"/>
                        <a:gd name="connsiteY9" fmla="*/ 97083 h 248626"/>
                        <a:gd name="connsiteX10" fmla="*/ 425672 w 425672"/>
                        <a:gd name="connsiteY10" fmla="*/ 65080 h 248626"/>
                        <a:gd name="connsiteX11" fmla="*/ 423767 w 425672"/>
                        <a:gd name="connsiteY11" fmla="*/ 53935 h 248626"/>
                        <a:gd name="connsiteX12" fmla="*/ 415671 w 425672"/>
                        <a:gd name="connsiteY12" fmla="*/ 48125 h 248626"/>
                        <a:gd name="connsiteX13" fmla="*/ 355664 w 425672"/>
                        <a:gd name="connsiteY13" fmla="*/ 46125 h 248626"/>
                        <a:gd name="connsiteX14" fmla="*/ 302990 w 425672"/>
                        <a:gd name="connsiteY14" fmla="*/ 113466 h 248626"/>
                        <a:gd name="connsiteX15" fmla="*/ 251555 w 425672"/>
                        <a:gd name="connsiteY15" fmla="*/ 45363 h 248626"/>
                        <a:gd name="connsiteX16" fmla="*/ 199454 w 425672"/>
                        <a:gd name="connsiteY16" fmla="*/ 1072 h 248626"/>
                        <a:gd name="connsiteX17" fmla="*/ 165354 w 425672"/>
                        <a:gd name="connsiteY17" fmla="*/ 10501 h 248626"/>
                        <a:gd name="connsiteX18" fmla="*/ 158020 w 425672"/>
                        <a:gd name="connsiteY18" fmla="*/ 63365 h 248626"/>
                        <a:gd name="connsiteX19" fmla="*/ 163544 w 425672"/>
                        <a:gd name="connsiteY19" fmla="*/ 91654 h 248626"/>
                        <a:gd name="connsiteX20" fmla="*/ 171736 w 425672"/>
                        <a:gd name="connsiteY20" fmla="*/ 132421 h 248626"/>
                        <a:gd name="connsiteX21" fmla="*/ 198787 w 425672"/>
                        <a:gd name="connsiteY21" fmla="*/ 115086 h 248626"/>
                        <a:gd name="connsiteX22" fmla="*/ 207454 w 425672"/>
                        <a:gd name="connsiteY22" fmla="*/ 113086 h 248626"/>
                        <a:gd name="connsiteX23" fmla="*/ 226886 w 425672"/>
                        <a:gd name="connsiteY23" fmla="*/ 111562 h 248626"/>
                        <a:gd name="connsiteX24" fmla="*/ 253556 w 425672"/>
                        <a:gd name="connsiteY24" fmla="*/ 118610 h 248626"/>
                        <a:gd name="connsiteX25" fmla="*/ 265557 w 425672"/>
                        <a:gd name="connsiteY25" fmla="*/ 130897 h 248626"/>
                        <a:gd name="connsiteX26" fmla="*/ 268796 w 425672"/>
                        <a:gd name="connsiteY26" fmla="*/ 144994 h 248626"/>
                        <a:gd name="connsiteX27" fmla="*/ 268986 w 425672"/>
                        <a:gd name="connsiteY27" fmla="*/ 145661 h 248626"/>
                        <a:gd name="connsiteX28" fmla="*/ 266319 w 425672"/>
                        <a:gd name="connsiteY28" fmla="*/ 165187 h 248626"/>
                        <a:gd name="connsiteX29" fmla="*/ 295275 w 425672"/>
                        <a:gd name="connsiteY29" fmla="*/ 175093 h 248626"/>
                        <a:gd name="connsiteX30" fmla="*/ 290036 w 425672"/>
                        <a:gd name="connsiteY30" fmla="*/ 194048 h 248626"/>
                        <a:gd name="connsiteX31" fmla="*/ 223552 w 425672"/>
                        <a:gd name="connsiteY31" fmla="*/ 175379 h 248626"/>
                        <a:gd name="connsiteX32" fmla="*/ 217075 w 425672"/>
                        <a:gd name="connsiteY32" fmla="*/ 174522 h 248626"/>
                        <a:gd name="connsiteX33" fmla="*/ 203168 w 425672"/>
                        <a:gd name="connsiteY33" fmla="*/ 172903 h 248626"/>
                        <a:gd name="connsiteX34" fmla="*/ 195167 w 425672"/>
                        <a:gd name="connsiteY34" fmla="*/ 172141 h 248626"/>
                        <a:gd name="connsiteX35" fmla="*/ 186976 w 425672"/>
                        <a:gd name="connsiteY35" fmla="*/ 170902 h 248626"/>
                        <a:gd name="connsiteX36" fmla="*/ 186881 w 425672"/>
                        <a:gd name="connsiteY36" fmla="*/ 170902 h 248626"/>
                        <a:gd name="connsiteX37" fmla="*/ 170402 w 425672"/>
                        <a:gd name="connsiteY37" fmla="*/ 170236 h 248626"/>
                        <a:gd name="connsiteX38" fmla="*/ 170117 w 425672"/>
                        <a:gd name="connsiteY38" fmla="*/ 167473 h 248626"/>
                        <a:gd name="connsiteX39" fmla="*/ 115252 w 425672"/>
                        <a:gd name="connsiteY39" fmla="*/ 175474 h 248626"/>
                        <a:gd name="connsiteX40" fmla="*/ 23527 w 425672"/>
                        <a:gd name="connsiteY40" fmla="*/ 217480 h 248626"/>
                        <a:gd name="connsiteX41" fmla="*/ 15240 w 425672"/>
                        <a:gd name="connsiteY41" fmla="*/ 222718 h 248626"/>
                        <a:gd name="connsiteX42" fmla="*/ 0 w 425672"/>
                        <a:gd name="connsiteY42" fmla="*/ 243197 h 248626"/>
                        <a:gd name="connsiteX43" fmla="*/ 305372 w 425672"/>
                        <a:gd name="connsiteY43" fmla="*/ 248436 h 248626"/>
                        <a:gd name="connsiteX44" fmla="*/ 305372 w 425672"/>
                        <a:gd name="connsiteY44" fmla="*/ 248436 h 2486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425672" h="248626">
                          <a:moveTo>
                            <a:pt x="305372" y="248436"/>
                          </a:moveTo>
                          <a:cubicBezTo>
                            <a:pt x="308419" y="248531"/>
                            <a:pt x="311468" y="248531"/>
                            <a:pt x="314420" y="248626"/>
                          </a:cubicBezTo>
                          <a:cubicBezTo>
                            <a:pt x="316420" y="246626"/>
                            <a:pt x="318516" y="244816"/>
                            <a:pt x="320516" y="242816"/>
                          </a:cubicBezTo>
                          <a:cubicBezTo>
                            <a:pt x="336518" y="226528"/>
                            <a:pt x="350425" y="209098"/>
                            <a:pt x="363093" y="190905"/>
                          </a:cubicBezTo>
                          <a:cubicBezTo>
                            <a:pt x="360045" y="188428"/>
                            <a:pt x="357378" y="185380"/>
                            <a:pt x="355568" y="181856"/>
                          </a:cubicBezTo>
                          <a:cubicBezTo>
                            <a:pt x="350615" y="172426"/>
                            <a:pt x="349853" y="161473"/>
                            <a:pt x="353473" y="151471"/>
                          </a:cubicBezTo>
                          <a:cubicBezTo>
                            <a:pt x="359283" y="135469"/>
                            <a:pt x="370618" y="122325"/>
                            <a:pt x="384048" y="112228"/>
                          </a:cubicBezTo>
                          <a:cubicBezTo>
                            <a:pt x="394049" y="104704"/>
                            <a:pt x="405574" y="100132"/>
                            <a:pt x="417767" y="98131"/>
                          </a:cubicBezTo>
                          <a:cubicBezTo>
                            <a:pt x="420338" y="93178"/>
                            <a:pt x="423005" y="88225"/>
                            <a:pt x="425577" y="83272"/>
                          </a:cubicBezTo>
                          <a:cubicBezTo>
                            <a:pt x="425577" y="87844"/>
                            <a:pt x="425482" y="92416"/>
                            <a:pt x="425482" y="97083"/>
                          </a:cubicBezTo>
                          <a:cubicBezTo>
                            <a:pt x="425577" y="86416"/>
                            <a:pt x="425577" y="75748"/>
                            <a:pt x="425672" y="65080"/>
                          </a:cubicBezTo>
                          <a:cubicBezTo>
                            <a:pt x="425672" y="61270"/>
                            <a:pt x="425672" y="57079"/>
                            <a:pt x="423767" y="53935"/>
                          </a:cubicBezTo>
                          <a:cubicBezTo>
                            <a:pt x="421957" y="50887"/>
                            <a:pt x="418719" y="49363"/>
                            <a:pt x="415671" y="48125"/>
                          </a:cubicBezTo>
                          <a:cubicBezTo>
                            <a:pt x="396335" y="40315"/>
                            <a:pt x="374618" y="37362"/>
                            <a:pt x="355664" y="46125"/>
                          </a:cubicBezTo>
                          <a:cubicBezTo>
                            <a:pt x="330803" y="57745"/>
                            <a:pt x="315944" y="86511"/>
                            <a:pt x="302990" y="113466"/>
                          </a:cubicBezTo>
                          <a:cubicBezTo>
                            <a:pt x="285845" y="90797"/>
                            <a:pt x="268700" y="68032"/>
                            <a:pt x="251555" y="45363"/>
                          </a:cubicBezTo>
                          <a:cubicBezTo>
                            <a:pt x="237173" y="26313"/>
                            <a:pt x="221742" y="6406"/>
                            <a:pt x="199454" y="1072"/>
                          </a:cubicBezTo>
                          <a:cubicBezTo>
                            <a:pt x="187357" y="-1786"/>
                            <a:pt x="174498" y="976"/>
                            <a:pt x="165354" y="10501"/>
                          </a:cubicBezTo>
                          <a:cubicBezTo>
                            <a:pt x="151448" y="25170"/>
                            <a:pt x="154591" y="45268"/>
                            <a:pt x="158020" y="63365"/>
                          </a:cubicBezTo>
                          <a:cubicBezTo>
                            <a:pt x="159829" y="72795"/>
                            <a:pt x="161735" y="82224"/>
                            <a:pt x="163544" y="91654"/>
                          </a:cubicBezTo>
                          <a:cubicBezTo>
                            <a:pt x="166211" y="105275"/>
                            <a:pt x="168878" y="118800"/>
                            <a:pt x="171736" y="132421"/>
                          </a:cubicBezTo>
                          <a:cubicBezTo>
                            <a:pt x="177737" y="122991"/>
                            <a:pt x="188404" y="118134"/>
                            <a:pt x="198787" y="115086"/>
                          </a:cubicBezTo>
                          <a:cubicBezTo>
                            <a:pt x="201549" y="114229"/>
                            <a:pt x="204502" y="113657"/>
                            <a:pt x="207454" y="113086"/>
                          </a:cubicBezTo>
                          <a:cubicBezTo>
                            <a:pt x="213836" y="111847"/>
                            <a:pt x="220504" y="111276"/>
                            <a:pt x="226886" y="111562"/>
                          </a:cubicBezTo>
                          <a:cubicBezTo>
                            <a:pt x="236029" y="111943"/>
                            <a:pt x="245650" y="113466"/>
                            <a:pt x="253556" y="118610"/>
                          </a:cubicBezTo>
                          <a:cubicBezTo>
                            <a:pt x="258413" y="121753"/>
                            <a:pt x="262795" y="125754"/>
                            <a:pt x="265557" y="130897"/>
                          </a:cubicBezTo>
                          <a:cubicBezTo>
                            <a:pt x="268034" y="135565"/>
                            <a:pt x="268891" y="140137"/>
                            <a:pt x="268796" y="144994"/>
                          </a:cubicBezTo>
                          <a:cubicBezTo>
                            <a:pt x="268796" y="145185"/>
                            <a:pt x="268891" y="145375"/>
                            <a:pt x="268986" y="145661"/>
                          </a:cubicBezTo>
                          <a:cubicBezTo>
                            <a:pt x="270319" y="152519"/>
                            <a:pt x="269558" y="159377"/>
                            <a:pt x="266319" y="165187"/>
                          </a:cubicBezTo>
                          <a:cubicBezTo>
                            <a:pt x="276130" y="168045"/>
                            <a:pt x="285845" y="171379"/>
                            <a:pt x="295275" y="175093"/>
                          </a:cubicBezTo>
                          <a:cubicBezTo>
                            <a:pt x="306991" y="179665"/>
                            <a:pt x="301847" y="198715"/>
                            <a:pt x="290036" y="194048"/>
                          </a:cubicBezTo>
                          <a:cubicBezTo>
                            <a:pt x="268510" y="185571"/>
                            <a:pt x="246221" y="179380"/>
                            <a:pt x="223552" y="175379"/>
                          </a:cubicBezTo>
                          <a:cubicBezTo>
                            <a:pt x="221361" y="175093"/>
                            <a:pt x="219266" y="174808"/>
                            <a:pt x="217075" y="174522"/>
                          </a:cubicBezTo>
                          <a:cubicBezTo>
                            <a:pt x="212408" y="173950"/>
                            <a:pt x="207836" y="173474"/>
                            <a:pt x="203168" y="172903"/>
                          </a:cubicBezTo>
                          <a:cubicBezTo>
                            <a:pt x="200596" y="172617"/>
                            <a:pt x="197834" y="172426"/>
                            <a:pt x="195167" y="172141"/>
                          </a:cubicBezTo>
                          <a:cubicBezTo>
                            <a:pt x="192405" y="171855"/>
                            <a:pt x="189643" y="171474"/>
                            <a:pt x="186976" y="170902"/>
                          </a:cubicBezTo>
                          <a:cubicBezTo>
                            <a:pt x="186976" y="170902"/>
                            <a:pt x="186881" y="170902"/>
                            <a:pt x="186881" y="170902"/>
                          </a:cubicBezTo>
                          <a:cubicBezTo>
                            <a:pt x="181356" y="170521"/>
                            <a:pt x="175927" y="170331"/>
                            <a:pt x="170402" y="170236"/>
                          </a:cubicBezTo>
                          <a:cubicBezTo>
                            <a:pt x="170307" y="169283"/>
                            <a:pt x="170212" y="168235"/>
                            <a:pt x="170117" y="167473"/>
                          </a:cubicBezTo>
                          <a:cubicBezTo>
                            <a:pt x="151638" y="167473"/>
                            <a:pt x="133255" y="170426"/>
                            <a:pt x="115252" y="175474"/>
                          </a:cubicBezTo>
                          <a:cubicBezTo>
                            <a:pt x="83439" y="184333"/>
                            <a:pt x="52578" y="199858"/>
                            <a:pt x="23527" y="217480"/>
                          </a:cubicBezTo>
                          <a:cubicBezTo>
                            <a:pt x="20765" y="219194"/>
                            <a:pt x="18002" y="220908"/>
                            <a:pt x="15240" y="222718"/>
                          </a:cubicBezTo>
                          <a:cubicBezTo>
                            <a:pt x="7429" y="227766"/>
                            <a:pt x="2477" y="235101"/>
                            <a:pt x="0" y="243197"/>
                          </a:cubicBezTo>
                          <a:cubicBezTo>
                            <a:pt x="101727" y="244340"/>
                            <a:pt x="203549" y="246245"/>
                            <a:pt x="305372" y="248436"/>
                          </a:cubicBezTo>
                          <a:lnTo>
                            <a:pt x="305372" y="248436"/>
                          </a:ln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49" name="任意多边形 28">
                      <a:extLst>
                        <a:ext uri="{FF2B5EF4-FFF2-40B4-BE49-F238E27FC236}">
                          <a16:creationId xmlns:a16="http://schemas.microsoft.com/office/drawing/2014/main" id="{0447B678-6024-8BD2-F98D-5BE9F168EA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5979" y="5266943"/>
                      <a:ext cx="51244" cy="190"/>
                    </a:xfrm>
                    <a:custGeom>
                      <a:avLst/>
                      <a:gdLst>
                        <a:gd name="connsiteX0" fmla="*/ 0 w 51244"/>
                        <a:gd name="connsiteY0" fmla="*/ 0 h 190"/>
                        <a:gd name="connsiteX1" fmla="*/ 51244 w 51244"/>
                        <a:gd name="connsiteY1" fmla="*/ 191 h 190"/>
                        <a:gd name="connsiteX2" fmla="*/ 51244 w 51244"/>
                        <a:gd name="connsiteY2" fmla="*/ 191 h 190"/>
                        <a:gd name="connsiteX3" fmla="*/ 0 w 51244"/>
                        <a:gd name="connsiteY3" fmla="*/ 0 h 1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244" h="190">
                          <a:moveTo>
                            <a:pt x="0" y="0"/>
                          </a:moveTo>
                          <a:cubicBezTo>
                            <a:pt x="17050" y="191"/>
                            <a:pt x="34195" y="191"/>
                            <a:pt x="51244" y="191"/>
                          </a:cubicBezTo>
                          <a:cubicBezTo>
                            <a:pt x="51244" y="191"/>
                            <a:pt x="51244" y="191"/>
                            <a:pt x="51244" y="191"/>
                          </a:cubicBezTo>
                          <a:cubicBezTo>
                            <a:pt x="34195" y="191"/>
                            <a:pt x="17050" y="191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50" name="任意多边形 29">
                      <a:extLst>
                        <a:ext uri="{FF2B5EF4-FFF2-40B4-BE49-F238E27FC236}">
                          <a16:creationId xmlns:a16="http://schemas.microsoft.com/office/drawing/2014/main" id="{14E1C01C-62A1-0770-9640-FD00E74F89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4808" y="5257514"/>
                      <a:ext cx="132492" cy="7239"/>
                    </a:xfrm>
                    <a:custGeom>
                      <a:avLst/>
                      <a:gdLst>
                        <a:gd name="connsiteX0" fmla="*/ 0 w 132492"/>
                        <a:gd name="connsiteY0" fmla="*/ 0 h 7239"/>
                        <a:gd name="connsiteX1" fmla="*/ 0 w 132492"/>
                        <a:gd name="connsiteY1" fmla="*/ 0 h 7239"/>
                        <a:gd name="connsiteX2" fmla="*/ 132493 w 132492"/>
                        <a:gd name="connsiteY2" fmla="*/ 7239 h 7239"/>
                        <a:gd name="connsiteX3" fmla="*/ 0 w 132492"/>
                        <a:gd name="connsiteY3" fmla="*/ 0 h 7239"/>
                        <a:gd name="connsiteX4" fmla="*/ 0 w 132492"/>
                        <a:gd name="connsiteY4" fmla="*/ 0 h 7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2492" h="7239">
                          <a:moveTo>
                            <a:pt x="0" y="0"/>
                          </a:moveTo>
                          <a:cubicBezTo>
                            <a:pt x="95" y="0"/>
                            <a:pt x="95" y="0"/>
                            <a:pt x="0" y="0"/>
                          </a:cubicBezTo>
                          <a:cubicBezTo>
                            <a:pt x="44101" y="3238"/>
                            <a:pt x="88297" y="5715"/>
                            <a:pt x="132493" y="7239"/>
                          </a:cubicBezTo>
                          <a:cubicBezTo>
                            <a:pt x="88392" y="5715"/>
                            <a:pt x="44196" y="3238"/>
                            <a:pt x="0" y="0"/>
                          </a:cubicBezTo>
                          <a:cubicBezTo>
                            <a:pt x="95" y="0"/>
                            <a:pt x="95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51" name="任意多边形 30">
                      <a:extLst>
                        <a:ext uri="{FF2B5EF4-FFF2-40B4-BE49-F238E27FC236}">
                          <a16:creationId xmlns:a16="http://schemas.microsoft.com/office/drawing/2014/main" id="{AA6B1B2B-9E33-05C0-D871-D1DECEE033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2804" y="5218461"/>
                      <a:ext cx="1428" cy="10858"/>
                    </a:xfrm>
                    <a:custGeom>
                      <a:avLst/>
                      <a:gdLst>
                        <a:gd name="connsiteX0" fmla="*/ 1429 w 1428"/>
                        <a:gd name="connsiteY0" fmla="*/ 10859 h 10858"/>
                        <a:gd name="connsiteX1" fmla="*/ 0 w 1428"/>
                        <a:gd name="connsiteY1" fmla="*/ 0 h 10858"/>
                        <a:gd name="connsiteX2" fmla="*/ 1429 w 1428"/>
                        <a:gd name="connsiteY2" fmla="*/ 10859 h 10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28" h="10858">
                          <a:moveTo>
                            <a:pt x="1429" y="10859"/>
                          </a:moveTo>
                          <a:cubicBezTo>
                            <a:pt x="572" y="7334"/>
                            <a:pt x="0" y="3715"/>
                            <a:pt x="0" y="0"/>
                          </a:cubicBezTo>
                          <a:cubicBezTo>
                            <a:pt x="95" y="3715"/>
                            <a:pt x="572" y="7334"/>
                            <a:pt x="1429" y="10859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52" name="任意多边形 31">
                      <a:extLst>
                        <a:ext uri="{FF2B5EF4-FFF2-40B4-BE49-F238E27FC236}">
                          <a16:creationId xmlns:a16="http://schemas.microsoft.com/office/drawing/2014/main" id="{B5AEE86B-59A7-B8FE-1FA7-8E10B2543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74178" y="5265610"/>
                      <a:ext cx="69723" cy="1333"/>
                    </a:xfrm>
                    <a:custGeom>
                      <a:avLst/>
                      <a:gdLst>
                        <a:gd name="connsiteX0" fmla="*/ 0 w 69723"/>
                        <a:gd name="connsiteY0" fmla="*/ 1333 h 1333"/>
                        <a:gd name="connsiteX1" fmla="*/ 0 w 69723"/>
                        <a:gd name="connsiteY1" fmla="*/ 1333 h 1333"/>
                        <a:gd name="connsiteX2" fmla="*/ 64199 w 69723"/>
                        <a:gd name="connsiteY2" fmla="*/ 286 h 1333"/>
                        <a:gd name="connsiteX3" fmla="*/ 69723 w 69723"/>
                        <a:gd name="connsiteY3" fmla="*/ 0 h 1333"/>
                        <a:gd name="connsiteX4" fmla="*/ 64199 w 69723"/>
                        <a:gd name="connsiteY4" fmla="*/ 286 h 1333"/>
                        <a:gd name="connsiteX5" fmla="*/ 0 w 69723"/>
                        <a:gd name="connsiteY5" fmla="*/ 1333 h 13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23" h="1333">
                          <a:moveTo>
                            <a:pt x="0" y="1333"/>
                          </a:moveTo>
                          <a:cubicBezTo>
                            <a:pt x="0" y="1333"/>
                            <a:pt x="0" y="1333"/>
                            <a:pt x="0" y="1333"/>
                          </a:cubicBezTo>
                          <a:cubicBezTo>
                            <a:pt x="21336" y="1143"/>
                            <a:pt x="42767" y="857"/>
                            <a:pt x="64199" y="286"/>
                          </a:cubicBezTo>
                          <a:cubicBezTo>
                            <a:pt x="66008" y="286"/>
                            <a:pt x="67913" y="190"/>
                            <a:pt x="69723" y="0"/>
                          </a:cubicBezTo>
                          <a:cubicBezTo>
                            <a:pt x="67818" y="95"/>
                            <a:pt x="66008" y="190"/>
                            <a:pt x="64199" y="286"/>
                          </a:cubicBezTo>
                          <a:cubicBezTo>
                            <a:pt x="42863" y="857"/>
                            <a:pt x="21431" y="1143"/>
                            <a:pt x="0" y="1333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53" name="任意多边形 32">
                      <a:extLst>
                        <a:ext uri="{FF2B5EF4-FFF2-40B4-BE49-F238E27FC236}">
                          <a16:creationId xmlns:a16="http://schemas.microsoft.com/office/drawing/2014/main" id="{4DB107E3-F53A-2B0D-791B-98308304E2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8938" y="5267039"/>
                      <a:ext cx="5238" cy="9525"/>
                    </a:xfrm>
                    <a:custGeom>
                      <a:avLst/>
                      <a:gdLst>
                        <a:gd name="connsiteX0" fmla="*/ 0 w 5238"/>
                        <a:gd name="connsiteY0" fmla="*/ 0 h 9525"/>
                        <a:gd name="connsiteX1" fmla="*/ 0 w 5238"/>
                        <a:gd name="connsiteY1" fmla="*/ 0 h 9525"/>
                        <a:gd name="connsiteX2" fmla="*/ 5239 w 5238"/>
                        <a:gd name="connsiteY2" fmla="*/ 0 h 9525"/>
                        <a:gd name="connsiteX3" fmla="*/ 5143 w 5238"/>
                        <a:gd name="connsiteY3" fmla="*/ 0 h 9525"/>
                        <a:gd name="connsiteX4" fmla="*/ 0 w 5238"/>
                        <a:gd name="connsiteY4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238" h="9525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1714" y="0"/>
                            <a:pt x="3429" y="0"/>
                            <a:pt x="5239" y="0"/>
                          </a:cubicBezTo>
                          <a:cubicBezTo>
                            <a:pt x="5239" y="0"/>
                            <a:pt x="5239" y="0"/>
                            <a:pt x="5143" y="0"/>
                          </a:cubicBezTo>
                          <a:cubicBezTo>
                            <a:pt x="3524" y="0"/>
                            <a:pt x="1714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54" name="任意多边形 33">
                      <a:extLst>
                        <a:ext uri="{FF2B5EF4-FFF2-40B4-BE49-F238E27FC236}">
                          <a16:creationId xmlns:a16="http://schemas.microsoft.com/office/drawing/2014/main" id="{AFD0410D-4E01-1522-AE85-1D156CE15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72666" y="5044630"/>
                      <a:ext cx="7810" cy="14858"/>
                    </a:xfrm>
                    <a:custGeom>
                      <a:avLst/>
                      <a:gdLst>
                        <a:gd name="connsiteX0" fmla="*/ 0 w 7810"/>
                        <a:gd name="connsiteY0" fmla="*/ 14859 h 14858"/>
                        <a:gd name="connsiteX1" fmla="*/ 7715 w 7810"/>
                        <a:gd name="connsiteY1" fmla="*/ 13811 h 14858"/>
                        <a:gd name="connsiteX2" fmla="*/ 7810 w 7810"/>
                        <a:gd name="connsiteY2" fmla="*/ 0 h 14858"/>
                        <a:gd name="connsiteX3" fmla="*/ 0 w 7810"/>
                        <a:gd name="connsiteY3" fmla="*/ 14859 h 14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810" h="14858">
                          <a:moveTo>
                            <a:pt x="0" y="14859"/>
                          </a:moveTo>
                          <a:cubicBezTo>
                            <a:pt x="2572" y="14383"/>
                            <a:pt x="5143" y="14002"/>
                            <a:pt x="7715" y="13811"/>
                          </a:cubicBezTo>
                          <a:cubicBezTo>
                            <a:pt x="7715" y="9239"/>
                            <a:pt x="7810" y="4667"/>
                            <a:pt x="7810" y="0"/>
                          </a:cubicBezTo>
                          <a:cubicBezTo>
                            <a:pt x="5239" y="5048"/>
                            <a:pt x="2667" y="9906"/>
                            <a:pt x="0" y="14859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55" name="任意多边形 34">
                      <a:extLst>
                        <a:ext uri="{FF2B5EF4-FFF2-40B4-BE49-F238E27FC236}">
                          <a16:creationId xmlns:a16="http://schemas.microsoft.com/office/drawing/2014/main" id="{7D14784C-6918-D0A6-C30D-B1DF9FF63E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320" y="5149310"/>
                      <a:ext cx="110585" cy="63246"/>
                    </a:xfrm>
                    <a:custGeom>
                      <a:avLst/>
                      <a:gdLst>
                        <a:gd name="connsiteX0" fmla="*/ 96107 w 110585"/>
                        <a:gd name="connsiteY0" fmla="*/ 3905 h 63246"/>
                        <a:gd name="connsiteX1" fmla="*/ 69056 w 110585"/>
                        <a:gd name="connsiteY1" fmla="*/ 10097 h 63246"/>
                        <a:gd name="connsiteX2" fmla="*/ 48673 w 110585"/>
                        <a:gd name="connsiteY2" fmla="*/ 3143 h 63246"/>
                        <a:gd name="connsiteX3" fmla="*/ 6096 w 110585"/>
                        <a:gd name="connsiteY3" fmla="*/ 55055 h 63246"/>
                        <a:gd name="connsiteX4" fmla="*/ 0 w 110585"/>
                        <a:gd name="connsiteY4" fmla="*/ 60865 h 63246"/>
                        <a:gd name="connsiteX5" fmla="*/ 110204 w 110585"/>
                        <a:gd name="connsiteY5" fmla="*/ 63246 h 63246"/>
                        <a:gd name="connsiteX6" fmla="*/ 110585 w 110585"/>
                        <a:gd name="connsiteY6" fmla="*/ 0 h 63246"/>
                        <a:gd name="connsiteX7" fmla="*/ 107918 w 110585"/>
                        <a:gd name="connsiteY7" fmla="*/ 667 h 63246"/>
                        <a:gd name="connsiteX8" fmla="*/ 96107 w 110585"/>
                        <a:gd name="connsiteY8" fmla="*/ 3905 h 632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0585" h="63246">
                          <a:moveTo>
                            <a:pt x="96107" y="3905"/>
                          </a:moveTo>
                          <a:cubicBezTo>
                            <a:pt x="87344" y="6191"/>
                            <a:pt x="78200" y="9620"/>
                            <a:pt x="69056" y="10097"/>
                          </a:cubicBezTo>
                          <a:cubicBezTo>
                            <a:pt x="61722" y="10478"/>
                            <a:pt x="54388" y="7811"/>
                            <a:pt x="48673" y="3143"/>
                          </a:cubicBezTo>
                          <a:cubicBezTo>
                            <a:pt x="36004" y="21336"/>
                            <a:pt x="22098" y="38862"/>
                            <a:pt x="6096" y="55055"/>
                          </a:cubicBezTo>
                          <a:cubicBezTo>
                            <a:pt x="4096" y="57055"/>
                            <a:pt x="2000" y="58865"/>
                            <a:pt x="0" y="60865"/>
                          </a:cubicBezTo>
                          <a:cubicBezTo>
                            <a:pt x="36767" y="61627"/>
                            <a:pt x="73533" y="62389"/>
                            <a:pt x="110204" y="63246"/>
                          </a:cubicBezTo>
                          <a:cubicBezTo>
                            <a:pt x="110300" y="42196"/>
                            <a:pt x="110490" y="21146"/>
                            <a:pt x="110585" y="0"/>
                          </a:cubicBezTo>
                          <a:cubicBezTo>
                            <a:pt x="109728" y="191"/>
                            <a:pt x="108775" y="476"/>
                            <a:pt x="107918" y="667"/>
                          </a:cubicBezTo>
                          <a:lnTo>
                            <a:pt x="96107" y="3905"/>
                          </a:ln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56" name="任意多边形 35">
                      <a:extLst>
                        <a:ext uri="{FF2B5EF4-FFF2-40B4-BE49-F238E27FC236}">
                          <a16:creationId xmlns:a16="http://schemas.microsoft.com/office/drawing/2014/main" id="{32976465-1006-1479-D5F9-6D4F6E8DFA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4176" y="5266943"/>
                      <a:ext cx="10096" cy="95"/>
                    </a:xfrm>
                    <a:custGeom>
                      <a:avLst/>
                      <a:gdLst>
                        <a:gd name="connsiteX0" fmla="*/ 0 w 10096"/>
                        <a:gd name="connsiteY0" fmla="*/ 95 h 95"/>
                        <a:gd name="connsiteX1" fmla="*/ 0 w 10096"/>
                        <a:gd name="connsiteY1" fmla="*/ 95 h 95"/>
                        <a:gd name="connsiteX2" fmla="*/ 10001 w 10096"/>
                        <a:gd name="connsiteY2" fmla="*/ 0 h 95"/>
                        <a:gd name="connsiteX3" fmla="*/ 10097 w 10096"/>
                        <a:gd name="connsiteY3" fmla="*/ 0 h 95"/>
                        <a:gd name="connsiteX4" fmla="*/ 0 w 10096"/>
                        <a:gd name="connsiteY4" fmla="*/ 95 h 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96" h="95">
                          <a:moveTo>
                            <a:pt x="0" y="95"/>
                          </a:moveTo>
                          <a:cubicBezTo>
                            <a:pt x="0" y="95"/>
                            <a:pt x="0" y="95"/>
                            <a:pt x="0" y="95"/>
                          </a:cubicBezTo>
                          <a:cubicBezTo>
                            <a:pt x="3334" y="95"/>
                            <a:pt x="6668" y="95"/>
                            <a:pt x="10001" y="0"/>
                          </a:cubicBezTo>
                          <a:cubicBezTo>
                            <a:pt x="10001" y="0"/>
                            <a:pt x="10001" y="0"/>
                            <a:pt x="10097" y="0"/>
                          </a:cubicBezTo>
                          <a:cubicBezTo>
                            <a:pt x="6668" y="0"/>
                            <a:pt x="3334" y="95"/>
                            <a:pt x="0" y="95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57" name="任意多边形 36">
                      <a:extLst>
                        <a:ext uri="{FF2B5EF4-FFF2-40B4-BE49-F238E27FC236}">
                          <a16:creationId xmlns:a16="http://schemas.microsoft.com/office/drawing/2014/main" id="{246A6942-4DD1-7E34-44A3-8E323A259D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2900" y="5204555"/>
                      <a:ext cx="307276" cy="62007"/>
                    </a:xfrm>
                    <a:custGeom>
                      <a:avLst/>
                      <a:gdLst>
                        <a:gd name="connsiteX0" fmla="*/ 1905 w 307276"/>
                        <a:gd name="connsiteY0" fmla="*/ 0 h 62007"/>
                        <a:gd name="connsiteX1" fmla="*/ 1905 w 307276"/>
                        <a:gd name="connsiteY1" fmla="*/ 0 h 62007"/>
                        <a:gd name="connsiteX2" fmla="*/ 286 w 307276"/>
                        <a:gd name="connsiteY2" fmla="*/ 8096 h 62007"/>
                        <a:gd name="connsiteX3" fmla="*/ 190 w 307276"/>
                        <a:gd name="connsiteY3" fmla="*/ 8954 h 62007"/>
                        <a:gd name="connsiteX4" fmla="*/ 0 w 307276"/>
                        <a:gd name="connsiteY4" fmla="*/ 12668 h 62007"/>
                        <a:gd name="connsiteX5" fmla="*/ 0 w 307276"/>
                        <a:gd name="connsiteY5" fmla="*/ 14002 h 62007"/>
                        <a:gd name="connsiteX6" fmla="*/ 1429 w 307276"/>
                        <a:gd name="connsiteY6" fmla="*/ 24860 h 62007"/>
                        <a:gd name="connsiteX7" fmla="*/ 2000 w 307276"/>
                        <a:gd name="connsiteY7" fmla="*/ 26956 h 62007"/>
                        <a:gd name="connsiteX8" fmla="*/ 2858 w 307276"/>
                        <a:gd name="connsiteY8" fmla="*/ 29623 h 62007"/>
                        <a:gd name="connsiteX9" fmla="*/ 3905 w 307276"/>
                        <a:gd name="connsiteY9" fmla="*/ 32099 h 62007"/>
                        <a:gd name="connsiteX10" fmla="*/ 4858 w 307276"/>
                        <a:gd name="connsiteY10" fmla="*/ 34195 h 62007"/>
                        <a:gd name="connsiteX11" fmla="*/ 7239 w 307276"/>
                        <a:gd name="connsiteY11" fmla="*/ 38290 h 62007"/>
                        <a:gd name="connsiteX12" fmla="*/ 8287 w 307276"/>
                        <a:gd name="connsiteY12" fmla="*/ 39719 h 62007"/>
                        <a:gd name="connsiteX13" fmla="*/ 10477 w 307276"/>
                        <a:gd name="connsiteY13" fmla="*/ 42386 h 62007"/>
                        <a:gd name="connsiteX14" fmla="*/ 11716 w 307276"/>
                        <a:gd name="connsiteY14" fmla="*/ 43720 h 62007"/>
                        <a:gd name="connsiteX15" fmla="*/ 14859 w 307276"/>
                        <a:gd name="connsiteY15" fmla="*/ 46482 h 62007"/>
                        <a:gd name="connsiteX16" fmla="*/ 15526 w 307276"/>
                        <a:gd name="connsiteY16" fmla="*/ 47054 h 62007"/>
                        <a:gd name="connsiteX17" fmla="*/ 19907 w 307276"/>
                        <a:gd name="connsiteY17" fmla="*/ 49721 h 62007"/>
                        <a:gd name="connsiteX18" fmla="*/ 21241 w 307276"/>
                        <a:gd name="connsiteY18" fmla="*/ 50292 h 62007"/>
                        <a:gd name="connsiteX19" fmla="*/ 24956 w 307276"/>
                        <a:gd name="connsiteY19" fmla="*/ 51721 h 62007"/>
                        <a:gd name="connsiteX20" fmla="*/ 26479 w 307276"/>
                        <a:gd name="connsiteY20" fmla="*/ 52197 h 62007"/>
                        <a:gd name="connsiteX21" fmla="*/ 31909 w 307276"/>
                        <a:gd name="connsiteY21" fmla="*/ 53149 h 62007"/>
                        <a:gd name="connsiteX22" fmla="*/ 31909 w 307276"/>
                        <a:gd name="connsiteY22" fmla="*/ 53149 h 62007"/>
                        <a:gd name="connsiteX23" fmla="*/ 164402 w 307276"/>
                        <a:gd name="connsiteY23" fmla="*/ 60388 h 62007"/>
                        <a:gd name="connsiteX24" fmla="*/ 224123 w 307276"/>
                        <a:gd name="connsiteY24" fmla="*/ 62008 h 62007"/>
                        <a:gd name="connsiteX25" fmla="*/ 307276 w 307276"/>
                        <a:gd name="connsiteY25" fmla="*/ 5524 h 62007"/>
                        <a:gd name="connsiteX26" fmla="*/ 1905 w 307276"/>
                        <a:gd name="connsiteY26" fmla="*/ 0 h 62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07276" h="62007">
                          <a:moveTo>
                            <a:pt x="1905" y="0"/>
                          </a:moveTo>
                          <a:cubicBezTo>
                            <a:pt x="1905" y="0"/>
                            <a:pt x="1905" y="0"/>
                            <a:pt x="1905" y="0"/>
                          </a:cubicBezTo>
                          <a:cubicBezTo>
                            <a:pt x="1048" y="2667"/>
                            <a:pt x="571" y="5334"/>
                            <a:pt x="286" y="8096"/>
                          </a:cubicBezTo>
                          <a:cubicBezTo>
                            <a:pt x="286" y="8382"/>
                            <a:pt x="190" y="8668"/>
                            <a:pt x="190" y="8954"/>
                          </a:cubicBezTo>
                          <a:cubicBezTo>
                            <a:pt x="95" y="10192"/>
                            <a:pt x="0" y="11430"/>
                            <a:pt x="0" y="12668"/>
                          </a:cubicBezTo>
                          <a:cubicBezTo>
                            <a:pt x="0" y="13145"/>
                            <a:pt x="0" y="13621"/>
                            <a:pt x="0" y="14002"/>
                          </a:cubicBezTo>
                          <a:cubicBezTo>
                            <a:pt x="95" y="17621"/>
                            <a:pt x="571" y="21336"/>
                            <a:pt x="1429" y="24860"/>
                          </a:cubicBezTo>
                          <a:cubicBezTo>
                            <a:pt x="1619" y="25527"/>
                            <a:pt x="1810" y="26289"/>
                            <a:pt x="2000" y="26956"/>
                          </a:cubicBezTo>
                          <a:cubicBezTo>
                            <a:pt x="2286" y="27813"/>
                            <a:pt x="2572" y="28765"/>
                            <a:pt x="2858" y="29623"/>
                          </a:cubicBezTo>
                          <a:cubicBezTo>
                            <a:pt x="3143" y="30480"/>
                            <a:pt x="3524" y="31337"/>
                            <a:pt x="3905" y="32099"/>
                          </a:cubicBezTo>
                          <a:cubicBezTo>
                            <a:pt x="4191" y="32766"/>
                            <a:pt x="4477" y="33528"/>
                            <a:pt x="4858" y="34195"/>
                          </a:cubicBezTo>
                          <a:cubicBezTo>
                            <a:pt x="5620" y="35623"/>
                            <a:pt x="6382" y="36957"/>
                            <a:pt x="7239" y="38290"/>
                          </a:cubicBezTo>
                          <a:cubicBezTo>
                            <a:pt x="7620" y="38767"/>
                            <a:pt x="8001" y="39243"/>
                            <a:pt x="8287" y="39719"/>
                          </a:cubicBezTo>
                          <a:cubicBezTo>
                            <a:pt x="8954" y="40672"/>
                            <a:pt x="9715" y="41529"/>
                            <a:pt x="10477" y="42386"/>
                          </a:cubicBezTo>
                          <a:cubicBezTo>
                            <a:pt x="10858" y="42863"/>
                            <a:pt x="11335" y="43244"/>
                            <a:pt x="11716" y="43720"/>
                          </a:cubicBezTo>
                          <a:cubicBezTo>
                            <a:pt x="12668" y="44672"/>
                            <a:pt x="13716" y="45625"/>
                            <a:pt x="14859" y="46482"/>
                          </a:cubicBezTo>
                          <a:cubicBezTo>
                            <a:pt x="15145" y="46672"/>
                            <a:pt x="15335" y="46863"/>
                            <a:pt x="15526" y="47054"/>
                          </a:cubicBezTo>
                          <a:cubicBezTo>
                            <a:pt x="16859" y="48006"/>
                            <a:pt x="18383" y="48958"/>
                            <a:pt x="19907" y="49721"/>
                          </a:cubicBezTo>
                          <a:cubicBezTo>
                            <a:pt x="20288" y="49911"/>
                            <a:pt x="20765" y="50102"/>
                            <a:pt x="21241" y="50292"/>
                          </a:cubicBezTo>
                          <a:cubicBezTo>
                            <a:pt x="22479" y="50863"/>
                            <a:pt x="23717" y="51340"/>
                            <a:pt x="24956" y="51721"/>
                          </a:cubicBezTo>
                          <a:cubicBezTo>
                            <a:pt x="25432" y="51911"/>
                            <a:pt x="25908" y="52006"/>
                            <a:pt x="26479" y="52197"/>
                          </a:cubicBezTo>
                          <a:cubicBezTo>
                            <a:pt x="28194" y="52673"/>
                            <a:pt x="30004" y="52959"/>
                            <a:pt x="31909" y="53149"/>
                          </a:cubicBezTo>
                          <a:cubicBezTo>
                            <a:pt x="31909" y="53149"/>
                            <a:pt x="31909" y="53149"/>
                            <a:pt x="31909" y="53149"/>
                          </a:cubicBezTo>
                          <a:cubicBezTo>
                            <a:pt x="76010" y="56388"/>
                            <a:pt x="120206" y="58769"/>
                            <a:pt x="164402" y="60388"/>
                          </a:cubicBezTo>
                          <a:cubicBezTo>
                            <a:pt x="184309" y="61150"/>
                            <a:pt x="204216" y="61627"/>
                            <a:pt x="224123" y="62008"/>
                          </a:cubicBezTo>
                          <a:cubicBezTo>
                            <a:pt x="252603" y="44196"/>
                            <a:pt x="280702" y="25813"/>
                            <a:pt x="307276" y="5524"/>
                          </a:cubicBezTo>
                          <a:cubicBezTo>
                            <a:pt x="205550" y="3143"/>
                            <a:pt x="103727" y="1238"/>
                            <a:pt x="1905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58" name="任意多边形 37">
                      <a:extLst>
                        <a:ext uri="{FF2B5EF4-FFF2-40B4-BE49-F238E27FC236}">
                          <a16:creationId xmlns:a16="http://schemas.microsoft.com/office/drawing/2014/main" id="{CCA2B46A-93D5-D283-8C7F-110BD6511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7023" y="5266372"/>
                      <a:ext cx="80200" cy="666"/>
                    </a:xfrm>
                    <a:custGeom>
                      <a:avLst/>
                      <a:gdLst>
                        <a:gd name="connsiteX0" fmla="*/ 63627 w 80200"/>
                        <a:gd name="connsiteY0" fmla="*/ 571 h 666"/>
                        <a:gd name="connsiteX1" fmla="*/ 21812 w 80200"/>
                        <a:gd name="connsiteY1" fmla="*/ 191 h 666"/>
                        <a:gd name="connsiteX2" fmla="*/ 0 w 80200"/>
                        <a:gd name="connsiteY2" fmla="*/ 0 h 666"/>
                        <a:gd name="connsiteX3" fmla="*/ 0 w 80200"/>
                        <a:gd name="connsiteY3" fmla="*/ 0 h 666"/>
                        <a:gd name="connsiteX4" fmla="*/ 21527 w 80200"/>
                        <a:gd name="connsiteY4" fmla="*/ 381 h 666"/>
                        <a:gd name="connsiteX5" fmla="*/ 21527 w 80200"/>
                        <a:gd name="connsiteY5" fmla="*/ 381 h 666"/>
                        <a:gd name="connsiteX6" fmla="*/ 21717 w 80200"/>
                        <a:gd name="connsiteY6" fmla="*/ 381 h 666"/>
                        <a:gd name="connsiteX7" fmla="*/ 28956 w 80200"/>
                        <a:gd name="connsiteY7" fmla="*/ 476 h 666"/>
                        <a:gd name="connsiteX8" fmla="*/ 80200 w 80200"/>
                        <a:gd name="connsiteY8" fmla="*/ 667 h 666"/>
                        <a:gd name="connsiteX9" fmla="*/ 63627 w 80200"/>
                        <a:gd name="connsiteY9" fmla="*/ 571 h 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80200" h="666">
                          <a:moveTo>
                            <a:pt x="63627" y="571"/>
                          </a:moveTo>
                          <a:cubicBezTo>
                            <a:pt x="49721" y="571"/>
                            <a:pt x="35814" y="381"/>
                            <a:pt x="21812" y="191"/>
                          </a:cubicBezTo>
                          <a:cubicBezTo>
                            <a:pt x="14573" y="95"/>
                            <a:pt x="7239" y="191"/>
                            <a:pt x="0" y="0"/>
                          </a:cubicBezTo>
                          <a:lnTo>
                            <a:pt x="0" y="0"/>
                          </a:lnTo>
                          <a:cubicBezTo>
                            <a:pt x="7144" y="95"/>
                            <a:pt x="14383" y="286"/>
                            <a:pt x="21527" y="381"/>
                          </a:cubicBezTo>
                          <a:cubicBezTo>
                            <a:pt x="21527" y="381"/>
                            <a:pt x="21527" y="381"/>
                            <a:pt x="21527" y="381"/>
                          </a:cubicBezTo>
                          <a:cubicBezTo>
                            <a:pt x="21622" y="381"/>
                            <a:pt x="21622" y="381"/>
                            <a:pt x="21717" y="381"/>
                          </a:cubicBezTo>
                          <a:cubicBezTo>
                            <a:pt x="24098" y="381"/>
                            <a:pt x="26575" y="476"/>
                            <a:pt x="28956" y="476"/>
                          </a:cubicBezTo>
                          <a:cubicBezTo>
                            <a:pt x="46006" y="667"/>
                            <a:pt x="63056" y="667"/>
                            <a:pt x="80200" y="667"/>
                          </a:cubicBezTo>
                          <a:cubicBezTo>
                            <a:pt x="74676" y="667"/>
                            <a:pt x="69152" y="571"/>
                            <a:pt x="63627" y="57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59" name="任意多边形 38">
                      <a:extLst>
                        <a:ext uri="{FF2B5EF4-FFF2-40B4-BE49-F238E27FC236}">
                          <a16:creationId xmlns:a16="http://schemas.microsoft.com/office/drawing/2014/main" id="{CD908803-7F19-4787-C2C8-7610C16E0A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8842" y="5265896"/>
                      <a:ext cx="79533" cy="1089"/>
                    </a:xfrm>
                    <a:custGeom>
                      <a:avLst/>
                      <a:gdLst>
                        <a:gd name="connsiteX0" fmla="*/ 15335 w 79533"/>
                        <a:gd name="connsiteY0" fmla="*/ 1048 h 1089"/>
                        <a:gd name="connsiteX1" fmla="*/ 79534 w 79533"/>
                        <a:gd name="connsiteY1" fmla="*/ 0 h 1089"/>
                        <a:gd name="connsiteX2" fmla="*/ 3239 w 79533"/>
                        <a:gd name="connsiteY2" fmla="*/ 1048 h 1089"/>
                        <a:gd name="connsiteX3" fmla="*/ 0 w 79533"/>
                        <a:gd name="connsiteY3" fmla="*/ 1048 h 1089"/>
                        <a:gd name="connsiteX4" fmla="*/ 5239 w 79533"/>
                        <a:gd name="connsiteY4" fmla="*/ 1048 h 1089"/>
                        <a:gd name="connsiteX5" fmla="*/ 15335 w 79533"/>
                        <a:gd name="connsiteY5" fmla="*/ 1048 h 10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9533" h="1089">
                          <a:moveTo>
                            <a:pt x="15335" y="1048"/>
                          </a:moveTo>
                          <a:cubicBezTo>
                            <a:pt x="36767" y="857"/>
                            <a:pt x="58103" y="571"/>
                            <a:pt x="79534" y="0"/>
                          </a:cubicBezTo>
                          <a:cubicBezTo>
                            <a:pt x="54102" y="667"/>
                            <a:pt x="28670" y="953"/>
                            <a:pt x="3239" y="1048"/>
                          </a:cubicBezTo>
                          <a:cubicBezTo>
                            <a:pt x="2191" y="1048"/>
                            <a:pt x="1143" y="1048"/>
                            <a:pt x="0" y="1048"/>
                          </a:cubicBezTo>
                          <a:cubicBezTo>
                            <a:pt x="1715" y="1048"/>
                            <a:pt x="3429" y="1048"/>
                            <a:pt x="5239" y="1048"/>
                          </a:cubicBezTo>
                          <a:cubicBezTo>
                            <a:pt x="8668" y="1143"/>
                            <a:pt x="12002" y="1048"/>
                            <a:pt x="15335" y="1048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0" name="任意多边形 39">
                      <a:extLst>
                        <a:ext uri="{FF2B5EF4-FFF2-40B4-BE49-F238E27FC236}">
                          <a16:creationId xmlns:a16="http://schemas.microsoft.com/office/drawing/2014/main" id="{56C5F421-2450-F434-7BAA-410F0AF5D6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7118" y="5209889"/>
                      <a:ext cx="202406" cy="57176"/>
                    </a:xfrm>
                    <a:custGeom>
                      <a:avLst/>
                      <a:gdLst>
                        <a:gd name="connsiteX0" fmla="*/ 83153 w 202406"/>
                        <a:gd name="connsiteY0" fmla="*/ 0 h 57176"/>
                        <a:gd name="connsiteX1" fmla="*/ 83153 w 202406"/>
                        <a:gd name="connsiteY1" fmla="*/ 0 h 57176"/>
                        <a:gd name="connsiteX2" fmla="*/ 0 w 202406"/>
                        <a:gd name="connsiteY2" fmla="*/ 56483 h 57176"/>
                        <a:gd name="connsiteX3" fmla="*/ 0 w 202406"/>
                        <a:gd name="connsiteY3" fmla="*/ 56483 h 57176"/>
                        <a:gd name="connsiteX4" fmla="*/ 0 w 202406"/>
                        <a:gd name="connsiteY4" fmla="*/ 56483 h 57176"/>
                        <a:gd name="connsiteX5" fmla="*/ 21812 w 202406"/>
                        <a:gd name="connsiteY5" fmla="*/ 56674 h 57176"/>
                        <a:gd name="connsiteX6" fmla="*/ 63627 w 202406"/>
                        <a:gd name="connsiteY6" fmla="*/ 57055 h 57176"/>
                        <a:gd name="connsiteX7" fmla="*/ 80105 w 202406"/>
                        <a:gd name="connsiteY7" fmla="*/ 57150 h 57176"/>
                        <a:gd name="connsiteX8" fmla="*/ 80105 w 202406"/>
                        <a:gd name="connsiteY8" fmla="*/ 57150 h 57176"/>
                        <a:gd name="connsiteX9" fmla="*/ 81724 w 202406"/>
                        <a:gd name="connsiteY9" fmla="*/ 57150 h 57176"/>
                        <a:gd name="connsiteX10" fmla="*/ 81820 w 202406"/>
                        <a:gd name="connsiteY10" fmla="*/ 57150 h 57176"/>
                        <a:gd name="connsiteX11" fmla="*/ 85058 w 202406"/>
                        <a:gd name="connsiteY11" fmla="*/ 57150 h 57176"/>
                        <a:gd name="connsiteX12" fmla="*/ 161353 w 202406"/>
                        <a:gd name="connsiteY12" fmla="*/ 56102 h 57176"/>
                        <a:gd name="connsiteX13" fmla="*/ 166878 w 202406"/>
                        <a:gd name="connsiteY13" fmla="*/ 55816 h 57176"/>
                        <a:gd name="connsiteX14" fmla="*/ 178118 w 202406"/>
                        <a:gd name="connsiteY14" fmla="*/ 54197 h 57176"/>
                        <a:gd name="connsiteX15" fmla="*/ 196691 w 202406"/>
                        <a:gd name="connsiteY15" fmla="*/ 43244 h 57176"/>
                        <a:gd name="connsiteX16" fmla="*/ 199549 w 202406"/>
                        <a:gd name="connsiteY16" fmla="*/ 38195 h 57176"/>
                        <a:gd name="connsiteX17" fmla="*/ 201073 w 202406"/>
                        <a:gd name="connsiteY17" fmla="*/ 33433 h 57176"/>
                        <a:gd name="connsiteX18" fmla="*/ 202311 w 202406"/>
                        <a:gd name="connsiteY18" fmla="*/ 18097 h 57176"/>
                        <a:gd name="connsiteX19" fmla="*/ 202406 w 202406"/>
                        <a:gd name="connsiteY19" fmla="*/ 2667 h 57176"/>
                        <a:gd name="connsiteX20" fmla="*/ 202406 w 202406"/>
                        <a:gd name="connsiteY20" fmla="*/ 2667 h 57176"/>
                        <a:gd name="connsiteX21" fmla="*/ 92202 w 202406"/>
                        <a:gd name="connsiteY21" fmla="*/ 286 h 57176"/>
                        <a:gd name="connsiteX22" fmla="*/ 83153 w 202406"/>
                        <a:gd name="connsiteY22" fmla="*/ 0 h 57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202406" h="57176">
                          <a:moveTo>
                            <a:pt x="83153" y="0"/>
                          </a:moveTo>
                          <a:lnTo>
                            <a:pt x="83153" y="0"/>
                          </a:lnTo>
                          <a:cubicBezTo>
                            <a:pt x="56483" y="20193"/>
                            <a:pt x="28384" y="38576"/>
                            <a:pt x="0" y="56483"/>
                          </a:cubicBezTo>
                          <a:cubicBezTo>
                            <a:pt x="0" y="56483"/>
                            <a:pt x="0" y="56483"/>
                            <a:pt x="0" y="56483"/>
                          </a:cubicBezTo>
                          <a:lnTo>
                            <a:pt x="0" y="56483"/>
                          </a:lnTo>
                          <a:cubicBezTo>
                            <a:pt x="7239" y="56579"/>
                            <a:pt x="14573" y="56579"/>
                            <a:pt x="21812" y="56674"/>
                          </a:cubicBezTo>
                          <a:cubicBezTo>
                            <a:pt x="35719" y="56864"/>
                            <a:pt x="49625" y="56960"/>
                            <a:pt x="63627" y="57055"/>
                          </a:cubicBezTo>
                          <a:cubicBezTo>
                            <a:pt x="69152" y="57055"/>
                            <a:pt x="74676" y="57245"/>
                            <a:pt x="80105" y="57150"/>
                          </a:cubicBezTo>
                          <a:cubicBezTo>
                            <a:pt x="80105" y="57150"/>
                            <a:pt x="80105" y="57150"/>
                            <a:pt x="80105" y="57150"/>
                          </a:cubicBezTo>
                          <a:cubicBezTo>
                            <a:pt x="80677" y="57150"/>
                            <a:pt x="81153" y="57150"/>
                            <a:pt x="81724" y="57150"/>
                          </a:cubicBezTo>
                          <a:cubicBezTo>
                            <a:pt x="81724" y="57150"/>
                            <a:pt x="81820" y="57150"/>
                            <a:pt x="81820" y="57150"/>
                          </a:cubicBezTo>
                          <a:cubicBezTo>
                            <a:pt x="82868" y="57150"/>
                            <a:pt x="83915" y="57150"/>
                            <a:pt x="85058" y="57150"/>
                          </a:cubicBezTo>
                          <a:cubicBezTo>
                            <a:pt x="110490" y="57055"/>
                            <a:pt x="135922" y="56769"/>
                            <a:pt x="161353" y="56102"/>
                          </a:cubicBezTo>
                          <a:cubicBezTo>
                            <a:pt x="163163" y="56007"/>
                            <a:pt x="165068" y="56007"/>
                            <a:pt x="166878" y="55816"/>
                          </a:cubicBezTo>
                          <a:cubicBezTo>
                            <a:pt x="170593" y="55531"/>
                            <a:pt x="174498" y="55054"/>
                            <a:pt x="178118" y="54197"/>
                          </a:cubicBezTo>
                          <a:cubicBezTo>
                            <a:pt x="185452" y="52483"/>
                            <a:pt x="192310" y="49244"/>
                            <a:pt x="196691" y="43244"/>
                          </a:cubicBezTo>
                          <a:cubicBezTo>
                            <a:pt x="197834" y="41720"/>
                            <a:pt x="198787" y="40100"/>
                            <a:pt x="199549" y="38195"/>
                          </a:cubicBezTo>
                          <a:cubicBezTo>
                            <a:pt x="200215" y="36671"/>
                            <a:pt x="200692" y="35052"/>
                            <a:pt x="201073" y="33433"/>
                          </a:cubicBezTo>
                          <a:cubicBezTo>
                            <a:pt x="202216" y="28480"/>
                            <a:pt x="202216" y="23241"/>
                            <a:pt x="202311" y="18097"/>
                          </a:cubicBezTo>
                          <a:cubicBezTo>
                            <a:pt x="202311" y="12954"/>
                            <a:pt x="202406" y="7811"/>
                            <a:pt x="202406" y="2667"/>
                          </a:cubicBezTo>
                          <a:lnTo>
                            <a:pt x="202406" y="2667"/>
                          </a:lnTo>
                          <a:cubicBezTo>
                            <a:pt x="165640" y="1714"/>
                            <a:pt x="128873" y="1048"/>
                            <a:pt x="92202" y="286"/>
                          </a:cubicBezTo>
                          <a:cubicBezTo>
                            <a:pt x="89154" y="190"/>
                            <a:pt x="86201" y="95"/>
                            <a:pt x="83153" y="0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1" name="任意多边形 40">
                      <a:extLst>
                        <a:ext uri="{FF2B5EF4-FFF2-40B4-BE49-F238E27FC236}">
                          <a16:creationId xmlns:a16="http://schemas.microsoft.com/office/drawing/2014/main" id="{A2BAECB1-D2E1-7C07-C85C-5E3D9C1F8C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06116" y="5058251"/>
                      <a:ext cx="74455" cy="101001"/>
                    </a:xfrm>
                    <a:custGeom>
                      <a:avLst/>
                      <a:gdLst>
                        <a:gd name="connsiteX0" fmla="*/ 66550 w 74455"/>
                        <a:gd name="connsiteY0" fmla="*/ 1238 h 101001"/>
                        <a:gd name="connsiteX1" fmla="*/ 32831 w 74455"/>
                        <a:gd name="connsiteY1" fmla="*/ 15335 h 101001"/>
                        <a:gd name="connsiteX2" fmla="*/ 2256 w 74455"/>
                        <a:gd name="connsiteY2" fmla="*/ 54578 h 101001"/>
                        <a:gd name="connsiteX3" fmla="*/ 4352 w 74455"/>
                        <a:gd name="connsiteY3" fmla="*/ 84963 h 101001"/>
                        <a:gd name="connsiteX4" fmla="*/ 11876 w 74455"/>
                        <a:gd name="connsiteY4" fmla="*/ 94012 h 101001"/>
                        <a:gd name="connsiteX5" fmla="*/ 32260 w 74455"/>
                        <a:gd name="connsiteY5" fmla="*/ 100965 h 101001"/>
                        <a:gd name="connsiteX6" fmla="*/ 59311 w 74455"/>
                        <a:gd name="connsiteY6" fmla="*/ 94774 h 101001"/>
                        <a:gd name="connsiteX7" fmla="*/ 71122 w 74455"/>
                        <a:gd name="connsiteY7" fmla="*/ 91631 h 101001"/>
                        <a:gd name="connsiteX8" fmla="*/ 73789 w 74455"/>
                        <a:gd name="connsiteY8" fmla="*/ 90964 h 101001"/>
                        <a:gd name="connsiteX9" fmla="*/ 74456 w 74455"/>
                        <a:gd name="connsiteY9" fmla="*/ 90773 h 101001"/>
                        <a:gd name="connsiteX10" fmla="*/ 74456 w 74455"/>
                        <a:gd name="connsiteY10" fmla="*/ 0 h 101001"/>
                        <a:gd name="connsiteX11" fmla="*/ 74360 w 74455"/>
                        <a:gd name="connsiteY11" fmla="*/ 0 h 101001"/>
                        <a:gd name="connsiteX12" fmla="*/ 66550 w 74455"/>
                        <a:gd name="connsiteY12" fmla="*/ 1238 h 1010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4455" h="101001">
                          <a:moveTo>
                            <a:pt x="66550" y="1238"/>
                          </a:moveTo>
                          <a:cubicBezTo>
                            <a:pt x="54358" y="3334"/>
                            <a:pt x="42833" y="7811"/>
                            <a:pt x="32831" y="15335"/>
                          </a:cubicBezTo>
                          <a:cubicBezTo>
                            <a:pt x="19401" y="25432"/>
                            <a:pt x="8066" y="38671"/>
                            <a:pt x="2256" y="54578"/>
                          </a:cubicBezTo>
                          <a:cubicBezTo>
                            <a:pt x="-1363" y="64579"/>
                            <a:pt x="-601" y="75533"/>
                            <a:pt x="4352" y="84963"/>
                          </a:cubicBezTo>
                          <a:cubicBezTo>
                            <a:pt x="6257" y="88487"/>
                            <a:pt x="8828" y="91535"/>
                            <a:pt x="11876" y="94012"/>
                          </a:cubicBezTo>
                          <a:cubicBezTo>
                            <a:pt x="17591" y="98679"/>
                            <a:pt x="24926" y="101346"/>
                            <a:pt x="32260" y="100965"/>
                          </a:cubicBezTo>
                          <a:cubicBezTo>
                            <a:pt x="41309" y="100489"/>
                            <a:pt x="50548" y="97155"/>
                            <a:pt x="59311" y="94774"/>
                          </a:cubicBezTo>
                          <a:lnTo>
                            <a:pt x="71122" y="91631"/>
                          </a:lnTo>
                          <a:cubicBezTo>
                            <a:pt x="71979" y="91440"/>
                            <a:pt x="72932" y="91154"/>
                            <a:pt x="73789" y="90964"/>
                          </a:cubicBezTo>
                          <a:cubicBezTo>
                            <a:pt x="73979" y="90869"/>
                            <a:pt x="74170" y="90869"/>
                            <a:pt x="74456" y="90773"/>
                          </a:cubicBezTo>
                          <a:lnTo>
                            <a:pt x="74456" y="0"/>
                          </a:lnTo>
                          <a:cubicBezTo>
                            <a:pt x="74456" y="0"/>
                            <a:pt x="74360" y="0"/>
                            <a:pt x="74360" y="0"/>
                          </a:cubicBezTo>
                          <a:cubicBezTo>
                            <a:pt x="71693" y="381"/>
                            <a:pt x="69122" y="858"/>
                            <a:pt x="66550" y="1238"/>
                          </a:cubicBezTo>
                          <a:close/>
                        </a:path>
                      </a:pathLst>
                    </a:custGeom>
                    <a:solidFill>
                      <a:srgbClr val="FCB82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2" name="任意多边形 41">
                      <a:extLst>
                        <a:ext uri="{FF2B5EF4-FFF2-40B4-BE49-F238E27FC236}">
                          <a16:creationId xmlns:a16="http://schemas.microsoft.com/office/drawing/2014/main" id="{068F1254-DF25-AF4B-CD3C-A7D963380D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23778" y="5116925"/>
                      <a:ext cx="17906" cy="15430"/>
                    </a:xfrm>
                    <a:custGeom>
                      <a:avLst/>
                      <a:gdLst>
                        <a:gd name="connsiteX0" fmla="*/ 0 w 17906"/>
                        <a:gd name="connsiteY0" fmla="*/ 0 h 15430"/>
                        <a:gd name="connsiteX1" fmla="*/ 952 w 17906"/>
                        <a:gd name="connsiteY1" fmla="*/ 10001 h 15430"/>
                        <a:gd name="connsiteX2" fmla="*/ 1143 w 17906"/>
                        <a:gd name="connsiteY2" fmla="*/ 12002 h 15430"/>
                        <a:gd name="connsiteX3" fmla="*/ 1429 w 17906"/>
                        <a:gd name="connsiteY3" fmla="*/ 14764 h 15430"/>
                        <a:gd name="connsiteX4" fmla="*/ 17907 w 17906"/>
                        <a:gd name="connsiteY4" fmla="*/ 15430 h 15430"/>
                        <a:gd name="connsiteX5" fmla="*/ 9906 w 17906"/>
                        <a:gd name="connsiteY5" fmla="*/ 12002 h 15430"/>
                        <a:gd name="connsiteX6" fmla="*/ 0 w 17906"/>
                        <a:gd name="connsiteY6" fmla="*/ 0 h 15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906" h="15430">
                          <a:moveTo>
                            <a:pt x="0" y="0"/>
                          </a:moveTo>
                          <a:cubicBezTo>
                            <a:pt x="286" y="3334"/>
                            <a:pt x="571" y="6668"/>
                            <a:pt x="952" y="10001"/>
                          </a:cubicBezTo>
                          <a:cubicBezTo>
                            <a:pt x="952" y="10001"/>
                            <a:pt x="1048" y="10859"/>
                            <a:pt x="1143" y="12002"/>
                          </a:cubicBezTo>
                          <a:cubicBezTo>
                            <a:pt x="1238" y="12859"/>
                            <a:pt x="1333" y="13811"/>
                            <a:pt x="1429" y="14764"/>
                          </a:cubicBezTo>
                          <a:cubicBezTo>
                            <a:pt x="6953" y="14859"/>
                            <a:pt x="12478" y="15050"/>
                            <a:pt x="17907" y="15430"/>
                          </a:cubicBezTo>
                          <a:cubicBezTo>
                            <a:pt x="15049" y="14764"/>
                            <a:pt x="12382" y="13526"/>
                            <a:pt x="9906" y="12002"/>
                          </a:cubicBezTo>
                          <a:cubicBezTo>
                            <a:pt x="5524" y="9144"/>
                            <a:pt x="1905" y="5048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3" name="任意多边形 42">
                      <a:extLst>
                        <a:ext uri="{FF2B5EF4-FFF2-40B4-BE49-F238E27FC236}">
                          <a16:creationId xmlns:a16="http://schemas.microsoft.com/office/drawing/2014/main" id="{2FC60F20-CFD1-F1AE-13B8-65342B3FFB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8261" y="5126640"/>
                      <a:ext cx="78343" cy="29591"/>
                    </a:xfrm>
                    <a:custGeom>
                      <a:avLst/>
                      <a:gdLst>
                        <a:gd name="connsiteX0" fmla="*/ 19812 w 78343"/>
                        <a:gd name="connsiteY0" fmla="*/ 12382 h 29591"/>
                        <a:gd name="connsiteX1" fmla="*/ 0 w 78343"/>
                        <a:gd name="connsiteY1" fmla="*/ 10192 h 29591"/>
                        <a:gd name="connsiteX2" fmla="*/ 66484 w 78343"/>
                        <a:gd name="connsiteY2" fmla="*/ 28861 h 29591"/>
                        <a:gd name="connsiteX3" fmla="*/ 71723 w 78343"/>
                        <a:gd name="connsiteY3" fmla="*/ 9906 h 29591"/>
                        <a:gd name="connsiteX4" fmla="*/ 42767 w 78343"/>
                        <a:gd name="connsiteY4" fmla="*/ 0 h 29591"/>
                        <a:gd name="connsiteX5" fmla="*/ 39338 w 78343"/>
                        <a:gd name="connsiteY5" fmla="*/ 4763 h 29591"/>
                        <a:gd name="connsiteX6" fmla="*/ 19812 w 78343"/>
                        <a:gd name="connsiteY6" fmla="*/ 12382 h 295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8343" h="29591">
                          <a:moveTo>
                            <a:pt x="19812" y="12382"/>
                          </a:moveTo>
                          <a:cubicBezTo>
                            <a:pt x="13240" y="11906"/>
                            <a:pt x="6667" y="11049"/>
                            <a:pt x="0" y="10192"/>
                          </a:cubicBezTo>
                          <a:cubicBezTo>
                            <a:pt x="22669" y="14192"/>
                            <a:pt x="44958" y="20383"/>
                            <a:pt x="66484" y="28861"/>
                          </a:cubicBezTo>
                          <a:cubicBezTo>
                            <a:pt x="78295" y="33528"/>
                            <a:pt x="83439" y="14478"/>
                            <a:pt x="71723" y="9906"/>
                          </a:cubicBezTo>
                          <a:cubicBezTo>
                            <a:pt x="62198" y="6191"/>
                            <a:pt x="52483" y="2857"/>
                            <a:pt x="42767" y="0"/>
                          </a:cubicBezTo>
                          <a:cubicBezTo>
                            <a:pt x="41815" y="1619"/>
                            <a:pt x="40767" y="3238"/>
                            <a:pt x="39338" y="4763"/>
                          </a:cubicBezTo>
                          <a:cubicBezTo>
                            <a:pt x="34480" y="10096"/>
                            <a:pt x="27051" y="12954"/>
                            <a:pt x="19812" y="12382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4" name="任意多边形 43">
                      <a:extLst>
                        <a:ext uri="{FF2B5EF4-FFF2-40B4-BE49-F238E27FC236}">
                          <a16:creationId xmlns:a16="http://schemas.microsoft.com/office/drawing/2014/main" id="{1813764C-18DA-4725-7751-05458C1255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22033" y="5072978"/>
                      <a:ext cx="102591" cy="66114"/>
                    </a:xfrm>
                    <a:custGeom>
                      <a:avLst/>
                      <a:gdLst>
                        <a:gd name="connsiteX0" fmla="*/ 887 w 102591"/>
                        <a:gd name="connsiteY0" fmla="*/ 41946 h 66114"/>
                        <a:gd name="connsiteX1" fmla="*/ 1745 w 102591"/>
                        <a:gd name="connsiteY1" fmla="*/ 43946 h 66114"/>
                        <a:gd name="connsiteX2" fmla="*/ 11746 w 102591"/>
                        <a:gd name="connsiteY2" fmla="*/ 55948 h 66114"/>
                        <a:gd name="connsiteX3" fmla="*/ 19747 w 102591"/>
                        <a:gd name="connsiteY3" fmla="*/ 59377 h 66114"/>
                        <a:gd name="connsiteX4" fmla="*/ 19842 w 102591"/>
                        <a:gd name="connsiteY4" fmla="*/ 59377 h 66114"/>
                        <a:gd name="connsiteX5" fmla="*/ 28034 w 102591"/>
                        <a:gd name="connsiteY5" fmla="*/ 60615 h 66114"/>
                        <a:gd name="connsiteX6" fmla="*/ 36035 w 102591"/>
                        <a:gd name="connsiteY6" fmla="*/ 61377 h 66114"/>
                        <a:gd name="connsiteX7" fmla="*/ 49941 w 102591"/>
                        <a:gd name="connsiteY7" fmla="*/ 62996 h 66114"/>
                        <a:gd name="connsiteX8" fmla="*/ 56418 w 102591"/>
                        <a:gd name="connsiteY8" fmla="*/ 63853 h 66114"/>
                        <a:gd name="connsiteX9" fmla="*/ 76230 w 102591"/>
                        <a:gd name="connsiteY9" fmla="*/ 66044 h 66114"/>
                        <a:gd name="connsiteX10" fmla="*/ 95852 w 102591"/>
                        <a:gd name="connsiteY10" fmla="*/ 58424 h 66114"/>
                        <a:gd name="connsiteX11" fmla="*/ 99281 w 102591"/>
                        <a:gd name="connsiteY11" fmla="*/ 53662 h 66114"/>
                        <a:gd name="connsiteX12" fmla="*/ 101948 w 102591"/>
                        <a:gd name="connsiteY12" fmla="*/ 34136 h 66114"/>
                        <a:gd name="connsiteX13" fmla="*/ 101757 w 102591"/>
                        <a:gd name="connsiteY13" fmla="*/ 33469 h 66114"/>
                        <a:gd name="connsiteX14" fmla="*/ 98519 w 102591"/>
                        <a:gd name="connsiteY14" fmla="*/ 19372 h 66114"/>
                        <a:gd name="connsiteX15" fmla="*/ 86517 w 102591"/>
                        <a:gd name="connsiteY15" fmla="*/ 7085 h 66114"/>
                        <a:gd name="connsiteX16" fmla="*/ 59847 w 102591"/>
                        <a:gd name="connsiteY16" fmla="*/ 36 h 66114"/>
                        <a:gd name="connsiteX17" fmla="*/ 40416 w 102591"/>
                        <a:gd name="connsiteY17" fmla="*/ 1560 h 66114"/>
                        <a:gd name="connsiteX18" fmla="*/ 31748 w 102591"/>
                        <a:gd name="connsiteY18" fmla="*/ 3560 h 66114"/>
                        <a:gd name="connsiteX19" fmla="*/ 4697 w 102591"/>
                        <a:gd name="connsiteY19" fmla="*/ 20896 h 66114"/>
                        <a:gd name="connsiteX20" fmla="*/ 4031 w 102591"/>
                        <a:gd name="connsiteY20" fmla="*/ 21658 h 66114"/>
                        <a:gd name="connsiteX21" fmla="*/ 887 w 102591"/>
                        <a:gd name="connsiteY21" fmla="*/ 41946 h 66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2591" h="66114">
                          <a:moveTo>
                            <a:pt x="887" y="41946"/>
                          </a:moveTo>
                          <a:cubicBezTo>
                            <a:pt x="1078" y="42708"/>
                            <a:pt x="1554" y="43280"/>
                            <a:pt x="1745" y="43946"/>
                          </a:cubicBezTo>
                          <a:cubicBezTo>
                            <a:pt x="3650" y="48995"/>
                            <a:pt x="7269" y="53090"/>
                            <a:pt x="11746" y="55948"/>
                          </a:cubicBezTo>
                          <a:cubicBezTo>
                            <a:pt x="14222" y="57472"/>
                            <a:pt x="16889" y="58805"/>
                            <a:pt x="19747" y="59377"/>
                          </a:cubicBezTo>
                          <a:cubicBezTo>
                            <a:pt x="19747" y="59377"/>
                            <a:pt x="19842" y="59377"/>
                            <a:pt x="19842" y="59377"/>
                          </a:cubicBezTo>
                          <a:cubicBezTo>
                            <a:pt x="22509" y="59948"/>
                            <a:pt x="25271" y="60329"/>
                            <a:pt x="28034" y="60615"/>
                          </a:cubicBezTo>
                          <a:cubicBezTo>
                            <a:pt x="30701" y="60901"/>
                            <a:pt x="33368" y="61091"/>
                            <a:pt x="36035" y="61377"/>
                          </a:cubicBezTo>
                          <a:cubicBezTo>
                            <a:pt x="40702" y="61949"/>
                            <a:pt x="45274" y="62425"/>
                            <a:pt x="49941" y="62996"/>
                          </a:cubicBezTo>
                          <a:cubicBezTo>
                            <a:pt x="52132" y="63282"/>
                            <a:pt x="54227" y="63568"/>
                            <a:pt x="56418" y="63853"/>
                          </a:cubicBezTo>
                          <a:cubicBezTo>
                            <a:pt x="62990" y="64711"/>
                            <a:pt x="69563" y="65568"/>
                            <a:pt x="76230" y="66044"/>
                          </a:cubicBezTo>
                          <a:cubicBezTo>
                            <a:pt x="83469" y="66616"/>
                            <a:pt x="90899" y="63663"/>
                            <a:pt x="95852" y="58424"/>
                          </a:cubicBezTo>
                          <a:cubicBezTo>
                            <a:pt x="97280" y="56900"/>
                            <a:pt x="98328" y="55281"/>
                            <a:pt x="99281" y="53662"/>
                          </a:cubicBezTo>
                          <a:cubicBezTo>
                            <a:pt x="102614" y="47756"/>
                            <a:pt x="103281" y="40898"/>
                            <a:pt x="101948" y="34136"/>
                          </a:cubicBezTo>
                          <a:cubicBezTo>
                            <a:pt x="101948" y="33945"/>
                            <a:pt x="101852" y="33755"/>
                            <a:pt x="101757" y="33469"/>
                          </a:cubicBezTo>
                          <a:cubicBezTo>
                            <a:pt x="101852" y="28611"/>
                            <a:pt x="100995" y="24039"/>
                            <a:pt x="98519" y="19372"/>
                          </a:cubicBezTo>
                          <a:cubicBezTo>
                            <a:pt x="95756" y="14228"/>
                            <a:pt x="91375" y="10228"/>
                            <a:pt x="86517" y="7085"/>
                          </a:cubicBezTo>
                          <a:cubicBezTo>
                            <a:pt x="78707" y="1941"/>
                            <a:pt x="69086" y="417"/>
                            <a:pt x="59847" y="36"/>
                          </a:cubicBezTo>
                          <a:cubicBezTo>
                            <a:pt x="53465" y="-155"/>
                            <a:pt x="46798" y="417"/>
                            <a:pt x="40416" y="1560"/>
                          </a:cubicBezTo>
                          <a:cubicBezTo>
                            <a:pt x="37463" y="2132"/>
                            <a:pt x="34606" y="2798"/>
                            <a:pt x="31748" y="3560"/>
                          </a:cubicBezTo>
                          <a:cubicBezTo>
                            <a:pt x="21461" y="6608"/>
                            <a:pt x="10698" y="11466"/>
                            <a:pt x="4697" y="20896"/>
                          </a:cubicBezTo>
                          <a:cubicBezTo>
                            <a:pt x="4507" y="21182"/>
                            <a:pt x="4221" y="21372"/>
                            <a:pt x="4031" y="21658"/>
                          </a:cubicBezTo>
                          <a:cubicBezTo>
                            <a:pt x="411" y="27849"/>
                            <a:pt x="-1113" y="34993"/>
                            <a:pt x="887" y="41946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25" name="组合 1124">
                    <a:extLst>
                      <a:ext uri="{FF2B5EF4-FFF2-40B4-BE49-F238E27FC236}">
                        <a16:creationId xmlns:a16="http://schemas.microsoft.com/office/drawing/2014/main" id="{E7F614A6-3F9E-23EC-C70F-A3F556A4C853}"/>
                      </a:ext>
                    </a:extLst>
                  </p:cNvPr>
                  <p:cNvGrpSpPr/>
                  <p:nvPr/>
                </p:nvGrpSpPr>
                <p:grpSpPr>
                  <a:xfrm>
                    <a:off x="5380050" y="4345670"/>
                    <a:ext cx="450693" cy="377023"/>
                    <a:chOff x="5380050" y="4345670"/>
                    <a:chExt cx="450693" cy="377023"/>
                  </a:xfrm>
                </p:grpSpPr>
                <p:sp>
                  <p:nvSpPr>
                    <p:cNvPr id="1126" name="任意多边形 45">
                      <a:extLst>
                        <a:ext uri="{FF2B5EF4-FFF2-40B4-BE49-F238E27FC236}">
                          <a16:creationId xmlns:a16="http://schemas.microsoft.com/office/drawing/2014/main" id="{2EA21B66-380D-8802-6037-60A099D2CB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82888" y="4356447"/>
                      <a:ext cx="94583" cy="98203"/>
                    </a:xfrm>
                    <a:custGeom>
                      <a:avLst/>
                      <a:gdLst>
                        <a:gd name="connsiteX0" fmla="*/ 25908 w 94583"/>
                        <a:gd name="connsiteY0" fmla="*/ 75916 h 98203"/>
                        <a:gd name="connsiteX1" fmla="*/ 42958 w 94583"/>
                        <a:gd name="connsiteY1" fmla="*/ 87155 h 98203"/>
                        <a:gd name="connsiteX2" fmla="*/ 43815 w 94583"/>
                        <a:gd name="connsiteY2" fmla="*/ 89155 h 98203"/>
                        <a:gd name="connsiteX3" fmla="*/ 50578 w 94583"/>
                        <a:gd name="connsiteY3" fmla="*/ 96490 h 98203"/>
                        <a:gd name="connsiteX4" fmla="*/ 52102 w 94583"/>
                        <a:gd name="connsiteY4" fmla="*/ 98204 h 98203"/>
                        <a:gd name="connsiteX5" fmla="*/ 94583 w 94583"/>
                        <a:gd name="connsiteY5" fmla="*/ 62676 h 98203"/>
                        <a:gd name="connsiteX6" fmla="*/ 76105 w 94583"/>
                        <a:gd name="connsiteY6" fmla="*/ 27624 h 98203"/>
                        <a:gd name="connsiteX7" fmla="*/ 35719 w 94583"/>
                        <a:gd name="connsiteY7" fmla="*/ 97 h 98203"/>
                        <a:gd name="connsiteX8" fmla="*/ 11906 w 94583"/>
                        <a:gd name="connsiteY8" fmla="*/ 19242 h 98203"/>
                        <a:gd name="connsiteX9" fmla="*/ 0 w 94583"/>
                        <a:gd name="connsiteY9" fmla="*/ 42673 h 98203"/>
                        <a:gd name="connsiteX10" fmla="*/ 24575 w 94583"/>
                        <a:gd name="connsiteY10" fmla="*/ 75725 h 98203"/>
                        <a:gd name="connsiteX11" fmla="*/ 25908 w 94583"/>
                        <a:gd name="connsiteY11" fmla="*/ 75916 h 982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94583" h="98203">
                          <a:moveTo>
                            <a:pt x="25908" y="75916"/>
                          </a:moveTo>
                          <a:cubicBezTo>
                            <a:pt x="32861" y="77344"/>
                            <a:pt x="39148" y="81059"/>
                            <a:pt x="42958" y="87155"/>
                          </a:cubicBezTo>
                          <a:cubicBezTo>
                            <a:pt x="43339" y="87822"/>
                            <a:pt x="43529" y="88489"/>
                            <a:pt x="43815" y="89155"/>
                          </a:cubicBezTo>
                          <a:cubicBezTo>
                            <a:pt x="46101" y="91632"/>
                            <a:pt x="48387" y="94013"/>
                            <a:pt x="50578" y="96490"/>
                          </a:cubicBezTo>
                          <a:cubicBezTo>
                            <a:pt x="50578" y="96490"/>
                            <a:pt x="51244" y="97251"/>
                            <a:pt x="52102" y="98204"/>
                          </a:cubicBezTo>
                          <a:cubicBezTo>
                            <a:pt x="64484" y="84393"/>
                            <a:pt x="78772" y="72677"/>
                            <a:pt x="94583" y="62676"/>
                          </a:cubicBezTo>
                          <a:cubicBezTo>
                            <a:pt x="89821" y="50579"/>
                            <a:pt x="83629" y="38768"/>
                            <a:pt x="76105" y="27624"/>
                          </a:cubicBezTo>
                          <a:cubicBezTo>
                            <a:pt x="66484" y="13336"/>
                            <a:pt x="51340" y="-1332"/>
                            <a:pt x="35719" y="97"/>
                          </a:cubicBezTo>
                          <a:cubicBezTo>
                            <a:pt x="24479" y="1144"/>
                            <a:pt x="17335" y="10288"/>
                            <a:pt x="11906" y="19242"/>
                          </a:cubicBezTo>
                          <a:cubicBezTo>
                            <a:pt x="7429" y="26766"/>
                            <a:pt x="3429" y="34577"/>
                            <a:pt x="0" y="42673"/>
                          </a:cubicBezTo>
                          <a:cubicBezTo>
                            <a:pt x="8287" y="53627"/>
                            <a:pt x="16383" y="64676"/>
                            <a:pt x="24575" y="75725"/>
                          </a:cubicBezTo>
                          <a:cubicBezTo>
                            <a:pt x="25051" y="75820"/>
                            <a:pt x="25527" y="75820"/>
                            <a:pt x="25908" y="75916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27" name="任意多边形 46">
                      <a:extLst>
                        <a:ext uri="{FF2B5EF4-FFF2-40B4-BE49-F238E27FC236}">
                          <a16:creationId xmlns:a16="http://schemas.microsoft.com/office/drawing/2014/main" id="{F5C775F9-98B7-06A2-ADC3-8F9FE8CB11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1553" y="4714398"/>
                      <a:ext cx="12096" cy="6858"/>
                    </a:xfrm>
                    <a:custGeom>
                      <a:avLst/>
                      <a:gdLst>
                        <a:gd name="connsiteX0" fmla="*/ 12097 w 12096"/>
                        <a:gd name="connsiteY0" fmla="*/ 0 h 6858"/>
                        <a:gd name="connsiteX1" fmla="*/ 0 w 12096"/>
                        <a:gd name="connsiteY1" fmla="*/ 6858 h 6858"/>
                        <a:gd name="connsiteX2" fmla="*/ 12097 w 12096"/>
                        <a:gd name="connsiteY2" fmla="*/ 0 h 6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2096" h="6858">
                          <a:moveTo>
                            <a:pt x="12097" y="0"/>
                          </a:moveTo>
                          <a:cubicBezTo>
                            <a:pt x="8382" y="2953"/>
                            <a:pt x="4286" y="5334"/>
                            <a:pt x="0" y="6858"/>
                          </a:cubicBezTo>
                          <a:cubicBezTo>
                            <a:pt x="4286" y="5334"/>
                            <a:pt x="8287" y="2857"/>
                            <a:pt x="12097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28" name="任意多边形 47">
                      <a:extLst>
                        <a:ext uri="{FF2B5EF4-FFF2-40B4-BE49-F238E27FC236}">
                          <a16:creationId xmlns:a16="http://schemas.microsoft.com/office/drawing/2014/main" id="{4F66D4C3-25BC-A7F2-FD74-856EE2C966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83650" y="4704683"/>
                      <a:ext cx="10477" cy="9715"/>
                    </a:xfrm>
                    <a:custGeom>
                      <a:avLst/>
                      <a:gdLst>
                        <a:gd name="connsiteX0" fmla="*/ 0 w 10477"/>
                        <a:gd name="connsiteY0" fmla="*/ 9716 h 9715"/>
                        <a:gd name="connsiteX1" fmla="*/ 10382 w 10477"/>
                        <a:gd name="connsiteY1" fmla="*/ 95 h 9715"/>
                        <a:gd name="connsiteX2" fmla="*/ 10477 w 10477"/>
                        <a:gd name="connsiteY2" fmla="*/ 0 h 9715"/>
                        <a:gd name="connsiteX3" fmla="*/ 10382 w 10477"/>
                        <a:gd name="connsiteY3" fmla="*/ 95 h 9715"/>
                        <a:gd name="connsiteX4" fmla="*/ 0 w 10477"/>
                        <a:gd name="connsiteY4" fmla="*/ 9716 h 9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77" h="9715">
                          <a:moveTo>
                            <a:pt x="0" y="9716"/>
                          </a:moveTo>
                          <a:cubicBezTo>
                            <a:pt x="3715" y="6763"/>
                            <a:pt x="7239" y="3429"/>
                            <a:pt x="10382" y="95"/>
                          </a:cubicBezTo>
                          <a:cubicBezTo>
                            <a:pt x="10382" y="95"/>
                            <a:pt x="10477" y="0"/>
                            <a:pt x="10477" y="0"/>
                          </a:cubicBezTo>
                          <a:cubicBezTo>
                            <a:pt x="10477" y="0"/>
                            <a:pt x="10382" y="95"/>
                            <a:pt x="10382" y="95"/>
                          </a:cubicBezTo>
                          <a:cubicBezTo>
                            <a:pt x="7239" y="3429"/>
                            <a:pt x="3715" y="6763"/>
                            <a:pt x="0" y="9716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29" name="任意多边形 48">
                      <a:extLst>
                        <a:ext uri="{FF2B5EF4-FFF2-40B4-BE49-F238E27FC236}">
                          <a16:creationId xmlns:a16="http://schemas.microsoft.com/office/drawing/2014/main" id="{A577976B-800F-7C05-8FC6-8EC6D0FA05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6216" y="4716494"/>
                      <a:ext cx="14573" cy="6000"/>
                    </a:xfrm>
                    <a:custGeom>
                      <a:avLst/>
                      <a:gdLst>
                        <a:gd name="connsiteX0" fmla="*/ 0 w 14573"/>
                        <a:gd name="connsiteY0" fmla="*/ 0 h 6000"/>
                        <a:gd name="connsiteX1" fmla="*/ 8858 w 14573"/>
                        <a:gd name="connsiteY1" fmla="*/ 4763 h 6000"/>
                        <a:gd name="connsiteX2" fmla="*/ 14573 w 14573"/>
                        <a:gd name="connsiteY2" fmla="*/ 6001 h 6000"/>
                        <a:gd name="connsiteX3" fmla="*/ 8858 w 14573"/>
                        <a:gd name="connsiteY3" fmla="*/ 4763 h 6000"/>
                        <a:gd name="connsiteX4" fmla="*/ 0 w 14573"/>
                        <a:gd name="connsiteY4" fmla="*/ 0 h 6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573" h="6000">
                          <a:moveTo>
                            <a:pt x="0" y="0"/>
                          </a:moveTo>
                          <a:cubicBezTo>
                            <a:pt x="2762" y="2000"/>
                            <a:pt x="5715" y="3715"/>
                            <a:pt x="8858" y="4763"/>
                          </a:cubicBezTo>
                          <a:cubicBezTo>
                            <a:pt x="10763" y="5429"/>
                            <a:pt x="12668" y="5810"/>
                            <a:pt x="14573" y="6001"/>
                          </a:cubicBezTo>
                          <a:cubicBezTo>
                            <a:pt x="12668" y="5810"/>
                            <a:pt x="10858" y="5429"/>
                            <a:pt x="8858" y="4763"/>
                          </a:cubicBezTo>
                          <a:cubicBezTo>
                            <a:pt x="5715" y="3810"/>
                            <a:pt x="2762" y="2096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30" name="任意多边形 49">
                      <a:extLst>
                        <a:ext uri="{FF2B5EF4-FFF2-40B4-BE49-F238E27FC236}">
                          <a16:creationId xmlns:a16="http://schemas.microsoft.com/office/drawing/2014/main" id="{3D069B7C-F22B-2659-FCC7-15F2D7464F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0050" y="4345670"/>
                      <a:ext cx="424960" cy="271453"/>
                    </a:xfrm>
                    <a:custGeom>
                      <a:avLst/>
                      <a:gdLst>
                        <a:gd name="connsiteX0" fmla="*/ 70631 w 424960"/>
                        <a:gd name="connsiteY0" fmla="*/ 230996 h 271453"/>
                        <a:gd name="connsiteX1" fmla="*/ 120256 w 424960"/>
                        <a:gd name="connsiteY1" fmla="*/ 234521 h 271453"/>
                        <a:gd name="connsiteX2" fmla="*/ 141402 w 424960"/>
                        <a:gd name="connsiteY2" fmla="*/ 256333 h 271453"/>
                        <a:gd name="connsiteX3" fmla="*/ 143116 w 424960"/>
                        <a:gd name="connsiteY3" fmla="*/ 268049 h 271453"/>
                        <a:gd name="connsiteX4" fmla="*/ 210267 w 424960"/>
                        <a:gd name="connsiteY4" fmla="*/ 271097 h 271453"/>
                        <a:gd name="connsiteX5" fmla="*/ 218649 w 424960"/>
                        <a:gd name="connsiteY5" fmla="*/ 270430 h 271453"/>
                        <a:gd name="connsiteX6" fmla="*/ 218840 w 424960"/>
                        <a:gd name="connsiteY6" fmla="*/ 270239 h 271453"/>
                        <a:gd name="connsiteX7" fmla="*/ 224650 w 424960"/>
                        <a:gd name="connsiteY7" fmla="*/ 263477 h 271453"/>
                        <a:gd name="connsiteX8" fmla="*/ 224650 w 424960"/>
                        <a:gd name="connsiteY8" fmla="*/ 263477 h 271453"/>
                        <a:gd name="connsiteX9" fmla="*/ 424961 w 424960"/>
                        <a:gd name="connsiteY9" fmla="*/ 32781 h 271453"/>
                        <a:gd name="connsiteX10" fmla="*/ 399529 w 424960"/>
                        <a:gd name="connsiteY10" fmla="*/ 30400 h 271453"/>
                        <a:gd name="connsiteX11" fmla="*/ 390099 w 424960"/>
                        <a:gd name="connsiteY11" fmla="*/ 33067 h 271453"/>
                        <a:gd name="connsiteX12" fmla="*/ 297516 w 424960"/>
                        <a:gd name="connsiteY12" fmla="*/ 73262 h 271453"/>
                        <a:gd name="connsiteX13" fmla="*/ 255035 w 424960"/>
                        <a:gd name="connsiteY13" fmla="*/ 108791 h 271453"/>
                        <a:gd name="connsiteX14" fmla="*/ 256749 w 424960"/>
                        <a:gd name="connsiteY14" fmla="*/ 110696 h 271453"/>
                        <a:gd name="connsiteX15" fmla="*/ 246272 w 424960"/>
                        <a:gd name="connsiteY15" fmla="*/ 123364 h 271453"/>
                        <a:gd name="connsiteX16" fmla="*/ 246272 w 424960"/>
                        <a:gd name="connsiteY16" fmla="*/ 123459 h 271453"/>
                        <a:gd name="connsiteX17" fmla="*/ 241700 w 424960"/>
                        <a:gd name="connsiteY17" fmla="*/ 130317 h 271453"/>
                        <a:gd name="connsiteX18" fmla="*/ 236937 w 424960"/>
                        <a:gd name="connsiteY18" fmla="*/ 136794 h 271453"/>
                        <a:gd name="connsiteX19" fmla="*/ 228841 w 424960"/>
                        <a:gd name="connsiteY19" fmla="*/ 148129 h 271453"/>
                        <a:gd name="connsiteX20" fmla="*/ 225126 w 424960"/>
                        <a:gd name="connsiteY20" fmla="*/ 153463 h 271453"/>
                        <a:gd name="connsiteX21" fmla="*/ 194551 w 424960"/>
                        <a:gd name="connsiteY21" fmla="*/ 215375 h 271453"/>
                        <a:gd name="connsiteX22" fmla="*/ 176930 w 424960"/>
                        <a:gd name="connsiteY22" fmla="*/ 206517 h 271453"/>
                        <a:gd name="connsiteX23" fmla="*/ 188931 w 424960"/>
                        <a:gd name="connsiteY23" fmla="*/ 178323 h 271453"/>
                        <a:gd name="connsiteX24" fmla="*/ 172548 w 424960"/>
                        <a:gd name="connsiteY24" fmla="*/ 167274 h 271453"/>
                        <a:gd name="connsiteX25" fmla="*/ 172167 w 424960"/>
                        <a:gd name="connsiteY25" fmla="*/ 166703 h 271453"/>
                        <a:gd name="connsiteX26" fmla="*/ 163881 w 424960"/>
                        <a:gd name="connsiteY26" fmla="*/ 154892 h 271453"/>
                        <a:gd name="connsiteX27" fmla="*/ 162738 w 424960"/>
                        <a:gd name="connsiteY27" fmla="*/ 137747 h 271453"/>
                        <a:gd name="connsiteX28" fmla="*/ 175311 w 424960"/>
                        <a:gd name="connsiteY28" fmla="*/ 113267 h 271453"/>
                        <a:gd name="connsiteX29" fmla="*/ 189503 w 424960"/>
                        <a:gd name="connsiteY29" fmla="*/ 99837 h 271453"/>
                        <a:gd name="connsiteX30" fmla="*/ 196742 w 424960"/>
                        <a:gd name="connsiteY30" fmla="*/ 94789 h 271453"/>
                        <a:gd name="connsiteX31" fmla="*/ 227317 w 424960"/>
                        <a:gd name="connsiteY31" fmla="*/ 86216 h 271453"/>
                        <a:gd name="connsiteX32" fmla="*/ 202743 w 424960"/>
                        <a:gd name="connsiteY32" fmla="*/ 53165 h 271453"/>
                        <a:gd name="connsiteX33" fmla="*/ 185407 w 424960"/>
                        <a:gd name="connsiteY33" fmla="*/ 29924 h 271453"/>
                        <a:gd name="connsiteX34" fmla="*/ 141211 w 424960"/>
                        <a:gd name="connsiteY34" fmla="*/ 15 h 271453"/>
                        <a:gd name="connsiteX35" fmla="*/ 111398 w 424960"/>
                        <a:gd name="connsiteY35" fmla="*/ 19065 h 271453"/>
                        <a:gd name="connsiteX36" fmla="*/ 109398 w 424960"/>
                        <a:gd name="connsiteY36" fmla="*/ 87455 h 271453"/>
                        <a:gd name="connsiteX37" fmla="*/ 125590 w 424960"/>
                        <a:gd name="connsiteY37" fmla="*/ 171275 h 271453"/>
                        <a:gd name="connsiteX38" fmla="*/ 40246 w 424960"/>
                        <a:gd name="connsiteY38" fmla="*/ 165464 h 271453"/>
                        <a:gd name="connsiteX39" fmla="*/ 1575 w 424960"/>
                        <a:gd name="connsiteY39" fmla="*/ 211375 h 271453"/>
                        <a:gd name="connsiteX40" fmla="*/ 432 w 424960"/>
                        <a:gd name="connsiteY40" fmla="*/ 221281 h 271453"/>
                        <a:gd name="connsiteX41" fmla="*/ 7385 w 424960"/>
                        <a:gd name="connsiteY41" fmla="*/ 230139 h 271453"/>
                        <a:gd name="connsiteX42" fmla="*/ 21006 w 424960"/>
                        <a:gd name="connsiteY42" fmla="*/ 242236 h 271453"/>
                        <a:gd name="connsiteX43" fmla="*/ 37293 w 424960"/>
                        <a:gd name="connsiteY43" fmla="*/ 246332 h 271453"/>
                        <a:gd name="connsiteX44" fmla="*/ 70631 w 424960"/>
                        <a:gd name="connsiteY44" fmla="*/ 230996 h 271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424960" h="271453">
                          <a:moveTo>
                            <a:pt x="70631" y="230996"/>
                          </a:moveTo>
                          <a:cubicBezTo>
                            <a:pt x="87109" y="227853"/>
                            <a:pt x="104540" y="228139"/>
                            <a:pt x="120256" y="234521"/>
                          </a:cubicBezTo>
                          <a:cubicBezTo>
                            <a:pt x="130162" y="238521"/>
                            <a:pt x="137782" y="246427"/>
                            <a:pt x="141402" y="256333"/>
                          </a:cubicBezTo>
                          <a:cubicBezTo>
                            <a:pt x="142735" y="260048"/>
                            <a:pt x="143307" y="264048"/>
                            <a:pt x="143116" y="268049"/>
                          </a:cubicBezTo>
                          <a:cubicBezTo>
                            <a:pt x="165119" y="270811"/>
                            <a:pt x="187407" y="272144"/>
                            <a:pt x="210267" y="271097"/>
                          </a:cubicBezTo>
                          <a:cubicBezTo>
                            <a:pt x="213125" y="271001"/>
                            <a:pt x="215887" y="270620"/>
                            <a:pt x="218649" y="270430"/>
                          </a:cubicBezTo>
                          <a:cubicBezTo>
                            <a:pt x="218745" y="270335"/>
                            <a:pt x="218745" y="270335"/>
                            <a:pt x="218840" y="270239"/>
                          </a:cubicBezTo>
                          <a:cubicBezTo>
                            <a:pt x="220745" y="267953"/>
                            <a:pt x="222650" y="265763"/>
                            <a:pt x="224650" y="263477"/>
                          </a:cubicBezTo>
                          <a:cubicBezTo>
                            <a:pt x="224650" y="263477"/>
                            <a:pt x="224650" y="263477"/>
                            <a:pt x="224650" y="263477"/>
                          </a:cubicBezTo>
                          <a:cubicBezTo>
                            <a:pt x="291135" y="186324"/>
                            <a:pt x="357810" y="109362"/>
                            <a:pt x="424961" y="32781"/>
                          </a:cubicBezTo>
                          <a:cubicBezTo>
                            <a:pt x="417246" y="29257"/>
                            <a:pt x="408483" y="28019"/>
                            <a:pt x="399529" y="30400"/>
                          </a:cubicBezTo>
                          <a:cubicBezTo>
                            <a:pt x="396386" y="31257"/>
                            <a:pt x="393243" y="32210"/>
                            <a:pt x="390099" y="33067"/>
                          </a:cubicBezTo>
                          <a:cubicBezTo>
                            <a:pt x="357524" y="42878"/>
                            <a:pt x="325425" y="55546"/>
                            <a:pt x="297516" y="73262"/>
                          </a:cubicBezTo>
                          <a:cubicBezTo>
                            <a:pt x="281705" y="83264"/>
                            <a:pt x="267417" y="95075"/>
                            <a:pt x="255035" y="108791"/>
                          </a:cubicBezTo>
                          <a:cubicBezTo>
                            <a:pt x="255511" y="109362"/>
                            <a:pt x="256083" y="110029"/>
                            <a:pt x="256749" y="110696"/>
                          </a:cubicBezTo>
                          <a:cubicBezTo>
                            <a:pt x="253130" y="114887"/>
                            <a:pt x="249606" y="119078"/>
                            <a:pt x="246272" y="123364"/>
                          </a:cubicBezTo>
                          <a:cubicBezTo>
                            <a:pt x="246272" y="123364"/>
                            <a:pt x="246272" y="123459"/>
                            <a:pt x="246272" y="123459"/>
                          </a:cubicBezTo>
                          <a:cubicBezTo>
                            <a:pt x="244938" y="125841"/>
                            <a:pt x="243319" y="128126"/>
                            <a:pt x="241700" y="130317"/>
                          </a:cubicBezTo>
                          <a:cubicBezTo>
                            <a:pt x="240081" y="132508"/>
                            <a:pt x="238461" y="134603"/>
                            <a:pt x="236937" y="136794"/>
                          </a:cubicBezTo>
                          <a:cubicBezTo>
                            <a:pt x="234270" y="140604"/>
                            <a:pt x="231508" y="144414"/>
                            <a:pt x="228841" y="148129"/>
                          </a:cubicBezTo>
                          <a:cubicBezTo>
                            <a:pt x="227603" y="149939"/>
                            <a:pt x="226365" y="151653"/>
                            <a:pt x="225126" y="153463"/>
                          </a:cubicBezTo>
                          <a:cubicBezTo>
                            <a:pt x="212934" y="172989"/>
                            <a:pt x="202647" y="193754"/>
                            <a:pt x="194551" y="215375"/>
                          </a:cubicBezTo>
                          <a:cubicBezTo>
                            <a:pt x="190074" y="227282"/>
                            <a:pt x="172548" y="218328"/>
                            <a:pt x="176930" y="206517"/>
                          </a:cubicBezTo>
                          <a:cubicBezTo>
                            <a:pt x="180549" y="196897"/>
                            <a:pt x="184550" y="187562"/>
                            <a:pt x="188931" y="178323"/>
                          </a:cubicBezTo>
                          <a:cubicBezTo>
                            <a:pt x="182359" y="176894"/>
                            <a:pt x="176835" y="172799"/>
                            <a:pt x="172548" y="167274"/>
                          </a:cubicBezTo>
                          <a:cubicBezTo>
                            <a:pt x="172453" y="167084"/>
                            <a:pt x="172358" y="166893"/>
                            <a:pt x="172167" y="166703"/>
                          </a:cubicBezTo>
                          <a:cubicBezTo>
                            <a:pt x="168548" y="163559"/>
                            <a:pt x="165690" y="159845"/>
                            <a:pt x="163881" y="154892"/>
                          </a:cubicBezTo>
                          <a:cubicBezTo>
                            <a:pt x="161880" y="149367"/>
                            <a:pt x="161880" y="143462"/>
                            <a:pt x="162738" y="137747"/>
                          </a:cubicBezTo>
                          <a:cubicBezTo>
                            <a:pt x="164166" y="128507"/>
                            <a:pt x="169405" y="120316"/>
                            <a:pt x="175311" y="113267"/>
                          </a:cubicBezTo>
                          <a:cubicBezTo>
                            <a:pt x="179406" y="108314"/>
                            <a:pt x="184264" y="103838"/>
                            <a:pt x="189503" y="99837"/>
                          </a:cubicBezTo>
                          <a:cubicBezTo>
                            <a:pt x="191884" y="98027"/>
                            <a:pt x="194265" y="96313"/>
                            <a:pt x="196742" y="94789"/>
                          </a:cubicBezTo>
                          <a:cubicBezTo>
                            <a:pt x="205791" y="89264"/>
                            <a:pt x="216459" y="84407"/>
                            <a:pt x="227317" y="86216"/>
                          </a:cubicBezTo>
                          <a:cubicBezTo>
                            <a:pt x="219221" y="75167"/>
                            <a:pt x="211029" y="64118"/>
                            <a:pt x="202743" y="53165"/>
                          </a:cubicBezTo>
                          <a:cubicBezTo>
                            <a:pt x="196932" y="45449"/>
                            <a:pt x="191313" y="37639"/>
                            <a:pt x="185407" y="29924"/>
                          </a:cubicBezTo>
                          <a:cubicBezTo>
                            <a:pt x="174263" y="15255"/>
                            <a:pt x="161404" y="-556"/>
                            <a:pt x="141211" y="15"/>
                          </a:cubicBezTo>
                          <a:cubicBezTo>
                            <a:pt x="127971" y="396"/>
                            <a:pt x="117303" y="8111"/>
                            <a:pt x="111398" y="19065"/>
                          </a:cubicBezTo>
                          <a:cubicBezTo>
                            <a:pt x="100444" y="39163"/>
                            <a:pt x="104921" y="63928"/>
                            <a:pt x="109398" y="87455"/>
                          </a:cubicBezTo>
                          <a:cubicBezTo>
                            <a:pt x="114827" y="115363"/>
                            <a:pt x="120161" y="143366"/>
                            <a:pt x="125590" y="171275"/>
                          </a:cubicBezTo>
                          <a:cubicBezTo>
                            <a:pt x="96825" y="162893"/>
                            <a:pt x="65487" y="154701"/>
                            <a:pt x="40246" y="165464"/>
                          </a:cubicBezTo>
                          <a:cubicBezTo>
                            <a:pt x="21006" y="173656"/>
                            <a:pt x="8718" y="191849"/>
                            <a:pt x="1575" y="211375"/>
                          </a:cubicBezTo>
                          <a:cubicBezTo>
                            <a:pt x="432" y="214423"/>
                            <a:pt x="-616" y="217852"/>
                            <a:pt x="432" y="221281"/>
                          </a:cubicBezTo>
                          <a:cubicBezTo>
                            <a:pt x="1479" y="224805"/>
                            <a:pt x="4527" y="227567"/>
                            <a:pt x="7385" y="230139"/>
                          </a:cubicBezTo>
                          <a:cubicBezTo>
                            <a:pt x="11957" y="234140"/>
                            <a:pt x="16434" y="238235"/>
                            <a:pt x="21006" y="242236"/>
                          </a:cubicBezTo>
                          <a:cubicBezTo>
                            <a:pt x="26435" y="243569"/>
                            <a:pt x="31864" y="244998"/>
                            <a:pt x="37293" y="246332"/>
                          </a:cubicBezTo>
                          <a:cubicBezTo>
                            <a:pt x="47199" y="238902"/>
                            <a:pt x="58344" y="233378"/>
                            <a:pt x="70631" y="230996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31" name="任意多边形 50">
                      <a:extLst>
                        <a:ext uri="{FF2B5EF4-FFF2-40B4-BE49-F238E27FC236}">
                          <a16:creationId xmlns:a16="http://schemas.microsoft.com/office/drawing/2014/main" id="{2703987C-A55A-26ED-17B7-07C74FF61C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5297" y="4378737"/>
                      <a:ext cx="6762" cy="4000"/>
                    </a:xfrm>
                    <a:custGeom>
                      <a:avLst/>
                      <a:gdLst>
                        <a:gd name="connsiteX0" fmla="*/ 0 w 6762"/>
                        <a:gd name="connsiteY0" fmla="*/ 0 h 4000"/>
                        <a:gd name="connsiteX1" fmla="*/ 6763 w 6762"/>
                        <a:gd name="connsiteY1" fmla="*/ 4001 h 4000"/>
                        <a:gd name="connsiteX2" fmla="*/ 0 w 6762"/>
                        <a:gd name="connsiteY2" fmla="*/ 0 h 4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762" h="4000">
                          <a:moveTo>
                            <a:pt x="0" y="0"/>
                          </a:moveTo>
                          <a:cubicBezTo>
                            <a:pt x="2381" y="1143"/>
                            <a:pt x="4667" y="2477"/>
                            <a:pt x="6763" y="4001"/>
                          </a:cubicBezTo>
                          <a:cubicBezTo>
                            <a:pt x="4667" y="2477"/>
                            <a:pt x="2381" y="1143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32" name="任意多边形 51">
                      <a:extLst>
                        <a:ext uri="{FF2B5EF4-FFF2-40B4-BE49-F238E27FC236}">
                          <a16:creationId xmlns:a16="http://schemas.microsoft.com/office/drawing/2014/main" id="{8C6D2889-C7C3-656A-3CD2-A936111AC8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02141" y="4505706"/>
                      <a:ext cx="67056" cy="79533"/>
                    </a:xfrm>
                    <a:custGeom>
                      <a:avLst/>
                      <a:gdLst>
                        <a:gd name="connsiteX0" fmla="*/ 0 w 67056"/>
                        <a:gd name="connsiteY0" fmla="*/ 79534 h 79533"/>
                        <a:gd name="connsiteX1" fmla="*/ 67056 w 67056"/>
                        <a:gd name="connsiteY1" fmla="*/ 0 h 79533"/>
                        <a:gd name="connsiteX2" fmla="*/ 0 w 67056"/>
                        <a:gd name="connsiteY2" fmla="*/ 79534 h 79533"/>
                        <a:gd name="connsiteX3" fmla="*/ 0 w 67056"/>
                        <a:gd name="connsiteY3" fmla="*/ 79534 h 795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7056" h="79533">
                          <a:moveTo>
                            <a:pt x="0" y="79534"/>
                          </a:moveTo>
                          <a:cubicBezTo>
                            <a:pt x="22670" y="53340"/>
                            <a:pt x="45149" y="26860"/>
                            <a:pt x="67056" y="0"/>
                          </a:cubicBezTo>
                          <a:cubicBezTo>
                            <a:pt x="45149" y="26860"/>
                            <a:pt x="22670" y="53245"/>
                            <a:pt x="0" y="79534"/>
                          </a:cubicBezTo>
                          <a:cubicBezTo>
                            <a:pt x="0" y="79534"/>
                            <a:pt x="0" y="79534"/>
                            <a:pt x="0" y="79534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33" name="任意多边形 52">
                      <a:extLst>
                        <a:ext uri="{FF2B5EF4-FFF2-40B4-BE49-F238E27FC236}">
                          <a16:creationId xmlns:a16="http://schemas.microsoft.com/office/drawing/2014/main" id="{7C655834-0A1C-4A71-3F23-EEB6C1BDD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0515" y="4624197"/>
                      <a:ext cx="17335" cy="19473"/>
                    </a:xfrm>
                    <a:custGeom>
                      <a:avLst/>
                      <a:gdLst>
                        <a:gd name="connsiteX0" fmla="*/ 0 w 17335"/>
                        <a:gd name="connsiteY0" fmla="*/ 19431 h 19473"/>
                        <a:gd name="connsiteX1" fmla="*/ 0 w 17335"/>
                        <a:gd name="connsiteY1" fmla="*/ 19431 h 19473"/>
                        <a:gd name="connsiteX2" fmla="*/ 17336 w 17335"/>
                        <a:gd name="connsiteY2" fmla="*/ 0 h 19473"/>
                        <a:gd name="connsiteX3" fmla="*/ 17240 w 17335"/>
                        <a:gd name="connsiteY3" fmla="*/ 95 h 19473"/>
                        <a:gd name="connsiteX4" fmla="*/ 0 w 17335"/>
                        <a:gd name="connsiteY4" fmla="*/ 19431 h 19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335" h="19473">
                          <a:moveTo>
                            <a:pt x="0" y="19431"/>
                          </a:moveTo>
                          <a:cubicBezTo>
                            <a:pt x="0" y="19431"/>
                            <a:pt x="0" y="19526"/>
                            <a:pt x="0" y="19431"/>
                          </a:cubicBezTo>
                          <a:cubicBezTo>
                            <a:pt x="5810" y="13049"/>
                            <a:pt x="11525" y="6477"/>
                            <a:pt x="17336" y="0"/>
                          </a:cubicBezTo>
                          <a:cubicBezTo>
                            <a:pt x="17336" y="0"/>
                            <a:pt x="17336" y="0"/>
                            <a:pt x="17240" y="95"/>
                          </a:cubicBezTo>
                          <a:cubicBezTo>
                            <a:pt x="11525" y="6477"/>
                            <a:pt x="5810" y="13049"/>
                            <a:pt x="0" y="19431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34" name="任意多边形 53">
                      <a:extLst>
                        <a:ext uri="{FF2B5EF4-FFF2-40B4-BE49-F238E27FC236}">
                          <a16:creationId xmlns:a16="http://schemas.microsoft.com/office/drawing/2014/main" id="{1AE48E9E-23E8-B166-7C71-E0F875539E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6631" y="4386452"/>
                      <a:ext cx="7048" cy="8286"/>
                    </a:xfrm>
                    <a:custGeom>
                      <a:avLst/>
                      <a:gdLst>
                        <a:gd name="connsiteX0" fmla="*/ 0 w 7048"/>
                        <a:gd name="connsiteY0" fmla="*/ 0 h 8286"/>
                        <a:gd name="connsiteX1" fmla="*/ 7048 w 7048"/>
                        <a:gd name="connsiteY1" fmla="*/ 8287 h 8286"/>
                        <a:gd name="connsiteX2" fmla="*/ 0 w 7048"/>
                        <a:gd name="connsiteY2" fmla="*/ 0 h 82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048" h="8286">
                          <a:moveTo>
                            <a:pt x="0" y="0"/>
                          </a:moveTo>
                          <a:cubicBezTo>
                            <a:pt x="2667" y="2477"/>
                            <a:pt x="5048" y="5334"/>
                            <a:pt x="7048" y="8287"/>
                          </a:cubicBezTo>
                          <a:cubicBezTo>
                            <a:pt x="5048" y="5334"/>
                            <a:pt x="2667" y="247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35" name="任意多边形 54">
                      <a:extLst>
                        <a:ext uri="{FF2B5EF4-FFF2-40B4-BE49-F238E27FC236}">
                          <a16:creationId xmlns:a16="http://schemas.microsoft.com/office/drawing/2014/main" id="{C26FC904-EC32-DCD7-0038-8EECF1AF81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69197" y="4436364"/>
                      <a:ext cx="55054" cy="69246"/>
                    </a:xfrm>
                    <a:custGeom>
                      <a:avLst/>
                      <a:gdLst>
                        <a:gd name="connsiteX0" fmla="*/ 0 w 55054"/>
                        <a:gd name="connsiteY0" fmla="*/ 69247 h 69246"/>
                        <a:gd name="connsiteX1" fmla="*/ 55054 w 55054"/>
                        <a:gd name="connsiteY1" fmla="*/ 0 h 69246"/>
                        <a:gd name="connsiteX2" fmla="*/ 55054 w 55054"/>
                        <a:gd name="connsiteY2" fmla="*/ 0 h 69246"/>
                        <a:gd name="connsiteX3" fmla="*/ 55054 w 55054"/>
                        <a:gd name="connsiteY3" fmla="*/ 0 h 69246"/>
                        <a:gd name="connsiteX4" fmla="*/ 0 w 55054"/>
                        <a:gd name="connsiteY4" fmla="*/ 69247 h 692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054" h="69246">
                          <a:moveTo>
                            <a:pt x="0" y="69247"/>
                          </a:moveTo>
                          <a:cubicBezTo>
                            <a:pt x="18669" y="46387"/>
                            <a:pt x="36957" y="23336"/>
                            <a:pt x="55054" y="0"/>
                          </a:cubicBezTo>
                          <a:cubicBezTo>
                            <a:pt x="55054" y="0"/>
                            <a:pt x="55054" y="0"/>
                            <a:pt x="55054" y="0"/>
                          </a:cubicBezTo>
                          <a:cubicBezTo>
                            <a:pt x="55054" y="0"/>
                            <a:pt x="55054" y="0"/>
                            <a:pt x="55054" y="0"/>
                          </a:cubicBezTo>
                          <a:cubicBezTo>
                            <a:pt x="36957" y="23336"/>
                            <a:pt x="18574" y="46387"/>
                            <a:pt x="0" y="69247"/>
                          </a:cubicBezTo>
                          <a:close/>
                        </a:path>
                      </a:pathLst>
                    </a:custGeom>
                    <a:solidFill>
                      <a:srgbClr val="00D5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36" name="任意多边形 55">
                      <a:extLst>
                        <a:ext uri="{FF2B5EF4-FFF2-40B4-BE49-F238E27FC236}">
                          <a16:creationId xmlns:a16="http://schemas.microsoft.com/office/drawing/2014/main" id="{1D5EA233-D50D-6F62-0FB8-4871B27C02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9446" y="4613719"/>
                      <a:ext cx="119252" cy="86010"/>
                    </a:xfrm>
                    <a:custGeom>
                      <a:avLst/>
                      <a:gdLst>
                        <a:gd name="connsiteX0" fmla="*/ 119253 w 119252"/>
                        <a:gd name="connsiteY0" fmla="*/ 2381 h 86010"/>
                        <a:gd name="connsiteX1" fmla="*/ 110871 w 119252"/>
                        <a:gd name="connsiteY1" fmla="*/ 3048 h 86010"/>
                        <a:gd name="connsiteX2" fmla="*/ 43720 w 119252"/>
                        <a:gd name="connsiteY2" fmla="*/ 0 h 86010"/>
                        <a:gd name="connsiteX3" fmla="*/ 35242 w 119252"/>
                        <a:gd name="connsiteY3" fmla="*/ 19812 h 86010"/>
                        <a:gd name="connsiteX4" fmla="*/ 12573 w 119252"/>
                        <a:gd name="connsiteY4" fmla="*/ 35814 h 86010"/>
                        <a:gd name="connsiteX5" fmla="*/ 2286 w 119252"/>
                        <a:gd name="connsiteY5" fmla="*/ 42481 h 86010"/>
                        <a:gd name="connsiteX6" fmla="*/ 0 w 119252"/>
                        <a:gd name="connsiteY6" fmla="*/ 44005 h 86010"/>
                        <a:gd name="connsiteX7" fmla="*/ 47244 w 119252"/>
                        <a:gd name="connsiteY7" fmla="*/ 86011 h 86010"/>
                        <a:gd name="connsiteX8" fmla="*/ 47244 w 119252"/>
                        <a:gd name="connsiteY8" fmla="*/ 86011 h 86010"/>
                        <a:gd name="connsiteX9" fmla="*/ 119253 w 119252"/>
                        <a:gd name="connsiteY9" fmla="*/ 2381 h 86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19252" h="86010">
                          <a:moveTo>
                            <a:pt x="119253" y="2381"/>
                          </a:moveTo>
                          <a:cubicBezTo>
                            <a:pt x="116491" y="2572"/>
                            <a:pt x="113633" y="2953"/>
                            <a:pt x="110871" y="3048"/>
                          </a:cubicBezTo>
                          <a:cubicBezTo>
                            <a:pt x="88106" y="4096"/>
                            <a:pt x="65818" y="2762"/>
                            <a:pt x="43720" y="0"/>
                          </a:cubicBezTo>
                          <a:cubicBezTo>
                            <a:pt x="43339" y="7334"/>
                            <a:pt x="40481" y="14573"/>
                            <a:pt x="35242" y="19812"/>
                          </a:cubicBezTo>
                          <a:cubicBezTo>
                            <a:pt x="28861" y="26289"/>
                            <a:pt x="20193" y="30861"/>
                            <a:pt x="12573" y="35814"/>
                          </a:cubicBezTo>
                          <a:lnTo>
                            <a:pt x="2286" y="42481"/>
                          </a:lnTo>
                          <a:cubicBezTo>
                            <a:pt x="1524" y="42958"/>
                            <a:pt x="762" y="43529"/>
                            <a:pt x="0" y="44005"/>
                          </a:cubicBezTo>
                          <a:cubicBezTo>
                            <a:pt x="15716" y="58007"/>
                            <a:pt x="31528" y="72009"/>
                            <a:pt x="47244" y="86011"/>
                          </a:cubicBezTo>
                          <a:lnTo>
                            <a:pt x="47244" y="86011"/>
                          </a:lnTo>
                          <a:cubicBezTo>
                            <a:pt x="71247" y="58007"/>
                            <a:pt x="95250" y="30289"/>
                            <a:pt x="119253" y="2381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37" name="任意多边形 56">
                      <a:extLst>
                        <a:ext uri="{FF2B5EF4-FFF2-40B4-BE49-F238E27FC236}">
                          <a16:creationId xmlns:a16="http://schemas.microsoft.com/office/drawing/2014/main" id="{2FE1EF9B-FC3E-15E2-805C-23E7708AFC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7755" y="4601432"/>
                      <a:ext cx="20383" cy="22859"/>
                    </a:xfrm>
                    <a:custGeom>
                      <a:avLst/>
                      <a:gdLst>
                        <a:gd name="connsiteX0" fmla="*/ 12287 w 20383"/>
                        <a:gd name="connsiteY0" fmla="*/ 8858 h 22859"/>
                        <a:gd name="connsiteX1" fmla="*/ 0 w 20383"/>
                        <a:gd name="connsiteY1" fmla="*/ 22860 h 22859"/>
                        <a:gd name="connsiteX2" fmla="*/ 95 w 20383"/>
                        <a:gd name="connsiteY2" fmla="*/ 22765 h 22859"/>
                        <a:gd name="connsiteX3" fmla="*/ 20383 w 20383"/>
                        <a:gd name="connsiteY3" fmla="*/ 0 h 22859"/>
                        <a:gd name="connsiteX4" fmla="*/ 20098 w 20383"/>
                        <a:gd name="connsiteY4" fmla="*/ 95 h 22859"/>
                        <a:gd name="connsiteX5" fmla="*/ 12478 w 20383"/>
                        <a:gd name="connsiteY5" fmla="*/ 8668 h 22859"/>
                        <a:gd name="connsiteX6" fmla="*/ 12287 w 20383"/>
                        <a:gd name="connsiteY6" fmla="*/ 8858 h 22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383" h="22859">
                          <a:moveTo>
                            <a:pt x="12287" y="8858"/>
                          </a:moveTo>
                          <a:cubicBezTo>
                            <a:pt x="8192" y="13526"/>
                            <a:pt x="4096" y="18193"/>
                            <a:pt x="0" y="22860"/>
                          </a:cubicBezTo>
                          <a:cubicBezTo>
                            <a:pt x="0" y="22860"/>
                            <a:pt x="0" y="22860"/>
                            <a:pt x="95" y="22765"/>
                          </a:cubicBezTo>
                          <a:cubicBezTo>
                            <a:pt x="6858" y="15145"/>
                            <a:pt x="13716" y="7715"/>
                            <a:pt x="20383" y="0"/>
                          </a:cubicBezTo>
                          <a:cubicBezTo>
                            <a:pt x="20288" y="0"/>
                            <a:pt x="20193" y="0"/>
                            <a:pt x="20098" y="95"/>
                          </a:cubicBezTo>
                          <a:cubicBezTo>
                            <a:pt x="17621" y="2953"/>
                            <a:pt x="15050" y="5810"/>
                            <a:pt x="12478" y="8668"/>
                          </a:cubicBezTo>
                          <a:cubicBezTo>
                            <a:pt x="12383" y="8763"/>
                            <a:pt x="12383" y="8763"/>
                            <a:pt x="12287" y="8858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38" name="任意多边形 57">
                      <a:extLst>
                        <a:ext uri="{FF2B5EF4-FFF2-40B4-BE49-F238E27FC236}">
                          <a16:creationId xmlns:a16="http://schemas.microsoft.com/office/drawing/2014/main" id="{9538173A-40F5-EEEC-E131-C99C0C471E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1341" y="4588097"/>
                      <a:ext cx="16287" cy="9143"/>
                    </a:xfrm>
                    <a:custGeom>
                      <a:avLst/>
                      <a:gdLst>
                        <a:gd name="connsiteX0" fmla="*/ 0 w 16287"/>
                        <a:gd name="connsiteY0" fmla="*/ 0 h 9143"/>
                        <a:gd name="connsiteX1" fmla="*/ 0 w 16287"/>
                        <a:gd name="connsiteY1" fmla="*/ 0 h 9143"/>
                        <a:gd name="connsiteX2" fmla="*/ 10287 w 16287"/>
                        <a:gd name="connsiteY2" fmla="*/ 9144 h 9143"/>
                        <a:gd name="connsiteX3" fmla="*/ 16288 w 16287"/>
                        <a:gd name="connsiteY3" fmla="*/ 4096 h 9143"/>
                        <a:gd name="connsiteX4" fmla="*/ 0 w 16287"/>
                        <a:gd name="connsiteY4" fmla="*/ 0 h 91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87" h="9143">
                          <a:moveTo>
                            <a:pt x="0" y="0"/>
                          </a:moveTo>
                          <a:lnTo>
                            <a:pt x="0" y="0"/>
                          </a:lnTo>
                          <a:cubicBezTo>
                            <a:pt x="3429" y="3048"/>
                            <a:pt x="6858" y="6096"/>
                            <a:pt x="10287" y="9144"/>
                          </a:cubicBezTo>
                          <a:cubicBezTo>
                            <a:pt x="12192" y="7334"/>
                            <a:pt x="14288" y="5715"/>
                            <a:pt x="16288" y="4096"/>
                          </a:cubicBezTo>
                          <a:cubicBezTo>
                            <a:pt x="10858" y="2762"/>
                            <a:pt x="5429" y="142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39" name="任意多边形 58">
                      <a:extLst>
                        <a:ext uri="{FF2B5EF4-FFF2-40B4-BE49-F238E27FC236}">
                          <a16:creationId xmlns:a16="http://schemas.microsoft.com/office/drawing/2014/main" id="{FC053587-76C2-4612-4211-870F9C9E49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04605" y="4378642"/>
                      <a:ext cx="226138" cy="230695"/>
                    </a:xfrm>
                    <a:custGeom>
                      <a:avLst/>
                      <a:gdLst>
                        <a:gd name="connsiteX0" fmla="*/ 226028 w 226138"/>
                        <a:gd name="connsiteY0" fmla="*/ 34671 h 230695"/>
                        <a:gd name="connsiteX1" fmla="*/ 225457 w 226138"/>
                        <a:gd name="connsiteY1" fmla="*/ 31242 h 230695"/>
                        <a:gd name="connsiteX2" fmla="*/ 225076 w 226138"/>
                        <a:gd name="connsiteY2" fmla="*/ 29527 h 230695"/>
                        <a:gd name="connsiteX3" fmla="*/ 223647 w 226138"/>
                        <a:gd name="connsiteY3" fmla="*/ 24955 h 230695"/>
                        <a:gd name="connsiteX4" fmla="*/ 222695 w 226138"/>
                        <a:gd name="connsiteY4" fmla="*/ 22860 h 230695"/>
                        <a:gd name="connsiteX5" fmla="*/ 221552 w 226138"/>
                        <a:gd name="connsiteY5" fmla="*/ 20383 h 230695"/>
                        <a:gd name="connsiteX6" fmla="*/ 220218 w 226138"/>
                        <a:gd name="connsiteY6" fmla="*/ 18002 h 230695"/>
                        <a:gd name="connsiteX7" fmla="*/ 219075 w 226138"/>
                        <a:gd name="connsiteY7" fmla="*/ 16192 h 230695"/>
                        <a:gd name="connsiteX8" fmla="*/ 212027 w 226138"/>
                        <a:gd name="connsiteY8" fmla="*/ 7906 h 230695"/>
                        <a:gd name="connsiteX9" fmla="*/ 210979 w 226138"/>
                        <a:gd name="connsiteY9" fmla="*/ 6953 h 230695"/>
                        <a:gd name="connsiteX10" fmla="*/ 208121 w 226138"/>
                        <a:gd name="connsiteY10" fmla="*/ 4667 h 230695"/>
                        <a:gd name="connsiteX11" fmla="*/ 207359 w 226138"/>
                        <a:gd name="connsiteY11" fmla="*/ 4191 h 230695"/>
                        <a:gd name="connsiteX12" fmla="*/ 200596 w 226138"/>
                        <a:gd name="connsiteY12" fmla="*/ 190 h 230695"/>
                        <a:gd name="connsiteX13" fmla="*/ 200311 w 226138"/>
                        <a:gd name="connsiteY13" fmla="*/ 0 h 230695"/>
                        <a:gd name="connsiteX14" fmla="*/ 200311 w 226138"/>
                        <a:gd name="connsiteY14" fmla="*/ 0 h 230695"/>
                        <a:gd name="connsiteX15" fmla="*/ 0 w 226138"/>
                        <a:gd name="connsiteY15" fmla="*/ 230696 h 230695"/>
                        <a:gd name="connsiteX16" fmla="*/ 97441 w 226138"/>
                        <a:gd name="connsiteY16" fmla="*/ 206692 h 230695"/>
                        <a:gd name="connsiteX17" fmla="*/ 164497 w 226138"/>
                        <a:gd name="connsiteY17" fmla="*/ 127159 h 230695"/>
                        <a:gd name="connsiteX18" fmla="*/ 219551 w 226138"/>
                        <a:gd name="connsiteY18" fmla="*/ 57912 h 230695"/>
                        <a:gd name="connsiteX19" fmla="*/ 219551 w 226138"/>
                        <a:gd name="connsiteY19" fmla="*/ 57912 h 230695"/>
                        <a:gd name="connsiteX20" fmla="*/ 222504 w 226138"/>
                        <a:gd name="connsiteY20" fmla="*/ 53245 h 230695"/>
                        <a:gd name="connsiteX21" fmla="*/ 223171 w 226138"/>
                        <a:gd name="connsiteY21" fmla="*/ 51816 h 230695"/>
                        <a:gd name="connsiteX22" fmla="*/ 224599 w 226138"/>
                        <a:gd name="connsiteY22" fmla="*/ 48101 h 230695"/>
                        <a:gd name="connsiteX23" fmla="*/ 225076 w 226138"/>
                        <a:gd name="connsiteY23" fmla="*/ 46767 h 230695"/>
                        <a:gd name="connsiteX24" fmla="*/ 226028 w 226138"/>
                        <a:gd name="connsiteY24" fmla="*/ 41815 h 230695"/>
                        <a:gd name="connsiteX25" fmla="*/ 226028 w 226138"/>
                        <a:gd name="connsiteY25" fmla="*/ 40862 h 230695"/>
                        <a:gd name="connsiteX26" fmla="*/ 226028 w 226138"/>
                        <a:gd name="connsiteY26" fmla="*/ 36671 h 230695"/>
                        <a:gd name="connsiteX27" fmla="*/ 226028 w 226138"/>
                        <a:gd name="connsiteY27" fmla="*/ 34671 h 23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26138" h="230695">
                          <a:moveTo>
                            <a:pt x="226028" y="34671"/>
                          </a:moveTo>
                          <a:cubicBezTo>
                            <a:pt x="225933" y="33528"/>
                            <a:pt x="225742" y="32385"/>
                            <a:pt x="225457" y="31242"/>
                          </a:cubicBezTo>
                          <a:cubicBezTo>
                            <a:pt x="225362" y="30671"/>
                            <a:pt x="225266" y="30099"/>
                            <a:pt x="225076" y="29527"/>
                          </a:cubicBezTo>
                          <a:cubicBezTo>
                            <a:pt x="224695" y="28004"/>
                            <a:pt x="224219" y="26479"/>
                            <a:pt x="223647" y="24955"/>
                          </a:cubicBezTo>
                          <a:cubicBezTo>
                            <a:pt x="223361" y="24193"/>
                            <a:pt x="223075" y="23527"/>
                            <a:pt x="222695" y="22860"/>
                          </a:cubicBezTo>
                          <a:cubicBezTo>
                            <a:pt x="222313" y="22003"/>
                            <a:pt x="221932" y="21146"/>
                            <a:pt x="221552" y="20383"/>
                          </a:cubicBezTo>
                          <a:cubicBezTo>
                            <a:pt x="221171" y="19526"/>
                            <a:pt x="220694" y="18764"/>
                            <a:pt x="220218" y="18002"/>
                          </a:cubicBezTo>
                          <a:cubicBezTo>
                            <a:pt x="219837" y="17335"/>
                            <a:pt x="219456" y="16764"/>
                            <a:pt x="219075" y="16192"/>
                          </a:cubicBezTo>
                          <a:cubicBezTo>
                            <a:pt x="217075" y="13144"/>
                            <a:pt x="214694" y="10382"/>
                            <a:pt x="212027" y="7906"/>
                          </a:cubicBezTo>
                          <a:cubicBezTo>
                            <a:pt x="211646" y="7620"/>
                            <a:pt x="211360" y="7239"/>
                            <a:pt x="210979" y="6953"/>
                          </a:cubicBezTo>
                          <a:cubicBezTo>
                            <a:pt x="210026" y="6191"/>
                            <a:pt x="209074" y="5334"/>
                            <a:pt x="208121" y="4667"/>
                          </a:cubicBezTo>
                          <a:cubicBezTo>
                            <a:pt x="207931" y="4477"/>
                            <a:pt x="207645" y="4286"/>
                            <a:pt x="207359" y="4191"/>
                          </a:cubicBezTo>
                          <a:cubicBezTo>
                            <a:pt x="205264" y="2667"/>
                            <a:pt x="202978" y="1333"/>
                            <a:pt x="200596" y="190"/>
                          </a:cubicBezTo>
                          <a:cubicBezTo>
                            <a:pt x="200501" y="95"/>
                            <a:pt x="200406" y="95"/>
                            <a:pt x="200311" y="0"/>
                          </a:cubicBezTo>
                          <a:cubicBezTo>
                            <a:pt x="200311" y="0"/>
                            <a:pt x="200311" y="0"/>
                            <a:pt x="200311" y="0"/>
                          </a:cubicBezTo>
                          <a:cubicBezTo>
                            <a:pt x="133160" y="76486"/>
                            <a:pt x="66484" y="153543"/>
                            <a:pt x="0" y="230696"/>
                          </a:cubicBezTo>
                          <a:cubicBezTo>
                            <a:pt x="32766" y="224409"/>
                            <a:pt x="65151" y="215836"/>
                            <a:pt x="97441" y="206692"/>
                          </a:cubicBezTo>
                          <a:cubicBezTo>
                            <a:pt x="120110" y="180499"/>
                            <a:pt x="142589" y="154019"/>
                            <a:pt x="164497" y="127159"/>
                          </a:cubicBezTo>
                          <a:cubicBezTo>
                            <a:pt x="183166" y="104299"/>
                            <a:pt x="201454" y="81248"/>
                            <a:pt x="219551" y="57912"/>
                          </a:cubicBezTo>
                          <a:cubicBezTo>
                            <a:pt x="219551" y="57912"/>
                            <a:pt x="219551" y="57912"/>
                            <a:pt x="219551" y="57912"/>
                          </a:cubicBezTo>
                          <a:cubicBezTo>
                            <a:pt x="220694" y="56388"/>
                            <a:pt x="221647" y="54864"/>
                            <a:pt x="222504" y="53245"/>
                          </a:cubicBezTo>
                          <a:cubicBezTo>
                            <a:pt x="222790" y="52768"/>
                            <a:pt x="222980" y="52292"/>
                            <a:pt x="223171" y="51816"/>
                          </a:cubicBezTo>
                          <a:cubicBezTo>
                            <a:pt x="223742" y="50578"/>
                            <a:pt x="224219" y="49339"/>
                            <a:pt x="224599" y="48101"/>
                          </a:cubicBezTo>
                          <a:cubicBezTo>
                            <a:pt x="224790" y="47625"/>
                            <a:pt x="224885" y="47149"/>
                            <a:pt x="225076" y="46767"/>
                          </a:cubicBezTo>
                          <a:cubicBezTo>
                            <a:pt x="225552" y="45148"/>
                            <a:pt x="225838" y="43434"/>
                            <a:pt x="226028" y="41815"/>
                          </a:cubicBezTo>
                          <a:cubicBezTo>
                            <a:pt x="226028" y="41529"/>
                            <a:pt x="226028" y="41243"/>
                            <a:pt x="226028" y="40862"/>
                          </a:cubicBezTo>
                          <a:cubicBezTo>
                            <a:pt x="226123" y="39433"/>
                            <a:pt x="226123" y="38100"/>
                            <a:pt x="226028" y="36671"/>
                          </a:cubicBezTo>
                          <a:cubicBezTo>
                            <a:pt x="226219" y="35909"/>
                            <a:pt x="226123" y="35338"/>
                            <a:pt x="226028" y="3467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40" name="任意多边形 59">
                      <a:extLst>
                        <a:ext uri="{FF2B5EF4-FFF2-40B4-BE49-F238E27FC236}">
                          <a16:creationId xmlns:a16="http://schemas.microsoft.com/office/drawing/2014/main" id="{7B5CE41E-1E0F-9AC4-255C-AB1186284D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6786" y="4616005"/>
                      <a:ext cx="72104" cy="83724"/>
                    </a:xfrm>
                    <a:custGeom>
                      <a:avLst/>
                      <a:gdLst>
                        <a:gd name="connsiteX0" fmla="*/ 0 w 72104"/>
                        <a:gd name="connsiteY0" fmla="*/ 83725 h 83724"/>
                        <a:gd name="connsiteX1" fmla="*/ 71914 w 72104"/>
                        <a:gd name="connsiteY1" fmla="*/ 191 h 83724"/>
                        <a:gd name="connsiteX2" fmla="*/ 72104 w 72104"/>
                        <a:gd name="connsiteY2" fmla="*/ 0 h 83724"/>
                        <a:gd name="connsiteX3" fmla="*/ 71914 w 72104"/>
                        <a:gd name="connsiteY3" fmla="*/ 191 h 83724"/>
                        <a:gd name="connsiteX4" fmla="*/ 0 w 72104"/>
                        <a:gd name="connsiteY4" fmla="*/ 83725 h 83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04" h="83724">
                          <a:moveTo>
                            <a:pt x="0" y="83725"/>
                          </a:moveTo>
                          <a:cubicBezTo>
                            <a:pt x="23908" y="55817"/>
                            <a:pt x="47911" y="28004"/>
                            <a:pt x="71914" y="191"/>
                          </a:cubicBezTo>
                          <a:cubicBezTo>
                            <a:pt x="72009" y="95"/>
                            <a:pt x="72009" y="95"/>
                            <a:pt x="72104" y="0"/>
                          </a:cubicBezTo>
                          <a:cubicBezTo>
                            <a:pt x="72009" y="95"/>
                            <a:pt x="72009" y="95"/>
                            <a:pt x="71914" y="191"/>
                          </a:cubicBezTo>
                          <a:cubicBezTo>
                            <a:pt x="47911" y="28004"/>
                            <a:pt x="23908" y="55721"/>
                            <a:pt x="0" y="83725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41" name="任意多边形 60">
                      <a:extLst>
                        <a:ext uri="{FF2B5EF4-FFF2-40B4-BE49-F238E27FC236}">
                          <a16:creationId xmlns:a16="http://schemas.microsoft.com/office/drawing/2014/main" id="{BFC6B2B0-1ABE-E311-C67E-154115B7BD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0515" y="4610290"/>
                      <a:ext cx="29527" cy="33337"/>
                    </a:xfrm>
                    <a:custGeom>
                      <a:avLst/>
                      <a:gdLst>
                        <a:gd name="connsiteX0" fmla="*/ 29527 w 29527"/>
                        <a:gd name="connsiteY0" fmla="*/ 0 h 33337"/>
                        <a:gd name="connsiteX1" fmla="*/ 9620 w 29527"/>
                        <a:gd name="connsiteY1" fmla="*/ 22479 h 33337"/>
                        <a:gd name="connsiteX2" fmla="*/ 0 w 29527"/>
                        <a:gd name="connsiteY2" fmla="*/ 33338 h 33337"/>
                        <a:gd name="connsiteX3" fmla="*/ 17240 w 29527"/>
                        <a:gd name="connsiteY3" fmla="*/ 13907 h 33337"/>
                        <a:gd name="connsiteX4" fmla="*/ 29527 w 29527"/>
                        <a:gd name="connsiteY4" fmla="*/ 0 h 333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527" h="33337">
                          <a:moveTo>
                            <a:pt x="29527" y="0"/>
                          </a:moveTo>
                          <a:cubicBezTo>
                            <a:pt x="22860" y="7525"/>
                            <a:pt x="16288" y="15050"/>
                            <a:pt x="9620" y="22479"/>
                          </a:cubicBezTo>
                          <a:cubicBezTo>
                            <a:pt x="6382" y="26099"/>
                            <a:pt x="3239" y="29718"/>
                            <a:pt x="0" y="33338"/>
                          </a:cubicBezTo>
                          <a:cubicBezTo>
                            <a:pt x="5810" y="26956"/>
                            <a:pt x="11525" y="20384"/>
                            <a:pt x="17240" y="13907"/>
                          </a:cubicBezTo>
                          <a:cubicBezTo>
                            <a:pt x="21336" y="9335"/>
                            <a:pt x="25432" y="4667"/>
                            <a:pt x="29527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42" name="任意多边形 61">
                      <a:extLst>
                        <a:ext uri="{FF2B5EF4-FFF2-40B4-BE49-F238E27FC236}">
                          <a16:creationId xmlns:a16="http://schemas.microsoft.com/office/drawing/2014/main" id="{A5F5E2CE-01E6-54B3-5B58-4CACC4CD9F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6786" y="4585239"/>
                      <a:ext cx="175450" cy="137454"/>
                    </a:xfrm>
                    <a:custGeom>
                      <a:avLst/>
                      <a:gdLst>
                        <a:gd name="connsiteX0" fmla="*/ 77914 w 175450"/>
                        <a:gd name="connsiteY0" fmla="*/ 24003 h 137454"/>
                        <a:gd name="connsiteX1" fmla="*/ 77914 w 175450"/>
                        <a:gd name="connsiteY1" fmla="*/ 24003 h 137454"/>
                        <a:gd name="connsiteX2" fmla="*/ 72104 w 175450"/>
                        <a:gd name="connsiteY2" fmla="*/ 30766 h 137454"/>
                        <a:gd name="connsiteX3" fmla="*/ 71914 w 175450"/>
                        <a:gd name="connsiteY3" fmla="*/ 30956 h 137454"/>
                        <a:gd name="connsiteX4" fmla="*/ 0 w 175450"/>
                        <a:gd name="connsiteY4" fmla="*/ 114490 h 137454"/>
                        <a:gd name="connsiteX5" fmla="*/ 0 w 175450"/>
                        <a:gd name="connsiteY5" fmla="*/ 114490 h 137454"/>
                        <a:gd name="connsiteX6" fmla="*/ 11525 w 175450"/>
                        <a:gd name="connsiteY6" fmla="*/ 124777 h 137454"/>
                        <a:gd name="connsiteX7" fmla="*/ 19431 w 175450"/>
                        <a:gd name="connsiteY7" fmla="*/ 131350 h 137454"/>
                        <a:gd name="connsiteX8" fmla="*/ 28289 w 175450"/>
                        <a:gd name="connsiteY8" fmla="*/ 136112 h 137454"/>
                        <a:gd name="connsiteX9" fmla="*/ 34004 w 175450"/>
                        <a:gd name="connsiteY9" fmla="*/ 137350 h 137454"/>
                        <a:gd name="connsiteX10" fmla="*/ 39529 w 175450"/>
                        <a:gd name="connsiteY10" fmla="*/ 137255 h 137454"/>
                        <a:gd name="connsiteX11" fmla="*/ 44767 w 175450"/>
                        <a:gd name="connsiteY11" fmla="*/ 136017 h 137454"/>
                        <a:gd name="connsiteX12" fmla="*/ 56864 w 175450"/>
                        <a:gd name="connsiteY12" fmla="*/ 129159 h 137454"/>
                        <a:gd name="connsiteX13" fmla="*/ 67246 w 175450"/>
                        <a:gd name="connsiteY13" fmla="*/ 119539 h 137454"/>
                        <a:gd name="connsiteX14" fmla="*/ 67342 w 175450"/>
                        <a:gd name="connsiteY14" fmla="*/ 119443 h 137454"/>
                        <a:gd name="connsiteX15" fmla="*/ 67627 w 175450"/>
                        <a:gd name="connsiteY15" fmla="*/ 119158 h 137454"/>
                        <a:gd name="connsiteX16" fmla="*/ 119063 w 175450"/>
                        <a:gd name="connsiteY16" fmla="*/ 63627 h 137454"/>
                        <a:gd name="connsiteX17" fmla="*/ 123730 w 175450"/>
                        <a:gd name="connsiteY17" fmla="*/ 58483 h 137454"/>
                        <a:gd name="connsiteX18" fmla="*/ 123730 w 175450"/>
                        <a:gd name="connsiteY18" fmla="*/ 58483 h 137454"/>
                        <a:gd name="connsiteX19" fmla="*/ 133350 w 175450"/>
                        <a:gd name="connsiteY19" fmla="*/ 47625 h 137454"/>
                        <a:gd name="connsiteX20" fmla="*/ 153257 w 175450"/>
                        <a:gd name="connsiteY20" fmla="*/ 25146 h 137454"/>
                        <a:gd name="connsiteX21" fmla="*/ 153352 w 175450"/>
                        <a:gd name="connsiteY21" fmla="*/ 24955 h 137454"/>
                        <a:gd name="connsiteX22" fmla="*/ 160973 w 175450"/>
                        <a:gd name="connsiteY22" fmla="*/ 16383 h 137454"/>
                        <a:gd name="connsiteX23" fmla="*/ 175450 w 175450"/>
                        <a:gd name="connsiteY23" fmla="*/ 0 h 137454"/>
                        <a:gd name="connsiteX24" fmla="*/ 175260 w 175450"/>
                        <a:gd name="connsiteY24" fmla="*/ 0 h 137454"/>
                        <a:gd name="connsiteX25" fmla="*/ 175260 w 175450"/>
                        <a:gd name="connsiteY25" fmla="*/ 0 h 137454"/>
                        <a:gd name="connsiteX26" fmla="*/ 77914 w 175450"/>
                        <a:gd name="connsiteY26" fmla="*/ 24003 h 1374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75450" h="137454">
                          <a:moveTo>
                            <a:pt x="77914" y="24003"/>
                          </a:moveTo>
                          <a:cubicBezTo>
                            <a:pt x="77914" y="24003"/>
                            <a:pt x="77914" y="24003"/>
                            <a:pt x="77914" y="24003"/>
                          </a:cubicBezTo>
                          <a:cubicBezTo>
                            <a:pt x="75914" y="26289"/>
                            <a:pt x="74009" y="28480"/>
                            <a:pt x="72104" y="30766"/>
                          </a:cubicBezTo>
                          <a:cubicBezTo>
                            <a:pt x="72009" y="30861"/>
                            <a:pt x="72009" y="30861"/>
                            <a:pt x="71914" y="30956"/>
                          </a:cubicBezTo>
                          <a:cubicBezTo>
                            <a:pt x="47911" y="58769"/>
                            <a:pt x="23908" y="86582"/>
                            <a:pt x="0" y="114490"/>
                          </a:cubicBezTo>
                          <a:lnTo>
                            <a:pt x="0" y="114490"/>
                          </a:lnTo>
                          <a:cubicBezTo>
                            <a:pt x="3810" y="117919"/>
                            <a:pt x="7715" y="121348"/>
                            <a:pt x="11525" y="124777"/>
                          </a:cubicBezTo>
                          <a:cubicBezTo>
                            <a:pt x="14097" y="127063"/>
                            <a:pt x="16669" y="129349"/>
                            <a:pt x="19431" y="131350"/>
                          </a:cubicBezTo>
                          <a:cubicBezTo>
                            <a:pt x="22193" y="133350"/>
                            <a:pt x="25146" y="135064"/>
                            <a:pt x="28289" y="136112"/>
                          </a:cubicBezTo>
                          <a:cubicBezTo>
                            <a:pt x="30194" y="136779"/>
                            <a:pt x="32099" y="137160"/>
                            <a:pt x="34004" y="137350"/>
                          </a:cubicBezTo>
                          <a:cubicBezTo>
                            <a:pt x="35909" y="137541"/>
                            <a:pt x="37719" y="137446"/>
                            <a:pt x="39529" y="137255"/>
                          </a:cubicBezTo>
                          <a:cubicBezTo>
                            <a:pt x="41338" y="136969"/>
                            <a:pt x="43053" y="136588"/>
                            <a:pt x="44767" y="136017"/>
                          </a:cubicBezTo>
                          <a:cubicBezTo>
                            <a:pt x="49054" y="134588"/>
                            <a:pt x="53150" y="132112"/>
                            <a:pt x="56864" y="129159"/>
                          </a:cubicBezTo>
                          <a:cubicBezTo>
                            <a:pt x="60579" y="126206"/>
                            <a:pt x="64103" y="122872"/>
                            <a:pt x="67246" y="119539"/>
                          </a:cubicBezTo>
                          <a:cubicBezTo>
                            <a:pt x="67246" y="119539"/>
                            <a:pt x="67342" y="119443"/>
                            <a:pt x="67342" y="119443"/>
                          </a:cubicBezTo>
                          <a:cubicBezTo>
                            <a:pt x="67437" y="119348"/>
                            <a:pt x="67532" y="119253"/>
                            <a:pt x="67627" y="119158"/>
                          </a:cubicBezTo>
                          <a:cubicBezTo>
                            <a:pt x="84963" y="100870"/>
                            <a:pt x="102108" y="82296"/>
                            <a:pt x="119063" y="63627"/>
                          </a:cubicBezTo>
                          <a:cubicBezTo>
                            <a:pt x="120586" y="61913"/>
                            <a:pt x="122206" y="60198"/>
                            <a:pt x="123730" y="58483"/>
                          </a:cubicBezTo>
                          <a:cubicBezTo>
                            <a:pt x="123730" y="58483"/>
                            <a:pt x="123730" y="58483"/>
                            <a:pt x="123730" y="58483"/>
                          </a:cubicBezTo>
                          <a:cubicBezTo>
                            <a:pt x="126968" y="54864"/>
                            <a:pt x="130111" y="51244"/>
                            <a:pt x="133350" y="47625"/>
                          </a:cubicBezTo>
                          <a:cubicBezTo>
                            <a:pt x="140017" y="40195"/>
                            <a:pt x="146590" y="32671"/>
                            <a:pt x="153257" y="25146"/>
                          </a:cubicBezTo>
                          <a:cubicBezTo>
                            <a:pt x="153257" y="25051"/>
                            <a:pt x="153352" y="25051"/>
                            <a:pt x="153352" y="24955"/>
                          </a:cubicBezTo>
                          <a:cubicBezTo>
                            <a:pt x="155924" y="22098"/>
                            <a:pt x="158401" y="19240"/>
                            <a:pt x="160973" y="16383"/>
                          </a:cubicBezTo>
                          <a:cubicBezTo>
                            <a:pt x="165735" y="10858"/>
                            <a:pt x="170688" y="5524"/>
                            <a:pt x="175450" y="0"/>
                          </a:cubicBezTo>
                          <a:cubicBezTo>
                            <a:pt x="175355" y="0"/>
                            <a:pt x="175355" y="0"/>
                            <a:pt x="175260" y="0"/>
                          </a:cubicBezTo>
                          <a:cubicBezTo>
                            <a:pt x="175260" y="0"/>
                            <a:pt x="175260" y="0"/>
                            <a:pt x="175260" y="0"/>
                          </a:cubicBezTo>
                          <a:cubicBezTo>
                            <a:pt x="143065" y="9144"/>
                            <a:pt x="110680" y="17716"/>
                            <a:pt x="77914" y="24003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43" name="任意多边形 62">
                      <a:extLst>
                        <a:ext uri="{FF2B5EF4-FFF2-40B4-BE49-F238E27FC236}">
                          <a16:creationId xmlns:a16="http://schemas.microsoft.com/office/drawing/2014/main" id="{E256B100-6863-F3F9-DDD6-052BCDA9F4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11628" y="4574575"/>
                      <a:ext cx="111673" cy="83435"/>
                    </a:xfrm>
                    <a:custGeom>
                      <a:avLst/>
                      <a:gdLst>
                        <a:gd name="connsiteX0" fmla="*/ 80486 w 111673"/>
                        <a:gd name="connsiteY0" fmla="*/ 74863 h 83435"/>
                        <a:gd name="connsiteX1" fmla="*/ 103156 w 111673"/>
                        <a:gd name="connsiteY1" fmla="*/ 58861 h 83435"/>
                        <a:gd name="connsiteX2" fmla="*/ 111633 w 111673"/>
                        <a:gd name="connsiteY2" fmla="*/ 39049 h 83435"/>
                        <a:gd name="connsiteX3" fmla="*/ 109919 w 111673"/>
                        <a:gd name="connsiteY3" fmla="*/ 27333 h 83435"/>
                        <a:gd name="connsiteX4" fmla="*/ 88773 w 111673"/>
                        <a:gd name="connsiteY4" fmla="*/ 5521 h 83435"/>
                        <a:gd name="connsiteX5" fmla="*/ 39148 w 111673"/>
                        <a:gd name="connsiteY5" fmla="*/ 1997 h 83435"/>
                        <a:gd name="connsiteX6" fmla="*/ 6096 w 111673"/>
                        <a:gd name="connsiteY6" fmla="*/ 17618 h 83435"/>
                        <a:gd name="connsiteX7" fmla="*/ 95 w 111673"/>
                        <a:gd name="connsiteY7" fmla="*/ 22666 h 83435"/>
                        <a:gd name="connsiteX8" fmla="*/ 0 w 111673"/>
                        <a:gd name="connsiteY8" fmla="*/ 22761 h 83435"/>
                        <a:gd name="connsiteX9" fmla="*/ 67437 w 111673"/>
                        <a:gd name="connsiteY9" fmla="*/ 83435 h 83435"/>
                        <a:gd name="connsiteX10" fmla="*/ 68008 w 111673"/>
                        <a:gd name="connsiteY10" fmla="*/ 83054 h 83435"/>
                        <a:gd name="connsiteX11" fmla="*/ 70295 w 111673"/>
                        <a:gd name="connsiteY11" fmla="*/ 81530 h 83435"/>
                        <a:gd name="connsiteX12" fmla="*/ 80486 w 111673"/>
                        <a:gd name="connsiteY12" fmla="*/ 74863 h 834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11673" h="83435">
                          <a:moveTo>
                            <a:pt x="80486" y="74863"/>
                          </a:moveTo>
                          <a:cubicBezTo>
                            <a:pt x="88011" y="69910"/>
                            <a:pt x="96774" y="65338"/>
                            <a:pt x="103156" y="58861"/>
                          </a:cubicBezTo>
                          <a:cubicBezTo>
                            <a:pt x="108299" y="53622"/>
                            <a:pt x="111252" y="46383"/>
                            <a:pt x="111633" y="39049"/>
                          </a:cubicBezTo>
                          <a:cubicBezTo>
                            <a:pt x="111824" y="35048"/>
                            <a:pt x="111347" y="31048"/>
                            <a:pt x="109919" y="27333"/>
                          </a:cubicBezTo>
                          <a:cubicBezTo>
                            <a:pt x="106299" y="17332"/>
                            <a:pt x="98584" y="9521"/>
                            <a:pt x="88773" y="5521"/>
                          </a:cubicBezTo>
                          <a:cubicBezTo>
                            <a:pt x="73057" y="-861"/>
                            <a:pt x="55626" y="-1242"/>
                            <a:pt x="39148" y="1997"/>
                          </a:cubicBezTo>
                          <a:cubicBezTo>
                            <a:pt x="26861" y="4378"/>
                            <a:pt x="15812" y="9902"/>
                            <a:pt x="6096" y="17618"/>
                          </a:cubicBezTo>
                          <a:cubicBezTo>
                            <a:pt x="4096" y="19237"/>
                            <a:pt x="2000" y="20856"/>
                            <a:pt x="95" y="22666"/>
                          </a:cubicBezTo>
                          <a:cubicBezTo>
                            <a:pt x="95" y="22666"/>
                            <a:pt x="0" y="22666"/>
                            <a:pt x="0" y="22761"/>
                          </a:cubicBezTo>
                          <a:lnTo>
                            <a:pt x="67437" y="83435"/>
                          </a:lnTo>
                          <a:cubicBezTo>
                            <a:pt x="67628" y="83340"/>
                            <a:pt x="67818" y="83150"/>
                            <a:pt x="68008" y="83054"/>
                          </a:cubicBezTo>
                          <a:cubicBezTo>
                            <a:pt x="68771" y="82578"/>
                            <a:pt x="69533" y="82007"/>
                            <a:pt x="70295" y="81530"/>
                          </a:cubicBezTo>
                          <a:lnTo>
                            <a:pt x="80486" y="74863"/>
                          </a:lnTo>
                          <a:close/>
                        </a:path>
                      </a:pathLst>
                    </a:custGeom>
                    <a:solidFill>
                      <a:srgbClr val="FCB82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44" name="任意多边形 63">
                      <a:extLst>
                        <a:ext uri="{FF2B5EF4-FFF2-40B4-BE49-F238E27FC236}">
                          <a16:creationId xmlns:a16="http://schemas.microsoft.com/office/drawing/2014/main" id="{8AA94981-78F8-B31B-F8FB-41B56E3620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6226" y="4445603"/>
                      <a:ext cx="10477" cy="23717"/>
                    </a:xfrm>
                    <a:custGeom>
                      <a:avLst/>
                      <a:gdLst>
                        <a:gd name="connsiteX0" fmla="*/ 572 w 10477"/>
                        <a:gd name="connsiteY0" fmla="*/ 0 h 23717"/>
                        <a:gd name="connsiteX1" fmla="*/ 2762 w 10477"/>
                        <a:gd name="connsiteY1" fmla="*/ 15430 h 23717"/>
                        <a:gd name="connsiteX2" fmla="*/ 0 w 10477"/>
                        <a:gd name="connsiteY2" fmla="*/ 23717 h 23717"/>
                        <a:gd name="connsiteX3" fmla="*/ 10478 w 10477"/>
                        <a:gd name="connsiteY3" fmla="*/ 11049 h 23717"/>
                        <a:gd name="connsiteX4" fmla="*/ 8763 w 10477"/>
                        <a:gd name="connsiteY4" fmla="*/ 9144 h 23717"/>
                        <a:gd name="connsiteX5" fmla="*/ 7239 w 10477"/>
                        <a:gd name="connsiteY5" fmla="*/ 7429 h 23717"/>
                        <a:gd name="connsiteX6" fmla="*/ 572 w 10477"/>
                        <a:gd name="connsiteY6" fmla="*/ 0 h 23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477" h="23717">
                          <a:moveTo>
                            <a:pt x="572" y="0"/>
                          </a:moveTo>
                          <a:cubicBezTo>
                            <a:pt x="3048" y="4763"/>
                            <a:pt x="3715" y="10192"/>
                            <a:pt x="2762" y="15430"/>
                          </a:cubicBezTo>
                          <a:cubicBezTo>
                            <a:pt x="2286" y="18288"/>
                            <a:pt x="1429" y="21146"/>
                            <a:pt x="0" y="23717"/>
                          </a:cubicBezTo>
                          <a:cubicBezTo>
                            <a:pt x="3429" y="19431"/>
                            <a:pt x="6858" y="15145"/>
                            <a:pt x="10478" y="11049"/>
                          </a:cubicBezTo>
                          <a:cubicBezTo>
                            <a:pt x="9906" y="10382"/>
                            <a:pt x="9335" y="9715"/>
                            <a:pt x="8763" y="9144"/>
                          </a:cubicBezTo>
                          <a:cubicBezTo>
                            <a:pt x="7906" y="8191"/>
                            <a:pt x="7239" y="7429"/>
                            <a:pt x="7239" y="7429"/>
                          </a:cubicBezTo>
                          <a:cubicBezTo>
                            <a:pt x="5144" y="4858"/>
                            <a:pt x="2858" y="2476"/>
                            <a:pt x="572" y="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45" name="任意多边形 64">
                      <a:extLst>
                        <a:ext uri="{FF2B5EF4-FFF2-40B4-BE49-F238E27FC236}">
                          <a16:creationId xmlns:a16="http://schemas.microsoft.com/office/drawing/2014/main" id="{4D8B209D-BE84-88D3-28A3-AD9F7B1098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6187" y="4499514"/>
                      <a:ext cx="48893" cy="67468"/>
                    </a:xfrm>
                    <a:custGeom>
                      <a:avLst/>
                      <a:gdLst>
                        <a:gd name="connsiteX0" fmla="*/ 18509 w 48893"/>
                        <a:gd name="connsiteY0" fmla="*/ 25527 h 67468"/>
                        <a:gd name="connsiteX1" fmla="*/ 12699 w 48893"/>
                        <a:gd name="connsiteY1" fmla="*/ 24860 h 67468"/>
                        <a:gd name="connsiteX2" fmla="*/ 697 w 48893"/>
                        <a:gd name="connsiteY2" fmla="*/ 53054 h 67468"/>
                        <a:gd name="connsiteX3" fmla="*/ 18318 w 48893"/>
                        <a:gd name="connsiteY3" fmla="*/ 61913 h 67468"/>
                        <a:gd name="connsiteX4" fmla="*/ 48894 w 48893"/>
                        <a:gd name="connsiteY4" fmla="*/ 0 h 67468"/>
                        <a:gd name="connsiteX5" fmla="*/ 37273 w 48893"/>
                        <a:gd name="connsiteY5" fmla="*/ 16192 h 67468"/>
                        <a:gd name="connsiteX6" fmla="*/ 18509 w 48893"/>
                        <a:gd name="connsiteY6" fmla="*/ 25527 h 67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8893" h="67468">
                          <a:moveTo>
                            <a:pt x="18509" y="25527"/>
                          </a:moveTo>
                          <a:cubicBezTo>
                            <a:pt x="16509" y="25527"/>
                            <a:pt x="14604" y="25241"/>
                            <a:pt x="12699" y="24860"/>
                          </a:cubicBezTo>
                          <a:cubicBezTo>
                            <a:pt x="8317" y="34099"/>
                            <a:pt x="4222" y="43434"/>
                            <a:pt x="697" y="53054"/>
                          </a:cubicBezTo>
                          <a:cubicBezTo>
                            <a:pt x="-3684" y="64770"/>
                            <a:pt x="13842" y="73723"/>
                            <a:pt x="18318" y="61913"/>
                          </a:cubicBezTo>
                          <a:cubicBezTo>
                            <a:pt x="26415" y="40195"/>
                            <a:pt x="36702" y="19526"/>
                            <a:pt x="48894" y="0"/>
                          </a:cubicBezTo>
                          <a:cubicBezTo>
                            <a:pt x="45084" y="5429"/>
                            <a:pt x="41369" y="10954"/>
                            <a:pt x="37273" y="16192"/>
                          </a:cubicBezTo>
                          <a:cubicBezTo>
                            <a:pt x="32892" y="21907"/>
                            <a:pt x="25843" y="25432"/>
                            <a:pt x="18509" y="25527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46" name="任意多边形 65">
                      <a:extLst>
                        <a:ext uri="{FF2B5EF4-FFF2-40B4-BE49-F238E27FC236}">
                          <a16:creationId xmlns:a16="http://schemas.microsoft.com/office/drawing/2014/main" id="{E7D6BB38-C266-DAB5-0313-ABA51025CB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2434" y="4431818"/>
                      <a:ext cx="87083" cy="93128"/>
                    </a:xfrm>
                    <a:custGeom>
                      <a:avLst/>
                      <a:gdLst>
                        <a:gd name="connsiteX0" fmla="*/ 84364 w 87083"/>
                        <a:gd name="connsiteY0" fmla="*/ 13785 h 93128"/>
                        <a:gd name="connsiteX1" fmla="*/ 83507 w 87083"/>
                        <a:gd name="connsiteY1" fmla="*/ 11785 h 93128"/>
                        <a:gd name="connsiteX2" fmla="*/ 66457 w 87083"/>
                        <a:gd name="connsiteY2" fmla="*/ 545 h 93128"/>
                        <a:gd name="connsiteX3" fmla="*/ 65124 w 87083"/>
                        <a:gd name="connsiteY3" fmla="*/ 355 h 93128"/>
                        <a:gd name="connsiteX4" fmla="*/ 34548 w 87083"/>
                        <a:gd name="connsiteY4" fmla="*/ 8927 h 93128"/>
                        <a:gd name="connsiteX5" fmla="*/ 27309 w 87083"/>
                        <a:gd name="connsiteY5" fmla="*/ 13976 h 93128"/>
                        <a:gd name="connsiteX6" fmla="*/ 13117 w 87083"/>
                        <a:gd name="connsiteY6" fmla="*/ 27406 h 93128"/>
                        <a:gd name="connsiteX7" fmla="*/ 544 w 87083"/>
                        <a:gd name="connsiteY7" fmla="*/ 51885 h 93128"/>
                        <a:gd name="connsiteX8" fmla="*/ 1687 w 87083"/>
                        <a:gd name="connsiteY8" fmla="*/ 69030 h 93128"/>
                        <a:gd name="connsiteX9" fmla="*/ 9974 w 87083"/>
                        <a:gd name="connsiteY9" fmla="*/ 80841 h 93128"/>
                        <a:gd name="connsiteX10" fmla="*/ 10355 w 87083"/>
                        <a:gd name="connsiteY10" fmla="*/ 81412 h 93128"/>
                        <a:gd name="connsiteX11" fmla="*/ 26738 w 87083"/>
                        <a:gd name="connsiteY11" fmla="*/ 92462 h 93128"/>
                        <a:gd name="connsiteX12" fmla="*/ 32548 w 87083"/>
                        <a:gd name="connsiteY12" fmla="*/ 93128 h 93128"/>
                        <a:gd name="connsiteX13" fmla="*/ 51312 w 87083"/>
                        <a:gd name="connsiteY13" fmla="*/ 83699 h 93128"/>
                        <a:gd name="connsiteX14" fmla="*/ 62933 w 87083"/>
                        <a:gd name="connsiteY14" fmla="*/ 67506 h 93128"/>
                        <a:gd name="connsiteX15" fmla="*/ 66648 w 87083"/>
                        <a:gd name="connsiteY15" fmla="*/ 62172 h 93128"/>
                        <a:gd name="connsiteX16" fmla="*/ 74744 w 87083"/>
                        <a:gd name="connsiteY16" fmla="*/ 50837 h 93128"/>
                        <a:gd name="connsiteX17" fmla="*/ 79506 w 87083"/>
                        <a:gd name="connsiteY17" fmla="*/ 44360 h 93128"/>
                        <a:gd name="connsiteX18" fmla="*/ 84078 w 87083"/>
                        <a:gd name="connsiteY18" fmla="*/ 37502 h 93128"/>
                        <a:gd name="connsiteX19" fmla="*/ 84078 w 87083"/>
                        <a:gd name="connsiteY19" fmla="*/ 37407 h 93128"/>
                        <a:gd name="connsiteX20" fmla="*/ 86841 w 87083"/>
                        <a:gd name="connsiteY20" fmla="*/ 29120 h 93128"/>
                        <a:gd name="connsiteX21" fmla="*/ 84364 w 87083"/>
                        <a:gd name="connsiteY21" fmla="*/ 13785 h 931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87083" h="93128">
                          <a:moveTo>
                            <a:pt x="84364" y="13785"/>
                          </a:moveTo>
                          <a:cubicBezTo>
                            <a:pt x="83983" y="13118"/>
                            <a:pt x="83888" y="12356"/>
                            <a:pt x="83507" y="11785"/>
                          </a:cubicBezTo>
                          <a:cubicBezTo>
                            <a:pt x="79602" y="5689"/>
                            <a:pt x="73315" y="1974"/>
                            <a:pt x="66457" y="545"/>
                          </a:cubicBezTo>
                          <a:cubicBezTo>
                            <a:pt x="65981" y="450"/>
                            <a:pt x="65600" y="450"/>
                            <a:pt x="65124" y="355"/>
                          </a:cubicBezTo>
                          <a:cubicBezTo>
                            <a:pt x="54265" y="-1360"/>
                            <a:pt x="43597" y="3403"/>
                            <a:pt x="34548" y="8927"/>
                          </a:cubicBezTo>
                          <a:cubicBezTo>
                            <a:pt x="32072" y="10451"/>
                            <a:pt x="29595" y="12166"/>
                            <a:pt x="27309" y="13976"/>
                          </a:cubicBezTo>
                          <a:cubicBezTo>
                            <a:pt x="22071" y="17976"/>
                            <a:pt x="17308" y="22453"/>
                            <a:pt x="13117" y="27406"/>
                          </a:cubicBezTo>
                          <a:cubicBezTo>
                            <a:pt x="7212" y="34454"/>
                            <a:pt x="1973" y="42646"/>
                            <a:pt x="544" y="51885"/>
                          </a:cubicBezTo>
                          <a:cubicBezTo>
                            <a:pt x="-313" y="57600"/>
                            <a:pt x="-313" y="63506"/>
                            <a:pt x="1687" y="69030"/>
                          </a:cubicBezTo>
                          <a:cubicBezTo>
                            <a:pt x="3497" y="74078"/>
                            <a:pt x="6354" y="77698"/>
                            <a:pt x="9974" y="80841"/>
                          </a:cubicBezTo>
                          <a:cubicBezTo>
                            <a:pt x="10069" y="81032"/>
                            <a:pt x="10164" y="81222"/>
                            <a:pt x="10355" y="81412"/>
                          </a:cubicBezTo>
                          <a:cubicBezTo>
                            <a:pt x="14546" y="86937"/>
                            <a:pt x="20070" y="91033"/>
                            <a:pt x="26738" y="92462"/>
                          </a:cubicBezTo>
                          <a:cubicBezTo>
                            <a:pt x="28643" y="92843"/>
                            <a:pt x="30548" y="93128"/>
                            <a:pt x="32548" y="93128"/>
                          </a:cubicBezTo>
                          <a:cubicBezTo>
                            <a:pt x="39787" y="93033"/>
                            <a:pt x="46931" y="89414"/>
                            <a:pt x="51312" y="83699"/>
                          </a:cubicBezTo>
                          <a:cubicBezTo>
                            <a:pt x="55408" y="78460"/>
                            <a:pt x="59123" y="72935"/>
                            <a:pt x="62933" y="67506"/>
                          </a:cubicBezTo>
                          <a:cubicBezTo>
                            <a:pt x="64171" y="65696"/>
                            <a:pt x="65409" y="63887"/>
                            <a:pt x="66648" y="62172"/>
                          </a:cubicBezTo>
                          <a:cubicBezTo>
                            <a:pt x="69315" y="58362"/>
                            <a:pt x="72077" y="54552"/>
                            <a:pt x="74744" y="50837"/>
                          </a:cubicBezTo>
                          <a:cubicBezTo>
                            <a:pt x="76268" y="48647"/>
                            <a:pt x="77887" y="46551"/>
                            <a:pt x="79506" y="44360"/>
                          </a:cubicBezTo>
                          <a:cubicBezTo>
                            <a:pt x="81126" y="42074"/>
                            <a:pt x="82745" y="39788"/>
                            <a:pt x="84078" y="37502"/>
                          </a:cubicBezTo>
                          <a:cubicBezTo>
                            <a:pt x="84078" y="37502"/>
                            <a:pt x="84078" y="37407"/>
                            <a:pt x="84078" y="37407"/>
                          </a:cubicBezTo>
                          <a:cubicBezTo>
                            <a:pt x="85507" y="34835"/>
                            <a:pt x="86364" y="31978"/>
                            <a:pt x="86841" y="29120"/>
                          </a:cubicBezTo>
                          <a:cubicBezTo>
                            <a:pt x="87507" y="23977"/>
                            <a:pt x="86841" y="18548"/>
                            <a:pt x="84364" y="13785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1010" name="组合 1009">
                <a:extLst>
                  <a:ext uri="{FF2B5EF4-FFF2-40B4-BE49-F238E27FC236}">
                    <a16:creationId xmlns:a16="http://schemas.microsoft.com/office/drawing/2014/main" id="{D5D62768-AA9A-132C-C7B6-EF933481985A}"/>
                  </a:ext>
                </a:extLst>
              </p:cNvPr>
              <p:cNvGrpSpPr/>
              <p:nvPr/>
            </p:nvGrpSpPr>
            <p:grpSpPr>
              <a:xfrm>
                <a:off x="3241262" y="2533650"/>
                <a:ext cx="2722816" cy="2032063"/>
                <a:chOff x="3241262" y="2533650"/>
                <a:chExt cx="2722816" cy="2032063"/>
              </a:xfrm>
            </p:grpSpPr>
            <p:grpSp>
              <p:nvGrpSpPr>
                <p:cNvPr id="1056" name="组合 1055">
                  <a:extLst>
                    <a:ext uri="{FF2B5EF4-FFF2-40B4-BE49-F238E27FC236}">
                      <a16:creationId xmlns:a16="http://schemas.microsoft.com/office/drawing/2014/main" id="{F1DDB0FC-B4F2-E66D-34DE-FDB1A1F3255C}"/>
                    </a:ext>
                  </a:extLst>
                </p:cNvPr>
                <p:cNvGrpSpPr/>
                <p:nvPr/>
              </p:nvGrpSpPr>
              <p:grpSpPr>
                <a:xfrm>
                  <a:off x="3573973" y="3160253"/>
                  <a:ext cx="952294" cy="1096716"/>
                  <a:chOff x="3573973" y="3160253"/>
                  <a:chExt cx="952294" cy="1096716"/>
                </a:xfrm>
              </p:grpSpPr>
              <p:sp>
                <p:nvSpPr>
                  <p:cNvPr id="1116" name="任意多边形 68">
                    <a:extLst>
                      <a:ext uri="{FF2B5EF4-FFF2-40B4-BE49-F238E27FC236}">
                        <a16:creationId xmlns:a16="http://schemas.microsoft.com/office/drawing/2014/main" id="{D281A72E-182E-9C2D-FB5D-BD5B447DB397}"/>
                      </a:ext>
                    </a:extLst>
                  </p:cNvPr>
                  <p:cNvSpPr/>
                  <p:nvPr/>
                </p:nvSpPr>
                <p:spPr>
                  <a:xfrm>
                    <a:off x="3990022" y="3194272"/>
                    <a:ext cx="85725" cy="19558"/>
                  </a:xfrm>
                  <a:custGeom>
                    <a:avLst/>
                    <a:gdLst>
                      <a:gd name="connsiteX0" fmla="*/ 44196 w 85725"/>
                      <a:gd name="connsiteY0" fmla="*/ 3651 h 19558"/>
                      <a:gd name="connsiteX1" fmla="*/ 18478 w 85725"/>
                      <a:gd name="connsiteY1" fmla="*/ 10414 h 19558"/>
                      <a:gd name="connsiteX2" fmla="*/ 3524 w 85725"/>
                      <a:gd name="connsiteY2" fmla="*/ 14415 h 19558"/>
                      <a:gd name="connsiteX3" fmla="*/ 0 w 85725"/>
                      <a:gd name="connsiteY3" fmla="*/ 15558 h 19558"/>
                      <a:gd name="connsiteX4" fmla="*/ 2762 w 85725"/>
                      <a:gd name="connsiteY4" fmla="*/ 19558 h 19558"/>
                      <a:gd name="connsiteX5" fmla="*/ 85725 w 85725"/>
                      <a:gd name="connsiteY5" fmla="*/ 4604 h 19558"/>
                      <a:gd name="connsiteX6" fmla="*/ 84392 w 85725"/>
                      <a:gd name="connsiteY6" fmla="*/ 3747 h 19558"/>
                      <a:gd name="connsiteX7" fmla="*/ 44196 w 85725"/>
                      <a:gd name="connsiteY7" fmla="*/ 3651 h 19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725" h="19558">
                        <a:moveTo>
                          <a:pt x="44196" y="3651"/>
                        </a:moveTo>
                        <a:cubicBezTo>
                          <a:pt x="35623" y="5747"/>
                          <a:pt x="27051" y="8128"/>
                          <a:pt x="18478" y="10414"/>
                        </a:cubicBezTo>
                        <a:cubicBezTo>
                          <a:pt x="13525" y="11748"/>
                          <a:pt x="8477" y="13081"/>
                          <a:pt x="3524" y="14415"/>
                        </a:cubicBezTo>
                        <a:cubicBezTo>
                          <a:pt x="2667" y="14605"/>
                          <a:pt x="1429" y="15081"/>
                          <a:pt x="0" y="15558"/>
                        </a:cubicBezTo>
                        <a:cubicBezTo>
                          <a:pt x="857" y="16891"/>
                          <a:pt x="1810" y="18225"/>
                          <a:pt x="2762" y="19558"/>
                        </a:cubicBezTo>
                        <a:cubicBezTo>
                          <a:pt x="30194" y="13176"/>
                          <a:pt x="57817" y="8223"/>
                          <a:pt x="85725" y="4604"/>
                        </a:cubicBezTo>
                        <a:cubicBezTo>
                          <a:pt x="85249" y="4318"/>
                          <a:pt x="84868" y="3937"/>
                          <a:pt x="84392" y="3747"/>
                        </a:cubicBezTo>
                        <a:cubicBezTo>
                          <a:pt x="72676" y="-2730"/>
                          <a:pt x="57436" y="508"/>
                          <a:pt x="44196" y="3651"/>
                        </a:cubicBezTo>
                        <a:close/>
                      </a:path>
                    </a:pathLst>
                  </a:custGeom>
                  <a:no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7" name="任意多边形 69">
                    <a:extLst>
                      <a:ext uri="{FF2B5EF4-FFF2-40B4-BE49-F238E27FC236}">
                        <a16:creationId xmlns:a16="http://schemas.microsoft.com/office/drawing/2014/main" id="{8AB89751-7465-31F3-E77D-FBDE84657EA1}"/>
                      </a:ext>
                    </a:extLst>
                  </p:cNvPr>
                  <p:cNvSpPr/>
                  <p:nvPr/>
                </p:nvSpPr>
                <p:spPr>
                  <a:xfrm>
                    <a:off x="3954437" y="3160253"/>
                    <a:ext cx="159314" cy="61863"/>
                  </a:xfrm>
                  <a:custGeom>
                    <a:avLst/>
                    <a:gdLst>
                      <a:gd name="connsiteX0" fmla="*/ 35585 w 159314"/>
                      <a:gd name="connsiteY0" fmla="*/ 49577 h 61863"/>
                      <a:gd name="connsiteX1" fmla="*/ 39109 w 159314"/>
                      <a:gd name="connsiteY1" fmla="*/ 48433 h 61863"/>
                      <a:gd name="connsiteX2" fmla="*/ 54063 w 159314"/>
                      <a:gd name="connsiteY2" fmla="*/ 44433 h 61863"/>
                      <a:gd name="connsiteX3" fmla="*/ 79781 w 159314"/>
                      <a:gd name="connsiteY3" fmla="*/ 37670 h 61863"/>
                      <a:gd name="connsiteX4" fmla="*/ 119976 w 159314"/>
                      <a:gd name="connsiteY4" fmla="*/ 37670 h 61863"/>
                      <a:gd name="connsiteX5" fmla="*/ 121310 w 159314"/>
                      <a:gd name="connsiteY5" fmla="*/ 38527 h 61863"/>
                      <a:gd name="connsiteX6" fmla="*/ 159315 w 159314"/>
                      <a:gd name="connsiteY6" fmla="*/ 34336 h 61863"/>
                      <a:gd name="connsiteX7" fmla="*/ 137693 w 159314"/>
                      <a:gd name="connsiteY7" fmla="*/ 8905 h 61863"/>
                      <a:gd name="connsiteX8" fmla="*/ 70827 w 159314"/>
                      <a:gd name="connsiteY8" fmla="*/ 4619 h 61863"/>
                      <a:gd name="connsiteX9" fmla="*/ 34727 w 159314"/>
                      <a:gd name="connsiteY9" fmla="*/ 14144 h 61863"/>
                      <a:gd name="connsiteX10" fmla="*/ 1676 w 159314"/>
                      <a:gd name="connsiteY10" fmla="*/ 34622 h 61863"/>
                      <a:gd name="connsiteX11" fmla="*/ 5010 w 159314"/>
                      <a:gd name="connsiteY11" fmla="*/ 61864 h 61863"/>
                      <a:gd name="connsiteX12" fmla="*/ 38252 w 159314"/>
                      <a:gd name="connsiteY12" fmla="*/ 53291 h 61863"/>
                      <a:gd name="connsiteX13" fmla="*/ 35585 w 159314"/>
                      <a:gd name="connsiteY13" fmla="*/ 49577 h 61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59314" h="61863">
                        <a:moveTo>
                          <a:pt x="35585" y="49577"/>
                        </a:moveTo>
                        <a:cubicBezTo>
                          <a:pt x="36918" y="49100"/>
                          <a:pt x="38252" y="48719"/>
                          <a:pt x="39109" y="48433"/>
                        </a:cubicBezTo>
                        <a:cubicBezTo>
                          <a:pt x="44062" y="47100"/>
                          <a:pt x="49110" y="45766"/>
                          <a:pt x="54063" y="44433"/>
                        </a:cubicBezTo>
                        <a:cubicBezTo>
                          <a:pt x="62636" y="42147"/>
                          <a:pt x="71208" y="39766"/>
                          <a:pt x="79781" y="37670"/>
                        </a:cubicBezTo>
                        <a:cubicBezTo>
                          <a:pt x="92925" y="34527"/>
                          <a:pt x="108261" y="31289"/>
                          <a:pt x="119976" y="37670"/>
                        </a:cubicBezTo>
                        <a:cubicBezTo>
                          <a:pt x="120452" y="37956"/>
                          <a:pt x="120834" y="38242"/>
                          <a:pt x="121310" y="38527"/>
                        </a:cubicBezTo>
                        <a:cubicBezTo>
                          <a:pt x="133978" y="36908"/>
                          <a:pt x="146646" y="35479"/>
                          <a:pt x="159315" y="34336"/>
                        </a:cubicBezTo>
                        <a:cubicBezTo>
                          <a:pt x="154552" y="23954"/>
                          <a:pt x="147408" y="14810"/>
                          <a:pt x="137693" y="8905"/>
                        </a:cubicBezTo>
                        <a:cubicBezTo>
                          <a:pt x="117309" y="-3668"/>
                          <a:pt x="92925" y="-811"/>
                          <a:pt x="70827" y="4619"/>
                        </a:cubicBezTo>
                        <a:cubicBezTo>
                          <a:pt x="58731" y="7571"/>
                          <a:pt x="46729" y="11000"/>
                          <a:pt x="34727" y="14144"/>
                        </a:cubicBezTo>
                        <a:cubicBezTo>
                          <a:pt x="21964" y="17573"/>
                          <a:pt x="7105" y="19763"/>
                          <a:pt x="1676" y="34622"/>
                        </a:cubicBezTo>
                        <a:cubicBezTo>
                          <a:pt x="-1848" y="44338"/>
                          <a:pt x="628" y="53482"/>
                          <a:pt x="5010" y="61864"/>
                        </a:cubicBezTo>
                        <a:cubicBezTo>
                          <a:pt x="16059" y="58720"/>
                          <a:pt x="27108" y="55958"/>
                          <a:pt x="38252" y="53291"/>
                        </a:cubicBezTo>
                        <a:cubicBezTo>
                          <a:pt x="37394" y="52244"/>
                          <a:pt x="36537" y="50910"/>
                          <a:pt x="35585" y="49577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8" name="任意多边形 70">
                    <a:extLst>
                      <a:ext uri="{FF2B5EF4-FFF2-40B4-BE49-F238E27FC236}">
                        <a16:creationId xmlns:a16="http://schemas.microsoft.com/office/drawing/2014/main" id="{C39BB3C0-68BD-5D60-783D-6DD02F351C44}"/>
                      </a:ext>
                    </a:extLst>
                  </p:cNvPr>
                  <p:cNvSpPr/>
                  <p:nvPr/>
                </p:nvSpPr>
                <p:spPr>
                  <a:xfrm>
                    <a:off x="3602450" y="4139946"/>
                    <a:ext cx="14859" cy="17621"/>
                  </a:xfrm>
                  <a:custGeom>
                    <a:avLst/>
                    <a:gdLst>
                      <a:gd name="connsiteX0" fmla="*/ 0 w 14859"/>
                      <a:gd name="connsiteY0" fmla="*/ 0 h 17621"/>
                      <a:gd name="connsiteX1" fmla="*/ 7144 w 14859"/>
                      <a:gd name="connsiteY1" fmla="*/ 9334 h 17621"/>
                      <a:gd name="connsiteX2" fmla="*/ 14859 w 14859"/>
                      <a:gd name="connsiteY2" fmla="*/ 17621 h 17621"/>
                      <a:gd name="connsiteX3" fmla="*/ 7144 w 14859"/>
                      <a:gd name="connsiteY3" fmla="*/ 9334 h 17621"/>
                      <a:gd name="connsiteX4" fmla="*/ 0 w 14859"/>
                      <a:gd name="connsiteY4" fmla="*/ 0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59" h="17621">
                        <a:moveTo>
                          <a:pt x="0" y="0"/>
                        </a:moveTo>
                        <a:cubicBezTo>
                          <a:pt x="2191" y="3143"/>
                          <a:pt x="4572" y="6286"/>
                          <a:pt x="7144" y="9334"/>
                        </a:cubicBezTo>
                        <a:cubicBezTo>
                          <a:pt x="9620" y="12192"/>
                          <a:pt x="12192" y="14954"/>
                          <a:pt x="14859" y="17621"/>
                        </a:cubicBezTo>
                        <a:cubicBezTo>
                          <a:pt x="12192" y="14954"/>
                          <a:pt x="9620" y="12192"/>
                          <a:pt x="7144" y="9334"/>
                        </a:cubicBezTo>
                        <a:cubicBezTo>
                          <a:pt x="4572" y="6286"/>
                          <a:pt x="2191" y="314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9" name="任意多边形 71">
                    <a:extLst>
                      <a:ext uri="{FF2B5EF4-FFF2-40B4-BE49-F238E27FC236}">
                        <a16:creationId xmlns:a16="http://schemas.microsoft.com/office/drawing/2014/main" id="{D6012C71-ECF2-9BF0-659B-E33CB1CE7A1B}"/>
                      </a:ext>
                    </a:extLst>
                  </p:cNvPr>
                  <p:cNvSpPr/>
                  <p:nvPr/>
                </p:nvSpPr>
                <p:spPr>
                  <a:xfrm>
                    <a:off x="3573973" y="3193065"/>
                    <a:ext cx="952294" cy="1063904"/>
                  </a:xfrm>
                  <a:custGeom>
                    <a:avLst/>
                    <a:gdLst>
                      <a:gd name="connsiteX0" fmla="*/ 849151 w 952294"/>
                      <a:gd name="connsiteY0" fmla="*/ 131350 h 1063904"/>
                      <a:gd name="connsiteX1" fmla="*/ 226788 w 952294"/>
                      <a:gd name="connsiteY1" fmla="*/ 403670 h 1063904"/>
                      <a:gd name="connsiteX2" fmla="*/ 157350 w 952294"/>
                      <a:gd name="connsiteY2" fmla="*/ 307277 h 1063904"/>
                      <a:gd name="connsiteX3" fmla="*/ 287367 w 952294"/>
                      <a:gd name="connsiteY3" fmla="*/ 234982 h 1063904"/>
                      <a:gd name="connsiteX4" fmla="*/ 460245 w 952294"/>
                      <a:gd name="connsiteY4" fmla="*/ 114967 h 1063904"/>
                      <a:gd name="connsiteX5" fmla="*/ 523491 w 952294"/>
                      <a:gd name="connsiteY5" fmla="*/ 54292 h 1063904"/>
                      <a:gd name="connsiteX6" fmla="*/ 545970 w 952294"/>
                      <a:gd name="connsiteY6" fmla="*/ 25146 h 1063904"/>
                      <a:gd name="connsiteX7" fmla="*/ 561115 w 952294"/>
                      <a:gd name="connsiteY7" fmla="*/ 0 h 1063904"/>
                      <a:gd name="connsiteX8" fmla="*/ 539779 w 952294"/>
                      <a:gd name="connsiteY8" fmla="*/ 1715 h 1063904"/>
                      <a:gd name="connsiteX9" fmla="*/ 501774 w 952294"/>
                      <a:gd name="connsiteY9" fmla="*/ 5906 h 1063904"/>
                      <a:gd name="connsiteX10" fmla="*/ 418812 w 952294"/>
                      <a:gd name="connsiteY10" fmla="*/ 20860 h 1063904"/>
                      <a:gd name="connsiteX11" fmla="*/ 385569 w 952294"/>
                      <a:gd name="connsiteY11" fmla="*/ 29432 h 1063904"/>
                      <a:gd name="connsiteX12" fmla="*/ 167352 w 952294"/>
                      <a:gd name="connsiteY12" fmla="*/ 136684 h 1063904"/>
                      <a:gd name="connsiteX13" fmla="*/ 137253 w 952294"/>
                      <a:gd name="connsiteY13" fmla="*/ 168592 h 1063904"/>
                      <a:gd name="connsiteX14" fmla="*/ 136586 w 952294"/>
                      <a:gd name="connsiteY14" fmla="*/ 253365 h 1063904"/>
                      <a:gd name="connsiteX15" fmla="*/ 196974 w 952294"/>
                      <a:gd name="connsiteY15" fmla="*/ 371475 h 1063904"/>
                      <a:gd name="connsiteX16" fmla="*/ 2569 w 952294"/>
                      <a:gd name="connsiteY16" fmla="*/ 794957 h 1063904"/>
                      <a:gd name="connsiteX17" fmla="*/ 11523 w 952294"/>
                      <a:gd name="connsiteY17" fmla="*/ 913924 h 1063904"/>
                      <a:gd name="connsiteX18" fmla="*/ 422622 w 952294"/>
                      <a:gd name="connsiteY18" fmla="*/ 639985 h 1063904"/>
                      <a:gd name="connsiteX19" fmla="*/ 629124 w 952294"/>
                      <a:gd name="connsiteY19" fmla="*/ 1010507 h 1063904"/>
                      <a:gd name="connsiteX20" fmla="*/ 392142 w 952294"/>
                      <a:gd name="connsiteY20" fmla="*/ 1059561 h 1063904"/>
                      <a:gd name="connsiteX21" fmla="*/ 392142 w 952294"/>
                      <a:gd name="connsiteY21" fmla="*/ 1059561 h 1063904"/>
                      <a:gd name="connsiteX22" fmla="*/ 938115 w 952294"/>
                      <a:gd name="connsiteY22" fmla="*/ 724948 h 1063904"/>
                      <a:gd name="connsiteX23" fmla="*/ 849151 w 952294"/>
                      <a:gd name="connsiteY23" fmla="*/ 131350 h 1063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952294" h="1063904">
                        <a:moveTo>
                          <a:pt x="849151" y="131350"/>
                        </a:moveTo>
                        <a:lnTo>
                          <a:pt x="226788" y="403670"/>
                        </a:lnTo>
                        <a:cubicBezTo>
                          <a:pt x="198594" y="377381"/>
                          <a:pt x="175067" y="344329"/>
                          <a:pt x="157350" y="307277"/>
                        </a:cubicBezTo>
                        <a:cubicBezTo>
                          <a:pt x="201165" y="284226"/>
                          <a:pt x="244790" y="260699"/>
                          <a:pt x="287367" y="234982"/>
                        </a:cubicBezTo>
                        <a:cubicBezTo>
                          <a:pt x="347184" y="198882"/>
                          <a:pt x="406143" y="160115"/>
                          <a:pt x="460245" y="114967"/>
                        </a:cubicBezTo>
                        <a:cubicBezTo>
                          <a:pt x="482058" y="96679"/>
                          <a:pt x="504156" y="76676"/>
                          <a:pt x="523491" y="54292"/>
                        </a:cubicBezTo>
                        <a:cubicBezTo>
                          <a:pt x="531588" y="44958"/>
                          <a:pt x="539112" y="35242"/>
                          <a:pt x="545970" y="25146"/>
                        </a:cubicBezTo>
                        <a:cubicBezTo>
                          <a:pt x="551495" y="17050"/>
                          <a:pt x="556638" y="8668"/>
                          <a:pt x="561115" y="0"/>
                        </a:cubicBezTo>
                        <a:cubicBezTo>
                          <a:pt x="553971" y="476"/>
                          <a:pt x="546828" y="1048"/>
                          <a:pt x="539779" y="1715"/>
                        </a:cubicBezTo>
                        <a:cubicBezTo>
                          <a:pt x="527111" y="2858"/>
                          <a:pt x="514347" y="4191"/>
                          <a:pt x="501774" y="5906"/>
                        </a:cubicBezTo>
                        <a:cubicBezTo>
                          <a:pt x="473866" y="9525"/>
                          <a:pt x="446244" y="14478"/>
                          <a:pt x="418812" y="20860"/>
                        </a:cubicBezTo>
                        <a:cubicBezTo>
                          <a:pt x="407667" y="23432"/>
                          <a:pt x="396618" y="26289"/>
                          <a:pt x="385569" y="29432"/>
                        </a:cubicBezTo>
                        <a:cubicBezTo>
                          <a:pt x="308417" y="51149"/>
                          <a:pt x="234408" y="85439"/>
                          <a:pt x="167352" y="136684"/>
                        </a:cubicBezTo>
                        <a:cubicBezTo>
                          <a:pt x="155922" y="145447"/>
                          <a:pt x="144492" y="154972"/>
                          <a:pt x="137253" y="168592"/>
                        </a:cubicBezTo>
                        <a:cubicBezTo>
                          <a:pt x="124108" y="193643"/>
                          <a:pt x="128585" y="225838"/>
                          <a:pt x="136586" y="253365"/>
                        </a:cubicBezTo>
                        <a:cubicBezTo>
                          <a:pt x="149349" y="297275"/>
                          <a:pt x="170209" y="337757"/>
                          <a:pt x="196974" y="371475"/>
                        </a:cubicBezTo>
                        <a:cubicBezTo>
                          <a:pt x="89056" y="487966"/>
                          <a:pt x="19524" y="638366"/>
                          <a:pt x="2569" y="794957"/>
                        </a:cubicBezTo>
                        <a:cubicBezTo>
                          <a:pt x="-1717" y="834581"/>
                          <a:pt x="-1812" y="877062"/>
                          <a:pt x="11523" y="913924"/>
                        </a:cubicBezTo>
                        <a:cubicBezTo>
                          <a:pt x="145825" y="818007"/>
                          <a:pt x="280794" y="723233"/>
                          <a:pt x="422622" y="639985"/>
                        </a:cubicBezTo>
                        <a:lnTo>
                          <a:pt x="629124" y="1010507"/>
                        </a:lnTo>
                        <a:cubicBezTo>
                          <a:pt x="563687" y="1060133"/>
                          <a:pt x="476152" y="1066419"/>
                          <a:pt x="392142" y="1059561"/>
                        </a:cubicBezTo>
                        <a:cubicBezTo>
                          <a:pt x="392142" y="1059561"/>
                          <a:pt x="392142" y="1059561"/>
                          <a:pt x="392142" y="1059561"/>
                        </a:cubicBezTo>
                        <a:cubicBezTo>
                          <a:pt x="606264" y="1095185"/>
                          <a:pt x="878298" y="905256"/>
                          <a:pt x="938115" y="724948"/>
                        </a:cubicBezTo>
                        <a:cubicBezTo>
                          <a:pt x="997932" y="544449"/>
                          <a:pt x="849151" y="131350"/>
                          <a:pt x="849151" y="131350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20" name="任意多边形 72">
                    <a:extLst>
                      <a:ext uri="{FF2B5EF4-FFF2-40B4-BE49-F238E27FC236}">
                        <a16:creationId xmlns:a16="http://schemas.microsoft.com/office/drawing/2014/main" id="{BB8DF2A5-801D-1232-E895-6AF3095F9537}"/>
                      </a:ext>
                    </a:extLst>
                  </p:cNvPr>
                  <p:cNvSpPr/>
                  <p:nvPr/>
                </p:nvSpPr>
                <p:spPr>
                  <a:xfrm>
                    <a:off x="3731323" y="3190517"/>
                    <a:ext cx="691800" cy="406217"/>
                  </a:xfrm>
                  <a:custGeom>
                    <a:avLst/>
                    <a:gdLst>
                      <a:gd name="connsiteX0" fmla="*/ 366141 w 691800"/>
                      <a:gd name="connsiteY0" fmla="*/ 56840 h 406217"/>
                      <a:gd name="connsiteX1" fmla="*/ 302895 w 691800"/>
                      <a:gd name="connsiteY1" fmla="*/ 117515 h 406217"/>
                      <a:gd name="connsiteX2" fmla="*/ 130016 w 691800"/>
                      <a:gd name="connsiteY2" fmla="*/ 237530 h 406217"/>
                      <a:gd name="connsiteX3" fmla="*/ 0 w 691800"/>
                      <a:gd name="connsiteY3" fmla="*/ 309824 h 406217"/>
                      <a:gd name="connsiteX4" fmla="*/ 69437 w 691800"/>
                      <a:gd name="connsiteY4" fmla="*/ 406217 h 406217"/>
                      <a:gd name="connsiteX5" fmla="*/ 691801 w 691800"/>
                      <a:gd name="connsiteY5" fmla="*/ 133898 h 406217"/>
                      <a:gd name="connsiteX6" fmla="*/ 572262 w 691800"/>
                      <a:gd name="connsiteY6" fmla="*/ 7406 h 406217"/>
                      <a:gd name="connsiteX7" fmla="*/ 522541 w 691800"/>
                      <a:gd name="connsiteY7" fmla="*/ 833 h 406217"/>
                      <a:gd name="connsiteX8" fmla="*/ 495205 w 691800"/>
                      <a:gd name="connsiteY8" fmla="*/ 167 h 406217"/>
                      <a:gd name="connsiteX9" fmla="*/ 491966 w 691800"/>
                      <a:gd name="connsiteY9" fmla="*/ 71 h 406217"/>
                      <a:gd name="connsiteX10" fmla="*/ 465391 w 691800"/>
                      <a:gd name="connsiteY10" fmla="*/ 71 h 406217"/>
                      <a:gd name="connsiteX11" fmla="*/ 461677 w 691800"/>
                      <a:gd name="connsiteY11" fmla="*/ 71 h 406217"/>
                      <a:gd name="connsiteX12" fmla="*/ 434721 w 691800"/>
                      <a:gd name="connsiteY12" fmla="*/ 738 h 406217"/>
                      <a:gd name="connsiteX13" fmla="*/ 432054 w 691800"/>
                      <a:gd name="connsiteY13" fmla="*/ 833 h 406217"/>
                      <a:gd name="connsiteX14" fmla="*/ 403860 w 691800"/>
                      <a:gd name="connsiteY14" fmla="*/ 2357 h 406217"/>
                      <a:gd name="connsiteX15" fmla="*/ 403860 w 691800"/>
                      <a:gd name="connsiteY15" fmla="*/ 2357 h 406217"/>
                      <a:gd name="connsiteX16" fmla="*/ 388715 w 691800"/>
                      <a:gd name="connsiteY16" fmla="*/ 27503 h 406217"/>
                      <a:gd name="connsiteX17" fmla="*/ 366141 w 691800"/>
                      <a:gd name="connsiteY17" fmla="*/ 56840 h 406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691800" h="406217">
                        <a:moveTo>
                          <a:pt x="366141" y="56840"/>
                        </a:moveTo>
                        <a:cubicBezTo>
                          <a:pt x="346805" y="79224"/>
                          <a:pt x="324707" y="99227"/>
                          <a:pt x="302895" y="117515"/>
                        </a:cubicBezTo>
                        <a:cubicBezTo>
                          <a:pt x="248793" y="162663"/>
                          <a:pt x="189833" y="201430"/>
                          <a:pt x="130016" y="237530"/>
                        </a:cubicBezTo>
                        <a:cubicBezTo>
                          <a:pt x="87439" y="263247"/>
                          <a:pt x="43815" y="286774"/>
                          <a:pt x="0" y="309824"/>
                        </a:cubicBezTo>
                        <a:cubicBezTo>
                          <a:pt x="17716" y="346877"/>
                          <a:pt x="41243" y="379928"/>
                          <a:pt x="69437" y="406217"/>
                        </a:cubicBezTo>
                        <a:lnTo>
                          <a:pt x="691801" y="133898"/>
                        </a:lnTo>
                        <a:cubicBezTo>
                          <a:pt x="660654" y="80748"/>
                          <a:pt x="625316" y="23979"/>
                          <a:pt x="572262" y="7406"/>
                        </a:cubicBezTo>
                        <a:cubicBezTo>
                          <a:pt x="556165" y="2357"/>
                          <a:pt x="539306" y="1405"/>
                          <a:pt x="522541" y="833"/>
                        </a:cubicBezTo>
                        <a:cubicBezTo>
                          <a:pt x="513397" y="452"/>
                          <a:pt x="504349" y="262"/>
                          <a:pt x="495205" y="167"/>
                        </a:cubicBezTo>
                        <a:cubicBezTo>
                          <a:pt x="494157" y="167"/>
                          <a:pt x="493014" y="167"/>
                          <a:pt x="491966" y="71"/>
                        </a:cubicBezTo>
                        <a:cubicBezTo>
                          <a:pt x="483108" y="-24"/>
                          <a:pt x="474250" y="-24"/>
                          <a:pt x="465391" y="71"/>
                        </a:cubicBezTo>
                        <a:cubicBezTo>
                          <a:pt x="464153" y="71"/>
                          <a:pt x="462915" y="71"/>
                          <a:pt x="461677" y="71"/>
                        </a:cubicBezTo>
                        <a:cubicBezTo>
                          <a:pt x="452723" y="167"/>
                          <a:pt x="443770" y="452"/>
                          <a:pt x="434721" y="738"/>
                        </a:cubicBezTo>
                        <a:cubicBezTo>
                          <a:pt x="433864" y="738"/>
                          <a:pt x="432911" y="833"/>
                          <a:pt x="432054" y="833"/>
                        </a:cubicBezTo>
                        <a:cubicBezTo>
                          <a:pt x="422624" y="1214"/>
                          <a:pt x="413290" y="1691"/>
                          <a:pt x="403860" y="2357"/>
                        </a:cubicBezTo>
                        <a:cubicBezTo>
                          <a:pt x="403860" y="2357"/>
                          <a:pt x="403860" y="2357"/>
                          <a:pt x="403860" y="2357"/>
                        </a:cubicBezTo>
                        <a:cubicBezTo>
                          <a:pt x="399383" y="11120"/>
                          <a:pt x="394145" y="19407"/>
                          <a:pt x="388715" y="27503"/>
                        </a:cubicBezTo>
                        <a:cubicBezTo>
                          <a:pt x="381762" y="37790"/>
                          <a:pt x="374237" y="47506"/>
                          <a:pt x="366141" y="56840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21" name="任意多边形 73">
                    <a:extLst>
                      <a:ext uri="{FF2B5EF4-FFF2-40B4-BE49-F238E27FC236}">
                        <a16:creationId xmlns:a16="http://schemas.microsoft.com/office/drawing/2014/main" id="{9DF9A665-3763-7261-02DC-4A76F53681D6}"/>
                      </a:ext>
                    </a:extLst>
                  </p:cNvPr>
                  <p:cNvSpPr/>
                  <p:nvPr/>
                </p:nvSpPr>
                <p:spPr>
                  <a:xfrm>
                    <a:off x="3585495" y="3832859"/>
                    <a:ext cx="617600" cy="421888"/>
                  </a:xfrm>
                  <a:custGeom>
                    <a:avLst/>
                    <a:gdLst>
                      <a:gd name="connsiteX0" fmla="*/ 617601 w 617600"/>
                      <a:gd name="connsiteY0" fmla="*/ 370522 h 421888"/>
                      <a:gd name="connsiteX1" fmla="*/ 411099 w 617600"/>
                      <a:gd name="connsiteY1" fmla="*/ 0 h 421888"/>
                      <a:gd name="connsiteX2" fmla="*/ 0 w 617600"/>
                      <a:gd name="connsiteY2" fmla="*/ 273939 h 421888"/>
                      <a:gd name="connsiteX3" fmla="*/ 0 w 617600"/>
                      <a:gd name="connsiteY3" fmla="*/ 273939 h 421888"/>
                      <a:gd name="connsiteX4" fmla="*/ 4286 w 617600"/>
                      <a:gd name="connsiteY4" fmla="*/ 284607 h 421888"/>
                      <a:gd name="connsiteX5" fmla="*/ 4858 w 617600"/>
                      <a:gd name="connsiteY5" fmla="*/ 285941 h 421888"/>
                      <a:gd name="connsiteX6" fmla="*/ 9334 w 617600"/>
                      <a:gd name="connsiteY6" fmla="*/ 294704 h 421888"/>
                      <a:gd name="connsiteX7" fmla="*/ 10573 w 617600"/>
                      <a:gd name="connsiteY7" fmla="*/ 296894 h 421888"/>
                      <a:gd name="connsiteX8" fmla="*/ 15430 w 617600"/>
                      <a:gd name="connsiteY8" fmla="*/ 304610 h 421888"/>
                      <a:gd name="connsiteX9" fmla="*/ 16954 w 617600"/>
                      <a:gd name="connsiteY9" fmla="*/ 306991 h 421888"/>
                      <a:gd name="connsiteX10" fmla="*/ 24098 w 617600"/>
                      <a:gd name="connsiteY10" fmla="*/ 316325 h 421888"/>
                      <a:gd name="connsiteX11" fmla="*/ 31814 w 617600"/>
                      <a:gd name="connsiteY11" fmla="*/ 324612 h 421888"/>
                      <a:gd name="connsiteX12" fmla="*/ 40100 w 617600"/>
                      <a:gd name="connsiteY12" fmla="*/ 332137 h 421888"/>
                      <a:gd name="connsiteX13" fmla="*/ 58293 w 617600"/>
                      <a:gd name="connsiteY13" fmla="*/ 345281 h 421888"/>
                      <a:gd name="connsiteX14" fmla="*/ 82391 w 617600"/>
                      <a:gd name="connsiteY14" fmla="*/ 357950 h 421888"/>
                      <a:gd name="connsiteX15" fmla="*/ 99441 w 617600"/>
                      <a:gd name="connsiteY15" fmla="*/ 364903 h 421888"/>
                      <a:gd name="connsiteX16" fmla="*/ 152876 w 617600"/>
                      <a:gd name="connsiteY16" fmla="*/ 380714 h 421888"/>
                      <a:gd name="connsiteX17" fmla="*/ 199453 w 617600"/>
                      <a:gd name="connsiteY17" fmla="*/ 391478 h 421888"/>
                      <a:gd name="connsiteX18" fmla="*/ 293561 w 617600"/>
                      <a:gd name="connsiteY18" fmla="*/ 408908 h 421888"/>
                      <a:gd name="connsiteX19" fmla="*/ 340995 w 617600"/>
                      <a:gd name="connsiteY19" fmla="*/ 415480 h 421888"/>
                      <a:gd name="connsiteX20" fmla="*/ 380619 w 617600"/>
                      <a:gd name="connsiteY20" fmla="*/ 419576 h 421888"/>
                      <a:gd name="connsiteX21" fmla="*/ 617601 w 617600"/>
                      <a:gd name="connsiteY21" fmla="*/ 370522 h 421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17600" h="421888">
                        <a:moveTo>
                          <a:pt x="617601" y="370522"/>
                        </a:moveTo>
                        <a:lnTo>
                          <a:pt x="411099" y="0"/>
                        </a:lnTo>
                        <a:cubicBezTo>
                          <a:pt x="269272" y="83249"/>
                          <a:pt x="134302" y="178022"/>
                          <a:pt x="0" y="273939"/>
                        </a:cubicBezTo>
                        <a:cubicBezTo>
                          <a:pt x="0" y="273939"/>
                          <a:pt x="0" y="273939"/>
                          <a:pt x="0" y="273939"/>
                        </a:cubicBezTo>
                        <a:cubicBezTo>
                          <a:pt x="1333" y="277559"/>
                          <a:pt x="2762" y="281083"/>
                          <a:pt x="4286" y="284607"/>
                        </a:cubicBezTo>
                        <a:cubicBezTo>
                          <a:pt x="4477" y="285083"/>
                          <a:pt x="4667" y="285464"/>
                          <a:pt x="4858" y="285941"/>
                        </a:cubicBezTo>
                        <a:cubicBezTo>
                          <a:pt x="6191" y="288893"/>
                          <a:pt x="7715" y="291846"/>
                          <a:pt x="9334" y="294704"/>
                        </a:cubicBezTo>
                        <a:cubicBezTo>
                          <a:pt x="9716" y="295466"/>
                          <a:pt x="10097" y="296132"/>
                          <a:pt x="10573" y="296894"/>
                        </a:cubicBezTo>
                        <a:cubicBezTo>
                          <a:pt x="12097" y="299561"/>
                          <a:pt x="13716" y="302133"/>
                          <a:pt x="15430" y="304610"/>
                        </a:cubicBezTo>
                        <a:cubicBezTo>
                          <a:pt x="16002" y="305371"/>
                          <a:pt x="16478" y="306229"/>
                          <a:pt x="16954" y="306991"/>
                        </a:cubicBezTo>
                        <a:cubicBezTo>
                          <a:pt x="19145" y="310134"/>
                          <a:pt x="21526" y="313277"/>
                          <a:pt x="24098" y="316325"/>
                        </a:cubicBezTo>
                        <a:cubicBezTo>
                          <a:pt x="26575" y="319183"/>
                          <a:pt x="29147" y="321945"/>
                          <a:pt x="31814" y="324612"/>
                        </a:cubicBezTo>
                        <a:cubicBezTo>
                          <a:pt x="34480" y="327279"/>
                          <a:pt x="37243" y="329755"/>
                          <a:pt x="40100" y="332137"/>
                        </a:cubicBezTo>
                        <a:cubicBezTo>
                          <a:pt x="45815" y="336899"/>
                          <a:pt x="51911" y="341281"/>
                          <a:pt x="58293" y="345281"/>
                        </a:cubicBezTo>
                        <a:cubicBezTo>
                          <a:pt x="66008" y="350044"/>
                          <a:pt x="74104" y="354235"/>
                          <a:pt x="82391" y="357950"/>
                        </a:cubicBezTo>
                        <a:cubicBezTo>
                          <a:pt x="88011" y="360426"/>
                          <a:pt x="93726" y="362712"/>
                          <a:pt x="99441" y="364903"/>
                        </a:cubicBezTo>
                        <a:cubicBezTo>
                          <a:pt x="116872" y="371285"/>
                          <a:pt x="134969" y="376238"/>
                          <a:pt x="152876" y="380714"/>
                        </a:cubicBezTo>
                        <a:cubicBezTo>
                          <a:pt x="168402" y="384524"/>
                          <a:pt x="183928" y="388144"/>
                          <a:pt x="199453" y="391478"/>
                        </a:cubicBezTo>
                        <a:cubicBezTo>
                          <a:pt x="230600" y="398240"/>
                          <a:pt x="262033" y="403955"/>
                          <a:pt x="293561" y="408908"/>
                        </a:cubicBezTo>
                        <a:cubicBezTo>
                          <a:pt x="309372" y="411385"/>
                          <a:pt x="325088" y="413576"/>
                          <a:pt x="340995" y="415480"/>
                        </a:cubicBezTo>
                        <a:cubicBezTo>
                          <a:pt x="354044" y="417100"/>
                          <a:pt x="367284" y="418529"/>
                          <a:pt x="380619" y="419576"/>
                        </a:cubicBezTo>
                        <a:cubicBezTo>
                          <a:pt x="464630" y="426434"/>
                          <a:pt x="552164" y="420243"/>
                          <a:pt x="617601" y="370522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057" name="任意多边形 74">
                  <a:extLst>
                    <a:ext uri="{FF2B5EF4-FFF2-40B4-BE49-F238E27FC236}">
                      <a16:creationId xmlns:a16="http://schemas.microsoft.com/office/drawing/2014/main" id="{9DA5D8AC-4A39-D1CB-2218-45134CAA110D}"/>
                    </a:ext>
                  </a:extLst>
                </p:cNvPr>
                <p:cNvSpPr/>
                <p:nvPr/>
              </p:nvSpPr>
              <p:spPr>
                <a:xfrm>
                  <a:off x="4176141" y="3120288"/>
                  <a:ext cx="448341" cy="356145"/>
                </a:xfrm>
                <a:custGeom>
                  <a:avLst/>
                  <a:gdLst>
                    <a:gd name="connsiteX0" fmla="*/ 295275 w 448341"/>
                    <a:gd name="connsiteY0" fmla="*/ 4578 h 356145"/>
                    <a:gd name="connsiteX1" fmla="*/ 234601 w 448341"/>
                    <a:gd name="connsiteY1" fmla="*/ 101 h 356145"/>
                    <a:gd name="connsiteX2" fmla="*/ 126111 w 448341"/>
                    <a:gd name="connsiteY2" fmla="*/ 6007 h 356145"/>
                    <a:gd name="connsiteX3" fmla="*/ 142970 w 448341"/>
                    <a:gd name="connsiteY3" fmla="*/ 37916 h 356145"/>
                    <a:gd name="connsiteX4" fmla="*/ 147923 w 448341"/>
                    <a:gd name="connsiteY4" fmla="*/ 137833 h 356145"/>
                    <a:gd name="connsiteX5" fmla="*/ 108490 w 448341"/>
                    <a:gd name="connsiteY5" fmla="*/ 177266 h 356145"/>
                    <a:gd name="connsiteX6" fmla="*/ 100679 w 448341"/>
                    <a:gd name="connsiteY6" fmla="*/ 176314 h 356145"/>
                    <a:gd name="connsiteX7" fmla="*/ 91345 w 448341"/>
                    <a:gd name="connsiteY7" fmla="*/ 188220 h 356145"/>
                    <a:gd name="connsiteX8" fmla="*/ 76390 w 448341"/>
                    <a:gd name="connsiteY8" fmla="*/ 198698 h 356145"/>
                    <a:gd name="connsiteX9" fmla="*/ 0 w 448341"/>
                    <a:gd name="connsiteY9" fmla="*/ 356146 h 356145"/>
                    <a:gd name="connsiteX10" fmla="*/ 448342 w 448341"/>
                    <a:gd name="connsiteY10" fmla="*/ 142500 h 356145"/>
                    <a:gd name="connsiteX11" fmla="*/ 295275 w 448341"/>
                    <a:gd name="connsiteY11" fmla="*/ 4578 h 356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8341" h="356145">
                      <a:moveTo>
                        <a:pt x="295275" y="4578"/>
                      </a:moveTo>
                      <a:cubicBezTo>
                        <a:pt x="275463" y="-184"/>
                        <a:pt x="254889" y="-184"/>
                        <a:pt x="234601" y="101"/>
                      </a:cubicBezTo>
                      <a:cubicBezTo>
                        <a:pt x="198596" y="673"/>
                        <a:pt x="162306" y="2673"/>
                        <a:pt x="126111" y="6007"/>
                      </a:cubicBezTo>
                      <a:cubicBezTo>
                        <a:pt x="135636" y="13246"/>
                        <a:pt x="141351" y="25057"/>
                        <a:pt x="142970" y="37916"/>
                      </a:cubicBezTo>
                      <a:cubicBezTo>
                        <a:pt x="146971" y="71253"/>
                        <a:pt x="152114" y="104210"/>
                        <a:pt x="147923" y="137833"/>
                      </a:cubicBezTo>
                      <a:cubicBezTo>
                        <a:pt x="145351" y="159074"/>
                        <a:pt x="132017" y="177266"/>
                        <a:pt x="108490" y="177266"/>
                      </a:cubicBezTo>
                      <a:cubicBezTo>
                        <a:pt x="105918" y="177266"/>
                        <a:pt x="103346" y="176885"/>
                        <a:pt x="100679" y="176314"/>
                      </a:cubicBezTo>
                      <a:cubicBezTo>
                        <a:pt x="97822" y="180410"/>
                        <a:pt x="94774" y="184410"/>
                        <a:pt x="91345" y="188220"/>
                      </a:cubicBezTo>
                      <a:cubicBezTo>
                        <a:pt x="86677" y="193364"/>
                        <a:pt x="81629" y="196697"/>
                        <a:pt x="76390" y="198698"/>
                      </a:cubicBezTo>
                      <a:cubicBezTo>
                        <a:pt x="63341" y="254990"/>
                        <a:pt x="35052" y="308997"/>
                        <a:pt x="0" y="356146"/>
                      </a:cubicBezTo>
                      <a:lnTo>
                        <a:pt x="448342" y="142500"/>
                      </a:lnTo>
                      <a:cubicBezTo>
                        <a:pt x="407194" y="83255"/>
                        <a:pt x="360617" y="20294"/>
                        <a:pt x="295275" y="4578"/>
                      </a:cubicBezTo>
                      <a:close/>
                    </a:path>
                  </a:pathLst>
                </a:custGeom>
                <a:solidFill>
                  <a:srgbClr val="009E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058" name="组合 1057">
                  <a:extLst>
                    <a:ext uri="{FF2B5EF4-FFF2-40B4-BE49-F238E27FC236}">
                      <a16:creationId xmlns:a16="http://schemas.microsoft.com/office/drawing/2014/main" id="{6F9B6735-7ADB-BE7B-9FE3-63481CB80DAA}"/>
                    </a:ext>
                  </a:extLst>
                </p:cNvPr>
                <p:cNvGrpSpPr/>
                <p:nvPr/>
              </p:nvGrpSpPr>
              <p:grpSpPr>
                <a:xfrm>
                  <a:off x="4067591" y="3176960"/>
                  <a:ext cx="1270305" cy="997569"/>
                  <a:chOff x="4067591" y="3176960"/>
                  <a:chExt cx="1270305" cy="997569"/>
                </a:xfrm>
              </p:grpSpPr>
              <p:grpSp>
                <p:nvGrpSpPr>
                  <p:cNvPr id="1112" name="组合 1111">
                    <a:extLst>
                      <a:ext uri="{FF2B5EF4-FFF2-40B4-BE49-F238E27FC236}">
                        <a16:creationId xmlns:a16="http://schemas.microsoft.com/office/drawing/2014/main" id="{0467CDF4-0670-8A1F-70DD-F23C2BB33921}"/>
                      </a:ext>
                    </a:extLst>
                  </p:cNvPr>
                  <p:cNvGrpSpPr/>
                  <p:nvPr/>
                </p:nvGrpSpPr>
                <p:grpSpPr>
                  <a:xfrm>
                    <a:off x="4918424" y="3539013"/>
                    <a:ext cx="419472" cy="306683"/>
                    <a:chOff x="4918424" y="3539013"/>
                    <a:chExt cx="419472" cy="306683"/>
                  </a:xfrm>
                </p:grpSpPr>
                <p:sp>
                  <p:nvSpPr>
                    <p:cNvPr id="1114" name="任意多边形 77">
                      <a:extLst>
                        <a:ext uri="{FF2B5EF4-FFF2-40B4-BE49-F238E27FC236}">
                          <a16:creationId xmlns:a16="http://schemas.microsoft.com/office/drawing/2014/main" id="{02113DDC-4CC4-E197-F784-4611A98AAB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8424" y="3549110"/>
                      <a:ext cx="419472" cy="296587"/>
                    </a:xfrm>
                    <a:custGeom>
                      <a:avLst/>
                      <a:gdLst>
                        <a:gd name="connsiteX0" fmla="*/ 20193 w 419472"/>
                        <a:gd name="connsiteY0" fmla="*/ 206121 h 296587"/>
                        <a:gd name="connsiteX1" fmla="*/ 237173 w 419472"/>
                        <a:gd name="connsiteY1" fmla="*/ 294132 h 296587"/>
                        <a:gd name="connsiteX2" fmla="*/ 288417 w 419472"/>
                        <a:gd name="connsiteY2" fmla="*/ 294704 h 296587"/>
                        <a:gd name="connsiteX3" fmla="*/ 320326 w 419472"/>
                        <a:gd name="connsiteY3" fmla="*/ 282226 h 296587"/>
                        <a:gd name="connsiteX4" fmla="*/ 415195 w 419472"/>
                        <a:gd name="connsiteY4" fmla="*/ 155067 h 296587"/>
                        <a:gd name="connsiteX5" fmla="*/ 382048 w 419472"/>
                        <a:gd name="connsiteY5" fmla="*/ 0 h 296587"/>
                        <a:gd name="connsiteX6" fmla="*/ 0 w 419472"/>
                        <a:gd name="connsiteY6" fmla="*/ 186404 h 296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19472" h="296587">
                          <a:moveTo>
                            <a:pt x="20193" y="206121"/>
                          </a:moveTo>
                          <a:cubicBezTo>
                            <a:pt x="71914" y="267081"/>
                            <a:pt x="157829" y="284321"/>
                            <a:pt x="237173" y="294132"/>
                          </a:cubicBezTo>
                          <a:cubicBezTo>
                            <a:pt x="254222" y="296228"/>
                            <a:pt x="271653" y="298133"/>
                            <a:pt x="288417" y="294704"/>
                          </a:cubicBezTo>
                          <a:cubicBezTo>
                            <a:pt x="299657" y="292417"/>
                            <a:pt x="310325" y="287750"/>
                            <a:pt x="320326" y="282226"/>
                          </a:cubicBezTo>
                          <a:cubicBezTo>
                            <a:pt x="368046" y="255937"/>
                            <a:pt x="403574" y="208312"/>
                            <a:pt x="415195" y="155067"/>
                          </a:cubicBezTo>
                          <a:cubicBezTo>
                            <a:pt x="426815" y="101822"/>
                            <a:pt x="414433" y="43815"/>
                            <a:pt x="382048" y="0"/>
                          </a:cubicBezTo>
                          <a:cubicBezTo>
                            <a:pt x="249555" y="50673"/>
                            <a:pt x="121539" y="113157"/>
                            <a:pt x="0" y="186404"/>
                          </a:cubicBezTo>
                        </a:path>
                      </a:pathLst>
                    </a:custGeom>
                    <a:solidFill>
                      <a:srgbClr val="5D8EC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15" name="任意多边形 78">
                      <a:extLst>
                        <a:ext uri="{FF2B5EF4-FFF2-40B4-BE49-F238E27FC236}">
                          <a16:creationId xmlns:a16="http://schemas.microsoft.com/office/drawing/2014/main" id="{CB6D6A37-284C-D840-4ED8-C0D00A7E81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8519" y="3539013"/>
                      <a:ext cx="310800" cy="262889"/>
                    </a:xfrm>
                    <a:custGeom>
                      <a:avLst/>
                      <a:gdLst>
                        <a:gd name="connsiteX0" fmla="*/ 79915 w 310800"/>
                        <a:gd name="connsiteY0" fmla="*/ 262890 h 262889"/>
                        <a:gd name="connsiteX1" fmla="*/ 310801 w 310800"/>
                        <a:gd name="connsiteY1" fmla="*/ 0 h 262889"/>
                        <a:gd name="connsiteX2" fmla="*/ 0 w 310800"/>
                        <a:gd name="connsiteY2" fmla="*/ 196405 h 262889"/>
                        <a:gd name="connsiteX3" fmla="*/ 20193 w 310800"/>
                        <a:gd name="connsiteY3" fmla="*/ 216217 h 262889"/>
                        <a:gd name="connsiteX4" fmla="*/ 79915 w 310800"/>
                        <a:gd name="connsiteY4" fmla="*/ 262890 h 2628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10800" h="262889">
                          <a:moveTo>
                            <a:pt x="79915" y="262890"/>
                          </a:moveTo>
                          <a:cubicBezTo>
                            <a:pt x="160972" y="197548"/>
                            <a:pt x="247745" y="83344"/>
                            <a:pt x="310801" y="0"/>
                          </a:cubicBezTo>
                          <a:cubicBezTo>
                            <a:pt x="206026" y="44291"/>
                            <a:pt x="97346" y="137636"/>
                            <a:pt x="0" y="196405"/>
                          </a:cubicBezTo>
                          <a:lnTo>
                            <a:pt x="20193" y="216217"/>
                          </a:lnTo>
                          <a:cubicBezTo>
                            <a:pt x="36957" y="235934"/>
                            <a:pt x="57340" y="251079"/>
                            <a:pt x="79915" y="262890"/>
                          </a:cubicBezTo>
                          <a:close/>
                        </a:path>
                      </a:pathLst>
                    </a:custGeom>
                    <a:solidFill>
                      <a:srgbClr val="406B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13" name="任意多边形 79">
                    <a:extLst>
                      <a:ext uri="{FF2B5EF4-FFF2-40B4-BE49-F238E27FC236}">
                        <a16:creationId xmlns:a16="http://schemas.microsoft.com/office/drawing/2014/main" id="{42ADF249-78B4-BDB5-AD17-B1F30DF1C83F}"/>
                      </a:ext>
                    </a:extLst>
                  </p:cNvPr>
                  <p:cNvSpPr/>
                  <p:nvPr/>
                </p:nvSpPr>
                <p:spPr>
                  <a:xfrm>
                    <a:off x="4067591" y="3176960"/>
                    <a:ext cx="821077" cy="997569"/>
                  </a:xfrm>
                  <a:custGeom>
                    <a:avLst/>
                    <a:gdLst>
                      <a:gd name="connsiteX0" fmla="*/ 757869 w 821077"/>
                      <a:gd name="connsiteY0" fmla="*/ 319095 h 997569"/>
                      <a:gd name="connsiteX1" fmla="*/ 704433 w 821077"/>
                      <a:gd name="connsiteY1" fmla="*/ 209462 h 997569"/>
                      <a:gd name="connsiteX2" fmla="*/ 619089 w 821077"/>
                      <a:gd name="connsiteY2" fmla="*/ 106211 h 997569"/>
                      <a:gd name="connsiteX3" fmla="*/ 493074 w 821077"/>
                      <a:gd name="connsiteY3" fmla="*/ 10485 h 997569"/>
                      <a:gd name="connsiteX4" fmla="*/ 308193 w 821077"/>
                      <a:gd name="connsiteY4" fmla="*/ 2198 h 997569"/>
                      <a:gd name="connsiteX5" fmla="*/ 26825 w 821077"/>
                      <a:gd name="connsiteY5" fmla="*/ 140216 h 997569"/>
                      <a:gd name="connsiteX6" fmla="*/ 25015 w 821077"/>
                      <a:gd name="connsiteY6" fmla="*/ 312713 h 997569"/>
                      <a:gd name="connsiteX7" fmla="*/ 69783 w 821077"/>
                      <a:gd name="connsiteY7" fmla="*/ 929457 h 997569"/>
                      <a:gd name="connsiteX8" fmla="*/ 101215 w 821077"/>
                      <a:gd name="connsiteY8" fmla="*/ 981178 h 997569"/>
                      <a:gd name="connsiteX9" fmla="*/ 196179 w 821077"/>
                      <a:gd name="connsiteY9" fmla="*/ 993942 h 997569"/>
                      <a:gd name="connsiteX10" fmla="*/ 637663 w 821077"/>
                      <a:gd name="connsiteY10" fmla="*/ 866783 h 997569"/>
                      <a:gd name="connsiteX11" fmla="*/ 806065 w 821077"/>
                      <a:gd name="connsiteY11" fmla="*/ 730004 h 997569"/>
                      <a:gd name="connsiteX12" fmla="*/ 817971 w 821077"/>
                      <a:gd name="connsiteY12" fmla="*/ 591224 h 997569"/>
                      <a:gd name="connsiteX13" fmla="*/ 757869 w 821077"/>
                      <a:gd name="connsiteY13" fmla="*/ 319095 h 997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21077" h="997569">
                        <a:moveTo>
                          <a:pt x="757869" y="319095"/>
                        </a:moveTo>
                        <a:cubicBezTo>
                          <a:pt x="744534" y="280519"/>
                          <a:pt x="726912" y="243467"/>
                          <a:pt x="704433" y="209462"/>
                        </a:cubicBezTo>
                        <a:cubicBezTo>
                          <a:pt x="679668" y="172029"/>
                          <a:pt x="651474" y="137168"/>
                          <a:pt x="619089" y="106211"/>
                        </a:cubicBezTo>
                        <a:cubicBezTo>
                          <a:pt x="566988" y="56396"/>
                          <a:pt x="564130" y="24868"/>
                          <a:pt x="493074" y="10485"/>
                        </a:cubicBezTo>
                        <a:cubicBezTo>
                          <a:pt x="451354" y="2103"/>
                          <a:pt x="349627" y="-3231"/>
                          <a:pt x="308193" y="2198"/>
                        </a:cubicBezTo>
                        <a:cubicBezTo>
                          <a:pt x="231708" y="19534"/>
                          <a:pt x="77022" y="80494"/>
                          <a:pt x="26825" y="140216"/>
                        </a:cubicBezTo>
                        <a:cubicBezTo>
                          <a:pt x="-20133" y="196127"/>
                          <a:pt x="40636" y="241371"/>
                          <a:pt x="25015" y="312713"/>
                        </a:cubicBezTo>
                        <a:cubicBezTo>
                          <a:pt x="-19848" y="516834"/>
                          <a:pt x="-4036" y="733909"/>
                          <a:pt x="69783" y="929457"/>
                        </a:cubicBezTo>
                        <a:cubicBezTo>
                          <a:pt x="77022" y="948603"/>
                          <a:pt x="85404" y="968319"/>
                          <a:pt x="101215" y="981178"/>
                        </a:cubicBezTo>
                        <a:cubicBezTo>
                          <a:pt x="126837" y="1001943"/>
                          <a:pt x="163604" y="998894"/>
                          <a:pt x="196179" y="993942"/>
                        </a:cubicBezTo>
                        <a:cubicBezTo>
                          <a:pt x="348008" y="970701"/>
                          <a:pt x="496693" y="927838"/>
                          <a:pt x="637663" y="866783"/>
                        </a:cubicBezTo>
                        <a:cubicBezTo>
                          <a:pt x="705767" y="837255"/>
                          <a:pt x="777109" y="798298"/>
                          <a:pt x="806065" y="730004"/>
                        </a:cubicBezTo>
                        <a:cubicBezTo>
                          <a:pt x="824353" y="686760"/>
                          <a:pt x="822639" y="637897"/>
                          <a:pt x="817971" y="591224"/>
                        </a:cubicBezTo>
                        <a:cubicBezTo>
                          <a:pt x="808542" y="498451"/>
                          <a:pt x="788253" y="407011"/>
                          <a:pt x="757869" y="319095"/>
                        </a:cubicBezTo>
                        <a:close/>
                      </a:path>
                    </a:pathLst>
                  </a:custGeom>
                  <a:solidFill>
                    <a:srgbClr val="5D8EC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059" name="组合 1058">
                  <a:extLst>
                    <a:ext uri="{FF2B5EF4-FFF2-40B4-BE49-F238E27FC236}">
                      <a16:creationId xmlns:a16="http://schemas.microsoft.com/office/drawing/2014/main" id="{F9973BB2-56E6-4E58-509A-B073A4203762}"/>
                    </a:ext>
                  </a:extLst>
                </p:cNvPr>
                <p:cNvGrpSpPr/>
                <p:nvPr/>
              </p:nvGrpSpPr>
              <p:grpSpPr>
                <a:xfrm>
                  <a:off x="4273391" y="3093815"/>
                  <a:ext cx="284226" cy="243840"/>
                  <a:chOff x="4273391" y="3093815"/>
                  <a:chExt cx="284226" cy="243840"/>
                </a:xfrm>
              </p:grpSpPr>
              <p:sp>
                <p:nvSpPr>
                  <p:cNvPr id="1110" name="任意多边形 81">
                    <a:extLst>
                      <a:ext uri="{FF2B5EF4-FFF2-40B4-BE49-F238E27FC236}">
                        <a16:creationId xmlns:a16="http://schemas.microsoft.com/office/drawing/2014/main" id="{1C4FFF23-D376-9CD6-11B7-2229C749C05A}"/>
                      </a:ext>
                    </a:extLst>
                  </p:cNvPr>
                  <p:cNvSpPr/>
                  <p:nvPr/>
                </p:nvSpPr>
                <p:spPr>
                  <a:xfrm>
                    <a:off x="4273391" y="3175825"/>
                    <a:ext cx="284226" cy="161829"/>
                  </a:xfrm>
                  <a:custGeom>
                    <a:avLst/>
                    <a:gdLst>
                      <a:gd name="connsiteX0" fmla="*/ 169259 w 284226"/>
                      <a:gd name="connsiteY0" fmla="*/ 2572 h 161829"/>
                      <a:gd name="connsiteX1" fmla="*/ 167830 w 284226"/>
                      <a:gd name="connsiteY1" fmla="*/ 0 h 161829"/>
                      <a:gd name="connsiteX2" fmla="*/ 169259 w 284226"/>
                      <a:gd name="connsiteY2" fmla="*/ 2572 h 161829"/>
                      <a:gd name="connsiteX3" fmla="*/ 173736 w 284226"/>
                      <a:gd name="connsiteY3" fmla="*/ 10668 h 161829"/>
                      <a:gd name="connsiteX4" fmla="*/ 174212 w 284226"/>
                      <a:gd name="connsiteY4" fmla="*/ 11525 h 161829"/>
                      <a:gd name="connsiteX5" fmla="*/ 174212 w 284226"/>
                      <a:gd name="connsiteY5" fmla="*/ 11525 h 161829"/>
                      <a:gd name="connsiteX6" fmla="*/ 74962 w 284226"/>
                      <a:gd name="connsiteY6" fmla="*/ 10573 h 161829"/>
                      <a:gd name="connsiteX7" fmla="*/ 44386 w 284226"/>
                      <a:gd name="connsiteY7" fmla="*/ 10192 h 161829"/>
                      <a:gd name="connsiteX8" fmla="*/ 47339 w 284226"/>
                      <a:gd name="connsiteY8" fmla="*/ 21622 h 161829"/>
                      <a:gd name="connsiteX9" fmla="*/ 0 w 284226"/>
                      <a:gd name="connsiteY9" fmla="*/ 81439 h 161829"/>
                      <a:gd name="connsiteX10" fmla="*/ 142113 w 284226"/>
                      <a:gd name="connsiteY10" fmla="*/ 161830 h 161829"/>
                      <a:gd name="connsiteX11" fmla="*/ 284226 w 284226"/>
                      <a:gd name="connsiteY11" fmla="*/ 81439 h 161829"/>
                      <a:gd name="connsiteX12" fmla="*/ 169259 w 284226"/>
                      <a:gd name="connsiteY12" fmla="*/ 2572 h 1618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4226" h="161829">
                        <a:moveTo>
                          <a:pt x="169259" y="2572"/>
                        </a:moveTo>
                        <a:cubicBezTo>
                          <a:pt x="168783" y="1715"/>
                          <a:pt x="168307" y="857"/>
                          <a:pt x="167830" y="0"/>
                        </a:cubicBezTo>
                        <a:cubicBezTo>
                          <a:pt x="168307" y="857"/>
                          <a:pt x="168783" y="1715"/>
                          <a:pt x="169259" y="2572"/>
                        </a:cubicBezTo>
                        <a:cubicBezTo>
                          <a:pt x="170593" y="5239"/>
                          <a:pt x="172117" y="7906"/>
                          <a:pt x="173736" y="10668"/>
                        </a:cubicBezTo>
                        <a:cubicBezTo>
                          <a:pt x="173927" y="10954"/>
                          <a:pt x="174022" y="11240"/>
                          <a:pt x="174212" y="11525"/>
                        </a:cubicBezTo>
                        <a:cubicBezTo>
                          <a:pt x="174212" y="11525"/>
                          <a:pt x="174212" y="11525"/>
                          <a:pt x="174212" y="11525"/>
                        </a:cubicBezTo>
                        <a:cubicBezTo>
                          <a:pt x="141161" y="11335"/>
                          <a:pt x="108013" y="10954"/>
                          <a:pt x="74962" y="10573"/>
                        </a:cubicBezTo>
                        <a:cubicBezTo>
                          <a:pt x="64770" y="10478"/>
                          <a:pt x="54578" y="10287"/>
                          <a:pt x="44386" y="10192"/>
                        </a:cubicBezTo>
                        <a:cubicBezTo>
                          <a:pt x="45339" y="14002"/>
                          <a:pt x="46292" y="17717"/>
                          <a:pt x="47339" y="21622"/>
                        </a:cubicBezTo>
                        <a:cubicBezTo>
                          <a:pt x="18288" y="36290"/>
                          <a:pt x="0" y="57626"/>
                          <a:pt x="0" y="81439"/>
                        </a:cubicBezTo>
                        <a:cubicBezTo>
                          <a:pt x="0" y="125825"/>
                          <a:pt x="63627" y="161830"/>
                          <a:pt x="142113" y="161830"/>
                        </a:cubicBezTo>
                        <a:cubicBezTo>
                          <a:pt x="220599" y="161830"/>
                          <a:pt x="284226" y="125825"/>
                          <a:pt x="284226" y="81439"/>
                        </a:cubicBezTo>
                        <a:cubicBezTo>
                          <a:pt x="284131" y="42291"/>
                          <a:pt x="234696" y="9716"/>
                          <a:pt x="169259" y="2572"/>
                        </a:cubicBez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1" name="任意多边形 82">
                    <a:extLst>
                      <a:ext uri="{FF2B5EF4-FFF2-40B4-BE49-F238E27FC236}">
                        <a16:creationId xmlns:a16="http://schemas.microsoft.com/office/drawing/2014/main" id="{34D31DFB-A1A7-6AA2-58CC-60E6DAC999DB}"/>
                      </a:ext>
                    </a:extLst>
                  </p:cNvPr>
                  <p:cNvSpPr/>
                  <p:nvPr/>
                </p:nvSpPr>
                <p:spPr>
                  <a:xfrm>
                    <a:off x="4303585" y="3093815"/>
                    <a:ext cx="143922" cy="93535"/>
                  </a:xfrm>
                  <a:custGeom>
                    <a:avLst/>
                    <a:gdLst>
                      <a:gd name="connsiteX0" fmla="*/ 143923 w 143922"/>
                      <a:gd name="connsiteY0" fmla="*/ 93536 h 93535"/>
                      <a:gd name="connsiteX1" fmla="*/ 143923 w 143922"/>
                      <a:gd name="connsiteY1" fmla="*/ 93536 h 93535"/>
                      <a:gd name="connsiteX2" fmla="*/ 143446 w 143922"/>
                      <a:gd name="connsiteY2" fmla="*/ 92678 h 93535"/>
                      <a:gd name="connsiteX3" fmla="*/ 138970 w 143922"/>
                      <a:gd name="connsiteY3" fmla="*/ 84582 h 93535"/>
                      <a:gd name="connsiteX4" fmla="*/ 137636 w 143922"/>
                      <a:gd name="connsiteY4" fmla="*/ 82010 h 93535"/>
                      <a:gd name="connsiteX5" fmla="*/ 135731 w 143922"/>
                      <a:gd name="connsiteY5" fmla="*/ 78200 h 93535"/>
                      <a:gd name="connsiteX6" fmla="*/ 132302 w 143922"/>
                      <a:gd name="connsiteY6" fmla="*/ 71152 h 93535"/>
                      <a:gd name="connsiteX7" fmla="*/ 130492 w 143922"/>
                      <a:gd name="connsiteY7" fmla="*/ 66961 h 93535"/>
                      <a:gd name="connsiteX8" fmla="*/ 127921 w 143922"/>
                      <a:gd name="connsiteY8" fmla="*/ 60865 h 93535"/>
                      <a:gd name="connsiteX9" fmla="*/ 126397 w 143922"/>
                      <a:gd name="connsiteY9" fmla="*/ 56864 h 93535"/>
                      <a:gd name="connsiteX10" fmla="*/ 124396 w 143922"/>
                      <a:gd name="connsiteY10" fmla="*/ 51340 h 93535"/>
                      <a:gd name="connsiteX11" fmla="*/ 123158 w 143922"/>
                      <a:gd name="connsiteY11" fmla="*/ 47625 h 93535"/>
                      <a:gd name="connsiteX12" fmla="*/ 121634 w 143922"/>
                      <a:gd name="connsiteY12" fmla="*/ 42386 h 93535"/>
                      <a:gd name="connsiteX13" fmla="*/ 120777 w 143922"/>
                      <a:gd name="connsiteY13" fmla="*/ 39148 h 93535"/>
                      <a:gd name="connsiteX14" fmla="*/ 119539 w 143922"/>
                      <a:gd name="connsiteY14" fmla="*/ 34004 h 93535"/>
                      <a:gd name="connsiteX15" fmla="*/ 118967 w 143922"/>
                      <a:gd name="connsiteY15" fmla="*/ 31528 h 93535"/>
                      <a:gd name="connsiteX16" fmla="*/ 117824 w 143922"/>
                      <a:gd name="connsiteY16" fmla="*/ 24860 h 93535"/>
                      <a:gd name="connsiteX17" fmla="*/ 117729 w 143922"/>
                      <a:gd name="connsiteY17" fmla="*/ 24289 h 93535"/>
                      <a:gd name="connsiteX18" fmla="*/ 117062 w 143922"/>
                      <a:gd name="connsiteY18" fmla="*/ 18669 h 93535"/>
                      <a:gd name="connsiteX19" fmla="*/ 116872 w 143922"/>
                      <a:gd name="connsiteY19" fmla="*/ 16764 h 93535"/>
                      <a:gd name="connsiteX20" fmla="*/ 116681 w 143922"/>
                      <a:gd name="connsiteY20" fmla="*/ 13430 h 93535"/>
                      <a:gd name="connsiteX21" fmla="*/ 116586 w 143922"/>
                      <a:gd name="connsiteY21" fmla="*/ 11621 h 93535"/>
                      <a:gd name="connsiteX22" fmla="*/ 116586 w 143922"/>
                      <a:gd name="connsiteY22" fmla="*/ 9049 h 93535"/>
                      <a:gd name="connsiteX23" fmla="*/ 116586 w 143922"/>
                      <a:gd name="connsiteY23" fmla="*/ 7429 h 93535"/>
                      <a:gd name="connsiteX24" fmla="*/ 116681 w 143922"/>
                      <a:gd name="connsiteY24" fmla="*/ 5429 h 93535"/>
                      <a:gd name="connsiteX25" fmla="*/ 116777 w 143922"/>
                      <a:gd name="connsiteY25" fmla="*/ 4191 h 93535"/>
                      <a:gd name="connsiteX26" fmla="*/ 116872 w 143922"/>
                      <a:gd name="connsiteY26" fmla="*/ 2667 h 93535"/>
                      <a:gd name="connsiteX27" fmla="*/ 116967 w 143922"/>
                      <a:gd name="connsiteY27" fmla="*/ 1905 h 93535"/>
                      <a:gd name="connsiteX28" fmla="*/ 117158 w 143922"/>
                      <a:gd name="connsiteY28" fmla="*/ 857 h 93535"/>
                      <a:gd name="connsiteX29" fmla="*/ 117253 w 143922"/>
                      <a:gd name="connsiteY29" fmla="*/ 476 h 93535"/>
                      <a:gd name="connsiteX30" fmla="*/ 117348 w 143922"/>
                      <a:gd name="connsiteY30" fmla="*/ 0 h 93535"/>
                      <a:gd name="connsiteX31" fmla="*/ 0 w 143922"/>
                      <a:gd name="connsiteY31" fmla="*/ 0 h 93535"/>
                      <a:gd name="connsiteX32" fmla="*/ 0 w 143922"/>
                      <a:gd name="connsiteY32" fmla="*/ 667 h 93535"/>
                      <a:gd name="connsiteX33" fmla="*/ 0 w 143922"/>
                      <a:gd name="connsiteY33" fmla="*/ 1143 h 93535"/>
                      <a:gd name="connsiteX34" fmla="*/ 95 w 143922"/>
                      <a:gd name="connsiteY34" fmla="*/ 2858 h 93535"/>
                      <a:gd name="connsiteX35" fmla="*/ 190 w 143922"/>
                      <a:gd name="connsiteY35" fmla="*/ 3905 h 93535"/>
                      <a:gd name="connsiteX36" fmla="*/ 476 w 143922"/>
                      <a:gd name="connsiteY36" fmla="*/ 7525 h 93535"/>
                      <a:gd name="connsiteX37" fmla="*/ 571 w 143922"/>
                      <a:gd name="connsiteY37" fmla="*/ 9239 h 93535"/>
                      <a:gd name="connsiteX38" fmla="*/ 857 w 143922"/>
                      <a:gd name="connsiteY38" fmla="*/ 12478 h 93535"/>
                      <a:gd name="connsiteX39" fmla="*/ 1048 w 143922"/>
                      <a:gd name="connsiteY39" fmla="*/ 14954 h 93535"/>
                      <a:gd name="connsiteX40" fmla="*/ 1429 w 143922"/>
                      <a:gd name="connsiteY40" fmla="*/ 18955 h 93535"/>
                      <a:gd name="connsiteX41" fmla="*/ 1715 w 143922"/>
                      <a:gd name="connsiteY41" fmla="*/ 21431 h 93535"/>
                      <a:gd name="connsiteX42" fmla="*/ 2477 w 143922"/>
                      <a:gd name="connsiteY42" fmla="*/ 28099 h 93535"/>
                      <a:gd name="connsiteX43" fmla="*/ 2858 w 143922"/>
                      <a:gd name="connsiteY43" fmla="*/ 31528 h 93535"/>
                      <a:gd name="connsiteX44" fmla="*/ 3524 w 143922"/>
                      <a:gd name="connsiteY44" fmla="*/ 36290 h 93535"/>
                      <a:gd name="connsiteX45" fmla="*/ 4096 w 143922"/>
                      <a:gd name="connsiteY45" fmla="*/ 40196 h 93535"/>
                      <a:gd name="connsiteX46" fmla="*/ 5048 w 143922"/>
                      <a:gd name="connsiteY46" fmla="*/ 46768 h 93535"/>
                      <a:gd name="connsiteX47" fmla="*/ 5810 w 143922"/>
                      <a:gd name="connsiteY47" fmla="*/ 51625 h 93535"/>
                      <a:gd name="connsiteX48" fmla="*/ 6953 w 143922"/>
                      <a:gd name="connsiteY48" fmla="*/ 58293 h 93535"/>
                      <a:gd name="connsiteX49" fmla="*/ 7715 w 143922"/>
                      <a:gd name="connsiteY49" fmla="*/ 62675 h 93535"/>
                      <a:gd name="connsiteX50" fmla="*/ 8858 w 143922"/>
                      <a:gd name="connsiteY50" fmla="*/ 68961 h 93535"/>
                      <a:gd name="connsiteX51" fmla="*/ 9715 w 143922"/>
                      <a:gd name="connsiteY51" fmla="*/ 73247 h 93535"/>
                      <a:gd name="connsiteX52" fmla="*/ 11906 w 143922"/>
                      <a:gd name="connsiteY52" fmla="*/ 83344 h 93535"/>
                      <a:gd name="connsiteX53" fmla="*/ 12764 w 143922"/>
                      <a:gd name="connsiteY53" fmla="*/ 87154 h 93535"/>
                      <a:gd name="connsiteX54" fmla="*/ 13906 w 143922"/>
                      <a:gd name="connsiteY54" fmla="*/ 92107 h 93535"/>
                      <a:gd name="connsiteX55" fmla="*/ 13906 w 143922"/>
                      <a:gd name="connsiteY55" fmla="*/ 92107 h 93535"/>
                      <a:gd name="connsiteX56" fmla="*/ 44482 w 143922"/>
                      <a:gd name="connsiteY56" fmla="*/ 92488 h 93535"/>
                      <a:gd name="connsiteX57" fmla="*/ 143923 w 143922"/>
                      <a:gd name="connsiteY57" fmla="*/ 93536 h 93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143922" h="93535">
                        <a:moveTo>
                          <a:pt x="143923" y="93536"/>
                        </a:moveTo>
                        <a:cubicBezTo>
                          <a:pt x="143923" y="93536"/>
                          <a:pt x="143923" y="93536"/>
                          <a:pt x="143923" y="93536"/>
                        </a:cubicBezTo>
                        <a:cubicBezTo>
                          <a:pt x="143732" y="93250"/>
                          <a:pt x="143637" y="92964"/>
                          <a:pt x="143446" y="92678"/>
                        </a:cubicBezTo>
                        <a:cubicBezTo>
                          <a:pt x="141827" y="89916"/>
                          <a:pt x="140398" y="87249"/>
                          <a:pt x="138970" y="84582"/>
                        </a:cubicBezTo>
                        <a:cubicBezTo>
                          <a:pt x="138494" y="83725"/>
                          <a:pt x="138017" y="82867"/>
                          <a:pt x="137636" y="82010"/>
                        </a:cubicBezTo>
                        <a:cubicBezTo>
                          <a:pt x="136969" y="80677"/>
                          <a:pt x="136398" y="79438"/>
                          <a:pt x="135731" y="78200"/>
                        </a:cubicBezTo>
                        <a:cubicBezTo>
                          <a:pt x="134588" y="75819"/>
                          <a:pt x="133350" y="73438"/>
                          <a:pt x="132302" y="71152"/>
                        </a:cubicBezTo>
                        <a:cubicBezTo>
                          <a:pt x="131636" y="69723"/>
                          <a:pt x="131064" y="68390"/>
                          <a:pt x="130492" y="66961"/>
                        </a:cubicBezTo>
                        <a:cubicBezTo>
                          <a:pt x="129635" y="64865"/>
                          <a:pt x="128778" y="62865"/>
                          <a:pt x="127921" y="60865"/>
                        </a:cubicBezTo>
                        <a:cubicBezTo>
                          <a:pt x="127349" y="59531"/>
                          <a:pt x="126873" y="58198"/>
                          <a:pt x="126397" y="56864"/>
                        </a:cubicBezTo>
                        <a:cubicBezTo>
                          <a:pt x="125730" y="54959"/>
                          <a:pt x="125063" y="53150"/>
                          <a:pt x="124396" y="51340"/>
                        </a:cubicBezTo>
                        <a:cubicBezTo>
                          <a:pt x="124015" y="50102"/>
                          <a:pt x="123539" y="48863"/>
                          <a:pt x="123158" y="47625"/>
                        </a:cubicBezTo>
                        <a:cubicBezTo>
                          <a:pt x="122587" y="45815"/>
                          <a:pt x="122111" y="44101"/>
                          <a:pt x="121634" y="42386"/>
                        </a:cubicBezTo>
                        <a:cubicBezTo>
                          <a:pt x="121348" y="41338"/>
                          <a:pt x="120967" y="40196"/>
                          <a:pt x="120777" y="39148"/>
                        </a:cubicBezTo>
                        <a:cubicBezTo>
                          <a:pt x="120301" y="37338"/>
                          <a:pt x="119920" y="35624"/>
                          <a:pt x="119539" y="34004"/>
                        </a:cubicBezTo>
                        <a:cubicBezTo>
                          <a:pt x="119348" y="33147"/>
                          <a:pt x="119158" y="32290"/>
                          <a:pt x="118967" y="31528"/>
                        </a:cubicBezTo>
                        <a:cubicBezTo>
                          <a:pt x="118491" y="29146"/>
                          <a:pt x="118110" y="26956"/>
                          <a:pt x="117824" y="24860"/>
                        </a:cubicBezTo>
                        <a:cubicBezTo>
                          <a:pt x="117824" y="24670"/>
                          <a:pt x="117729" y="24479"/>
                          <a:pt x="117729" y="24289"/>
                        </a:cubicBezTo>
                        <a:cubicBezTo>
                          <a:pt x="117443" y="22288"/>
                          <a:pt x="117253" y="20479"/>
                          <a:pt x="117062" y="18669"/>
                        </a:cubicBezTo>
                        <a:cubicBezTo>
                          <a:pt x="116967" y="18002"/>
                          <a:pt x="116967" y="17431"/>
                          <a:pt x="116872" y="16764"/>
                        </a:cubicBezTo>
                        <a:cubicBezTo>
                          <a:pt x="116777" y="15621"/>
                          <a:pt x="116681" y="14478"/>
                          <a:pt x="116681" y="13430"/>
                        </a:cubicBezTo>
                        <a:cubicBezTo>
                          <a:pt x="116681" y="12763"/>
                          <a:pt x="116681" y="12192"/>
                          <a:pt x="116586" y="11621"/>
                        </a:cubicBezTo>
                        <a:cubicBezTo>
                          <a:pt x="116586" y="10763"/>
                          <a:pt x="116586" y="9811"/>
                          <a:pt x="116586" y="9049"/>
                        </a:cubicBezTo>
                        <a:cubicBezTo>
                          <a:pt x="116586" y="8477"/>
                          <a:pt x="116586" y="8001"/>
                          <a:pt x="116586" y="7429"/>
                        </a:cubicBezTo>
                        <a:cubicBezTo>
                          <a:pt x="116586" y="6667"/>
                          <a:pt x="116586" y="6001"/>
                          <a:pt x="116681" y="5429"/>
                        </a:cubicBezTo>
                        <a:cubicBezTo>
                          <a:pt x="116681" y="4953"/>
                          <a:pt x="116681" y="4572"/>
                          <a:pt x="116777" y="4191"/>
                        </a:cubicBezTo>
                        <a:cubicBezTo>
                          <a:pt x="116777" y="3620"/>
                          <a:pt x="116872" y="3143"/>
                          <a:pt x="116872" y="2667"/>
                        </a:cubicBezTo>
                        <a:cubicBezTo>
                          <a:pt x="116872" y="2381"/>
                          <a:pt x="116967" y="2096"/>
                          <a:pt x="116967" y="1905"/>
                        </a:cubicBezTo>
                        <a:cubicBezTo>
                          <a:pt x="117062" y="1429"/>
                          <a:pt x="117062" y="1143"/>
                          <a:pt x="117158" y="857"/>
                        </a:cubicBezTo>
                        <a:cubicBezTo>
                          <a:pt x="117158" y="762"/>
                          <a:pt x="117158" y="571"/>
                          <a:pt x="117253" y="476"/>
                        </a:cubicBezTo>
                        <a:cubicBezTo>
                          <a:pt x="117348" y="191"/>
                          <a:pt x="117348" y="0"/>
                          <a:pt x="117348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381"/>
                          <a:pt x="0" y="667"/>
                        </a:cubicBezTo>
                        <a:cubicBezTo>
                          <a:pt x="0" y="762"/>
                          <a:pt x="0" y="953"/>
                          <a:pt x="0" y="1143"/>
                        </a:cubicBezTo>
                        <a:cubicBezTo>
                          <a:pt x="0" y="1524"/>
                          <a:pt x="95" y="2191"/>
                          <a:pt x="95" y="2858"/>
                        </a:cubicBezTo>
                        <a:cubicBezTo>
                          <a:pt x="95" y="3143"/>
                          <a:pt x="95" y="3524"/>
                          <a:pt x="190" y="3905"/>
                        </a:cubicBezTo>
                        <a:cubicBezTo>
                          <a:pt x="286" y="4953"/>
                          <a:pt x="381" y="6096"/>
                          <a:pt x="476" y="7525"/>
                        </a:cubicBezTo>
                        <a:cubicBezTo>
                          <a:pt x="476" y="8001"/>
                          <a:pt x="571" y="8668"/>
                          <a:pt x="571" y="9239"/>
                        </a:cubicBezTo>
                        <a:cubicBezTo>
                          <a:pt x="667" y="10287"/>
                          <a:pt x="762" y="11335"/>
                          <a:pt x="857" y="12478"/>
                        </a:cubicBezTo>
                        <a:cubicBezTo>
                          <a:pt x="952" y="13240"/>
                          <a:pt x="1048" y="14097"/>
                          <a:pt x="1048" y="14954"/>
                        </a:cubicBezTo>
                        <a:cubicBezTo>
                          <a:pt x="1143" y="16192"/>
                          <a:pt x="1333" y="17526"/>
                          <a:pt x="1429" y="18955"/>
                        </a:cubicBezTo>
                        <a:cubicBezTo>
                          <a:pt x="1524" y="19812"/>
                          <a:pt x="1619" y="20574"/>
                          <a:pt x="1715" y="21431"/>
                        </a:cubicBezTo>
                        <a:cubicBezTo>
                          <a:pt x="1905" y="23527"/>
                          <a:pt x="2191" y="25813"/>
                          <a:pt x="2477" y="28099"/>
                        </a:cubicBezTo>
                        <a:cubicBezTo>
                          <a:pt x="2572" y="29242"/>
                          <a:pt x="2762" y="30385"/>
                          <a:pt x="2858" y="31528"/>
                        </a:cubicBezTo>
                        <a:cubicBezTo>
                          <a:pt x="3048" y="33052"/>
                          <a:pt x="3239" y="34671"/>
                          <a:pt x="3524" y="36290"/>
                        </a:cubicBezTo>
                        <a:cubicBezTo>
                          <a:pt x="3715" y="37624"/>
                          <a:pt x="3905" y="38862"/>
                          <a:pt x="4096" y="40196"/>
                        </a:cubicBezTo>
                        <a:cubicBezTo>
                          <a:pt x="4381" y="42291"/>
                          <a:pt x="4763" y="44482"/>
                          <a:pt x="5048" y="46768"/>
                        </a:cubicBezTo>
                        <a:cubicBezTo>
                          <a:pt x="5334" y="48387"/>
                          <a:pt x="5525" y="50006"/>
                          <a:pt x="5810" y="51625"/>
                        </a:cubicBezTo>
                        <a:cubicBezTo>
                          <a:pt x="6191" y="53816"/>
                          <a:pt x="6572" y="56007"/>
                          <a:pt x="6953" y="58293"/>
                        </a:cubicBezTo>
                        <a:cubicBezTo>
                          <a:pt x="7239" y="59722"/>
                          <a:pt x="7429" y="61246"/>
                          <a:pt x="7715" y="62675"/>
                        </a:cubicBezTo>
                        <a:cubicBezTo>
                          <a:pt x="8096" y="64770"/>
                          <a:pt x="8477" y="66866"/>
                          <a:pt x="8858" y="68961"/>
                        </a:cubicBezTo>
                        <a:cubicBezTo>
                          <a:pt x="9144" y="70390"/>
                          <a:pt x="9430" y="71819"/>
                          <a:pt x="9715" y="73247"/>
                        </a:cubicBezTo>
                        <a:cubicBezTo>
                          <a:pt x="10382" y="76581"/>
                          <a:pt x="11144" y="79915"/>
                          <a:pt x="11906" y="83344"/>
                        </a:cubicBezTo>
                        <a:cubicBezTo>
                          <a:pt x="12192" y="84582"/>
                          <a:pt x="12478" y="85916"/>
                          <a:pt x="12764" y="87154"/>
                        </a:cubicBezTo>
                        <a:cubicBezTo>
                          <a:pt x="13144" y="88773"/>
                          <a:pt x="13525" y="90392"/>
                          <a:pt x="13906" y="92107"/>
                        </a:cubicBezTo>
                        <a:cubicBezTo>
                          <a:pt x="13906" y="92107"/>
                          <a:pt x="13906" y="92107"/>
                          <a:pt x="13906" y="92107"/>
                        </a:cubicBezTo>
                        <a:cubicBezTo>
                          <a:pt x="24098" y="92202"/>
                          <a:pt x="34290" y="92297"/>
                          <a:pt x="44482" y="92488"/>
                        </a:cubicBezTo>
                        <a:cubicBezTo>
                          <a:pt x="77819" y="92964"/>
                          <a:pt x="110871" y="93345"/>
                          <a:pt x="143923" y="93536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060" name="组合 1059">
                  <a:extLst>
                    <a:ext uri="{FF2B5EF4-FFF2-40B4-BE49-F238E27FC236}">
                      <a16:creationId xmlns:a16="http://schemas.microsoft.com/office/drawing/2014/main" id="{D3BC7844-5EDB-F549-803B-2D1D12EFAEF5}"/>
                    </a:ext>
                  </a:extLst>
                </p:cNvPr>
                <p:cNvGrpSpPr/>
                <p:nvPr/>
              </p:nvGrpSpPr>
              <p:grpSpPr>
                <a:xfrm>
                  <a:off x="3241262" y="2533650"/>
                  <a:ext cx="2722816" cy="2032063"/>
                  <a:chOff x="3241262" y="2533650"/>
                  <a:chExt cx="2722816" cy="2032063"/>
                </a:xfrm>
              </p:grpSpPr>
              <p:grpSp>
                <p:nvGrpSpPr>
                  <p:cNvPr id="1091" name="组合 1090">
                    <a:extLst>
                      <a:ext uri="{FF2B5EF4-FFF2-40B4-BE49-F238E27FC236}">
                        <a16:creationId xmlns:a16="http://schemas.microsoft.com/office/drawing/2014/main" id="{E07975C3-2AD6-4F6A-CC76-68664A69DFD0}"/>
                      </a:ext>
                    </a:extLst>
                  </p:cNvPr>
                  <p:cNvGrpSpPr/>
                  <p:nvPr/>
                </p:nvGrpSpPr>
                <p:grpSpPr>
                  <a:xfrm>
                    <a:off x="5051964" y="2533650"/>
                    <a:ext cx="912113" cy="903732"/>
                    <a:chOff x="5051964" y="2533650"/>
                    <a:chExt cx="912113" cy="903732"/>
                  </a:xfrm>
                </p:grpSpPr>
                <p:sp>
                  <p:nvSpPr>
                    <p:cNvPr id="1101" name="任意多边形 85">
                      <a:extLst>
                        <a:ext uri="{FF2B5EF4-FFF2-40B4-BE49-F238E27FC236}">
                          <a16:creationId xmlns:a16="http://schemas.microsoft.com/office/drawing/2014/main" id="{A74843B4-D334-9E65-01B8-39662E077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2098" y="2583751"/>
                      <a:ext cx="577881" cy="250996"/>
                    </a:xfrm>
                    <a:custGeom>
                      <a:avLst/>
                      <a:gdLst>
                        <a:gd name="connsiteX0" fmla="*/ 251555 w 577881"/>
                        <a:gd name="connsiteY0" fmla="*/ 247364 h 250996"/>
                        <a:gd name="connsiteX1" fmla="*/ 577882 w 577881"/>
                        <a:gd name="connsiteY1" fmla="*/ 231839 h 250996"/>
                        <a:gd name="connsiteX2" fmla="*/ 555212 w 577881"/>
                        <a:gd name="connsiteY2" fmla="*/ 176308 h 250996"/>
                        <a:gd name="connsiteX3" fmla="*/ 334232 w 577881"/>
                        <a:gd name="connsiteY3" fmla="*/ 26956 h 250996"/>
                        <a:gd name="connsiteX4" fmla="*/ 198501 w 577881"/>
                        <a:gd name="connsiteY4" fmla="*/ 0 h 250996"/>
                        <a:gd name="connsiteX5" fmla="*/ 0 w 577881"/>
                        <a:gd name="connsiteY5" fmla="*/ 114681 h 250996"/>
                        <a:gd name="connsiteX6" fmla="*/ 251555 w 577881"/>
                        <a:gd name="connsiteY6" fmla="*/ 247364 h 250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7881" h="250996">
                          <a:moveTo>
                            <a:pt x="251555" y="247364"/>
                          </a:moveTo>
                          <a:cubicBezTo>
                            <a:pt x="359569" y="256413"/>
                            <a:pt x="469583" y="247555"/>
                            <a:pt x="577882" y="231839"/>
                          </a:cubicBezTo>
                          <a:cubicBezTo>
                            <a:pt x="571119" y="212027"/>
                            <a:pt x="563499" y="193548"/>
                            <a:pt x="555212" y="176308"/>
                          </a:cubicBezTo>
                          <a:cubicBezTo>
                            <a:pt x="494062" y="110490"/>
                            <a:pt x="423196" y="55912"/>
                            <a:pt x="334232" y="26956"/>
                          </a:cubicBezTo>
                          <a:cubicBezTo>
                            <a:pt x="289941" y="12573"/>
                            <a:pt x="244507" y="4477"/>
                            <a:pt x="198501" y="0"/>
                          </a:cubicBezTo>
                          <a:lnTo>
                            <a:pt x="0" y="114681"/>
                          </a:lnTo>
                          <a:cubicBezTo>
                            <a:pt x="33338" y="208883"/>
                            <a:pt x="155258" y="239363"/>
                            <a:pt x="251555" y="247364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02" name="任意多边形 86">
                      <a:extLst>
                        <a:ext uri="{FF2B5EF4-FFF2-40B4-BE49-F238E27FC236}">
                          <a16:creationId xmlns:a16="http://schemas.microsoft.com/office/drawing/2014/main" id="{703B9C23-00BC-A6CC-3091-9B44334D8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5849" y="2535459"/>
                      <a:ext cx="261556" cy="224599"/>
                    </a:xfrm>
                    <a:custGeom>
                      <a:avLst/>
                      <a:gdLst>
                        <a:gd name="connsiteX0" fmla="*/ 261557 w 261556"/>
                        <a:gd name="connsiteY0" fmla="*/ 224599 h 224599"/>
                        <a:gd name="connsiteX1" fmla="*/ 0 w 261556"/>
                        <a:gd name="connsiteY1" fmla="*/ 0 h 224599"/>
                        <a:gd name="connsiteX2" fmla="*/ 261557 w 261556"/>
                        <a:gd name="connsiteY2" fmla="*/ 224599 h 2245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1556" h="224599">
                          <a:moveTo>
                            <a:pt x="261557" y="224599"/>
                          </a:moveTo>
                          <a:cubicBezTo>
                            <a:pt x="179451" y="52673"/>
                            <a:pt x="35624" y="8477"/>
                            <a:pt x="0" y="0"/>
                          </a:cubicBezTo>
                          <a:cubicBezTo>
                            <a:pt x="35814" y="8572"/>
                            <a:pt x="179546" y="52864"/>
                            <a:pt x="261557" y="224599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03" name="任意多边形 87">
                      <a:extLst>
                        <a:ext uri="{FF2B5EF4-FFF2-40B4-BE49-F238E27FC236}">
                          <a16:creationId xmlns:a16="http://schemas.microsoft.com/office/drawing/2014/main" id="{07A9C43C-C880-DF6B-2A02-A8B5E2900D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0695" y="2533650"/>
                      <a:ext cx="356711" cy="226409"/>
                    </a:xfrm>
                    <a:custGeom>
                      <a:avLst/>
                      <a:gdLst>
                        <a:gd name="connsiteX0" fmla="*/ 356711 w 356711"/>
                        <a:gd name="connsiteY0" fmla="*/ 226409 h 226409"/>
                        <a:gd name="connsiteX1" fmla="*/ 356711 w 356711"/>
                        <a:gd name="connsiteY1" fmla="*/ 226409 h 226409"/>
                        <a:gd name="connsiteX2" fmla="*/ 356711 w 356711"/>
                        <a:gd name="connsiteY2" fmla="*/ 226409 h 226409"/>
                        <a:gd name="connsiteX3" fmla="*/ 95155 w 356711"/>
                        <a:gd name="connsiteY3" fmla="*/ 1810 h 226409"/>
                        <a:gd name="connsiteX4" fmla="*/ 94393 w 356711"/>
                        <a:gd name="connsiteY4" fmla="*/ 1619 h 226409"/>
                        <a:gd name="connsiteX5" fmla="*/ 91821 w 356711"/>
                        <a:gd name="connsiteY5" fmla="*/ 1048 h 226409"/>
                        <a:gd name="connsiteX6" fmla="*/ 90773 w 356711"/>
                        <a:gd name="connsiteY6" fmla="*/ 857 h 226409"/>
                        <a:gd name="connsiteX7" fmla="*/ 89154 w 356711"/>
                        <a:gd name="connsiteY7" fmla="*/ 476 h 226409"/>
                        <a:gd name="connsiteX8" fmla="*/ 88297 w 356711"/>
                        <a:gd name="connsiteY8" fmla="*/ 286 h 226409"/>
                        <a:gd name="connsiteX9" fmla="*/ 87439 w 356711"/>
                        <a:gd name="connsiteY9" fmla="*/ 95 h 226409"/>
                        <a:gd name="connsiteX10" fmla="*/ 86868 w 356711"/>
                        <a:gd name="connsiteY10" fmla="*/ 0 h 226409"/>
                        <a:gd name="connsiteX11" fmla="*/ 0 w 356711"/>
                        <a:gd name="connsiteY11" fmla="*/ 50197 h 226409"/>
                        <a:gd name="connsiteX12" fmla="*/ 135731 w 356711"/>
                        <a:gd name="connsiteY12" fmla="*/ 77152 h 226409"/>
                        <a:gd name="connsiteX13" fmla="*/ 356711 w 356711"/>
                        <a:gd name="connsiteY13" fmla="*/ 226409 h 2264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56711" h="226409">
                          <a:moveTo>
                            <a:pt x="356711" y="226409"/>
                          </a:moveTo>
                          <a:cubicBezTo>
                            <a:pt x="356711" y="226409"/>
                            <a:pt x="356711" y="226409"/>
                            <a:pt x="356711" y="226409"/>
                          </a:cubicBezTo>
                          <a:cubicBezTo>
                            <a:pt x="356711" y="226409"/>
                            <a:pt x="356711" y="226409"/>
                            <a:pt x="356711" y="226409"/>
                          </a:cubicBezTo>
                          <a:cubicBezTo>
                            <a:pt x="274606" y="54673"/>
                            <a:pt x="130874" y="10382"/>
                            <a:pt x="95155" y="1810"/>
                          </a:cubicBezTo>
                          <a:cubicBezTo>
                            <a:pt x="94869" y="1715"/>
                            <a:pt x="94583" y="1715"/>
                            <a:pt x="94393" y="1619"/>
                          </a:cubicBezTo>
                          <a:cubicBezTo>
                            <a:pt x="93440" y="1429"/>
                            <a:pt x="92583" y="1238"/>
                            <a:pt x="91821" y="1048"/>
                          </a:cubicBezTo>
                          <a:cubicBezTo>
                            <a:pt x="91440" y="952"/>
                            <a:pt x="91059" y="857"/>
                            <a:pt x="90773" y="857"/>
                          </a:cubicBezTo>
                          <a:cubicBezTo>
                            <a:pt x="90202" y="762"/>
                            <a:pt x="89630" y="571"/>
                            <a:pt x="89154" y="476"/>
                          </a:cubicBezTo>
                          <a:cubicBezTo>
                            <a:pt x="88773" y="381"/>
                            <a:pt x="88487" y="381"/>
                            <a:pt x="88297" y="286"/>
                          </a:cubicBezTo>
                          <a:cubicBezTo>
                            <a:pt x="88011" y="190"/>
                            <a:pt x="87630" y="190"/>
                            <a:pt x="87439" y="95"/>
                          </a:cubicBezTo>
                          <a:cubicBezTo>
                            <a:pt x="87154" y="95"/>
                            <a:pt x="86868" y="0"/>
                            <a:pt x="86868" y="0"/>
                          </a:cubicBezTo>
                          <a:lnTo>
                            <a:pt x="0" y="50197"/>
                          </a:lnTo>
                          <a:cubicBezTo>
                            <a:pt x="46006" y="54673"/>
                            <a:pt x="91440" y="62770"/>
                            <a:pt x="135731" y="77152"/>
                          </a:cubicBezTo>
                          <a:cubicBezTo>
                            <a:pt x="224790" y="106013"/>
                            <a:pt x="295656" y="160592"/>
                            <a:pt x="356711" y="226409"/>
                          </a:cubicBezTo>
                          <a:close/>
                        </a:path>
                      </a:pathLst>
                    </a:custGeom>
                    <a:solidFill>
                      <a:srgbClr val="F5AA9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04" name="任意多边形 88">
                      <a:extLst>
                        <a:ext uri="{FF2B5EF4-FFF2-40B4-BE49-F238E27FC236}">
                          <a16:creationId xmlns:a16="http://schemas.microsoft.com/office/drawing/2014/main" id="{1845E94E-19E1-1EAB-FDAD-551E3204EE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2857" y="2698813"/>
                      <a:ext cx="631221" cy="535590"/>
                    </a:xfrm>
                    <a:custGeom>
                      <a:avLst/>
                      <a:gdLst>
                        <a:gd name="connsiteX0" fmla="*/ 9620 w 631221"/>
                        <a:gd name="connsiteY0" fmla="*/ 23432 h 535590"/>
                        <a:gd name="connsiteX1" fmla="*/ 22003 w 631221"/>
                        <a:gd name="connsiteY1" fmla="*/ 32099 h 535590"/>
                        <a:gd name="connsiteX2" fmla="*/ 27337 w 631221"/>
                        <a:gd name="connsiteY2" fmla="*/ 35909 h 535590"/>
                        <a:gd name="connsiteX3" fmla="*/ 40100 w 631221"/>
                        <a:gd name="connsiteY3" fmla="*/ 45339 h 535590"/>
                        <a:gd name="connsiteX4" fmla="*/ 44386 w 631221"/>
                        <a:gd name="connsiteY4" fmla="*/ 48578 h 535590"/>
                        <a:gd name="connsiteX5" fmla="*/ 57912 w 631221"/>
                        <a:gd name="connsiteY5" fmla="*/ 59246 h 535590"/>
                        <a:gd name="connsiteX6" fmla="*/ 60674 w 631221"/>
                        <a:gd name="connsiteY6" fmla="*/ 61436 h 535590"/>
                        <a:gd name="connsiteX7" fmla="*/ 76295 w 631221"/>
                        <a:gd name="connsiteY7" fmla="*/ 74390 h 535590"/>
                        <a:gd name="connsiteX8" fmla="*/ 76009 w 631221"/>
                        <a:gd name="connsiteY8" fmla="*/ 74390 h 535590"/>
                        <a:gd name="connsiteX9" fmla="*/ 286702 w 631221"/>
                        <a:gd name="connsiteY9" fmla="*/ 410432 h 535590"/>
                        <a:gd name="connsiteX10" fmla="*/ 624840 w 631221"/>
                        <a:gd name="connsiteY10" fmla="*/ 216979 h 535590"/>
                        <a:gd name="connsiteX11" fmla="*/ 302514 w 631221"/>
                        <a:gd name="connsiteY11" fmla="*/ 535591 h 535590"/>
                        <a:gd name="connsiteX12" fmla="*/ 631222 w 631221"/>
                        <a:gd name="connsiteY12" fmla="*/ 210693 h 535590"/>
                        <a:gd name="connsiteX13" fmla="*/ 625697 w 631221"/>
                        <a:gd name="connsiteY13" fmla="*/ 182880 h 535590"/>
                        <a:gd name="connsiteX14" fmla="*/ 623411 w 631221"/>
                        <a:gd name="connsiteY14" fmla="*/ 173165 h 535590"/>
                        <a:gd name="connsiteX15" fmla="*/ 619315 w 631221"/>
                        <a:gd name="connsiteY15" fmla="*/ 156686 h 535590"/>
                        <a:gd name="connsiteX16" fmla="*/ 616172 w 631221"/>
                        <a:gd name="connsiteY16" fmla="*/ 145161 h 535590"/>
                        <a:gd name="connsiteX17" fmla="*/ 612172 w 631221"/>
                        <a:gd name="connsiteY17" fmla="*/ 131826 h 535590"/>
                        <a:gd name="connsiteX18" fmla="*/ 608362 w 631221"/>
                        <a:gd name="connsiteY18" fmla="*/ 120110 h 535590"/>
                        <a:gd name="connsiteX19" fmla="*/ 607409 w 631221"/>
                        <a:gd name="connsiteY19" fmla="*/ 117062 h 535590"/>
                        <a:gd name="connsiteX20" fmla="*/ 607314 w 631221"/>
                        <a:gd name="connsiteY20" fmla="*/ 117062 h 535590"/>
                        <a:gd name="connsiteX21" fmla="*/ 280988 w 631221"/>
                        <a:gd name="connsiteY21" fmla="*/ 132588 h 535590"/>
                        <a:gd name="connsiteX22" fmla="*/ 29527 w 631221"/>
                        <a:gd name="connsiteY22" fmla="*/ 0 h 535590"/>
                        <a:gd name="connsiteX23" fmla="*/ 0 w 631221"/>
                        <a:gd name="connsiteY23" fmla="*/ 17050 h 535590"/>
                        <a:gd name="connsiteX24" fmla="*/ 3619 w 631221"/>
                        <a:gd name="connsiteY24" fmla="*/ 19526 h 535590"/>
                        <a:gd name="connsiteX25" fmla="*/ 9620 w 631221"/>
                        <a:gd name="connsiteY25" fmla="*/ 23432 h 535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631221" h="535590">
                          <a:moveTo>
                            <a:pt x="9620" y="23432"/>
                          </a:moveTo>
                          <a:cubicBezTo>
                            <a:pt x="13811" y="26289"/>
                            <a:pt x="17907" y="29147"/>
                            <a:pt x="22003" y="32099"/>
                          </a:cubicBezTo>
                          <a:cubicBezTo>
                            <a:pt x="23813" y="33338"/>
                            <a:pt x="25527" y="34671"/>
                            <a:pt x="27337" y="35909"/>
                          </a:cubicBezTo>
                          <a:cubicBezTo>
                            <a:pt x="31623" y="39053"/>
                            <a:pt x="35909" y="42196"/>
                            <a:pt x="40100" y="45339"/>
                          </a:cubicBezTo>
                          <a:cubicBezTo>
                            <a:pt x="41529" y="46387"/>
                            <a:pt x="42958" y="47435"/>
                            <a:pt x="44386" y="48578"/>
                          </a:cubicBezTo>
                          <a:cubicBezTo>
                            <a:pt x="48958" y="52102"/>
                            <a:pt x="53530" y="55626"/>
                            <a:pt x="57912" y="59246"/>
                          </a:cubicBezTo>
                          <a:cubicBezTo>
                            <a:pt x="58769" y="60008"/>
                            <a:pt x="59722" y="60674"/>
                            <a:pt x="60674" y="61436"/>
                          </a:cubicBezTo>
                          <a:cubicBezTo>
                            <a:pt x="66008" y="65723"/>
                            <a:pt x="71247" y="70009"/>
                            <a:pt x="76295" y="74390"/>
                          </a:cubicBezTo>
                          <a:cubicBezTo>
                            <a:pt x="76200" y="74390"/>
                            <a:pt x="76105" y="74390"/>
                            <a:pt x="76009" y="74390"/>
                          </a:cubicBezTo>
                          <a:cubicBezTo>
                            <a:pt x="206788" y="185928"/>
                            <a:pt x="263271" y="311658"/>
                            <a:pt x="286702" y="410432"/>
                          </a:cubicBezTo>
                          <a:cubicBezTo>
                            <a:pt x="406051" y="358235"/>
                            <a:pt x="519779" y="294418"/>
                            <a:pt x="624840" y="216979"/>
                          </a:cubicBezTo>
                          <a:lnTo>
                            <a:pt x="302514" y="535591"/>
                          </a:lnTo>
                          <a:lnTo>
                            <a:pt x="631222" y="210693"/>
                          </a:lnTo>
                          <a:cubicBezTo>
                            <a:pt x="629507" y="201168"/>
                            <a:pt x="627697" y="191929"/>
                            <a:pt x="625697" y="182880"/>
                          </a:cubicBezTo>
                          <a:cubicBezTo>
                            <a:pt x="624935" y="179546"/>
                            <a:pt x="624173" y="176403"/>
                            <a:pt x="623411" y="173165"/>
                          </a:cubicBezTo>
                          <a:cubicBezTo>
                            <a:pt x="622078" y="167640"/>
                            <a:pt x="620744" y="162116"/>
                            <a:pt x="619315" y="156686"/>
                          </a:cubicBezTo>
                          <a:cubicBezTo>
                            <a:pt x="618268" y="152781"/>
                            <a:pt x="617220" y="148971"/>
                            <a:pt x="616172" y="145161"/>
                          </a:cubicBezTo>
                          <a:cubicBezTo>
                            <a:pt x="614839" y="140684"/>
                            <a:pt x="613505" y="136208"/>
                            <a:pt x="612172" y="131826"/>
                          </a:cubicBezTo>
                          <a:cubicBezTo>
                            <a:pt x="610933" y="127921"/>
                            <a:pt x="609695" y="123920"/>
                            <a:pt x="608362" y="120110"/>
                          </a:cubicBezTo>
                          <a:cubicBezTo>
                            <a:pt x="607981" y="119158"/>
                            <a:pt x="607695" y="118015"/>
                            <a:pt x="607409" y="117062"/>
                          </a:cubicBezTo>
                          <a:cubicBezTo>
                            <a:pt x="607409" y="117062"/>
                            <a:pt x="607314" y="117062"/>
                            <a:pt x="607314" y="117062"/>
                          </a:cubicBezTo>
                          <a:cubicBezTo>
                            <a:pt x="498920" y="132779"/>
                            <a:pt x="388906" y="141542"/>
                            <a:pt x="280988" y="132588"/>
                          </a:cubicBezTo>
                          <a:cubicBezTo>
                            <a:pt x="184594" y="124587"/>
                            <a:pt x="62770" y="94012"/>
                            <a:pt x="29527" y="0"/>
                          </a:cubicBezTo>
                          <a:lnTo>
                            <a:pt x="0" y="17050"/>
                          </a:lnTo>
                          <a:cubicBezTo>
                            <a:pt x="1238" y="17907"/>
                            <a:pt x="2381" y="18669"/>
                            <a:pt x="3619" y="19526"/>
                          </a:cubicBezTo>
                          <a:cubicBezTo>
                            <a:pt x="5525" y="20574"/>
                            <a:pt x="7620" y="22003"/>
                            <a:pt x="9620" y="23432"/>
                          </a:cubicBezTo>
                          <a:close/>
                        </a:path>
                      </a:pathLst>
                    </a:custGeom>
                    <a:solidFill>
                      <a:srgbClr val="C4455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05" name="任意多边形 89">
                      <a:extLst>
                        <a:ext uri="{FF2B5EF4-FFF2-40B4-BE49-F238E27FC236}">
                          <a16:creationId xmlns:a16="http://schemas.microsoft.com/office/drawing/2014/main" id="{E49457E1-9527-E770-8D68-E817387D87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9464" y="2915602"/>
                      <a:ext cx="338137" cy="318611"/>
                    </a:xfrm>
                    <a:custGeom>
                      <a:avLst/>
                      <a:gdLst>
                        <a:gd name="connsiteX0" fmla="*/ 0 w 338137"/>
                        <a:gd name="connsiteY0" fmla="*/ 193453 h 318611"/>
                        <a:gd name="connsiteX1" fmla="*/ 15812 w 338137"/>
                        <a:gd name="connsiteY1" fmla="*/ 318611 h 318611"/>
                        <a:gd name="connsiteX2" fmla="*/ 338138 w 338137"/>
                        <a:gd name="connsiteY2" fmla="*/ 0 h 318611"/>
                        <a:gd name="connsiteX3" fmla="*/ 0 w 338137"/>
                        <a:gd name="connsiteY3" fmla="*/ 193453 h 318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8137" h="318611">
                          <a:moveTo>
                            <a:pt x="0" y="193453"/>
                          </a:moveTo>
                          <a:cubicBezTo>
                            <a:pt x="12001" y="244126"/>
                            <a:pt x="15430" y="287750"/>
                            <a:pt x="15812" y="318611"/>
                          </a:cubicBezTo>
                          <a:lnTo>
                            <a:pt x="338138" y="0"/>
                          </a:lnTo>
                          <a:cubicBezTo>
                            <a:pt x="233172" y="77438"/>
                            <a:pt x="119348" y="141256"/>
                            <a:pt x="0" y="193453"/>
                          </a:cubicBezTo>
                          <a:close/>
                        </a:path>
                      </a:pathLst>
                    </a:custGeom>
                    <a:solidFill>
                      <a:srgbClr val="A02B4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06" name="任意多边形 90">
                      <a:extLst>
                        <a:ext uri="{FF2B5EF4-FFF2-40B4-BE49-F238E27FC236}">
                          <a16:creationId xmlns:a16="http://schemas.microsoft.com/office/drawing/2014/main" id="{1579FF50-CB67-00B4-42A7-8946F0E529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23998" y="2709862"/>
                      <a:ext cx="12382" cy="8191"/>
                    </a:xfrm>
                    <a:custGeom>
                      <a:avLst/>
                      <a:gdLst>
                        <a:gd name="connsiteX0" fmla="*/ 12383 w 12382"/>
                        <a:gd name="connsiteY0" fmla="*/ 8192 h 8191"/>
                        <a:gd name="connsiteX1" fmla="*/ 8763 w 12382"/>
                        <a:gd name="connsiteY1" fmla="*/ 5715 h 8191"/>
                        <a:gd name="connsiteX2" fmla="*/ 0 w 12382"/>
                        <a:gd name="connsiteY2" fmla="*/ 0 h 8191"/>
                        <a:gd name="connsiteX3" fmla="*/ 8668 w 12382"/>
                        <a:gd name="connsiteY3" fmla="*/ 5715 h 8191"/>
                        <a:gd name="connsiteX4" fmla="*/ 12383 w 12382"/>
                        <a:gd name="connsiteY4" fmla="*/ 8192 h 8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82" h="8191">
                          <a:moveTo>
                            <a:pt x="12383" y="8192"/>
                          </a:moveTo>
                          <a:cubicBezTo>
                            <a:pt x="11144" y="7334"/>
                            <a:pt x="10001" y="6572"/>
                            <a:pt x="8763" y="5715"/>
                          </a:cubicBezTo>
                          <a:cubicBezTo>
                            <a:pt x="5906" y="3810"/>
                            <a:pt x="2953" y="1905"/>
                            <a:pt x="0" y="0"/>
                          </a:cubicBezTo>
                          <a:cubicBezTo>
                            <a:pt x="2953" y="1905"/>
                            <a:pt x="5810" y="3810"/>
                            <a:pt x="8668" y="5715"/>
                          </a:cubicBezTo>
                          <a:cubicBezTo>
                            <a:pt x="9906" y="6572"/>
                            <a:pt x="11144" y="7334"/>
                            <a:pt x="12383" y="8192"/>
                          </a:cubicBezTo>
                          <a:close/>
                        </a:path>
                      </a:pathLst>
                    </a:custGeom>
                    <a:solidFill>
                      <a:srgbClr val="FBD48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07" name="任意多边形 91">
                      <a:extLst>
                        <a:ext uri="{FF2B5EF4-FFF2-40B4-BE49-F238E27FC236}">
                          <a16:creationId xmlns:a16="http://schemas.microsoft.com/office/drawing/2014/main" id="{7C5FBC67-FAB3-A7FF-4406-70A4729B1B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55870" y="2773013"/>
                      <a:ext cx="579523" cy="664368"/>
                    </a:xfrm>
                    <a:custGeom>
                      <a:avLst/>
                      <a:gdLst>
                        <a:gd name="connsiteX0" fmla="*/ 563594 w 579523"/>
                        <a:gd name="connsiteY0" fmla="*/ 336042 h 664368"/>
                        <a:gd name="connsiteX1" fmla="*/ 352901 w 579523"/>
                        <a:gd name="connsiteY1" fmla="*/ 0 h 664368"/>
                        <a:gd name="connsiteX2" fmla="*/ 246317 w 579523"/>
                        <a:gd name="connsiteY2" fmla="*/ 10477 h 664368"/>
                        <a:gd name="connsiteX3" fmla="*/ 0 w 579523"/>
                        <a:gd name="connsiteY3" fmla="*/ 60865 h 664368"/>
                        <a:gd name="connsiteX4" fmla="*/ 762 w 579523"/>
                        <a:gd name="connsiteY4" fmla="*/ 72581 h 664368"/>
                        <a:gd name="connsiteX5" fmla="*/ 357092 w 579523"/>
                        <a:gd name="connsiteY5" fmla="*/ 664369 h 664368"/>
                        <a:gd name="connsiteX6" fmla="*/ 464820 w 579523"/>
                        <a:gd name="connsiteY6" fmla="*/ 657511 h 664368"/>
                        <a:gd name="connsiteX7" fmla="*/ 577215 w 579523"/>
                        <a:gd name="connsiteY7" fmla="*/ 510350 h 664368"/>
                        <a:gd name="connsiteX8" fmla="*/ 579501 w 579523"/>
                        <a:gd name="connsiteY8" fmla="*/ 461296 h 664368"/>
                        <a:gd name="connsiteX9" fmla="*/ 563594 w 579523"/>
                        <a:gd name="connsiteY9" fmla="*/ 336042 h 664368"/>
                        <a:gd name="connsiteX10" fmla="*/ 222313 w 579523"/>
                        <a:gd name="connsiteY10" fmla="*/ 26575 h 664368"/>
                        <a:gd name="connsiteX11" fmla="*/ 265843 w 579523"/>
                        <a:gd name="connsiteY11" fmla="*/ 43720 h 664368"/>
                        <a:gd name="connsiteX12" fmla="*/ 344900 w 579523"/>
                        <a:gd name="connsiteY12" fmla="*/ 92869 h 664368"/>
                        <a:gd name="connsiteX13" fmla="*/ 457581 w 579523"/>
                        <a:gd name="connsiteY13" fmla="*/ 328613 h 664368"/>
                        <a:gd name="connsiteX14" fmla="*/ 302133 w 579523"/>
                        <a:gd name="connsiteY14" fmla="*/ 105632 h 664368"/>
                        <a:gd name="connsiteX15" fmla="*/ 222313 w 579523"/>
                        <a:gd name="connsiteY15" fmla="*/ 26575 h 6643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579523" h="664368">
                          <a:moveTo>
                            <a:pt x="563594" y="336042"/>
                          </a:moveTo>
                          <a:cubicBezTo>
                            <a:pt x="540163" y="237268"/>
                            <a:pt x="483680" y="111538"/>
                            <a:pt x="352901" y="0"/>
                          </a:cubicBezTo>
                          <a:cubicBezTo>
                            <a:pt x="317278" y="2381"/>
                            <a:pt x="281750" y="5906"/>
                            <a:pt x="246317" y="10477"/>
                          </a:cubicBezTo>
                          <a:cubicBezTo>
                            <a:pt x="162973" y="21241"/>
                            <a:pt x="80296" y="37910"/>
                            <a:pt x="0" y="60865"/>
                          </a:cubicBezTo>
                          <a:lnTo>
                            <a:pt x="762" y="72581"/>
                          </a:lnTo>
                          <a:lnTo>
                            <a:pt x="357092" y="664369"/>
                          </a:lnTo>
                          <a:lnTo>
                            <a:pt x="464820" y="657511"/>
                          </a:lnTo>
                          <a:lnTo>
                            <a:pt x="577215" y="510350"/>
                          </a:lnTo>
                          <a:cubicBezTo>
                            <a:pt x="577215" y="510350"/>
                            <a:pt x="579787" y="492157"/>
                            <a:pt x="579501" y="461296"/>
                          </a:cubicBezTo>
                          <a:cubicBezTo>
                            <a:pt x="579025" y="430340"/>
                            <a:pt x="575596" y="386715"/>
                            <a:pt x="563594" y="336042"/>
                          </a:cubicBezTo>
                          <a:close/>
                          <a:moveTo>
                            <a:pt x="222313" y="26575"/>
                          </a:moveTo>
                          <a:cubicBezTo>
                            <a:pt x="237172" y="31432"/>
                            <a:pt x="251650" y="37243"/>
                            <a:pt x="265843" y="43720"/>
                          </a:cubicBezTo>
                          <a:cubicBezTo>
                            <a:pt x="294132" y="56769"/>
                            <a:pt x="320802" y="73057"/>
                            <a:pt x="344900" y="92869"/>
                          </a:cubicBezTo>
                          <a:cubicBezTo>
                            <a:pt x="414433" y="150305"/>
                            <a:pt x="460438" y="238411"/>
                            <a:pt x="457581" y="328613"/>
                          </a:cubicBezTo>
                          <a:cubicBezTo>
                            <a:pt x="410432" y="251936"/>
                            <a:pt x="360997" y="173450"/>
                            <a:pt x="302133" y="105632"/>
                          </a:cubicBezTo>
                          <a:cubicBezTo>
                            <a:pt x="277368" y="77152"/>
                            <a:pt x="250984" y="50482"/>
                            <a:pt x="222313" y="26575"/>
                          </a:cubicBezTo>
                          <a:close/>
                        </a:path>
                      </a:pathLst>
                    </a:custGeom>
                    <a:solidFill>
                      <a:srgbClr val="FBD48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08" name="任意多边形 92">
                      <a:extLst>
                        <a:ext uri="{FF2B5EF4-FFF2-40B4-BE49-F238E27FC236}">
                          <a16:creationId xmlns:a16="http://schemas.microsoft.com/office/drawing/2014/main" id="{8C701BBC-275C-8262-89AF-8F3D077053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51964" y="2670047"/>
                      <a:ext cx="357092" cy="163830"/>
                    </a:xfrm>
                    <a:custGeom>
                      <a:avLst/>
                      <a:gdLst>
                        <a:gd name="connsiteX0" fmla="*/ 356807 w 357092"/>
                        <a:gd name="connsiteY0" fmla="*/ 102965 h 163830"/>
                        <a:gd name="connsiteX1" fmla="*/ 357092 w 357092"/>
                        <a:gd name="connsiteY1" fmla="*/ 102965 h 163830"/>
                        <a:gd name="connsiteX2" fmla="*/ 341471 w 357092"/>
                        <a:gd name="connsiteY2" fmla="*/ 90011 h 163830"/>
                        <a:gd name="connsiteX3" fmla="*/ 338709 w 357092"/>
                        <a:gd name="connsiteY3" fmla="*/ 87821 h 163830"/>
                        <a:gd name="connsiteX4" fmla="*/ 325184 w 357092"/>
                        <a:gd name="connsiteY4" fmla="*/ 77152 h 163830"/>
                        <a:gd name="connsiteX5" fmla="*/ 320897 w 357092"/>
                        <a:gd name="connsiteY5" fmla="*/ 73914 h 163830"/>
                        <a:gd name="connsiteX6" fmla="*/ 308134 w 357092"/>
                        <a:gd name="connsiteY6" fmla="*/ 64484 h 163830"/>
                        <a:gd name="connsiteX7" fmla="*/ 302800 w 357092"/>
                        <a:gd name="connsiteY7" fmla="*/ 60674 h 163830"/>
                        <a:gd name="connsiteX8" fmla="*/ 290417 w 357092"/>
                        <a:gd name="connsiteY8" fmla="*/ 52006 h 163830"/>
                        <a:gd name="connsiteX9" fmla="*/ 284226 w 357092"/>
                        <a:gd name="connsiteY9" fmla="*/ 47815 h 163830"/>
                        <a:gd name="connsiteX10" fmla="*/ 280511 w 357092"/>
                        <a:gd name="connsiteY10" fmla="*/ 45434 h 163830"/>
                        <a:gd name="connsiteX11" fmla="*/ 271843 w 357092"/>
                        <a:gd name="connsiteY11" fmla="*/ 39719 h 163830"/>
                        <a:gd name="connsiteX12" fmla="*/ 265176 w 357092"/>
                        <a:gd name="connsiteY12" fmla="*/ 35433 h 163830"/>
                        <a:gd name="connsiteX13" fmla="*/ 252413 w 357092"/>
                        <a:gd name="connsiteY13" fmla="*/ 27527 h 163830"/>
                        <a:gd name="connsiteX14" fmla="*/ 245459 w 357092"/>
                        <a:gd name="connsiteY14" fmla="*/ 23336 h 163830"/>
                        <a:gd name="connsiteX15" fmla="*/ 231362 w 357092"/>
                        <a:gd name="connsiteY15" fmla="*/ 15145 h 163830"/>
                        <a:gd name="connsiteX16" fmla="*/ 225076 w 357092"/>
                        <a:gd name="connsiteY16" fmla="*/ 11525 h 163830"/>
                        <a:gd name="connsiteX17" fmla="*/ 204025 w 357092"/>
                        <a:gd name="connsiteY17" fmla="*/ 0 h 163830"/>
                        <a:gd name="connsiteX18" fmla="*/ 0 w 357092"/>
                        <a:gd name="connsiteY18" fmla="*/ 106775 h 163830"/>
                        <a:gd name="connsiteX19" fmla="*/ 3620 w 357092"/>
                        <a:gd name="connsiteY19" fmla="*/ 163830 h 163830"/>
                        <a:gd name="connsiteX20" fmla="*/ 3620 w 357092"/>
                        <a:gd name="connsiteY20" fmla="*/ 163830 h 163830"/>
                        <a:gd name="connsiteX21" fmla="*/ 249936 w 357092"/>
                        <a:gd name="connsiteY21" fmla="*/ 113443 h 163830"/>
                        <a:gd name="connsiteX22" fmla="*/ 356807 w 357092"/>
                        <a:gd name="connsiteY22" fmla="*/ 102965 h 1638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57092" h="163830">
                          <a:moveTo>
                            <a:pt x="356807" y="102965"/>
                          </a:moveTo>
                          <a:cubicBezTo>
                            <a:pt x="356902" y="102965"/>
                            <a:pt x="356997" y="102965"/>
                            <a:pt x="357092" y="102965"/>
                          </a:cubicBezTo>
                          <a:cubicBezTo>
                            <a:pt x="352044" y="98584"/>
                            <a:pt x="346805" y="94298"/>
                            <a:pt x="341471" y="90011"/>
                          </a:cubicBezTo>
                          <a:cubicBezTo>
                            <a:pt x="340614" y="89249"/>
                            <a:pt x="339662" y="88583"/>
                            <a:pt x="338709" y="87821"/>
                          </a:cubicBezTo>
                          <a:cubicBezTo>
                            <a:pt x="334232" y="84296"/>
                            <a:pt x="329755" y="80677"/>
                            <a:pt x="325184" y="77152"/>
                          </a:cubicBezTo>
                          <a:cubicBezTo>
                            <a:pt x="323755" y="76105"/>
                            <a:pt x="322326" y="74962"/>
                            <a:pt x="320897" y="73914"/>
                          </a:cubicBezTo>
                          <a:cubicBezTo>
                            <a:pt x="316706" y="70771"/>
                            <a:pt x="312515" y="67627"/>
                            <a:pt x="308134" y="64484"/>
                          </a:cubicBezTo>
                          <a:cubicBezTo>
                            <a:pt x="306419" y="63246"/>
                            <a:pt x="304609" y="61913"/>
                            <a:pt x="302800" y="60674"/>
                          </a:cubicBezTo>
                          <a:cubicBezTo>
                            <a:pt x="298704" y="57817"/>
                            <a:pt x="294608" y="54864"/>
                            <a:pt x="290417" y="52006"/>
                          </a:cubicBezTo>
                          <a:cubicBezTo>
                            <a:pt x="288417" y="50578"/>
                            <a:pt x="286321" y="49244"/>
                            <a:pt x="284226" y="47815"/>
                          </a:cubicBezTo>
                          <a:cubicBezTo>
                            <a:pt x="282988" y="47054"/>
                            <a:pt x="281750" y="46196"/>
                            <a:pt x="280511" y="45434"/>
                          </a:cubicBezTo>
                          <a:cubicBezTo>
                            <a:pt x="277654" y="43529"/>
                            <a:pt x="274796" y="41624"/>
                            <a:pt x="271843" y="39719"/>
                          </a:cubicBezTo>
                          <a:cubicBezTo>
                            <a:pt x="269653" y="38290"/>
                            <a:pt x="267367" y="36862"/>
                            <a:pt x="265176" y="35433"/>
                          </a:cubicBezTo>
                          <a:cubicBezTo>
                            <a:pt x="260985" y="32766"/>
                            <a:pt x="256699" y="30099"/>
                            <a:pt x="252413" y="27527"/>
                          </a:cubicBezTo>
                          <a:cubicBezTo>
                            <a:pt x="250126" y="26098"/>
                            <a:pt x="247841" y="24670"/>
                            <a:pt x="245459" y="23336"/>
                          </a:cubicBezTo>
                          <a:cubicBezTo>
                            <a:pt x="240887" y="20574"/>
                            <a:pt x="236125" y="17812"/>
                            <a:pt x="231362" y="15145"/>
                          </a:cubicBezTo>
                          <a:cubicBezTo>
                            <a:pt x="229267" y="13906"/>
                            <a:pt x="227171" y="12668"/>
                            <a:pt x="225076" y="11525"/>
                          </a:cubicBezTo>
                          <a:cubicBezTo>
                            <a:pt x="218218" y="7620"/>
                            <a:pt x="211169" y="3810"/>
                            <a:pt x="204025" y="0"/>
                          </a:cubicBezTo>
                          <a:lnTo>
                            <a:pt x="0" y="106775"/>
                          </a:lnTo>
                          <a:lnTo>
                            <a:pt x="3620" y="163830"/>
                          </a:lnTo>
                          <a:lnTo>
                            <a:pt x="3620" y="163830"/>
                          </a:lnTo>
                          <a:cubicBezTo>
                            <a:pt x="83915" y="140875"/>
                            <a:pt x="166592" y="124206"/>
                            <a:pt x="249936" y="113443"/>
                          </a:cubicBezTo>
                          <a:cubicBezTo>
                            <a:pt x="285655" y="108871"/>
                            <a:pt x="321183" y="105346"/>
                            <a:pt x="356807" y="102965"/>
                          </a:cubicBezTo>
                          <a:close/>
                        </a:path>
                      </a:pathLst>
                    </a:custGeom>
                    <a:solidFill>
                      <a:srgbClr val="F9E5C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09" name="任意多边形 93">
                      <a:extLst>
                        <a:ext uri="{FF2B5EF4-FFF2-40B4-BE49-F238E27FC236}">
                          <a16:creationId xmlns:a16="http://schemas.microsoft.com/office/drawing/2014/main" id="{B73E73B7-3DF4-CDAE-45AA-5175A13AA3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8183" y="2799683"/>
                      <a:ext cx="235393" cy="302037"/>
                    </a:xfrm>
                    <a:custGeom>
                      <a:avLst/>
                      <a:gdLst>
                        <a:gd name="connsiteX0" fmla="*/ 122587 w 235393"/>
                        <a:gd name="connsiteY0" fmla="*/ 66294 h 302037"/>
                        <a:gd name="connsiteX1" fmla="*/ 43529 w 235393"/>
                        <a:gd name="connsiteY1" fmla="*/ 17145 h 302037"/>
                        <a:gd name="connsiteX2" fmla="*/ 0 w 235393"/>
                        <a:gd name="connsiteY2" fmla="*/ 0 h 302037"/>
                        <a:gd name="connsiteX3" fmla="*/ 79820 w 235393"/>
                        <a:gd name="connsiteY3" fmla="*/ 79058 h 302037"/>
                        <a:gd name="connsiteX4" fmla="*/ 235267 w 235393"/>
                        <a:gd name="connsiteY4" fmla="*/ 302038 h 302037"/>
                        <a:gd name="connsiteX5" fmla="*/ 122587 w 235393"/>
                        <a:gd name="connsiteY5" fmla="*/ 66294 h 3020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5393" h="302037">
                          <a:moveTo>
                            <a:pt x="122587" y="66294"/>
                          </a:moveTo>
                          <a:cubicBezTo>
                            <a:pt x="98488" y="46387"/>
                            <a:pt x="71818" y="30099"/>
                            <a:pt x="43529" y="17145"/>
                          </a:cubicBezTo>
                          <a:cubicBezTo>
                            <a:pt x="29337" y="10668"/>
                            <a:pt x="14859" y="4858"/>
                            <a:pt x="0" y="0"/>
                          </a:cubicBezTo>
                          <a:cubicBezTo>
                            <a:pt x="28670" y="23813"/>
                            <a:pt x="55054" y="50578"/>
                            <a:pt x="79820" y="79058"/>
                          </a:cubicBezTo>
                          <a:cubicBezTo>
                            <a:pt x="138684" y="146971"/>
                            <a:pt x="188024" y="225457"/>
                            <a:pt x="235267" y="302038"/>
                          </a:cubicBezTo>
                          <a:cubicBezTo>
                            <a:pt x="238125" y="211931"/>
                            <a:pt x="192119" y="123730"/>
                            <a:pt x="122587" y="66294"/>
                          </a:cubicBezTo>
                          <a:close/>
                        </a:path>
                      </a:pathLst>
                    </a:custGeom>
                    <a:solidFill>
                      <a:srgbClr val="F9E5C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092" name="任意多边形 94">
                    <a:extLst>
                      <a:ext uri="{FF2B5EF4-FFF2-40B4-BE49-F238E27FC236}">
                        <a16:creationId xmlns:a16="http://schemas.microsoft.com/office/drawing/2014/main" id="{92A03E2A-439E-4D7C-C023-CFAD4C52B8B9}"/>
                      </a:ext>
                    </a:extLst>
                  </p:cNvPr>
                  <p:cNvSpPr/>
                  <p:nvPr/>
                </p:nvSpPr>
                <p:spPr>
                  <a:xfrm>
                    <a:off x="5315045" y="3116008"/>
                    <a:ext cx="320222" cy="321373"/>
                  </a:xfrm>
                  <a:custGeom>
                    <a:avLst/>
                    <a:gdLst>
                      <a:gd name="connsiteX0" fmla="*/ 0 w 320222"/>
                      <a:gd name="connsiteY0" fmla="*/ 158877 h 321373"/>
                      <a:gd name="connsiteX1" fmla="*/ 97822 w 320222"/>
                      <a:gd name="connsiteY1" fmla="*/ 321374 h 321373"/>
                      <a:gd name="connsiteX2" fmla="*/ 205550 w 320222"/>
                      <a:gd name="connsiteY2" fmla="*/ 314516 h 321373"/>
                      <a:gd name="connsiteX3" fmla="*/ 317945 w 320222"/>
                      <a:gd name="connsiteY3" fmla="*/ 167259 h 321373"/>
                      <a:gd name="connsiteX4" fmla="*/ 306038 w 320222"/>
                      <a:gd name="connsiteY4" fmla="*/ 0 h 321373"/>
                      <a:gd name="connsiteX5" fmla="*/ 0 w 320222"/>
                      <a:gd name="connsiteY5" fmla="*/ 158877 h 321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222" h="321373">
                        <a:moveTo>
                          <a:pt x="0" y="158877"/>
                        </a:moveTo>
                        <a:lnTo>
                          <a:pt x="97822" y="321374"/>
                        </a:lnTo>
                        <a:lnTo>
                          <a:pt x="205550" y="314516"/>
                        </a:lnTo>
                        <a:lnTo>
                          <a:pt x="317945" y="167259"/>
                        </a:lnTo>
                        <a:cubicBezTo>
                          <a:pt x="317945" y="167259"/>
                          <a:pt x="327946" y="97631"/>
                          <a:pt x="306038" y="0"/>
                        </a:cubicBezTo>
                        <a:cubicBezTo>
                          <a:pt x="202692" y="50578"/>
                          <a:pt x="98203" y="99060"/>
                          <a:pt x="0" y="158877"/>
                        </a:cubicBezTo>
                        <a:close/>
                      </a:path>
                    </a:pathLst>
                  </a:custGeom>
                  <a:solidFill>
                    <a:srgbClr val="FCB8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3" name="任意多边形 95">
                    <a:extLst>
                      <a:ext uri="{FF2B5EF4-FFF2-40B4-BE49-F238E27FC236}">
                        <a16:creationId xmlns:a16="http://schemas.microsoft.com/office/drawing/2014/main" id="{4A292D64-5A66-65DC-5E2D-D5D3521B42F4}"/>
                      </a:ext>
                    </a:extLst>
                  </p:cNvPr>
                  <p:cNvSpPr/>
                  <p:nvPr/>
                </p:nvSpPr>
                <p:spPr>
                  <a:xfrm>
                    <a:off x="3241262" y="2828925"/>
                    <a:ext cx="2179145" cy="1736788"/>
                  </a:xfrm>
                  <a:custGeom>
                    <a:avLst/>
                    <a:gdLst>
                      <a:gd name="connsiteX0" fmla="*/ 2169414 w 2179145"/>
                      <a:gd name="connsiteY0" fmla="*/ 462248 h 1736788"/>
                      <a:gd name="connsiteX1" fmla="*/ 2122265 w 2179145"/>
                      <a:gd name="connsiteY1" fmla="*/ 246412 h 1736788"/>
                      <a:gd name="connsiteX2" fmla="*/ 2008727 w 2179145"/>
                      <a:gd name="connsiteY2" fmla="*/ 87725 h 1736788"/>
                      <a:gd name="connsiteX3" fmla="*/ 1845564 w 2179145"/>
                      <a:gd name="connsiteY3" fmla="*/ 3143 h 1736788"/>
                      <a:gd name="connsiteX4" fmla="*/ 1838801 w 2179145"/>
                      <a:gd name="connsiteY4" fmla="*/ 0 h 1736788"/>
                      <a:gd name="connsiteX5" fmla="*/ 567309 w 2179145"/>
                      <a:gd name="connsiteY5" fmla="*/ 1006316 h 1736788"/>
                      <a:gd name="connsiteX6" fmla="*/ 0 w 2179145"/>
                      <a:gd name="connsiteY6" fmla="*/ 1736789 h 1736788"/>
                      <a:gd name="connsiteX7" fmla="*/ 907732 w 2179145"/>
                      <a:gd name="connsiteY7" fmla="*/ 1424940 h 1736788"/>
                      <a:gd name="connsiteX8" fmla="*/ 2178463 w 2179145"/>
                      <a:gd name="connsiteY8" fmla="*/ 603980 h 1736788"/>
                      <a:gd name="connsiteX9" fmla="*/ 2169414 w 2179145"/>
                      <a:gd name="connsiteY9" fmla="*/ 462248 h 1736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179145" h="1736788">
                        <a:moveTo>
                          <a:pt x="2169414" y="462248"/>
                        </a:moveTo>
                        <a:cubicBezTo>
                          <a:pt x="2162556" y="386620"/>
                          <a:pt x="2153222" y="316706"/>
                          <a:pt x="2122265" y="246412"/>
                        </a:cubicBezTo>
                        <a:cubicBezTo>
                          <a:pt x="2095405" y="185547"/>
                          <a:pt x="2060924" y="130016"/>
                          <a:pt x="2008727" y="87725"/>
                        </a:cubicBezTo>
                        <a:cubicBezTo>
                          <a:pt x="1960721" y="48958"/>
                          <a:pt x="1903286" y="23622"/>
                          <a:pt x="1845564" y="3143"/>
                        </a:cubicBezTo>
                        <a:cubicBezTo>
                          <a:pt x="1843087" y="2286"/>
                          <a:pt x="1840897" y="1238"/>
                          <a:pt x="1838801" y="0"/>
                        </a:cubicBezTo>
                        <a:cubicBezTo>
                          <a:pt x="1555814" y="199072"/>
                          <a:pt x="567309" y="1006316"/>
                          <a:pt x="567309" y="1006316"/>
                        </a:cubicBezTo>
                        <a:lnTo>
                          <a:pt x="0" y="1736789"/>
                        </a:lnTo>
                        <a:lnTo>
                          <a:pt x="907732" y="1424940"/>
                        </a:lnTo>
                        <a:lnTo>
                          <a:pt x="2178463" y="603980"/>
                        </a:lnTo>
                        <a:cubicBezTo>
                          <a:pt x="2181511" y="557022"/>
                          <a:pt x="2173605" y="508445"/>
                          <a:pt x="2169414" y="462248"/>
                        </a:cubicBez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4" name="任意多边形 96">
                    <a:extLst>
                      <a:ext uri="{FF2B5EF4-FFF2-40B4-BE49-F238E27FC236}">
                        <a16:creationId xmlns:a16="http://schemas.microsoft.com/office/drawing/2014/main" id="{406D0D54-0250-5EB6-7029-64C26F8D9843}"/>
                      </a:ext>
                    </a:extLst>
                  </p:cNvPr>
                  <p:cNvSpPr/>
                  <p:nvPr/>
                </p:nvSpPr>
                <p:spPr>
                  <a:xfrm>
                    <a:off x="3241262" y="3888390"/>
                    <a:ext cx="911447" cy="677322"/>
                  </a:xfrm>
                  <a:custGeom>
                    <a:avLst/>
                    <a:gdLst>
                      <a:gd name="connsiteX0" fmla="*/ 911447 w 911447"/>
                      <a:gd name="connsiteY0" fmla="*/ 300609 h 677322"/>
                      <a:gd name="connsiteX1" fmla="*/ 814673 w 911447"/>
                      <a:gd name="connsiteY1" fmla="*/ 243364 h 677322"/>
                      <a:gd name="connsiteX2" fmla="*/ 804386 w 911447"/>
                      <a:gd name="connsiteY2" fmla="*/ 131826 h 677322"/>
                      <a:gd name="connsiteX3" fmla="*/ 725519 w 911447"/>
                      <a:gd name="connsiteY3" fmla="*/ 121253 h 677322"/>
                      <a:gd name="connsiteX4" fmla="*/ 685038 w 911447"/>
                      <a:gd name="connsiteY4" fmla="*/ 19526 h 677322"/>
                      <a:gd name="connsiteX5" fmla="*/ 554069 w 911447"/>
                      <a:gd name="connsiteY5" fmla="*/ 14764 h 677322"/>
                      <a:gd name="connsiteX6" fmla="*/ 526066 w 911447"/>
                      <a:gd name="connsiteY6" fmla="*/ 0 h 677322"/>
                      <a:gd name="connsiteX7" fmla="*/ 0 w 911447"/>
                      <a:gd name="connsiteY7" fmla="*/ 677323 h 677322"/>
                      <a:gd name="connsiteX8" fmla="*/ 885730 w 911447"/>
                      <a:gd name="connsiteY8" fmla="*/ 373094 h 677322"/>
                      <a:gd name="connsiteX9" fmla="*/ 911447 w 911447"/>
                      <a:gd name="connsiteY9" fmla="*/ 300609 h 677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11447" h="677322">
                        <a:moveTo>
                          <a:pt x="911447" y="300609"/>
                        </a:moveTo>
                        <a:cubicBezTo>
                          <a:pt x="873538" y="294704"/>
                          <a:pt x="838200" y="276034"/>
                          <a:pt x="814673" y="243364"/>
                        </a:cubicBezTo>
                        <a:cubicBezTo>
                          <a:pt x="788765" y="207455"/>
                          <a:pt x="788480" y="167164"/>
                          <a:pt x="804386" y="131826"/>
                        </a:cubicBezTo>
                        <a:cubicBezTo>
                          <a:pt x="777907" y="136969"/>
                          <a:pt x="750570" y="134874"/>
                          <a:pt x="725519" y="121253"/>
                        </a:cubicBezTo>
                        <a:cubicBezTo>
                          <a:pt x="684657" y="98965"/>
                          <a:pt x="676275" y="58579"/>
                          <a:pt x="685038" y="19526"/>
                        </a:cubicBezTo>
                        <a:cubicBezTo>
                          <a:pt x="642652" y="32766"/>
                          <a:pt x="593884" y="30004"/>
                          <a:pt x="554069" y="14764"/>
                        </a:cubicBezTo>
                        <a:cubicBezTo>
                          <a:pt x="543401" y="10668"/>
                          <a:pt x="534162" y="5620"/>
                          <a:pt x="526066" y="0"/>
                        </a:cubicBezTo>
                        <a:lnTo>
                          <a:pt x="0" y="677323"/>
                        </a:lnTo>
                        <a:lnTo>
                          <a:pt x="885730" y="373094"/>
                        </a:lnTo>
                        <a:cubicBezTo>
                          <a:pt x="884015" y="347377"/>
                          <a:pt x="894683" y="322135"/>
                          <a:pt x="911447" y="300609"/>
                        </a:cubicBezTo>
                        <a:close/>
                      </a:path>
                    </a:pathLst>
                  </a:custGeom>
                  <a:solidFill>
                    <a:srgbClr val="FFEB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5" name="任意多边形 97">
                    <a:extLst>
                      <a:ext uri="{FF2B5EF4-FFF2-40B4-BE49-F238E27FC236}">
                        <a16:creationId xmlns:a16="http://schemas.microsoft.com/office/drawing/2014/main" id="{E696242F-0512-5C0E-6A2B-F28F4D1BCCC8}"/>
                      </a:ext>
                    </a:extLst>
                  </p:cNvPr>
                  <p:cNvSpPr/>
                  <p:nvPr/>
                </p:nvSpPr>
                <p:spPr>
                  <a:xfrm>
                    <a:off x="3241262" y="4301299"/>
                    <a:ext cx="399097" cy="264414"/>
                  </a:xfrm>
                  <a:custGeom>
                    <a:avLst/>
                    <a:gdLst>
                      <a:gd name="connsiteX0" fmla="*/ 205359 w 399097"/>
                      <a:gd name="connsiteY0" fmla="*/ 0 h 264414"/>
                      <a:gd name="connsiteX1" fmla="*/ 0 w 399097"/>
                      <a:gd name="connsiteY1" fmla="*/ 264414 h 264414"/>
                      <a:gd name="connsiteX2" fmla="*/ 399098 w 399097"/>
                      <a:gd name="connsiteY2" fmla="*/ 127349 h 264414"/>
                      <a:gd name="connsiteX3" fmla="*/ 205359 w 399097"/>
                      <a:gd name="connsiteY3" fmla="*/ 0 h 264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9097" h="264414">
                        <a:moveTo>
                          <a:pt x="205359" y="0"/>
                        </a:moveTo>
                        <a:lnTo>
                          <a:pt x="0" y="264414"/>
                        </a:lnTo>
                        <a:lnTo>
                          <a:pt x="399098" y="127349"/>
                        </a:lnTo>
                        <a:cubicBezTo>
                          <a:pt x="344710" y="74391"/>
                          <a:pt x="273272" y="33052"/>
                          <a:pt x="205359" y="0"/>
                        </a:cubicBezTo>
                        <a:close/>
                      </a:path>
                    </a:pathLst>
                  </a:custGeom>
                  <a:solidFill>
                    <a:srgbClr val="0F171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6" name="任意多边形 98">
                    <a:extLst>
                      <a:ext uri="{FF2B5EF4-FFF2-40B4-BE49-F238E27FC236}">
                        <a16:creationId xmlns:a16="http://schemas.microsoft.com/office/drawing/2014/main" id="{0B0E2977-5322-74A4-B451-F9F71CBC49AD}"/>
                      </a:ext>
                    </a:extLst>
                  </p:cNvPr>
                  <p:cNvSpPr/>
                  <p:nvPr/>
                </p:nvSpPr>
                <p:spPr>
                  <a:xfrm>
                    <a:off x="3241262" y="3917632"/>
                    <a:ext cx="503301" cy="648080"/>
                  </a:xfrm>
                  <a:custGeom>
                    <a:avLst/>
                    <a:gdLst>
                      <a:gd name="connsiteX0" fmla="*/ 268129 w 503301"/>
                      <a:gd name="connsiteY0" fmla="*/ 543592 h 648080"/>
                      <a:gd name="connsiteX1" fmla="*/ 503301 w 503301"/>
                      <a:gd name="connsiteY1" fmla="*/ 0 h 648080"/>
                      <a:gd name="connsiteX2" fmla="*/ 0 w 503301"/>
                      <a:gd name="connsiteY2" fmla="*/ 648081 h 648080"/>
                      <a:gd name="connsiteX3" fmla="*/ 259461 w 503301"/>
                      <a:gd name="connsiteY3" fmla="*/ 558927 h 648080"/>
                      <a:gd name="connsiteX4" fmla="*/ 268129 w 503301"/>
                      <a:gd name="connsiteY4" fmla="*/ 543592 h 648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301" h="648080">
                        <a:moveTo>
                          <a:pt x="268129" y="543592"/>
                        </a:moveTo>
                        <a:cubicBezTo>
                          <a:pt x="358997" y="378714"/>
                          <a:pt x="492728" y="195643"/>
                          <a:pt x="503301" y="0"/>
                        </a:cubicBezTo>
                        <a:lnTo>
                          <a:pt x="0" y="648081"/>
                        </a:lnTo>
                        <a:lnTo>
                          <a:pt x="259461" y="558927"/>
                        </a:lnTo>
                        <a:cubicBezTo>
                          <a:pt x="262319" y="553879"/>
                          <a:pt x="265271" y="548735"/>
                          <a:pt x="268129" y="54359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7" name="任意多边形 99">
                    <a:extLst>
                      <a:ext uri="{FF2B5EF4-FFF2-40B4-BE49-F238E27FC236}">
                        <a16:creationId xmlns:a16="http://schemas.microsoft.com/office/drawing/2014/main" id="{FA0F0628-7B4D-E8DA-D508-9E7939F49E37}"/>
                      </a:ext>
                    </a:extLst>
                  </p:cNvPr>
                  <p:cNvSpPr/>
                  <p:nvPr/>
                </p:nvSpPr>
                <p:spPr>
                  <a:xfrm>
                    <a:off x="3241262" y="4301204"/>
                    <a:ext cx="322230" cy="264509"/>
                  </a:xfrm>
                  <a:custGeom>
                    <a:avLst/>
                    <a:gdLst>
                      <a:gd name="connsiteX0" fmla="*/ 268129 w 322230"/>
                      <a:gd name="connsiteY0" fmla="*/ 160020 h 264509"/>
                      <a:gd name="connsiteX1" fmla="*/ 322231 w 322230"/>
                      <a:gd name="connsiteY1" fmla="*/ 66104 h 264509"/>
                      <a:gd name="connsiteX2" fmla="*/ 205454 w 322230"/>
                      <a:gd name="connsiteY2" fmla="*/ 0 h 264509"/>
                      <a:gd name="connsiteX3" fmla="*/ 0 w 322230"/>
                      <a:gd name="connsiteY3" fmla="*/ 264509 h 264509"/>
                      <a:gd name="connsiteX4" fmla="*/ 259461 w 322230"/>
                      <a:gd name="connsiteY4" fmla="*/ 175355 h 264509"/>
                      <a:gd name="connsiteX5" fmla="*/ 268129 w 322230"/>
                      <a:gd name="connsiteY5" fmla="*/ 160020 h 264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2230" h="264509">
                        <a:moveTo>
                          <a:pt x="268129" y="160020"/>
                        </a:moveTo>
                        <a:cubicBezTo>
                          <a:pt x="284988" y="129349"/>
                          <a:pt x="303467" y="98012"/>
                          <a:pt x="322231" y="66104"/>
                        </a:cubicBezTo>
                        <a:cubicBezTo>
                          <a:pt x="284702" y="40957"/>
                          <a:pt x="244507" y="19050"/>
                          <a:pt x="205454" y="0"/>
                        </a:cubicBezTo>
                        <a:lnTo>
                          <a:pt x="0" y="264509"/>
                        </a:lnTo>
                        <a:lnTo>
                          <a:pt x="259461" y="175355"/>
                        </a:lnTo>
                        <a:cubicBezTo>
                          <a:pt x="262319" y="170307"/>
                          <a:pt x="265271" y="165163"/>
                          <a:pt x="268129" y="160020"/>
                        </a:cubicBezTo>
                        <a:close/>
                      </a:path>
                    </a:pathLst>
                  </a:custGeom>
                  <a:solidFill>
                    <a:srgbClr val="21303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8" name="任意多边形 100">
                    <a:extLst>
                      <a:ext uri="{FF2B5EF4-FFF2-40B4-BE49-F238E27FC236}">
                        <a16:creationId xmlns:a16="http://schemas.microsoft.com/office/drawing/2014/main" id="{CE465134-8066-E8BC-4649-7C5B27C464FE}"/>
                      </a:ext>
                    </a:extLst>
                  </p:cNvPr>
                  <p:cNvSpPr/>
                  <p:nvPr/>
                </p:nvSpPr>
                <p:spPr>
                  <a:xfrm>
                    <a:off x="3613022" y="4415599"/>
                    <a:ext cx="27336" cy="22479"/>
                  </a:xfrm>
                  <a:custGeom>
                    <a:avLst/>
                    <a:gdLst>
                      <a:gd name="connsiteX0" fmla="*/ 0 w 27336"/>
                      <a:gd name="connsiteY0" fmla="*/ 22479 h 22479"/>
                      <a:gd name="connsiteX1" fmla="*/ 27337 w 27336"/>
                      <a:gd name="connsiteY1" fmla="*/ 13049 h 22479"/>
                      <a:gd name="connsiteX2" fmla="*/ 13049 w 27336"/>
                      <a:gd name="connsiteY2" fmla="*/ 0 h 22479"/>
                      <a:gd name="connsiteX3" fmla="*/ 0 w 27336"/>
                      <a:gd name="connsiteY3" fmla="*/ 22479 h 22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336" h="22479">
                        <a:moveTo>
                          <a:pt x="0" y="22479"/>
                        </a:moveTo>
                        <a:lnTo>
                          <a:pt x="27337" y="13049"/>
                        </a:lnTo>
                        <a:cubicBezTo>
                          <a:pt x="22765" y="8573"/>
                          <a:pt x="17812" y="4286"/>
                          <a:pt x="13049" y="0"/>
                        </a:cubicBezTo>
                        <a:cubicBezTo>
                          <a:pt x="8668" y="7525"/>
                          <a:pt x="4286" y="15050"/>
                          <a:pt x="0" y="22479"/>
                        </a:cubicBezTo>
                        <a:close/>
                      </a:path>
                    </a:pathLst>
                  </a:custGeom>
                  <a:solidFill>
                    <a:srgbClr val="FDD9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9" name="任意多边形 101">
                    <a:extLst>
                      <a:ext uri="{FF2B5EF4-FFF2-40B4-BE49-F238E27FC236}">
                        <a16:creationId xmlns:a16="http://schemas.microsoft.com/office/drawing/2014/main" id="{75CF1BD7-9368-20DF-DDB3-8926336ACE2C}"/>
                      </a:ext>
                    </a:extLst>
                  </p:cNvPr>
                  <p:cNvSpPr/>
                  <p:nvPr/>
                </p:nvSpPr>
                <p:spPr>
                  <a:xfrm>
                    <a:off x="3922493" y="2926937"/>
                    <a:ext cx="1479038" cy="1096867"/>
                  </a:xfrm>
                  <a:custGeom>
                    <a:avLst/>
                    <a:gdLst>
                      <a:gd name="connsiteX0" fmla="*/ 1440938 w 1479038"/>
                      <a:gd name="connsiteY0" fmla="*/ 148304 h 1096867"/>
                      <a:gd name="connsiteX1" fmla="*/ 1339211 w 1479038"/>
                      <a:gd name="connsiteY1" fmla="*/ 0 h 1096867"/>
                      <a:gd name="connsiteX2" fmla="*/ 3806 w 1479038"/>
                      <a:gd name="connsiteY2" fmla="*/ 980885 h 1096867"/>
                      <a:gd name="connsiteX3" fmla="*/ 123250 w 1479038"/>
                      <a:gd name="connsiteY3" fmla="*/ 1093280 h 1096867"/>
                      <a:gd name="connsiteX4" fmla="*/ 336134 w 1479038"/>
                      <a:gd name="connsiteY4" fmla="*/ 961358 h 1096867"/>
                      <a:gd name="connsiteX5" fmla="*/ 1479038 w 1479038"/>
                      <a:gd name="connsiteY5" fmla="*/ 286036 h 1096867"/>
                      <a:gd name="connsiteX6" fmla="*/ 1440938 w 1479038"/>
                      <a:gd name="connsiteY6" fmla="*/ 148304 h 1096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79038" h="1096867">
                        <a:moveTo>
                          <a:pt x="1440938" y="148304"/>
                        </a:moveTo>
                        <a:cubicBezTo>
                          <a:pt x="1416269" y="92202"/>
                          <a:pt x="1384836" y="40767"/>
                          <a:pt x="1339211" y="0"/>
                        </a:cubicBezTo>
                        <a:lnTo>
                          <a:pt x="3806" y="980885"/>
                        </a:lnTo>
                        <a:cubicBezTo>
                          <a:pt x="3806" y="980885"/>
                          <a:pt x="-33151" y="1120807"/>
                          <a:pt x="123250" y="1093280"/>
                        </a:cubicBezTo>
                        <a:lnTo>
                          <a:pt x="336134" y="961358"/>
                        </a:lnTo>
                        <a:lnTo>
                          <a:pt x="1479038" y="286036"/>
                        </a:lnTo>
                        <a:cubicBezTo>
                          <a:pt x="1471990" y="239173"/>
                          <a:pt x="1461036" y="193834"/>
                          <a:pt x="1440938" y="148304"/>
                        </a:cubicBezTo>
                        <a:close/>
                      </a:path>
                    </a:pathLst>
                  </a:custGeom>
                  <a:solidFill>
                    <a:srgbClr val="EE702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0" name="任意多边形 102">
                    <a:extLst>
                      <a:ext uri="{FF2B5EF4-FFF2-40B4-BE49-F238E27FC236}">
                        <a16:creationId xmlns:a16="http://schemas.microsoft.com/office/drawing/2014/main" id="{D520AF92-0FC3-8626-6991-42EF76FD24B9}"/>
                      </a:ext>
                    </a:extLst>
                  </p:cNvPr>
                  <p:cNvSpPr/>
                  <p:nvPr/>
                </p:nvSpPr>
                <p:spPr>
                  <a:xfrm>
                    <a:off x="4122098" y="3349561"/>
                    <a:ext cx="1298346" cy="912018"/>
                  </a:xfrm>
                  <a:custGeom>
                    <a:avLst/>
                    <a:gdLst>
                      <a:gd name="connsiteX0" fmla="*/ 1298008 w 1298346"/>
                      <a:gd name="connsiteY0" fmla="*/ 77533 h 912018"/>
                      <a:gd name="connsiteX1" fmla="*/ 1294674 w 1298346"/>
                      <a:gd name="connsiteY1" fmla="*/ 0 h 912018"/>
                      <a:gd name="connsiteX2" fmla="*/ 30611 w 1298346"/>
                      <a:gd name="connsiteY2" fmla="*/ 839438 h 912018"/>
                      <a:gd name="connsiteX3" fmla="*/ 4894 w 1298346"/>
                      <a:gd name="connsiteY3" fmla="*/ 912019 h 912018"/>
                      <a:gd name="connsiteX4" fmla="*/ 1290769 w 1298346"/>
                      <a:gd name="connsiteY4" fmla="*/ 87916 h 912018"/>
                      <a:gd name="connsiteX5" fmla="*/ 1298008 w 1298346"/>
                      <a:gd name="connsiteY5" fmla="*/ 77533 h 912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98346" h="912018">
                        <a:moveTo>
                          <a:pt x="1298008" y="77533"/>
                        </a:moveTo>
                        <a:cubicBezTo>
                          <a:pt x="1299151" y="51911"/>
                          <a:pt x="1297246" y="25813"/>
                          <a:pt x="1294674" y="0"/>
                        </a:cubicBezTo>
                        <a:lnTo>
                          <a:pt x="30611" y="839438"/>
                        </a:lnTo>
                        <a:cubicBezTo>
                          <a:pt x="-16633" y="870871"/>
                          <a:pt x="4894" y="912019"/>
                          <a:pt x="4894" y="912019"/>
                        </a:cubicBezTo>
                        <a:lnTo>
                          <a:pt x="1290769" y="87916"/>
                        </a:lnTo>
                        <a:lnTo>
                          <a:pt x="1298008" y="77533"/>
                        </a:lnTo>
                        <a:close/>
                      </a:path>
                    </a:pathLst>
                  </a:custGeom>
                  <a:solidFill>
                    <a:srgbClr val="EC4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061" name="组合 1060">
                  <a:extLst>
                    <a:ext uri="{FF2B5EF4-FFF2-40B4-BE49-F238E27FC236}">
                      <a16:creationId xmlns:a16="http://schemas.microsoft.com/office/drawing/2014/main" id="{B23BB375-A1A6-6082-34CA-33204A452476}"/>
                    </a:ext>
                  </a:extLst>
                </p:cNvPr>
                <p:cNvGrpSpPr/>
                <p:nvPr/>
              </p:nvGrpSpPr>
              <p:grpSpPr>
                <a:xfrm>
                  <a:off x="4450079" y="3550729"/>
                  <a:ext cx="486346" cy="512227"/>
                  <a:chOff x="4450079" y="3550729"/>
                  <a:chExt cx="486346" cy="512227"/>
                </a:xfrm>
              </p:grpSpPr>
              <p:sp>
                <p:nvSpPr>
                  <p:cNvPr id="1085" name="任意多边形 104">
                    <a:extLst>
                      <a:ext uri="{FF2B5EF4-FFF2-40B4-BE49-F238E27FC236}">
                        <a16:creationId xmlns:a16="http://schemas.microsoft.com/office/drawing/2014/main" id="{32BE57A1-ADAE-C168-D21A-1A389F819DBA}"/>
                      </a:ext>
                    </a:extLst>
                  </p:cNvPr>
                  <p:cNvSpPr/>
                  <p:nvPr/>
                </p:nvSpPr>
                <p:spPr>
                  <a:xfrm>
                    <a:off x="4450079" y="3569564"/>
                    <a:ext cx="486346" cy="493392"/>
                  </a:xfrm>
                  <a:custGeom>
                    <a:avLst/>
                    <a:gdLst>
                      <a:gd name="connsiteX0" fmla="*/ 484727 w 486346"/>
                      <a:gd name="connsiteY0" fmla="*/ 171855 h 493392"/>
                      <a:gd name="connsiteX1" fmla="*/ 392906 w 486346"/>
                      <a:gd name="connsiteY1" fmla="*/ 213289 h 493392"/>
                      <a:gd name="connsiteX2" fmla="*/ 266129 w 486346"/>
                      <a:gd name="connsiteY2" fmla="*/ 172236 h 493392"/>
                      <a:gd name="connsiteX3" fmla="*/ 320040 w 486346"/>
                      <a:gd name="connsiteY3" fmla="*/ 58412 h 493392"/>
                      <a:gd name="connsiteX4" fmla="*/ 180975 w 486346"/>
                      <a:gd name="connsiteY4" fmla="*/ 36314 h 493392"/>
                      <a:gd name="connsiteX5" fmla="*/ 42767 w 486346"/>
                      <a:gd name="connsiteY5" fmla="*/ 174427 h 493392"/>
                      <a:gd name="connsiteX6" fmla="*/ 46196 w 486346"/>
                      <a:gd name="connsiteY6" fmla="*/ 194239 h 493392"/>
                      <a:gd name="connsiteX7" fmla="*/ 0 w 486346"/>
                      <a:gd name="connsiteY7" fmla="*/ 200430 h 493392"/>
                      <a:gd name="connsiteX8" fmla="*/ 24860 w 486346"/>
                      <a:gd name="connsiteY8" fmla="*/ 365117 h 493392"/>
                      <a:gd name="connsiteX9" fmla="*/ 97727 w 486346"/>
                      <a:gd name="connsiteY9" fmla="*/ 367784 h 493392"/>
                      <a:gd name="connsiteX10" fmla="*/ 89345 w 486346"/>
                      <a:gd name="connsiteY10" fmla="*/ 368737 h 493392"/>
                      <a:gd name="connsiteX11" fmla="*/ 296799 w 486346"/>
                      <a:gd name="connsiteY11" fmla="*/ 480370 h 493392"/>
                      <a:gd name="connsiteX12" fmla="*/ 351377 w 486346"/>
                      <a:gd name="connsiteY12" fmla="*/ 491800 h 493392"/>
                      <a:gd name="connsiteX13" fmla="*/ 385763 w 486346"/>
                      <a:gd name="connsiteY13" fmla="*/ 434840 h 493392"/>
                      <a:gd name="connsiteX14" fmla="*/ 346424 w 486346"/>
                      <a:gd name="connsiteY14" fmla="*/ 376643 h 493392"/>
                      <a:gd name="connsiteX15" fmla="*/ 312611 w 486346"/>
                      <a:gd name="connsiteY15" fmla="*/ 359307 h 493392"/>
                      <a:gd name="connsiteX16" fmla="*/ 369475 w 486346"/>
                      <a:gd name="connsiteY16" fmla="*/ 350544 h 493392"/>
                      <a:gd name="connsiteX17" fmla="*/ 484727 w 486346"/>
                      <a:gd name="connsiteY17" fmla="*/ 171855 h 493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86346" h="493392">
                        <a:moveTo>
                          <a:pt x="484727" y="171855"/>
                        </a:moveTo>
                        <a:lnTo>
                          <a:pt x="392906" y="213289"/>
                        </a:lnTo>
                        <a:lnTo>
                          <a:pt x="266129" y="172236"/>
                        </a:lnTo>
                        <a:cubicBezTo>
                          <a:pt x="287750" y="144233"/>
                          <a:pt x="312706" y="103751"/>
                          <a:pt x="320040" y="58412"/>
                        </a:cubicBezTo>
                        <a:cubicBezTo>
                          <a:pt x="333756" y="-26551"/>
                          <a:pt x="224790" y="-5024"/>
                          <a:pt x="180975" y="36314"/>
                        </a:cubicBezTo>
                        <a:cubicBezTo>
                          <a:pt x="137255" y="77653"/>
                          <a:pt x="42767" y="174427"/>
                          <a:pt x="42767" y="174427"/>
                        </a:cubicBezTo>
                        <a:lnTo>
                          <a:pt x="46196" y="194239"/>
                        </a:lnTo>
                        <a:lnTo>
                          <a:pt x="0" y="200430"/>
                        </a:lnTo>
                        <a:lnTo>
                          <a:pt x="24860" y="365117"/>
                        </a:lnTo>
                        <a:cubicBezTo>
                          <a:pt x="24860" y="365117"/>
                          <a:pt x="54007" y="366927"/>
                          <a:pt x="97727" y="367784"/>
                        </a:cubicBezTo>
                        <a:lnTo>
                          <a:pt x="89345" y="368737"/>
                        </a:lnTo>
                        <a:cubicBezTo>
                          <a:pt x="165545" y="388835"/>
                          <a:pt x="226695" y="444365"/>
                          <a:pt x="296799" y="480370"/>
                        </a:cubicBezTo>
                        <a:cubicBezTo>
                          <a:pt x="313754" y="489038"/>
                          <a:pt x="332994" y="496848"/>
                          <a:pt x="351377" y="491800"/>
                        </a:cubicBezTo>
                        <a:cubicBezTo>
                          <a:pt x="374713" y="485418"/>
                          <a:pt x="388620" y="458843"/>
                          <a:pt x="385763" y="434840"/>
                        </a:cubicBezTo>
                        <a:cubicBezTo>
                          <a:pt x="382905" y="410837"/>
                          <a:pt x="366332" y="390168"/>
                          <a:pt x="346424" y="376643"/>
                        </a:cubicBezTo>
                        <a:cubicBezTo>
                          <a:pt x="335852" y="369499"/>
                          <a:pt x="324421" y="363974"/>
                          <a:pt x="312611" y="359307"/>
                        </a:cubicBezTo>
                        <a:cubicBezTo>
                          <a:pt x="332232" y="357021"/>
                          <a:pt x="351377" y="354068"/>
                          <a:pt x="369475" y="350544"/>
                        </a:cubicBezTo>
                        <a:cubicBezTo>
                          <a:pt x="509016" y="322922"/>
                          <a:pt x="484727" y="171855"/>
                          <a:pt x="484727" y="171855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6" name="任意多边形 105">
                    <a:extLst>
                      <a:ext uri="{FF2B5EF4-FFF2-40B4-BE49-F238E27FC236}">
                        <a16:creationId xmlns:a16="http://schemas.microsoft.com/office/drawing/2014/main" id="{D5BE904A-EF8A-D49F-2882-5A7374A48448}"/>
                      </a:ext>
                    </a:extLst>
                  </p:cNvPr>
                  <p:cNvSpPr/>
                  <p:nvPr/>
                </p:nvSpPr>
                <p:spPr>
                  <a:xfrm>
                    <a:off x="4450079" y="3689032"/>
                    <a:ext cx="161347" cy="258032"/>
                  </a:xfrm>
                  <a:custGeom>
                    <a:avLst/>
                    <a:gdLst>
                      <a:gd name="connsiteX0" fmla="*/ 24860 w 161347"/>
                      <a:gd name="connsiteY0" fmla="*/ 245745 h 258032"/>
                      <a:gd name="connsiteX1" fmla="*/ 97727 w 161347"/>
                      <a:gd name="connsiteY1" fmla="*/ 248412 h 258032"/>
                      <a:gd name="connsiteX2" fmla="*/ 89345 w 161347"/>
                      <a:gd name="connsiteY2" fmla="*/ 249364 h 258032"/>
                      <a:gd name="connsiteX3" fmla="*/ 116205 w 161347"/>
                      <a:gd name="connsiteY3" fmla="*/ 258032 h 258032"/>
                      <a:gd name="connsiteX4" fmla="*/ 159925 w 161347"/>
                      <a:gd name="connsiteY4" fmla="*/ 179642 h 258032"/>
                      <a:gd name="connsiteX5" fmla="*/ 96965 w 161347"/>
                      <a:gd name="connsiteY5" fmla="*/ 0 h 258032"/>
                      <a:gd name="connsiteX6" fmla="*/ 42767 w 161347"/>
                      <a:gd name="connsiteY6" fmla="*/ 54959 h 258032"/>
                      <a:gd name="connsiteX7" fmla="*/ 46196 w 161347"/>
                      <a:gd name="connsiteY7" fmla="*/ 74771 h 258032"/>
                      <a:gd name="connsiteX8" fmla="*/ 0 w 161347"/>
                      <a:gd name="connsiteY8" fmla="*/ 80963 h 258032"/>
                      <a:gd name="connsiteX9" fmla="*/ 24860 w 161347"/>
                      <a:gd name="connsiteY9" fmla="*/ 245745 h 258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1347" h="258032">
                        <a:moveTo>
                          <a:pt x="24860" y="245745"/>
                        </a:moveTo>
                        <a:cubicBezTo>
                          <a:pt x="24860" y="245745"/>
                          <a:pt x="54007" y="247555"/>
                          <a:pt x="97727" y="248412"/>
                        </a:cubicBezTo>
                        <a:lnTo>
                          <a:pt x="89345" y="249364"/>
                        </a:lnTo>
                        <a:cubicBezTo>
                          <a:pt x="98488" y="251746"/>
                          <a:pt x="107442" y="254698"/>
                          <a:pt x="116205" y="258032"/>
                        </a:cubicBezTo>
                        <a:cubicBezTo>
                          <a:pt x="138970" y="238792"/>
                          <a:pt x="155829" y="214598"/>
                          <a:pt x="159925" y="179642"/>
                        </a:cubicBezTo>
                        <a:cubicBezTo>
                          <a:pt x="167926" y="110871"/>
                          <a:pt x="141542" y="49244"/>
                          <a:pt x="96965" y="0"/>
                        </a:cubicBezTo>
                        <a:cubicBezTo>
                          <a:pt x="67246" y="30004"/>
                          <a:pt x="42767" y="54959"/>
                          <a:pt x="42767" y="54959"/>
                        </a:cubicBezTo>
                        <a:lnTo>
                          <a:pt x="46196" y="74771"/>
                        </a:lnTo>
                        <a:lnTo>
                          <a:pt x="0" y="80963"/>
                        </a:lnTo>
                        <a:lnTo>
                          <a:pt x="24860" y="245745"/>
                        </a:ln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087" name="组合 1086">
                    <a:extLst>
                      <a:ext uri="{FF2B5EF4-FFF2-40B4-BE49-F238E27FC236}">
                        <a16:creationId xmlns:a16="http://schemas.microsoft.com/office/drawing/2014/main" id="{89D7E7EA-63AF-F22A-00FB-A1B378268092}"/>
                      </a:ext>
                    </a:extLst>
                  </p:cNvPr>
                  <p:cNvGrpSpPr/>
                  <p:nvPr/>
                </p:nvGrpSpPr>
                <p:grpSpPr>
                  <a:xfrm>
                    <a:off x="4660127" y="3550729"/>
                    <a:ext cx="228198" cy="372644"/>
                    <a:chOff x="4660127" y="3550729"/>
                    <a:chExt cx="228198" cy="372644"/>
                  </a:xfrm>
                </p:grpSpPr>
                <p:sp>
                  <p:nvSpPr>
                    <p:cNvPr id="1089" name="任意多边形 107">
                      <a:extLst>
                        <a:ext uri="{FF2B5EF4-FFF2-40B4-BE49-F238E27FC236}">
                          <a16:creationId xmlns:a16="http://schemas.microsoft.com/office/drawing/2014/main" id="{C25A8B08-3FE5-1B8C-7802-34815781DD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0127" y="3854959"/>
                      <a:ext cx="228198" cy="68414"/>
                    </a:xfrm>
                    <a:custGeom>
                      <a:avLst/>
                      <a:gdLst>
                        <a:gd name="connsiteX0" fmla="*/ 7218 w 228198"/>
                        <a:gd name="connsiteY0" fmla="*/ 27525 h 68414"/>
                        <a:gd name="connsiteX1" fmla="*/ 107326 w 228198"/>
                        <a:gd name="connsiteY1" fmla="*/ 61149 h 68414"/>
                        <a:gd name="connsiteX2" fmla="*/ 213434 w 228198"/>
                        <a:gd name="connsiteY2" fmla="*/ 66673 h 68414"/>
                        <a:gd name="connsiteX3" fmla="*/ 228198 w 228198"/>
                        <a:gd name="connsiteY3" fmla="*/ 51909 h 68414"/>
                        <a:gd name="connsiteX4" fmla="*/ 213434 w 228198"/>
                        <a:gd name="connsiteY4" fmla="*/ 37146 h 68414"/>
                        <a:gd name="connsiteX5" fmla="*/ 115136 w 228198"/>
                        <a:gd name="connsiteY5" fmla="*/ 32669 h 68414"/>
                        <a:gd name="connsiteX6" fmla="*/ 22077 w 228198"/>
                        <a:gd name="connsiteY6" fmla="*/ 2094 h 68414"/>
                        <a:gd name="connsiteX7" fmla="*/ 7218 w 228198"/>
                        <a:gd name="connsiteY7" fmla="*/ 27525 h 68414"/>
                        <a:gd name="connsiteX8" fmla="*/ 7218 w 228198"/>
                        <a:gd name="connsiteY8" fmla="*/ 27525 h 684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28198" h="68414">
                          <a:moveTo>
                            <a:pt x="7218" y="27525"/>
                          </a:moveTo>
                          <a:cubicBezTo>
                            <a:pt x="37793" y="45051"/>
                            <a:pt x="72845" y="54957"/>
                            <a:pt x="107326" y="61149"/>
                          </a:cubicBezTo>
                          <a:cubicBezTo>
                            <a:pt x="142092" y="67340"/>
                            <a:pt x="178192" y="70674"/>
                            <a:pt x="213434" y="66673"/>
                          </a:cubicBezTo>
                          <a:cubicBezTo>
                            <a:pt x="221340" y="65721"/>
                            <a:pt x="228198" y="60577"/>
                            <a:pt x="228198" y="51909"/>
                          </a:cubicBezTo>
                          <a:cubicBezTo>
                            <a:pt x="228198" y="44670"/>
                            <a:pt x="221435" y="36193"/>
                            <a:pt x="213434" y="37146"/>
                          </a:cubicBezTo>
                          <a:cubicBezTo>
                            <a:pt x="180859" y="40860"/>
                            <a:pt x="147331" y="38479"/>
                            <a:pt x="115136" y="32669"/>
                          </a:cubicBezTo>
                          <a:cubicBezTo>
                            <a:pt x="83132" y="26954"/>
                            <a:pt x="50462" y="18286"/>
                            <a:pt x="22077" y="2094"/>
                          </a:cubicBezTo>
                          <a:cubicBezTo>
                            <a:pt x="5599" y="-7431"/>
                            <a:pt x="-9355" y="18096"/>
                            <a:pt x="7218" y="27525"/>
                          </a:cubicBezTo>
                          <a:lnTo>
                            <a:pt x="7218" y="27525"/>
                          </a:ln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90" name="任意多边形 108">
                      <a:extLst>
                        <a:ext uri="{FF2B5EF4-FFF2-40B4-BE49-F238E27FC236}">
                          <a16:creationId xmlns:a16="http://schemas.microsoft.com/office/drawing/2014/main" id="{7C8887A3-A709-9E38-48E4-803A7F80DD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8554" y="3550729"/>
                      <a:ext cx="69004" cy="60360"/>
                    </a:xfrm>
                    <a:custGeom>
                      <a:avLst/>
                      <a:gdLst>
                        <a:gd name="connsiteX0" fmla="*/ 2506 w 69004"/>
                        <a:gd name="connsiteY0" fmla="*/ 15716 h 60360"/>
                        <a:gd name="connsiteX1" fmla="*/ 13745 w 69004"/>
                        <a:gd name="connsiteY1" fmla="*/ 5334 h 60360"/>
                        <a:gd name="connsiteX2" fmla="*/ 18413 w 69004"/>
                        <a:gd name="connsiteY2" fmla="*/ 4477 h 60360"/>
                        <a:gd name="connsiteX3" fmla="*/ 22508 w 69004"/>
                        <a:gd name="connsiteY3" fmla="*/ 2191 h 60360"/>
                        <a:gd name="connsiteX4" fmla="*/ 29843 w 69004"/>
                        <a:gd name="connsiteY4" fmla="*/ 381 h 60360"/>
                        <a:gd name="connsiteX5" fmla="*/ 32986 w 69004"/>
                        <a:gd name="connsiteY5" fmla="*/ 0 h 60360"/>
                        <a:gd name="connsiteX6" fmla="*/ 43368 w 69004"/>
                        <a:gd name="connsiteY6" fmla="*/ 1238 h 60360"/>
                        <a:gd name="connsiteX7" fmla="*/ 53084 w 69004"/>
                        <a:gd name="connsiteY7" fmla="*/ 5810 h 60360"/>
                        <a:gd name="connsiteX8" fmla="*/ 58894 w 69004"/>
                        <a:gd name="connsiteY8" fmla="*/ 10573 h 60360"/>
                        <a:gd name="connsiteX9" fmla="*/ 63561 w 69004"/>
                        <a:gd name="connsiteY9" fmla="*/ 16669 h 60360"/>
                        <a:gd name="connsiteX10" fmla="*/ 68038 w 69004"/>
                        <a:gd name="connsiteY10" fmla="*/ 26956 h 60360"/>
                        <a:gd name="connsiteX11" fmla="*/ 68800 w 69004"/>
                        <a:gd name="connsiteY11" fmla="*/ 37909 h 60360"/>
                        <a:gd name="connsiteX12" fmla="*/ 66419 w 69004"/>
                        <a:gd name="connsiteY12" fmla="*/ 47054 h 60360"/>
                        <a:gd name="connsiteX13" fmla="*/ 62799 w 69004"/>
                        <a:gd name="connsiteY13" fmla="*/ 52769 h 60360"/>
                        <a:gd name="connsiteX14" fmla="*/ 39844 w 69004"/>
                        <a:gd name="connsiteY14" fmla="*/ 59150 h 60360"/>
                        <a:gd name="connsiteX15" fmla="*/ 27366 w 69004"/>
                        <a:gd name="connsiteY15" fmla="*/ 54102 h 60360"/>
                        <a:gd name="connsiteX16" fmla="*/ 9459 w 69004"/>
                        <a:gd name="connsiteY16" fmla="*/ 44387 h 60360"/>
                        <a:gd name="connsiteX17" fmla="*/ 696 w 69004"/>
                        <a:gd name="connsiteY17" fmla="*/ 32385 h 60360"/>
                        <a:gd name="connsiteX18" fmla="*/ 2506 w 69004"/>
                        <a:gd name="connsiteY18" fmla="*/ 15716 h 60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69004" h="60360">
                          <a:moveTo>
                            <a:pt x="2506" y="15716"/>
                          </a:moveTo>
                          <a:cubicBezTo>
                            <a:pt x="5077" y="11049"/>
                            <a:pt x="8983" y="6858"/>
                            <a:pt x="13745" y="5334"/>
                          </a:cubicBezTo>
                          <a:cubicBezTo>
                            <a:pt x="15269" y="4858"/>
                            <a:pt x="16889" y="4572"/>
                            <a:pt x="18413" y="4477"/>
                          </a:cubicBezTo>
                          <a:cubicBezTo>
                            <a:pt x="19746" y="3620"/>
                            <a:pt x="21080" y="2762"/>
                            <a:pt x="22508" y="2191"/>
                          </a:cubicBezTo>
                          <a:cubicBezTo>
                            <a:pt x="24889" y="1238"/>
                            <a:pt x="27366" y="857"/>
                            <a:pt x="29843" y="381"/>
                          </a:cubicBezTo>
                          <a:cubicBezTo>
                            <a:pt x="30890" y="191"/>
                            <a:pt x="31938" y="0"/>
                            <a:pt x="32986" y="0"/>
                          </a:cubicBezTo>
                          <a:cubicBezTo>
                            <a:pt x="36415" y="0"/>
                            <a:pt x="40130" y="191"/>
                            <a:pt x="43368" y="1238"/>
                          </a:cubicBezTo>
                          <a:cubicBezTo>
                            <a:pt x="46702" y="2381"/>
                            <a:pt x="50131" y="3620"/>
                            <a:pt x="53084" y="5810"/>
                          </a:cubicBezTo>
                          <a:cubicBezTo>
                            <a:pt x="55084" y="7334"/>
                            <a:pt x="57084" y="8763"/>
                            <a:pt x="58894" y="10573"/>
                          </a:cubicBezTo>
                          <a:cubicBezTo>
                            <a:pt x="60608" y="12383"/>
                            <a:pt x="62037" y="14573"/>
                            <a:pt x="63561" y="16669"/>
                          </a:cubicBezTo>
                          <a:cubicBezTo>
                            <a:pt x="65656" y="19621"/>
                            <a:pt x="67085" y="23336"/>
                            <a:pt x="68038" y="26956"/>
                          </a:cubicBezTo>
                          <a:cubicBezTo>
                            <a:pt x="69085" y="30575"/>
                            <a:pt x="69181" y="34100"/>
                            <a:pt x="68800" y="37909"/>
                          </a:cubicBezTo>
                          <a:cubicBezTo>
                            <a:pt x="68419" y="41243"/>
                            <a:pt x="67847" y="43815"/>
                            <a:pt x="66419" y="47054"/>
                          </a:cubicBezTo>
                          <a:cubicBezTo>
                            <a:pt x="65466" y="49149"/>
                            <a:pt x="64323" y="51149"/>
                            <a:pt x="62799" y="52769"/>
                          </a:cubicBezTo>
                          <a:cubicBezTo>
                            <a:pt x="56513" y="59531"/>
                            <a:pt x="47845" y="62103"/>
                            <a:pt x="39844" y="59150"/>
                          </a:cubicBezTo>
                          <a:cubicBezTo>
                            <a:pt x="35653" y="57531"/>
                            <a:pt x="31462" y="55912"/>
                            <a:pt x="27366" y="54102"/>
                          </a:cubicBezTo>
                          <a:cubicBezTo>
                            <a:pt x="21175" y="51340"/>
                            <a:pt x="15174" y="48101"/>
                            <a:pt x="9459" y="44387"/>
                          </a:cubicBezTo>
                          <a:cubicBezTo>
                            <a:pt x="5363" y="41720"/>
                            <a:pt x="2030" y="37529"/>
                            <a:pt x="696" y="32385"/>
                          </a:cubicBezTo>
                          <a:cubicBezTo>
                            <a:pt x="-637" y="27051"/>
                            <a:pt x="-66" y="20288"/>
                            <a:pt x="2506" y="15716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088" name="任意多边形 109">
                    <a:extLst>
                      <a:ext uri="{FF2B5EF4-FFF2-40B4-BE49-F238E27FC236}">
                        <a16:creationId xmlns:a16="http://schemas.microsoft.com/office/drawing/2014/main" id="{CF788409-0FB2-CC9C-A9B9-FD029AED37FD}"/>
                      </a:ext>
                    </a:extLst>
                  </p:cNvPr>
                  <p:cNvSpPr/>
                  <p:nvPr/>
                </p:nvSpPr>
                <p:spPr>
                  <a:xfrm>
                    <a:off x="4748960" y="3991971"/>
                    <a:ext cx="66294" cy="58680"/>
                  </a:xfrm>
                  <a:custGeom>
                    <a:avLst/>
                    <a:gdLst>
                      <a:gd name="connsiteX0" fmla="*/ 4967 w 66294"/>
                      <a:gd name="connsiteY0" fmla="*/ 51010 h 58680"/>
                      <a:gd name="connsiteX1" fmla="*/ 17730 w 66294"/>
                      <a:gd name="connsiteY1" fmla="*/ 57677 h 58680"/>
                      <a:gd name="connsiteX2" fmla="*/ 22397 w 66294"/>
                      <a:gd name="connsiteY2" fmla="*/ 57392 h 58680"/>
                      <a:gd name="connsiteX3" fmla="*/ 26779 w 66294"/>
                      <a:gd name="connsiteY3" fmla="*/ 58534 h 58680"/>
                      <a:gd name="connsiteX4" fmla="*/ 34208 w 66294"/>
                      <a:gd name="connsiteY4" fmla="*/ 58439 h 58680"/>
                      <a:gd name="connsiteX5" fmla="*/ 37256 w 66294"/>
                      <a:gd name="connsiteY5" fmla="*/ 58058 h 58680"/>
                      <a:gd name="connsiteX6" fmla="*/ 47067 w 66294"/>
                      <a:gd name="connsiteY6" fmla="*/ 54439 h 58680"/>
                      <a:gd name="connsiteX7" fmla="*/ 55640 w 66294"/>
                      <a:gd name="connsiteY7" fmla="*/ 48057 h 58680"/>
                      <a:gd name="connsiteX8" fmla="*/ 60402 w 66294"/>
                      <a:gd name="connsiteY8" fmla="*/ 42342 h 58680"/>
                      <a:gd name="connsiteX9" fmla="*/ 63736 w 66294"/>
                      <a:gd name="connsiteY9" fmla="*/ 35770 h 58680"/>
                      <a:gd name="connsiteX10" fmla="*/ 66212 w 66294"/>
                      <a:gd name="connsiteY10" fmla="*/ 25483 h 58680"/>
                      <a:gd name="connsiteX11" fmla="*/ 64974 w 66294"/>
                      <a:gd name="connsiteY11" fmla="*/ 15482 h 58680"/>
                      <a:gd name="connsiteX12" fmla="*/ 60974 w 66294"/>
                      <a:gd name="connsiteY12" fmla="*/ 7861 h 58680"/>
                      <a:gd name="connsiteX13" fmla="*/ 56402 w 66294"/>
                      <a:gd name="connsiteY13" fmla="*/ 3575 h 58680"/>
                      <a:gd name="connsiteX14" fmla="*/ 33065 w 66294"/>
                      <a:gd name="connsiteY14" fmla="*/ 3289 h 58680"/>
                      <a:gd name="connsiteX15" fmla="*/ 21921 w 66294"/>
                      <a:gd name="connsiteY15" fmla="*/ 10814 h 58680"/>
                      <a:gd name="connsiteX16" fmla="*/ 6300 w 66294"/>
                      <a:gd name="connsiteY16" fmla="*/ 23768 h 58680"/>
                      <a:gd name="connsiteX17" fmla="*/ 14 w 66294"/>
                      <a:gd name="connsiteY17" fmla="*/ 36627 h 58680"/>
                      <a:gd name="connsiteX18" fmla="*/ 4967 w 66294"/>
                      <a:gd name="connsiteY18" fmla="*/ 51010 h 58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6294" h="58680">
                        <a:moveTo>
                          <a:pt x="4967" y="51010"/>
                        </a:moveTo>
                        <a:cubicBezTo>
                          <a:pt x="8300" y="54629"/>
                          <a:pt x="12777" y="57487"/>
                          <a:pt x="17730" y="57677"/>
                        </a:cubicBezTo>
                        <a:cubicBezTo>
                          <a:pt x="19254" y="57773"/>
                          <a:pt x="20873" y="57582"/>
                          <a:pt x="22397" y="57392"/>
                        </a:cubicBezTo>
                        <a:cubicBezTo>
                          <a:pt x="23826" y="57868"/>
                          <a:pt x="25255" y="58344"/>
                          <a:pt x="26779" y="58534"/>
                        </a:cubicBezTo>
                        <a:cubicBezTo>
                          <a:pt x="29255" y="58820"/>
                          <a:pt x="31732" y="58630"/>
                          <a:pt x="34208" y="58439"/>
                        </a:cubicBezTo>
                        <a:cubicBezTo>
                          <a:pt x="35256" y="58344"/>
                          <a:pt x="36304" y="58249"/>
                          <a:pt x="37256" y="58058"/>
                        </a:cubicBezTo>
                        <a:cubicBezTo>
                          <a:pt x="40590" y="57296"/>
                          <a:pt x="44114" y="56249"/>
                          <a:pt x="47067" y="54439"/>
                        </a:cubicBezTo>
                        <a:cubicBezTo>
                          <a:pt x="50115" y="52629"/>
                          <a:pt x="53258" y="50724"/>
                          <a:pt x="55640" y="48057"/>
                        </a:cubicBezTo>
                        <a:cubicBezTo>
                          <a:pt x="57259" y="46247"/>
                          <a:pt x="58973" y="44437"/>
                          <a:pt x="60402" y="42342"/>
                        </a:cubicBezTo>
                        <a:cubicBezTo>
                          <a:pt x="61736" y="40342"/>
                          <a:pt x="62783" y="37960"/>
                          <a:pt x="63736" y="35770"/>
                        </a:cubicBezTo>
                        <a:cubicBezTo>
                          <a:pt x="65165" y="32626"/>
                          <a:pt x="65927" y="28912"/>
                          <a:pt x="66212" y="25483"/>
                        </a:cubicBezTo>
                        <a:cubicBezTo>
                          <a:pt x="66498" y="22054"/>
                          <a:pt x="66022" y="18720"/>
                          <a:pt x="64974" y="15482"/>
                        </a:cubicBezTo>
                        <a:cubicBezTo>
                          <a:pt x="64022" y="12529"/>
                          <a:pt x="62974" y="10338"/>
                          <a:pt x="60974" y="7861"/>
                        </a:cubicBezTo>
                        <a:cubicBezTo>
                          <a:pt x="59735" y="6242"/>
                          <a:pt x="58211" y="4718"/>
                          <a:pt x="56402" y="3575"/>
                        </a:cubicBezTo>
                        <a:cubicBezTo>
                          <a:pt x="49067" y="-997"/>
                          <a:pt x="40209" y="-1283"/>
                          <a:pt x="33065" y="3289"/>
                        </a:cubicBezTo>
                        <a:cubicBezTo>
                          <a:pt x="29255" y="5671"/>
                          <a:pt x="25541" y="8147"/>
                          <a:pt x="21921" y="10814"/>
                        </a:cubicBezTo>
                        <a:cubicBezTo>
                          <a:pt x="16397" y="14719"/>
                          <a:pt x="11253" y="19101"/>
                          <a:pt x="6300" y="23768"/>
                        </a:cubicBezTo>
                        <a:cubicBezTo>
                          <a:pt x="2776" y="27102"/>
                          <a:pt x="395" y="31674"/>
                          <a:pt x="14" y="36627"/>
                        </a:cubicBezTo>
                        <a:cubicBezTo>
                          <a:pt x="-177" y="41485"/>
                          <a:pt x="1633" y="47390"/>
                          <a:pt x="4967" y="51010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062" name="组合 1061">
                  <a:extLst>
                    <a:ext uri="{FF2B5EF4-FFF2-40B4-BE49-F238E27FC236}">
                      <a16:creationId xmlns:a16="http://schemas.microsoft.com/office/drawing/2014/main" id="{25499265-FD27-3ED8-5561-735D6BFA73A8}"/>
                    </a:ext>
                  </a:extLst>
                </p:cNvPr>
                <p:cNvGrpSpPr/>
                <p:nvPr/>
              </p:nvGrpSpPr>
              <p:grpSpPr>
                <a:xfrm>
                  <a:off x="5164074" y="3315696"/>
                  <a:ext cx="431250" cy="319406"/>
                  <a:chOff x="5164074" y="3315696"/>
                  <a:chExt cx="431250" cy="319406"/>
                </a:xfrm>
              </p:grpSpPr>
              <p:grpSp>
                <p:nvGrpSpPr>
                  <p:cNvPr id="1073" name="组合 1072">
                    <a:extLst>
                      <a:ext uri="{FF2B5EF4-FFF2-40B4-BE49-F238E27FC236}">
                        <a16:creationId xmlns:a16="http://schemas.microsoft.com/office/drawing/2014/main" id="{A6900EAB-2709-6743-F512-1E0118F51021}"/>
                      </a:ext>
                    </a:extLst>
                  </p:cNvPr>
                  <p:cNvGrpSpPr/>
                  <p:nvPr/>
                </p:nvGrpSpPr>
                <p:grpSpPr>
                  <a:xfrm>
                    <a:off x="5363337" y="3322092"/>
                    <a:ext cx="231987" cy="263307"/>
                    <a:chOff x="5363337" y="3322092"/>
                    <a:chExt cx="231987" cy="263307"/>
                  </a:xfrm>
                </p:grpSpPr>
                <p:sp>
                  <p:nvSpPr>
                    <p:cNvPr id="1083" name="任意多边形 112">
                      <a:extLst>
                        <a:ext uri="{FF2B5EF4-FFF2-40B4-BE49-F238E27FC236}">
                          <a16:creationId xmlns:a16="http://schemas.microsoft.com/office/drawing/2014/main" id="{90296BC5-7943-FFE6-8E93-5C652CFBB5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3337" y="3322092"/>
                      <a:ext cx="231615" cy="263307"/>
                    </a:xfrm>
                    <a:custGeom>
                      <a:avLst/>
                      <a:gdLst>
                        <a:gd name="connsiteX0" fmla="*/ 0 w 231615"/>
                        <a:gd name="connsiteY0" fmla="*/ 177297 h 263307"/>
                        <a:gd name="connsiteX1" fmla="*/ 48577 w 231615"/>
                        <a:gd name="connsiteY1" fmla="*/ 167010 h 263307"/>
                        <a:gd name="connsiteX2" fmla="*/ 98203 w 231615"/>
                        <a:gd name="connsiteY2" fmla="*/ 108336 h 263307"/>
                        <a:gd name="connsiteX3" fmla="*/ 133064 w 231615"/>
                        <a:gd name="connsiteY3" fmla="*/ 38042 h 263307"/>
                        <a:gd name="connsiteX4" fmla="*/ 197167 w 231615"/>
                        <a:gd name="connsiteY4" fmla="*/ 37 h 263307"/>
                        <a:gd name="connsiteX5" fmla="*/ 213074 w 231615"/>
                        <a:gd name="connsiteY5" fmla="*/ 4228 h 263307"/>
                        <a:gd name="connsiteX6" fmla="*/ 230410 w 231615"/>
                        <a:gd name="connsiteY6" fmla="*/ 38804 h 263307"/>
                        <a:gd name="connsiteX7" fmla="*/ 196025 w 231615"/>
                        <a:gd name="connsiteY7" fmla="*/ 175964 h 263307"/>
                        <a:gd name="connsiteX8" fmla="*/ 104394 w 231615"/>
                        <a:gd name="connsiteY8" fmla="*/ 259117 h 263307"/>
                        <a:gd name="connsiteX9" fmla="*/ 20193 w 231615"/>
                        <a:gd name="connsiteY9" fmla="*/ 258355 h 263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31615" h="263307">
                          <a:moveTo>
                            <a:pt x="0" y="177297"/>
                          </a:moveTo>
                          <a:cubicBezTo>
                            <a:pt x="16669" y="176726"/>
                            <a:pt x="33718" y="174630"/>
                            <a:pt x="48577" y="167010"/>
                          </a:cubicBezTo>
                          <a:cubicBezTo>
                            <a:pt x="71628" y="155295"/>
                            <a:pt x="86868" y="132054"/>
                            <a:pt x="98203" y="108336"/>
                          </a:cubicBezTo>
                          <a:cubicBezTo>
                            <a:pt x="109538" y="84714"/>
                            <a:pt x="118110" y="59378"/>
                            <a:pt x="133064" y="38042"/>
                          </a:cubicBezTo>
                          <a:cubicBezTo>
                            <a:pt x="148018" y="16611"/>
                            <a:pt x="171450" y="-915"/>
                            <a:pt x="197167" y="37"/>
                          </a:cubicBezTo>
                          <a:cubicBezTo>
                            <a:pt x="202692" y="228"/>
                            <a:pt x="208312" y="1371"/>
                            <a:pt x="213074" y="4228"/>
                          </a:cubicBezTo>
                          <a:cubicBezTo>
                            <a:pt x="224504" y="10896"/>
                            <a:pt x="228791" y="25469"/>
                            <a:pt x="230410" y="38804"/>
                          </a:cubicBezTo>
                          <a:cubicBezTo>
                            <a:pt x="236315" y="86524"/>
                            <a:pt x="219837" y="134530"/>
                            <a:pt x="196025" y="175964"/>
                          </a:cubicBezTo>
                          <a:cubicBezTo>
                            <a:pt x="174784" y="212921"/>
                            <a:pt x="144780" y="247973"/>
                            <a:pt x="104394" y="259117"/>
                          </a:cubicBezTo>
                          <a:cubicBezTo>
                            <a:pt x="77057" y="266642"/>
                            <a:pt x="48196" y="262546"/>
                            <a:pt x="20193" y="258355"/>
                          </a:cubicBezTo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84" name="任意多边形 113">
                      <a:extLst>
                        <a:ext uri="{FF2B5EF4-FFF2-40B4-BE49-F238E27FC236}">
                          <a16:creationId xmlns:a16="http://schemas.microsoft.com/office/drawing/2014/main" id="{A0814472-A78C-577F-E8D1-F86B3E0875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9866" y="3334130"/>
                      <a:ext cx="35458" cy="50930"/>
                    </a:xfrm>
                    <a:custGeom>
                      <a:avLst/>
                      <a:gdLst>
                        <a:gd name="connsiteX0" fmla="*/ 31023 w 35458"/>
                        <a:gd name="connsiteY0" fmla="*/ 11811 h 50930"/>
                        <a:gd name="connsiteX1" fmla="*/ 25499 w 35458"/>
                        <a:gd name="connsiteY1" fmla="*/ 0 h 50930"/>
                        <a:gd name="connsiteX2" fmla="*/ 22736 w 35458"/>
                        <a:gd name="connsiteY2" fmla="*/ 762 h 50930"/>
                        <a:gd name="connsiteX3" fmla="*/ 15974 w 35458"/>
                        <a:gd name="connsiteY3" fmla="*/ 3810 h 50930"/>
                        <a:gd name="connsiteX4" fmla="*/ 10068 w 35458"/>
                        <a:gd name="connsiteY4" fmla="*/ 8287 h 50930"/>
                        <a:gd name="connsiteX5" fmla="*/ 3401 w 35458"/>
                        <a:gd name="connsiteY5" fmla="*/ 16478 h 50930"/>
                        <a:gd name="connsiteX6" fmla="*/ 257 w 35458"/>
                        <a:gd name="connsiteY6" fmla="*/ 26003 h 50930"/>
                        <a:gd name="connsiteX7" fmla="*/ 543 w 35458"/>
                        <a:gd name="connsiteY7" fmla="*/ 34576 h 50930"/>
                        <a:gd name="connsiteX8" fmla="*/ 2829 w 35458"/>
                        <a:gd name="connsiteY8" fmla="*/ 40386 h 50930"/>
                        <a:gd name="connsiteX9" fmla="*/ 23784 w 35458"/>
                        <a:gd name="connsiteY9" fmla="*/ 50768 h 50930"/>
                        <a:gd name="connsiteX10" fmla="*/ 35405 w 35458"/>
                        <a:gd name="connsiteY10" fmla="*/ 49054 h 50930"/>
                        <a:gd name="connsiteX11" fmla="*/ 31023 w 35458"/>
                        <a:gd name="connsiteY11" fmla="*/ 11811 h 509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5458" h="50930">
                          <a:moveTo>
                            <a:pt x="31023" y="11811"/>
                          </a:moveTo>
                          <a:cubicBezTo>
                            <a:pt x="29213" y="7906"/>
                            <a:pt x="27308" y="3905"/>
                            <a:pt x="25499" y="0"/>
                          </a:cubicBezTo>
                          <a:cubicBezTo>
                            <a:pt x="24546" y="286"/>
                            <a:pt x="23594" y="381"/>
                            <a:pt x="22736" y="762"/>
                          </a:cubicBezTo>
                          <a:cubicBezTo>
                            <a:pt x="20450" y="1715"/>
                            <a:pt x="18164" y="2572"/>
                            <a:pt x="15974" y="3810"/>
                          </a:cubicBezTo>
                          <a:cubicBezTo>
                            <a:pt x="13878" y="5048"/>
                            <a:pt x="11973" y="6668"/>
                            <a:pt x="10068" y="8287"/>
                          </a:cubicBezTo>
                          <a:cubicBezTo>
                            <a:pt x="7401" y="10478"/>
                            <a:pt x="5115" y="13526"/>
                            <a:pt x="3401" y="16478"/>
                          </a:cubicBezTo>
                          <a:cubicBezTo>
                            <a:pt x="1591" y="19431"/>
                            <a:pt x="638" y="22574"/>
                            <a:pt x="257" y="26003"/>
                          </a:cubicBezTo>
                          <a:cubicBezTo>
                            <a:pt x="-124" y="29051"/>
                            <a:pt x="-124" y="31433"/>
                            <a:pt x="543" y="34576"/>
                          </a:cubicBezTo>
                          <a:cubicBezTo>
                            <a:pt x="1020" y="36576"/>
                            <a:pt x="1686" y="38672"/>
                            <a:pt x="2829" y="40386"/>
                          </a:cubicBezTo>
                          <a:cubicBezTo>
                            <a:pt x="7401" y="47720"/>
                            <a:pt x="15307" y="51816"/>
                            <a:pt x="23784" y="50768"/>
                          </a:cubicBezTo>
                          <a:cubicBezTo>
                            <a:pt x="27689" y="50292"/>
                            <a:pt x="31595" y="49721"/>
                            <a:pt x="35405" y="49054"/>
                          </a:cubicBezTo>
                          <a:cubicBezTo>
                            <a:pt x="35691" y="36576"/>
                            <a:pt x="34928" y="24098"/>
                            <a:pt x="31023" y="11811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074" name="组合 1073">
                    <a:extLst>
                      <a:ext uri="{FF2B5EF4-FFF2-40B4-BE49-F238E27FC236}">
                        <a16:creationId xmlns:a16="http://schemas.microsoft.com/office/drawing/2014/main" id="{FC186D1C-C12C-FC10-FBBF-F16F87EBD794}"/>
                      </a:ext>
                    </a:extLst>
                  </p:cNvPr>
                  <p:cNvGrpSpPr/>
                  <p:nvPr/>
                </p:nvGrpSpPr>
                <p:grpSpPr>
                  <a:xfrm>
                    <a:off x="5270087" y="3315696"/>
                    <a:ext cx="186446" cy="276162"/>
                    <a:chOff x="5270087" y="3315696"/>
                    <a:chExt cx="186446" cy="276162"/>
                  </a:xfrm>
                </p:grpSpPr>
                <p:grpSp>
                  <p:nvGrpSpPr>
                    <p:cNvPr id="1079" name="组合 1078">
                      <a:extLst>
                        <a:ext uri="{FF2B5EF4-FFF2-40B4-BE49-F238E27FC236}">
                          <a16:creationId xmlns:a16="http://schemas.microsoft.com/office/drawing/2014/main" id="{4B84EE5D-72D4-D53F-57F0-835AE9BD8F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70087" y="3315696"/>
                      <a:ext cx="186446" cy="276162"/>
                      <a:chOff x="5270087" y="3315696"/>
                      <a:chExt cx="186446" cy="276162"/>
                    </a:xfrm>
                  </p:grpSpPr>
                  <p:sp>
                    <p:nvSpPr>
                      <p:cNvPr id="1081" name="任意多边形 116">
                        <a:extLst>
                          <a:ext uri="{FF2B5EF4-FFF2-40B4-BE49-F238E27FC236}">
                            <a16:creationId xmlns:a16="http://schemas.microsoft.com/office/drawing/2014/main" id="{D05F3732-53BB-E80D-6FBA-A98D462715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70182" y="3315696"/>
                        <a:ext cx="186350" cy="276162"/>
                      </a:xfrm>
                      <a:custGeom>
                        <a:avLst/>
                        <a:gdLst>
                          <a:gd name="connsiteX0" fmla="*/ 0 w 186350"/>
                          <a:gd name="connsiteY0" fmla="*/ 245796 h 276162"/>
                          <a:gd name="connsiteX1" fmla="*/ 68961 w 186350"/>
                          <a:gd name="connsiteY1" fmla="*/ 276086 h 276162"/>
                          <a:gd name="connsiteX2" fmla="*/ 131159 w 186350"/>
                          <a:gd name="connsiteY2" fmla="*/ 264370 h 276162"/>
                          <a:gd name="connsiteX3" fmla="*/ 186214 w 186350"/>
                          <a:gd name="connsiteY3" fmla="*/ 166834 h 276162"/>
                          <a:gd name="connsiteX4" fmla="*/ 159829 w 186350"/>
                          <a:gd name="connsiteY4" fmla="*/ 53391 h 276162"/>
                          <a:gd name="connsiteX5" fmla="*/ 130302 w 186350"/>
                          <a:gd name="connsiteY5" fmla="*/ 9195 h 276162"/>
                          <a:gd name="connsiteX6" fmla="*/ 52768 w 186350"/>
                          <a:gd name="connsiteY6" fmla="*/ 19578 h 276162"/>
                          <a:gd name="connsiteX7" fmla="*/ 27051 w 186350"/>
                          <a:gd name="connsiteY7" fmla="*/ 98064 h 276162"/>
                          <a:gd name="connsiteX8" fmla="*/ 47530 w 186350"/>
                          <a:gd name="connsiteY8" fmla="*/ 180360 h 2761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86350" h="276162">
                            <a:moveTo>
                              <a:pt x="0" y="245796"/>
                            </a:moveTo>
                            <a:cubicBezTo>
                              <a:pt x="13430" y="268371"/>
                              <a:pt x="42767" y="275419"/>
                              <a:pt x="68961" y="276086"/>
                            </a:cubicBezTo>
                            <a:cubicBezTo>
                              <a:pt x="90297" y="276657"/>
                              <a:pt x="112204" y="274181"/>
                              <a:pt x="131159" y="264370"/>
                            </a:cubicBezTo>
                            <a:cubicBezTo>
                              <a:pt x="165925" y="246368"/>
                              <a:pt x="184690" y="205887"/>
                              <a:pt x="186214" y="166834"/>
                            </a:cubicBezTo>
                            <a:cubicBezTo>
                              <a:pt x="187833" y="127686"/>
                              <a:pt x="174879" y="89586"/>
                              <a:pt x="159829" y="53391"/>
                            </a:cubicBezTo>
                            <a:cubicBezTo>
                              <a:pt x="152971" y="36818"/>
                              <a:pt x="144971" y="19578"/>
                              <a:pt x="130302" y="9195"/>
                            </a:cubicBezTo>
                            <a:cubicBezTo>
                              <a:pt x="107156" y="-7188"/>
                              <a:pt x="72771" y="-425"/>
                              <a:pt x="52768" y="19578"/>
                            </a:cubicBezTo>
                            <a:cubicBezTo>
                              <a:pt x="32766" y="39580"/>
                              <a:pt x="25432" y="69774"/>
                              <a:pt x="27051" y="98064"/>
                            </a:cubicBezTo>
                            <a:cubicBezTo>
                              <a:pt x="28670" y="126353"/>
                              <a:pt x="38195" y="153594"/>
                              <a:pt x="47530" y="180360"/>
                            </a:cubicBezTo>
                          </a:path>
                        </a:pathLst>
                      </a:custGeom>
                      <a:solidFill>
                        <a:srgbClr val="F7AC9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82" name="任意多边形 117">
                        <a:extLst>
                          <a:ext uri="{FF2B5EF4-FFF2-40B4-BE49-F238E27FC236}">
                            <a16:creationId xmlns:a16="http://schemas.microsoft.com/office/drawing/2014/main" id="{3E7515CB-3C1A-38DC-A940-870D556E2E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70087" y="3331940"/>
                        <a:ext cx="113773" cy="259913"/>
                      </a:xfrm>
                      <a:custGeom>
                        <a:avLst/>
                        <a:gdLst>
                          <a:gd name="connsiteX0" fmla="*/ 108490 w 113773"/>
                          <a:gd name="connsiteY0" fmla="*/ 238696 h 259913"/>
                          <a:gd name="connsiteX1" fmla="*/ 56674 w 113773"/>
                          <a:gd name="connsiteY1" fmla="*/ 0 h 259913"/>
                          <a:gd name="connsiteX2" fmla="*/ 52769 w 113773"/>
                          <a:gd name="connsiteY2" fmla="*/ 3334 h 259913"/>
                          <a:gd name="connsiteX3" fmla="*/ 27051 w 113773"/>
                          <a:gd name="connsiteY3" fmla="*/ 81820 h 259913"/>
                          <a:gd name="connsiteX4" fmla="*/ 47530 w 113773"/>
                          <a:gd name="connsiteY4" fmla="*/ 164116 h 259913"/>
                          <a:gd name="connsiteX5" fmla="*/ 0 w 113773"/>
                          <a:gd name="connsiteY5" fmla="*/ 229553 h 259913"/>
                          <a:gd name="connsiteX6" fmla="*/ 68961 w 113773"/>
                          <a:gd name="connsiteY6" fmla="*/ 259842 h 259913"/>
                          <a:gd name="connsiteX7" fmla="*/ 75914 w 113773"/>
                          <a:gd name="connsiteY7" fmla="*/ 259842 h 259913"/>
                          <a:gd name="connsiteX8" fmla="*/ 108490 w 113773"/>
                          <a:gd name="connsiteY8" fmla="*/ 238696 h 2599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3773" h="259913">
                            <a:moveTo>
                              <a:pt x="108490" y="238696"/>
                            </a:moveTo>
                            <a:cubicBezTo>
                              <a:pt x="125730" y="156591"/>
                              <a:pt x="98774" y="72866"/>
                              <a:pt x="56674" y="0"/>
                            </a:cubicBezTo>
                            <a:cubicBezTo>
                              <a:pt x="55340" y="1143"/>
                              <a:pt x="54007" y="2096"/>
                              <a:pt x="52769" y="3334"/>
                            </a:cubicBezTo>
                            <a:cubicBezTo>
                              <a:pt x="32766" y="23432"/>
                              <a:pt x="25432" y="53530"/>
                              <a:pt x="27051" y="81820"/>
                            </a:cubicBezTo>
                            <a:cubicBezTo>
                              <a:pt x="28670" y="110109"/>
                              <a:pt x="38195" y="137350"/>
                              <a:pt x="47530" y="164116"/>
                            </a:cubicBezTo>
                            <a:lnTo>
                              <a:pt x="0" y="229553"/>
                            </a:lnTo>
                            <a:cubicBezTo>
                              <a:pt x="13430" y="252127"/>
                              <a:pt x="42767" y="259175"/>
                              <a:pt x="68961" y="259842"/>
                            </a:cubicBezTo>
                            <a:cubicBezTo>
                              <a:pt x="71247" y="259937"/>
                              <a:pt x="73628" y="259937"/>
                              <a:pt x="75914" y="259842"/>
                            </a:cubicBezTo>
                            <a:cubicBezTo>
                              <a:pt x="89154" y="254603"/>
                              <a:pt x="99917" y="247364"/>
                              <a:pt x="108490" y="238696"/>
                            </a:cubicBezTo>
                            <a:close/>
                          </a:path>
                        </a:pathLst>
                      </a:custGeom>
                      <a:solidFill>
                        <a:srgbClr val="ED988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080" name="任意多边形 118">
                      <a:extLst>
                        <a:ext uri="{FF2B5EF4-FFF2-40B4-BE49-F238E27FC236}">
                          <a16:creationId xmlns:a16="http://schemas.microsoft.com/office/drawing/2014/main" id="{9B43F0F2-8953-313F-5957-8A526BCD49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43267" y="3322054"/>
                      <a:ext cx="70506" cy="52243"/>
                    </a:xfrm>
                    <a:custGeom>
                      <a:avLst/>
                      <a:gdLst>
                        <a:gd name="connsiteX0" fmla="*/ 69790 w 70506"/>
                        <a:gd name="connsiteY0" fmla="*/ 21506 h 52243"/>
                        <a:gd name="connsiteX1" fmla="*/ 61122 w 70506"/>
                        <a:gd name="connsiteY1" fmla="*/ 9981 h 52243"/>
                        <a:gd name="connsiteX2" fmla="*/ 56741 w 70506"/>
                        <a:gd name="connsiteY2" fmla="*/ 8171 h 52243"/>
                        <a:gd name="connsiteX3" fmla="*/ 53216 w 70506"/>
                        <a:gd name="connsiteY3" fmla="*/ 5218 h 52243"/>
                        <a:gd name="connsiteX4" fmla="*/ 46549 w 70506"/>
                        <a:gd name="connsiteY4" fmla="*/ 2075 h 52243"/>
                        <a:gd name="connsiteX5" fmla="*/ 43596 w 70506"/>
                        <a:gd name="connsiteY5" fmla="*/ 1123 h 52243"/>
                        <a:gd name="connsiteX6" fmla="*/ 33214 w 70506"/>
                        <a:gd name="connsiteY6" fmla="*/ 75 h 52243"/>
                        <a:gd name="connsiteX7" fmla="*/ 22736 w 70506"/>
                        <a:gd name="connsiteY7" fmla="*/ 2075 h 52243"/>
                        <a:gd name="connsiteX8" fmla="*/ 15974 w 70506"/>
                        <a:gd name="connsiteY8" fmla="*/ 5123 h 52243"/>
                        <a:gd name="connsiteX9" fmla="*/ 10068 w 70506"/>
                        <a:gd name="connsiteY9" fmla="*/ 9600 h 52243"/>
                        <a:gd name="connsiteX10" fmla="*/ 3401 w 70506"/>
                        <a:gd name="connsiteY10" fmla="*/ 17791 h 52243"/>
                        <a:gd name="connsiteX11" fmla="*/ 257 w 70506"/>
                        <a:gd name="connsiteY11" fmla="*/ 27316 h 52243"/>
                        <a:gd name="connsiteX12" fmla="*/ 543 w 70506"/>
                        <a:gd name="connsiteY12" fmla="*/ 35889 h 52243"/>
                        <a:gd name="connsiteX13" fmla="*/ 2829 w 70506"/>
                        <a:gd name="connsiteY13" fmla="*/ 41699 h 52243"/>
                        <a:gd name="connsiteX14" fmla="*/ 23784 w 70506"/>
                        <a:gd name="connsiteY14" fmla="*/ 52081 h 52243"/>
                        <a:gd name="connsiteX15" fmla="*/ 37119 w 70506"/>
                        <a:gd name="connsiteY15" fmla="*/ 50176 h 52243"/>
                        <a:gd name="connsiteX16" fmla="*/ 56741 w 70506"/>
                        <a:gd name="connsiteY16" fmla="*/ 45223 h 52243"/>
                        <a:gd name="connsiteX17" fmla="*/ 67980 w 70506"/>
                        <a:gd name="connsiteY17" fmla="*/ 36365 h 52243"/>
                        <a:gd name="connsiteX18" fmla="*/ 69790 w 70506"/>
                        <a:gd name="connsiteY18" fmla="*/ 21506 h 522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70506" h="52243">
                          <a:moveTo>
                            <a:pt x="69790" y="21506"/>
                          </a:moveTo>
                          <a:cubicBezTo>
                            <a:pt x="68361" y="16839"/>
                            <a:pt x="65504" y="12267"/>
                            <a:pt x="61122" y="9981"/>
                          </a:cubicBezTo>
                          <a:cubicBezTo>
                            <a:pt x="59789" y="9219"/>
                            <a:pt x="58265" y="8647"/>
                            <a:pt x="56741" y="8171"/>
                          </a:cubicBezTo>
                          <a:cubicBezTo>
                            <a:pt x="55693" y="7123"/>
                            <a:pt x="54550" y="6076"/>
                            <a:pt x="53216" y="5218"/>
                          </a:cubicBezTo>
                          <a:cubicBezTo>
                            <a:pt x="51121" y="3885"/>
                            <a:pt x="48740" y="3028"/>
                            <a:pt x="46549" y="2075"/>
                          </a:cubicBezTo>
                          <a:cubicBezTo>
                            <a:pt x="45596" y="1694"/>
                            <a:pt x="44644" y="1313"/>
                            <a:pt x="43596" y="1123"/>
                          </a:cubicBezTo>
                          <a:cubicBezTo>
                            <a:pt x="40262" y="361"/>
                            <a:pt x="36643" y="-211"/>
                            <a:pt x="33214" y="75"/>
                          </a:cubicBezTo>
                          <a:cubicBezTo>
                            <a:pt x="29690" y="361"/>
                            <a:pt x="26070" y="742"/>
                            <a:pt x="22736" y="2075"/>
                          </a:cubicBezTo>
                          <a:cubicBezTo>
                            <a:pt x="20450" y="3028"/>
                            <a:pt x="18164" y="3885"/>
                            <a:pt x="15974" y="5123"/>
                          </a:cubicBezTo>
                          <a:cubicBezTo>
                            <a:pt x="13878" y="6361"/>
                            <a:pt x="11973" y="7981"/>
                            <a:pt x="10068" y="9600"/>
                          </a:cubicBezTo>
                          <a:cubicBezTo>
                            <a:pt x="7401" y="11791"/>
                            <a:pt x="5115" y="14839"/>
                            <a:pt x="3401" y="17791"/>
                          </a:cubicBezTo>
                          <a:cubicBezTo>
                            <a:pt x="1591" y="20744"/>
                            <a:pt x="638" y="23887"/>
                            <a:pt x="257" y="27316"/>
                          </a:cubicBezTo>
                          <a:cubicBezTo>
                            <a:pt x="-124" y="30364"/>
                            <a:pt x="-124" y="32746"/>
                            <a:pt x="543" y="35889"/>
                          </a:cubicBezTo>
                          <a:cubicBezTo>
                            <a:pt x="1019" y="37889"/>
                            <a:pt x="1686" y="39985"/>
                            <a:pt x="2829" y="41699"/>
                          </a:cubicBezTo>
                          <a:cubicBezTo>
                            <a:pt x="7401" y="49033"/>
                            <a:pt x="15307" y="53129"/>
                            <a:pt x="23784" y="52081"/>
                          </a:cubicBezTo>
                          <a:cubicBezTo>
                            <a:pt x="28261" y="51510"/>
                            <a:pt x="32642" y="50938"/>
                            <a:pt x="37119" y="50176"/>
                          </a:cubicBezTo>
                          <a:cubicBezTo>
                            <a:pt x="43787" y="48938"/>
                            <a:pt x="50359" y="47319"/>
                            <a:pt x="56741" y="45223"/>
                          </a:cubicBezTo>
                          <a:cubicBezTo>
                            <a:pt x="61313" y="43699"/>
                            <a:pt x="65504" y="40651"/>
                            <a:pt x="67980" y="36365"/>
                          </a:cubicBezTo>
                          <a:cubicBezTo>
                            <a:pt x="70266" y="32269"/>
                            <a:pt x="71314" y="26173"/>
                            <a:pt x="69790" y="21506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075" name="组合 1074">
                    <a:extLst>
                      <a:ext uri="{FF2B5EF4-FFF2-40B4-BE49-F238E27FC236}">
                        <a16:creationId xmlns:a16="http://schemas.microsoft.com/office/drawing/2014/main" id="{30E1B552-948E-611B-E4FD-C165320177C8}"/>
                      </a:ext>
                    </a:extLst>
                  </p:cNvPr>
                  <p:cNvGrpSpPr/>
                  <p:nvPr/>
                </p:nvGrpSpPr>
                <p:grpSpPr>
                  <a:xfrm>
                    <a:off x="5164074" y="3358939"/>
                    <a:ext cx="186350" cy="276163"/>
                    <a:chOff x="5164074" y="3358939"/>
                    <a:chExt cx="186350" cy="276163"/>
                  </a:xfrm>
                </p:grpSpPr>
                <p:sp>
                  <p:nvSpPr>
                    <p:cNvPr id="1076" name="任意多边形 120">
                      <a:extLst>
                        <a:ext uri="{FF2B5EF4-FFF2-40B4-BE49-F238E27FC236}">
                          <a16:creationId xmlns:a16="http://schemas.microsoft.com/office/drawing/2014/main" id="{3607FA4A-5899-6C79-D46F-67855C4800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4074" y="3358939"/>
                      <a:ext cx="186350" cy="276163"/>
                    </a:xfrm>
                    <a:custGeom>
                      <a:avLst/>
                      <a:gdLst>
                        <a:gd name="connsiteX0" fmla="*/ 0 w 186350"/>
                        <a:gd name="connsiteY0" fmla="*/ 245796 h 276163"/>
                        <a:gd name="connsiteX1" fmla="*/ 68961 w 186350"/>
                        <a:gd name="connsiteY1" fmla="*/ 276086 h 276163"/>
                        <a:gd name="connsiteX2" fmla="*/ 131159 w 186350"/>
                        <a:gd name="connsiteY2" fmla="*/ 264370 h 276163"/>
                        <a:gd name="connsiteX3" fmla="*/ 186214 w 186350"/>
                        <a:gd name="connsiteY3" fmla="*/ 166834 h 276163"/>
                        <a:gd name="connsiteX4" fmla="*/ 159829 w 186350"/>
                        <a:gd name="connsiteY4" fmla="*/ 53391 h 276163"/>
                        <a:gd name="connsiteX5" fmla="*/ 130302 w 186350"/>
                        <a:gd name="connsiteY5" fmla="*/ 9195 h 276163"/>
                        <a:gd name="connsiteX6" fmla="*/ 52768 w 186350"/>
                        <a:gd name="connsiteY6" fmla="*/ 19578 h 276163"/>
                        <a:gd name="connsiteX7" fmla="*/ 27051 w 186350"/>
                        <a:gd name="connsiteY7" fmla="*/ 98064 h 276163"/>
                        <a:gd name="connsiteX8" fmla="*/ 47530 w 186350"/>
                        <a:gd name="connsiteY8" fmla="*/ 180360 h 276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6350" h="276163">
                          <a:moveTo>
                            <a:pt x="0" y="245796"/>
                          </a:moveTo>
                          <a:cubicBezTo>
                            <a:pt x="13430" y="268371"/>
                            <a:pt x="42767" y="275419"/>
                            <a:pt x="68961" y="276086"/>
                          </a:cubicBezTo>
                          <a:cubicBezTo>
                            <a:pt x="90297" y="276657"/>
                            <a:pt x="112204" y="274181"/>
                            <a:pt x="131159" y="264370"/>
                          </a:cubicBezTo>
                          <a:cubicBezTo>
                            <a:pt x="165925" y="246368"/>
                            <a:pt x="184690" y="205887"/>
                            <a:pt x="186214" y="166834"/>
                          </a:cubicBezTo>
                          <a:cubicBezTo>
                            <a:pt x="187833" y="127686"/>
                            <a:pt x="174879" y="89586"/>
                            <a:pt x="159829" y="53391"/>
                          </a:cubicBezTo>
                          <a:cubicBezTo>
                            <a:pt x="152971" y="36818"/>
                            <a:pt x="144971" y="19578"/>
                            <a:pt x="130302" y="9195"/>
                          </a:cubicBezTo>
                          <a:cubicBezTo>
                            <a:pt x="107156" y="-7188"/>
                            <a:pt x="72771" y="-425"/>
                            <a:pt x="52768" y="19578"/>
                          </a:cubicBezTo>
                          <a:cubicBezTo>
                            <a:pt x="32766" y="39580"/>
                            <a:pt x="25432" y="69774"/>
                            <a:pt x="27051" y="98064"/>
                          </a:cubicBezTo>
                          <a:cubicBezTo>
                            <a:pt x="28670" y="126353"/>
                            <a:pt x="38195" y="153594"/>
                            <a:pt x="47530" y="180360"/>
                          </a:cubicBezTo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77" name="任意多边形 121">
                      <a:extLst>
                        <a:ext uri="{FF2B5EF4-FFF2-40B4-BE49-F238E27FC236}">
                          <a16:creationId xmlns:a16="http://schemas.microsoft.com/office/drawing/2014/main" id="{212D2531-87AD-8728-A257-1566F3851C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7635" y="3370251"/>
                      <a:ext cx="70464" cy="52243"/>
                    </a:xfrm>
                    <a:custGeom>
                      <a:avLst/>
                      <a:gdLst>
                        <a:gd name="connsiteX0" fmla="*/ 69790 w 70464"/>
                        <a:gd name="connsiteY0" fmla="*/ 21506 h 52243"/>
                        <a:gd name="connsiteX1" fmla="*/ 61122 w 70464"/>
                        <a:gd name="connsiteY1" fmla="*/ 9981 h 52243"/>
                        <a:gd name="connsiteX2" fmla="*/ 56741 w 70464"/>
                        <a:gd name="connsiteY2" fmla="*/ 8171 h 52243"/>
                        <a:gd name="connsiteX3" fmla="*/ 53216 w 70464"/>
                        <a:gd name="connsiteY3" fmla="*/ 5218 h 52243"/>
                        <a:gd name="connsiteX4" fmla="*/ 46549 w 70464"/>
                        <a:gd name="connsiteY4" fmla="*/ 2075 h 52243"/>
                        <a:gd name="connsiteX5" fmla="*/ 43596 w 70464"/>
                        <a:gd name="connsiteY5" fmla="*/ 1123 h 52243"/>
                        <a:gd name="connsiteX6" fmla="*/ 33214 w 70464"/>
                        <a:gd name="connsiteY6" fmla="*/ 75 h 52243"/>
                        <a:gd name="connsiteX7" fmla="*/ 22736 w 70464"/>
                        <a:gd name="connsiteY7" fmla="*/ 2075 h 52243"/>
                        <a:gd name="connsiteX8" fmla="*/ 15974 w 70464"/>
                        <a:gd name="connsiteY8" fmla="*/ 5123 h 52243"/>
                        <a:gd name="connsiteX9" fmla="*/ 10068 w 70464"/>
                        <a:gd name="connsiteY9" fmla="*/ 9600 h 52243"/>
                        <a:gd name="connsiteX10" fmla="*/ 3401 w 70464"/>
                        <a:gd name="connsiteY10" fmla="*/ 17791 h 52243"/>
                        <a:gd name="connsiteX11" fmla="*/ 257 w 70464"/>
                        <a:gd name="connsiteY11" fmla="*/ 27316 h 52243"/>
                        <a:gd name="connsiteX12" fmla="*/ 543 w 70464"/>
                        <a:gd name="connsiteY12" fmla="*/ 35889 h 52243"/>
                        <a:gd name="connsiteX13" fmla="*/ 2829 w 70464"/>
                        <a:gd name="connsiteY13" fmla="*/ 41699 h 52243"/>
                        <a:gd name="connsiteX14" fmla="*/ 23784 w 70464"/>
                        <a:gd name="connsiteY14" fmla="*/ 52081 h 52243"/>
                        <a:gd name="connsiteX15" fmla="*/ 37119 w 70464"/>
                        <a:gd name="connsiteY15" fmla="*/ 50176 h 52243"/>
                        <a:gd name="connsiteX16" fmla="*/ 56741 w 70464"/>
                        <a:gd name="connsiteY16" fmla="*/ 45223 h 52243"/>
                        <a:gd name="connsiteX17" fmla="*/ 67980 w 70464"/>
                        <a:gd name="connsiteY17" fmla="*/ 36365 h 52243"/>
                        <a:gd name="connsiteX18" fmla="*/ 69790 w 70464"/>
                        <a:gd name="connsiteY18" fmla="*/ 21506 h 522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70464" h="52243">
                          <a:moveTo>
                            <a:pt x="69790" y="21506"/>
                          </a:moveTo>
                          <a:cubicBezTo>
                            <a:pt x="68361" y="16839"/>
                            <a:pt x="65504" y="12267"/>
                            <a:pt x="61122" y="9981"/>
                          </a:cubicBezTo>
                          <a:cubicBezTo>
                            <a:pt x="59789" y="9219"/>
                            <a:pt x="58265" y="8647"/>
                            <a:pt x="56741" y="8171"/>
                          </a:cubicBezTo>
                          <a:cubicBezTo>
                            <a:pt x="55693" y="7123"/>
                            <a:pt x="54550" y="6076"/>
                            <a:pt x="53216" y="5218"/>
                          </a:cubicBezTo>
                          <a:cubicBezTo>
                            <a:pt x="51121" y="3885"/>
                            <a:pt x="48740" y="3028"/>
                            <a:pt x="46549" y="2075"/>
                          </a:cubicBezTo>
                          <a:cubicBezTo>
                            <a:pt x="45596" y="1694"/>
                            <a:pt x="44644" y="1313"/>
                            <a:pt x="43596" y="1123"/>
                          </a:cubicBezTo>
                          <a:cubicBezTo>
                            <a:pt x="40262" y="361"/>
                            <a:pt x="36643" y="-211"/>
                            <a:pt x="33214" y="75"/>
                          </a:cubicBezTo>
                          <a:cubicBezTo>
                            <a:pt x="29690" y="361"/>
                            <a:pt x="26070" y="742"/>
                            <a:pt x="22736" y="2075"/>
                          </a:cubicBezTo>
                          <a:cubicBezTo>
                            <a:pt x="20450" y="3028"/>
                            <a:pt x="18164" y="3885"/>
                            <a:pt x="15974" y="5123"/>
                          </a:cubicBezTo>
                          <a:cubicBezTo>
                            <a:pt x="13878" y="6361"/>
                            <a:pt x="11973" y="7981"/>
                            <a:pt x="10068" y="9600"/>
                          </a:cubicBezTo>
                          <a:cubicBezTo>
                            <a:pt x="7401" y="11791"/>
                            <a:pt x="5115" y="14839"/>
                            <a:pt x="3401" y="17791"/>
                          </a:cubicBezTo>
                          <a:cubicBezTo>
                            <a:pt x="1591" y="20744"/>
                            <a:pt x="638" y="23887"/>
                            <a:pt x="257" y="27316"/>
                          </a:cubicBezTo>
                          <a:cubicBezTo>
                            <a:pt x="-124" y="30364"/>
                            <a:pt x="-124" y="32746"/>
                            <a:pt x="543" y="35889"/>
                          </a:cubicBezTo>
                          <a:cubicBezTo>
                            <a:pt x="1020" y="37889"/>
                            <a:pt x="1686" y="39985"/>
                            <a:pt x="2829" y="41699"/>
                          </a:cubicBezTo>
                          <a:cubicBezTo>
                            <a:pt x="7401" y="49033"/>
                            <a:pt x="15307" y="53129"/>
                            <a:pt x="23784" y="52081"/>
                          </a:cubicBezTo>
                          <a:cubicBezTo>
                            <a:pt x="28261" y="51510"/>
                            <a:pt x="32642" y="50938"/>
                            <a:pt x="37119" y="50176"/>
                          </a:cubicBezTo>
                          <a:cubicBezTo>
                            <a:pt x="43787" y="48938"/>
                            <a:pt x="50359" y="47319"/>
                            <a:pt x="56741" y="45223"/>
                          </a:cubicBezTo>
                          <a:cubicBezTo>
                            <a:pt x="61313" y="43699"/>
                            <a:pt x="65504" y="40651"/>
                            <a:pt x="67980" y="36365"/>
                          </a:cubicBezTo>
                          <a:cubicBezTo>
                            <a:pt x="70266" y="32269"/>
                            <a:pt x="71219" y="26173"/>
                            <a:pt x="69790" y="21506"/>
                          </a:cubicBezTo>
                          <a:close/>
                        </a:path>
                      </a:pathLst>
                    </a:custGeom>
                    <a:solidFill>
                      <a:srgbClr val="FDD9C9">
                        <a:alpha val="43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78" name="任意多边形 122">
                      <a:extLst>
                        <a:ext uri="{FF2B5EF4-FFF2-40B4-BE49-F238E27FC236}">
                          <a16:creationId xmlns:a16="http://schemas.microsoft.com/office/drawing/2014/main" id="{CB5C2541-8CE7-4890-83A1-826E589C52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00078" y="3539108"/>
                      <a:ext cx="40850" cy="55053"/>
                    </a:xfrm>
                    <a:custGeom>
                      <a:avLst/>
                      <a:gdLst>
                        <a:gd name="connsiteX0" fmla="*/ 39433 w 40850"/>
                        <a:gd name="connsiteY0" fmla="*/ 40291 h 55053"/>
                        <a:gd name="connsiteX1" fmla="*/ 12383 w 40850"/>
                        <a:gd name="connsiteY1" fmla="*/ 0 h 55053"/>
                        <a:gd name="connsiteX2" fmla="*/ 6382 w 40850"/>
                        <a:gd name="connsiteY2" fmla="*/ 8382 h 55053"/>
                        <a:gd name="connsiteX3" fmla="*/ 0 w 40850"/>
                        <a:gd name="connsiteY3" fmla="*/ 16764 h 55053"/>
                        <a:gd name="connsiteX4" fmla="*/ 22479 w 40850"/>
                        <a:gd name="connsiteY4" fmla="*/ 50197 h 55053"/>
                        <a:gd name="connsiteX5" fmla="*/ 35909 w 40850"/>
                        <a:gd name="connsiteY5" fmla="*/ 53721 h 55053"/>
                        <a:gd name="connsiteX6" fmla="*/ 39433 w 40850"/>
                        <a:gd name="connsiteY6" fmla="*/ 40291 h 550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850" h="55053">
                          <a:moveTo>
                            <a:pt x="39433" y="40291"/>
                          </a:moveTo>
                          <a:cubicBezTo>
                            <a:pt x="30385" y="26861"/>
                            <a:pt x="21431" y="13430"/>
                            <a:pt x="12383" y="0"/>
                          </a:cubicBezTo>
                          <a:cubicBezTo>
                            <a:pt x="10382" y="2858"/>
                            <a:pt x="8382" y="5620"/>
                            <a:pt x="6382" y="8382"/>
                          </a:cubicBezTo>
                          <a:cubicBezTo>
                            <a:pt x="4286" y="11240"/>
                            <a:pt x="2191" y="14002"/>
                            <a:pt x="0" y="16764"/>
                          </a:cubicBezTo>
                          <a:cubicBezTo>
                            <a:pt x="7525" y="27908"/>
                            <a:pt x="14954" y="39053"/>
                            <a:pt x="22479" y="50197"/>
                          </a:cubicBezTo>
                          <a:cubicBezTo>
                            <a:pt x="25432" y="54578"/>
                            <a:pt x="31147" y="56579"/>
                            <a:pt x="35909" y="53721"/>
                          </a:cubicBezTo>
                          <a:cubicBezTo>
                            <a:pt x="40291" y="51149"/>
                            <a:pt x="42481" y="44672"/>
                            <a:pt x="39433" y="40291"/>
                          </a:cubicBez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1063" name="组合 1062">
                  <a:extLst>
                    <a:ext uri="{FF2B5EF4-FFF2-40B4-BE49-F238E27FC236}">
                      <a16:creationId xmlns:a16="http://schemas.microsoft.com/office/drawing/2014/main" id="{1A2A1F17-9389-95E7-C82A-A81A903FE8E5}"/>
                    </a:ext>
                  </a:extLst>
                </p:cNvPr>
                <p:cNvGrpSpPr/>
                <p:nvPr/>
              </p:nvGrpSpPr>
              <p:grpSpPr>
                <a:xfrm>
                  <a:off x="3786801" y="3219164"/>
                  <a:ext cx="745375" cy="748792"/>
                  <a:chOff x="3786801" y="3219164"/>
                  <a:chExt cx="745375" cy="748792"/>
                </a:xfrm>
              </p:grpSpPr>
              <p:sp>
                <p:nvSpPr>
                  <p:cNvPr id="1071" name="任意多边形 124">
                    <a:extLst>
                      <a:ext uri="{FF2B5EF4-FFF2-40B4-BE49-F238E27FC236}">
                        <a16:creationId xmlns:a16="http://schemas.microsoft.com/office/drawing/2014/main" id="{FC4DBF11-1A43-2036-3B0C-BF2AC089A5A3}"/>
                      </a:ext>
                    </a:extLst>
                  </p:cNvPr>
                  <p:cNvSpPr/>
                  <p:nvPr/>
                </p:nvSpPr>
                <p:spPr>
                  <a:xfrm>
                    <a:off x="3786801" y="3219164"/>
                    <a:ext cx="745375" cy="748792"/>
                  </a:xfrm>
                  <a:custGeom>
                    <a:avLst/>
                    <a:gdLst>
                      <a:gd name="connsiteX0" fmla="*/ 728334 w 745375"/>
                      <a:gd name="connsiteY0" fmla="*/ 496538 h 748792"/>
                      <a:gd name="connsiteX1" fmla="*/ 720142 w 745375"/>
                      <a:gd name="connsiteY1" fmla="*/ 475583 h 748792"/>
                      <a:gd name="connsiteX2" fmla="*/ 693472 w 745375"/>
                      <a:gd name="connsiteY2" fmla="*/ 466439 h 748792"/>
                      <a:gd name="connsiteX3" fmla="*/ 254941 w 745375"/>
                      <a:gd name="connsiteY3" fmla="*/ 443293 h 748792"/>
                      <a:gd name="connsiteX4" fmla="*/ 437917 w 745375"/>
                      <a:gd name="connsiteY4" fmla="*/ 278797 h 748792"/>
                      <a:gd name="connsiteX5" fmla="*/ 482017 w 745375"/>
                      <a:gd name="connsiteY5" fmla="*/ 70866 h 748792"/>
                      <a:gd name="connsiteX6" fmla="*/ 481732 w 745375"/>
                      <a:gd name="connsiteY6" fmla="*/ 0 h 748792"/>
                      <a:gd name="connsiteX7" fmla="*/ 106161 w 745375"/>
                      <a:gd name="connsiteY7" fmla="*/ 254984 h 748792"/>
                      <a:gd name="connsiteX8" fmla="*/ 3958 w 745375"/>
                      <a:gd name="connsiteY8" fmla="*/ 457962 h 748792"/>
                      <a:gd name="connsiteX9" fmla="*/ 64822 w 745375"/>
                      <a:gd name="connsiteY9" fmla="*/ 670179 h 748792"/>
                      <a:gd name="connsiteX10" fmla="*/ 298280 w 745375"/>
                      <a:gd name="connsiteY10" fmla="*/ 744569 h 748792"/>
                      <a:gd name="connsiteX11" fmla="*/ 744717 w 745375"/>
                      <a:gd name="connsiteY11" fmla="*/ 731139 h 748792"/>
                      <a:gd name="connsiteX12" fmla="*/ 728334 w 745375"/>
                      <a:gd name="connsiteY12" fmla="*/ 496538 h 748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45375" h="748792">
                        <a:moveTo>
                          <a:pt x="728334" y="496538"/>
                        </a:moveTo>
                        <a:cubicBezTo>
                          <a:pt x="727000" y="489013"/>
                          <a:pt x="725381" y="481108"/>
                          <a:pt x="720142" y="475583"/>
                        </a:cubicBezTo>
                        <a:cubicBezTo>
                          <a:pt x="713570" y="468630"/>
                          <a:pt x="702997" y="467296"/>
                          <a:pt x="693472" y="466439"/>
                        </a:cubicBezTo>
                        <a:cubicBezTo>
                          <a:pt x="547645" y="453676"/>
                          <a:pt x="401341" y="445960"/>
                          <a:pt x="254941" y="443293"/>
                        </a:cubicBezTo>
                        <a:lnTo>
                          <a:pt x="437917" y="278797"/>
                        </a:lnTo>
                        <a:lnTo>
                          <a:pt x="482017" y="70866"/>
                        </a:lnTo>
                        <a:cubicBezTo>
                          <a:pt x="454871" y="57531"/>
                          <a:pt x="454776" y="13525"/>
                          <a:pt x="481732" y="0"/>
                        </a:cubicBezTo>
                        <a:cubicBezTo>
                          <a:pt x="335523" y="46482"/>
                          <a:pt x="203411" y="136208"/>
                          <a:pt x="106161" y="254984"/>
                        </a:cubicBezTo>
                        <a:cubicBezTo>
                          <a:pt x="57583" y="314230"/>
                          <a:pt x="16912" y="382429"/>
                          <a:pt x="3958" y="457962"/>
                        </a:cubicBezTo>
                        <a:cubicBezTo>
                          <a:pt x="-8996" y="533495"/>
                          <a:pt x="9482" y="617125"/>
                          <a:pt x="64822" y="670179"/>
                        </a:cubicBezTo>
                        <a:cubicBezTo>
                          <a:pt x="125116" y="727901"/>
                          <a:pt x="214936" y="739807"/>
                          <a:pt x="298280" y="744569"/>
                        </a:cubicBezTo>
                        <a:cubicBezTo>
                          <a:pt x="447156" y="753142"/>
                          <a:pt x="596698" y="748665"/>
                          <a:pt x="744717" y="731139"/>
                        </a:cubicBezTo>
                        <a:cubicBezTo>
                          <a:pt x="747384" y="652653"/>
                          <a:pt x="741955" y="573881"/>
                          <a:pt x="728334" y="496538"/>
                        </a:cubicBezTo>
                        <a:close/>
                      </a:path>
                    </a:pathLst>
                  </a:custGeom>
                  <a:solidFill>
                    <a:srgbClr val="5D8EC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2" name="任意多边形 125">
                    <a:extLst>
                      <a:ext uri="{FF2B5EF4-FFF2-40B4-BE49-F238E27FC236}">
                        <a16:creationId xmlns:a16="http://schemas.microsoft.com/office/drawing/2014/main" id="{CB631CBB-CC55-F1AF-106F-1AA4450AA52A}"/>
                      </a:ext>
                    </a:extLst>
                  </p:cNvPr>
                  <p:cNvSpPr/>
                  <p:nvPr/>
                </p:nvSpPr>
                <p:spPr>
                  <a:xfrm>
                    <a:off x="3931539" y="3638786"/>
                    <a:ext cx="146970" cy="33245"/>
                  </a:xfrm>
                  <a:custGeom>
                    <a:avLst/>
                    <a:gdLst>
                      <a:gd name="connsiteX0" fmla="*/ 14764 w 146970"/>
                      <a:gd name="connsiteY0" fmla="*/ 33196 h 33245"/>
                      <a:gd name="connsiteX1" fmla="*/ 132207 w 146970"/>
                      <a:gd name="connsiteY1" fmla="*/ 30148 h 33245"/>
                      <a:gd name="connsiteX2" fmla="*/ 146971 w 146970"/>
                      <a:gd name="connsiteY2" fmla="*/ 15384 h 33245"/>
                      <a:gd name="connsiteX3" fmla="*/ 132207 w 146970"/>
                      <a:gd name="connsiteY3" fmla="*/ 620 h 33245"/>
                      <a:gd name="connsiteX4" fmla="*/ 14764 w 146970"/>
                      <a:gd name="connsiteY4" fmla="*/ 3669 h 33245"/>
                      <a:gd name="connsiteX5" fmla="*/ 0 w 146970"/>
                      <a:gd name="connsiteY5" fmla="*/ 18432 h 33245"/>
                      <a:gd name="connsiteX6" fmla="*/ 14764 w 146970"/>
                      <a:gd name="connsiteY6" fmla="*/ 33196 h 33245"/>
                      <a:gd name="connsiteX7" fmla="*/ 14764 w 146970"/>
                      <a:gd name="connsiteY7" fmla="*/ 33196 h 33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6970" h="33245">
                        <a:moveTo>
                          <a:pt x="14764" y="33196"/>
                        </a:moveTo>
                        <a:cubicBezTo>
                          <a:pt x="53816" y="29767"/>
                          <a:pt x="92964" y="28719"/>
                          <a:pt x="132207" y="30148"/>
                        </a:cubicBezTo>
                        <a:cubicBezTo>
                          <a:pt x="140208" y="30434"/>
                          <a:pt x="146971" y="23195"/>
                          <a:pt x="146971" y="15384"/>
                        </a:cubicBezTo>
                        <a:cubicBezTo>
                          <a:pt x="146971" y="7098"/>
                          <a:pt x="140208" y="906"/>
                          <a:pt x="132207" y="620"/>
                        </a:cubicBezTo>
                        <a:cubicBezTo>
                          <a:pt x="93059" y="-808"/>
                          <a:pt x="53816" y="240"/>
                          <a:pt x="14764" y="3669"/>
                        </a:cubicBezTo>
                        <a:cubicBezTo>
                          <a:pt x="6858" y="4335"/>
                          <a:pt x="0" y="9955"/>
                          <a:pt x="0" y="18432"/>
                        </a:cubicBezTo>
                        <a:cubicBezTo>
                          <a:pt x="0" y="25862"/>
                          <a:pt x="6763" y="33958"/>
                          <a:pt x="14764" y="33196"/>
                        </a:cubicBezTo>
                        <a:lnTo>
                          <a:pt x="14764" y="33196"/>
                        </a:lnTo>
                        <a:close/>
                      </a:path>
                    </a:pathLst>
                  </a:custGeom>
                  <a:solidFill>
                    <a:srgbClr val="406B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064" name="组合 1063">
                  <a:extLst>
                    <a:ext uri="{FF2B5EF4-FFF2-40B4-BE49-F238E27FC236}">
                      <a16:creationId xmlns:a16="http://schemas.microsoft.com/office/drawing/2014/main" id="{B41149B2-DEB1-A7B1-652B-247977B09248}"/>
                    </a:ext>
                  </a:extLst>
                </p:cNvPr>
                <p:cNvGrpSpPr/>
                <p:nvPr/>
              </p:nvGrpSpPr>
              <p:grpSpPr>
                <a:xfrm>
                  <a:off x="4028199" y="3264755"/>
                  <a:ext cx="289578" cy="292164"/>
                  <a:chOff x="4028199" y="3264755"/>
                  <a:chExt cx="289578" cy="292164"/>
                </a:xfrm>
              </p:grpSpPr>
              <p:sp>
                <p:nvSpPr>
                  <p:cNvPr id="1065" name="任意多边形 127">
                    <a:extLst>
                      <a:ext uri="{FF2B5EF4-FFF2-40B4-BE49-F238E27FC236}">
                        <a16:creationId xmlns:a16="http://schemas.microsoft.com/office/drawing/2014/main" id="{C63512BE-7CF9-DFA1-3436-B43DBCA85E28}"/>
                      </a:ext>
                    </a:extLst>
                  </p:cNvPr>
                  <p:cNvSpPr/>
                  <p:nvPr/>
                </p:nvSpPr>
                <p:spPr>
                  <a:xfrm>
                    <a:off x="4300061" y="3383470"/>
                    <a:ext cx="6572" cy="10763"/>
                  </a:xfrm>
                  <a:custGeom>
                    <a:avLst/>
                    <a:gdLst>
                      <a:gd name="connsiteX0" fmla="*/ 0 w 6572"/>
                      <a:gd name="connsiteY0" fmla="*/ 0 h 10763"/>
                      <a:gd name="connsiteX1" fmla="*/ 6572 w 6572"/>
                      <a:gd name="connsiteY1" fmla="*/ 10763 h 10763"/>
                      <a:gd name="connsiteX2" fmla="*/ 0 w 6572"/>
                      <a:gd name="connsiteY2" fmla="*/ 0 h 10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72" h="10763">
                        <a:moveTo>
                          <a:pt x="0" y="0"/>
                        </a:moveTo>
                        <a:cubicBezTo>
                          <a:pt x="2381" y="3524"/>
                          <a:pt x="4572" y="7049"/>
                          <a:pt x="6572" y="10763"/>
                        </a:cubicBezTo>
                        <a:cubicBezTo>
                          <a:pt x="4572" y="7049"/>
                          <a:pt x="2381" y="342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6" name="任意多边形 128">
                    <a:extLst>
                      <a:ext uri="{FF2B5EF4-FFF2-40B4-BE49-F238E27FC236}">
                        <a16:creationId xmlns:a16="http://schemas.microsoft.com/office/drawing/2014/main" id="{28161336-75D4-B475-1227-599A8DD5D658}"/>
                      </a:ext>
                    </a:extLst>
                  </p:cNvPr>
                  <p:cNvSpPr/>
                  <p:nvPr/>
                </p:nvSpPr>
                <p:spPr>
                  <a:xfrm>
                    <a:off x="4028199" y="3264755"/>
                    <a:ext cx="271290" cy="241968"/>
                  </a:xfrm>
                  <a:custGeom>
                    <a:avLst/>
                    <a:gdLst>
                      <a:gd name="connsiteX0" fmla="*/ 45643 w 271290"/>
                      <a:gd name="connsiteY0" fmla="*/ 60326 h 241968"/>
                      <a:gd name="connsiteX1" fmla="*/ 71075 w 271290"/>
                      <a:gd name="connsiteY1" fmla="*/ 42896 h 241968"/>
                      <a:gd name="connsiteX2" fmla="*/ 179565 w 271290"/>
                      <a:gd name="connsiteY2" fmla="*/ 178246 h 241968"/>
                      <a:gd name="connsiteX3" fmla="*/ 263671 w 271290"/>
                      <a:gd name="connsiteY3" fmla="*/ 107475 h 241968"/>
                      <a:gd name="connsiteX4" fmla="*/ 271291 w 271290"/>
                      <a:gd name="connsiteY4" fmla="*/ 117667 h 241968"/>
                      <a:gd name="connsiteX5" fmla="*/ 164992 w 271290"/>
                      <a:gd name="connsiteY5" fmla="*/ 30513 h 241968"/>
                      <a:gd name="connsiteX6" fmla="*/ 80219 w 271290"/>
                      <a:gd name="connsiteY6" fmla="*/ 33 h 241968"/>
                      <a:gd name="connsiteX7" fmla="*/ 48120 w 271290"/>
                      <a:gd name="connsiteY7" fmla="*/ 16797 h 241968"/>
                      <a:gd name="connsiteX8" fmla="*/ 400 w 271290"/>
                      <a:gd name="connsiteY8" fmla="*/ 79662 h 241968"/>
                      <a:gd name="connsiteX9" fmla="*/ 40691 w 271290"/>
                      <a:gd name="connsiteY9" fmla="*/ 150433 h 241968"/>
                      <a:gd name="connsiteX10" fmla="*/ 103270 w 271290"/>
                      <a:gd name="connsiteY10" fmla="*/ 241968 h 241968"/>
                      <a:gd name="connsiteX11" fmla="*/ 156134 w 271290"/>
                      <a:gd name="connsiteY11" fmla="*/ 197867 h 241968"/>
                      <a:gd name="connsiteX12" fmla="*/ 45643 w 271290"/>
                      <a:gd name="connsiteY12" fmla="*/ 60326 h 241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71290" h="241968">
                        <a:moveTo>
                          <a:pt x="45643" y="60326"/>
                        </a:moveTo>
                        <a:cubicBezTo>
                          <a:pt x="54121" y="54516"/>
                          <a:pt x="62598" y="48801"/>
                          <a:pt x="71075" y="42896"/>
                        </a:cubicBezTo>
                        <a:cubicBezTo>
                          <a:pt x="109175" y="86425"/>
                          <a:pt x="145370" y="131574"/>
                          <a:pt x="179565" y="178246"/>
                        </a:cubicBezTo>
                        <a:cubicBezTo>
                          <a:pt x="207568" y="154624"/>
                          <a:pt x="235572" y="130907"/>
                          <a:pt x="263671" y="107475"/>
                        </a:cubicBezTo>
                        <a:cubicBezTo>
                          <a:pt x="266338" y="110809"/>
                          <a:pt x="268910" y="114238"/>
                          <a:pt x="271291" y="117667"/>
                        </a:cubicBezTo>
                        <a:cubicBezTo>
                          <a:pt x="246907" y="81758"/>
                          <a:pt x="204997" y="54802"/>
                          <a:pt x="164992" y="30513"/>
                        </a:cubicBezTo>
                        <a:cubicBezTo>
                          <a:pt x="139655" y="15083"/>
                          <a:pt x="112033" y="-824"/>
                          <a:pt x="80219" y="33"/>
                        </a:cubicBezTo>
                        <a:lnTo>
                          <a:pt x="48120" y="16797"/>
                        </a:lnTo>
                        <a:cubicBezTo>
                          <a:pt x="16973" y="19464"/>
                          <a:pt x="-3124" y="52611"/>
                          <a:pt x="400" y="79662"/>
                        </a:cubicBezTo>
                        <a:cubicBezTo>
                          <a:pt x="3924" y="106713"/>
                          <a:pt x="23450" y="128716"/>
                          <a:pt x="40691" y="150433"/>
                        </a:cubicBezTo>
                        <a:cubicBezTo>
                          <a:pt x="63836" y="179579"/>
                          <a:pt x="84124" y="210441"/>
                          <a:pt x="103270" y="241968"/>
                        </a:cubicBezTo>
                        <a:cubicBezTo>
                          <a:pt x="120986" y="227395"/>
                          <a:pt x="138512" y="212631"/>
                          <a:pt x="156134" y="197867"/>
                        </a:cubicBezTo>
                        <a:cubicBezTo>
                          <a:pt x="121367" y="150338"/>
                          <a:pt x="84505" y="104522"/>
                          <a:pt x="45643" y="60326"/>
                        </a:cubicBezTo>
                        <a:close/>
                      </a:path>
                    </a:pathLst>
                  </a:custGeom>
                  <a:solidFill>
                    <a:srgbClr val="1DB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7" name="任意多边形 129">
                    <a:extLst>
                      <a:ext uri="{FF2B5EF4-FFF2-40B4-BE49-F238E27FC236}">
                        <a16:creationId xmlns:a16="http://schemas.microsoft.com/office/drawing/2014/main" id="{B3E12942-519B-0AFE-811F-C8BB5F918527}"/>
                      </a:ext>
                    </a:extLst>
                  </p:cNvPr>
                  <p:cNvSpPr/>
                  <p:nvPr/>
                </p:nvSpPr>
                <p:spPr>
                  <a:xfrm>
                    <a:off x="4207764" y="3372326"/>
                    <a:ext cx="110013" cy="118776"/>
                  </a:xfrm>
                  <a:custGeom>
                    <a:avLst/>
                    <a:gdLst>
                      <a:gd name="connsiteX0" fmla="*/ 110014 w 110013"/>
                      <a:gd name="connsiteY0" fmla="*/ 51149 h 118776"/>
                      <a:gd name="connsiteX1" fmla="*/ 109252 w 110013"/>
                      <a:gd name="connsiteY1" fmla="*/ 47720 h 118776"/>
                      <a:gd name="connsiteX2" fmla="*/ 105346 w 110013"/>
                      <a:gd name="connsiteY2" fmla="*/ 35623 h 118776"/>
                      <a:gd name="connsiteX3" fmla="*/ 104299 w 110013"/>
                      <a:gd name="connsiteY3" fmla="*/ 33052 h 118776"/>
                      <a:gd name="connsiteX4" fmla="*/ 99727 w 110013"/>
                      <a:gd name="connsiteY4" fmla="*/ 23336 h 118776"/>
                      <a:gd name="connsiteX5" fmla="*/ 98965 w 110013"/>
                      <a:gd name="connsiteY5" fmla="*/ 22003 h 118776"/>
                      <a:gd name="connsiteX6" fmla="*/ 92392 w 110013"/>
                      <a:gd name="connsiteY6" fmla="*/ 11239 h 118776"/>
                      <a:gd name="connsiteX7" fmla="*/ 91726 w 110013"/>
                      <a:gd name="connsiteY7" fmla="*/ 10192 h 118776"/>
                      <a:gd name="connsiteX8" fmla="*/ 84106 w 110013"/>
                      <a:gd name="connsiteY8" fmla="*/ 0 h 118776"/>
                      <a:gd name="connsiteX9" fmla="*/ 0 w 110013"/>
                      <a:gd name="connsiteY9" fmla="*/ 70771 h 118776"/>
                      <a:gd name="connsiteX10" fmla="*/ 34195 w 110013"/>
                      <a:gd name="connsiteY10" fmla="*/ 118777 h 118776"/>
                      <a:gd name="connsiteX11" fmla="*/ 72104 w 110013"/>
                      <a:gd name="connsiteY11" fmla="*/ 85916 h 118776"/>
                      <a:gd name="connsiteX12" fmla="*/ 110014 w 110013"/>
                      <a:gd name="connsiteY12" fmla="*/ 51149 h 118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0013" h="118776">
                        <a:moveTo>
                          <a:pt x="110014" y="51149"/>
                        </a:moveTo>
                        <a:cubicBezTo>
                          <a:pt x="109728" y="50006"/>
                          <a:pt x="109538" y="48863"/>
                          <a:pt x="109252" y="47720"/>
                        </a:cubicBezTo>
                        <a:cubicBezTo>
                          <a:pt x="108204" y="43625"/>
                          <a:pt x="106775" y="39624"/>
                          <a:pt x="105346" y="35623"/>
                        </a:cubicBezTo>
                        <a:cubicBezTo>
                          <a:pt x="104965" y="34766"/>
                          <a:pt x="104584" y="33909"/>
                          <a:pt x="104299" y="33052"/>
                        </a:cubicBezTo>
                        <a:cubicBezTo>
                          <a:pt x="102870" y="29718"/>
                          <a:pt x="101441" y="26479"/>
                          <a:pt x="99727" y="23336"/>
                        </a:cubicBezTo>
                        <a:cubicBezTo>
                          <a:pt x="99441" y="22860"/>
                          <a:pt x="99250" y="22384"/>
                          <a:pt x="98965" y="22003"/>
                        </a:cubicBezTo>
                        <a:cubicBezTo>
                          <a:pt x="96965" y="18288"/>
                          <a:pt x="94774" y="14764"/>
                          <a:pt x="92392" y="11239"/>
                        </a:cubicBezTo>
                        <a:cubicBezTo>
                          <a:pt x="92202" y="10858"/>
                          <a:pt x="91916" y="10573"/>
                          <a:pt x="91726" y="10192"/>
                        </a:cubicBezTo>
                        <a:cubicBezTo>
                          <a:pt x="89344" y="6667"/>
                          <a:pt x="86868" y="3334"/>
                          <a:pt x="84106" y="0"/>
                        </a:cubicBezTo>
                        <a:cubicBezTo>
                          <a:pt x="56007" y="23527"/>
                          <a:pt x="28003" y="47149"/>
                          <a:pt x="0" y="70771"/>
                        </a:cubicBezTo>
                        <a:cubicBezTo>
                          <a:pt x="11621" y="86582"/>
                          <a:pt x="23050" y="102584"/>
                          <a:pt x="34195" y="118777"/>
                        </a:cubicBezTo>
                        <a:cubicBezTo>
                          <a:pt x="46958" y="108013"/>
                          <a:pt x="59626" y="97060"/>
                          <a:pt x="72104" y="85916"/>
                        </a:cubicBezTo>
                        <a:cubicBezTo>
                          <a:pt x="84868" y="74485"/>
                          <a:pt x="97536" y="62960"/>
                          <a:pt x="110014" y="51149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8" name="任意多边形 130">
                    <a:extLst>
                      <a:ext uri="{FF2B5EF4-FFF2-40B4-BE49-F238E27FC236}">
                        <a16:creationId xmlns:a16="http://schemas.microsoft.com/office/drawing/2014/main" id="{B7402F52-9F25-9E9A-D2EF-E13B920D7436}"/>
                      </a:ext>
                    </a:extLst>
                  </p:cNvPr>
                  <p:cNvSpPr/>
                  <p:nvPr/>
                </p:nvSpPr>
                <p:spPr>
                  <a:xfrm>
                    <a:off x="4237577" y="3491293"/>
                    <a:ext cx="4095" cy="3429"/>
                  </a:xfrm>
                  <a:custGeom>
                    <a:avLst/>
                    <a:gdLst>
                      <a:gd name="connsiteX0" fmla="*/ 0 w 4095"/>
                      <a:gd name="connsiteY0" fmla="*/ 3429 h 3429"/>
                      <a:gd name="connsiteX1" fmla="*/ 3429 w 4095"/>
                      <a:gd name="connsiteY1" fmla="*/ 572 h 3429"/>
                      <a:gd name="connsiteX2" fmla="*/ 4096 w 4095"/>
                      <a:gd name="connsiteY2" fmla="*/ 0 h 3429"/>
                      <a:gd name="connsiteX3" fmla="*/ 0 w 409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" h="3429">
                        <a:moveTo>
                          <a:pt x="0" y="3429"/>
                        </a:moveTo>
                        <a:cubicBezTo>
                          <a:pt x="1143" y="2477"/>
                          <a:pt x="2286" y="1524"/>
                          <a:pt x="3429" y="572"/>
                        </a:cubicBezTo>
                        <a:cubicBezTo>
                          <a:pt x="3619" y="381"/>
                          <a:pt x="3810" y="191"/>
                          <a:pt x="4096" y="0"/>
                        </a:cubicBezTo>
                        <a:cubicBezTo>
                          <a:pt x="2667" y="1143"/>
                          <a:pt x="1333" y="2286"/>
                          <a:pt x="0" y="3429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9" name="任意多边形 131">
                    <a:extLst>
                      <a:ext uri="{FF2B5EF4-FFF2-40B4-BE49-F238E27FC236}">
                        <a16:creationId xmlns:a16="http://schemas.microsoft.com/office/drawing/2014/main" id="{43082AF8-27CF-AC72-0189-E7A0EA859525}"/>
                      </a:ext>
                    </a:extLst>
                  </p:cNvPr>
                  <p:cNvSpPr/>
                  <p:nvPr/>
                </p:nvSpPr>
                <p:spPr>
                  <a:xfrm>
                    <a:off x="4131278" y="3462623"/>
                    <a:ext cx="86963" cy="94297"/>
                  </a:xfrm>
                  <a:custGeom>
                    <a:avLst/>
                    <a:gdLst>
                      <a:gd name="connsiteX0" fmla="*/ 52959 w 86963"/>
                      <a:gd name="connsiteY0" fmla="*/ 0 h 94297"/>
                      <a:gd name="connsiteX1" fmla="*/ 95 w 86963"/>
                      <a:gd name="connsiteY1" fmla="*/ 44101 h 94297"/>
                      <a:gd name="connsiteX2" fmla="*/ 0 w 86963"/>
                      <a:gd name="connsiteY2" fmla="*/ 44196 h 94297"/>
                      <a:gd name="connsiteX3" fmla="*/ 29908 w 86963"/>
                      <a:gd name="connsiteY3" fmla="*/ 94297 h 94297"/>
                      <a:gd name="connsiteX4" fmla="*/ 86963 w 86963"/>
                      <a:gd name="connsiteY4" fmla="*/ 48006 h 94297"/>
                      <a:gd name="connsiteX5" fmla="*/ 86963 w 86963"/>
                      <a:gd name="connsiteY5" fmla="*/ 48006 h 94297"/>
                      <a:gd name="connsiteX6" fmla="*/ 52959 w 86963"/>
                      <a:gd name="connsiteY6" fmla="*/ 0 h 94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963" h="94297">
                        <a:moveTo>
                          <a:pt x="52959" y="0"/>
                        </a:moveTo>
                        <a:cubicBezTo>
                          <a:pt x="35338" y="14764"/>
                          <a:pt x="17812" y="29528"/>
                          <a:pt x="95" y="44101"/>
                        </a:cubicBezTo>
                        <a:cubicBezTo>
                          <a:pt x="95" y="44101"/>
                          <a:pt x="0" y="44101"/>
                          <a:pt x="0" y="44196"/>
                        </a:cubicBezTo>
                        <a:cubicBezTo>
                          <a:pt x="10192" y="60770"/>
                          <a:pt x="20098" y="77533"/>
                          <a:pt x="29908" y="94297"/>
                        </a:cubicBezTo>
                        <a:cubicBezTo>
                          <a:pt x="49054" y="79058"/>
                          <a:pt x="68104" y="63627"/>
                          <a:pt x="86963" y="48006"/>
                        </a:cubicBezTo>
                        <a:lnTo>
                          <a:pt x="86963" y="48006"/>
                        </a:lnTo>
                        <a:cubicBezTo>
                          <a:pt x="75914" y="31813"/>
                          <a:pt x="64579" y="15812"/>
                          <a:pt x="52959" y="0"/>
                        </a:cubicBezTo>
                        <a:close/>
                      </a:path>
                    </a:pathLst>
                  </a:custGeom>
                  <a:solidFill>
                    <a:srgbClr val="009E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0" name="任意多边形 132">
                    <a:extLst>
                      <a:ext uri="{FF2B5EF4-FFF2-40B4-BE49-F238E27FC236}">
                        <a16:creationId xmlns:a16="http://schemas.microsoft.com/office/drawing/2014/main" id="{32A83560-BD8A-469C-0285-B429F5CF8BE0}"/>
                      </a:ext>
                    </a:extLst>
                  </p:cNvPr>
                  <p:cNvSpPr/>
                  <p:nvPr/>
                </p:nvSpPr>
                <p:spPr>
                  <a:xfrm>
                    <a:off x="4073747" y="3307651"/>
                    <a:ext cx="168020" cy="203073"/>
                  </a:xfrm>
                  <a:custGeom>
                    <a:avLst/>
                    <a:gdLst>
                      <a:gd name="connsiteX0" fmla="*/ 25432 w 168020"/>
                      <a:gd name="connsiteY0" fmla="*/ 0 h 203073"/>
                      <a:gd name="connsiteX1" fmla="*/ 0 w 168020"/>
                      <a:gd name="connsiteY1" fmla="*/ 17431 h 203073"/>
                      <a:gd name="connsiteX2" fmla="*/ 110490 w 168020"/>
                      <a:gd name="connsiteY2" fmla="*/ 154972 h 203073"/>
                      <a:gd name="connsiteX3" fmla="*/ 144494 w 168020"/>
                      <a:gd name="connsiteY3" fmla="*/ 202978 h 203073"/>
                      <a:gd name="connsiteX4" fmla="*/ 144494 w 168020"/>
                      <a:gd name="connsiteY4" fmla="*/ 202978 h 203073"/>
                      <a:gd name="connsiteX5" fmla="*/ 144590 w 168020"/>
                      <a:gd name="connsiteY5" fmla="*/ 203073 h 203073"/>
                      <a:gd name="connsiteX6" fmla="*/ 163735 w 168020"/>
                      <a:gd name="connsiteY6" fmla="*/ 187071 h 203073"/>
                      <a:gd name="connsiteX7" fmla="*/ 163735 w 168020"/>
                      <a:gd name="connsiteY7" fmla="*/ 187071 h 203073"/>
                      <a:gd name="connsiteX8" fmla="*/ 167735 w 168020"/>
                      <a:gd name="connsiteY8" fmla="*/ 183737 h 203073"/>
                      <a:gd name="connsiteX9" fmla="*/ 168021 w 168020"/>
                      <a:gd name="connsiteY9" fmla="*/ 183452 h 203073"/>
                      <a:gd name="connsiteX10" fmla="*/ 168021 w 168020"/>
                      <a:gd name="connsiteY10" fmla="*/ 183452 h 203073"/>
                      <a:gd name="connsiteX11" fmla="*/ 133826 w 168020"/>
                      <a:gd name="connsiteY11" fmla="*/ 135446 h 203073"/>
                      <a:gd name="connsiteX12" fmla="*/ 25432 w 168020"/>
                      <a:gd name="connsiteY12" fmla="*/ 0 h 203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020" h="203073">
                        <a:moveTo>
                          <a:pt x="25432" y="0"/>
                        </a:moveTo>
                        <a:cubicBezTo>
                          <a:pt x="17050" y="5906"/>
                          <a:pt x="8572" y="11716"/>
                          <a:pt x="0" y="17431"/>
                        </a:cubicBezTo>
                        <a:cubicBezTo>
                          <a:pt x="38862" y="61627"/>
                          <a:pt x="75724" y="107442"/>
                          <a:pt x="110490" y="154972"/>
                        </a:cubicBezTo>
                        <a:cubicBezTo>
                          <a:pt x="122111" y="170783"/>
                          <a:pt x="133445" y="186785"/>
                          <a:pt x="144494" y="202978"/>
                        </a:cubicBezTo>
                        <a:lnTo>
                          <a:pt x="144494" y="202978"/>
                        </a:lnTo>
                        <a:cubicBezTo>
                          <a:pt x="144494" y="202978"/>
                          <a:pt x="144494" y="203073"/>
                          <a:pt x="144590" y="203073"/>
                        </a:cubicBezTo>
                        <a:cubicBezTo>
                          <a:pt x="150971" y="197834"/>
                          <a:pt x="157353" y="192405"/>
                          <a:pt x="163735" y="187071"/>
                        </a:cubicBezTo>
                        <a:cubicBezTo>
                          <a:pt x="163735" y="187071"/>
                          <a:pt x="163735" y="187071"/>
                          <a:pt x="163735" y="187071"/>
                        </a:cubicBezTo>
                        <a:cubicBezTo>
                          <a:pt x="165068" y="185928"/>
                          <a:pt x="166402" y="184785"/>
                          <a:pt x="167735" y="183737"/>
                        </a:cubicBezTo>
                        <a:cubicBezTo>
                          <a:pt x="167830" y="183642"/>
                          <a:pt x="167926" y="183547"/>
                          <a:pt x="168021" y="183452"/>
                        </a:cubicBezTo>
                        <a:cubicBezTo>
                          <a:pt x="168021" y="183452"/>
                          <a:pt x="168021" y="183452"/>
                          <a:pt x="168021" y="183452"/>
                        </a:cubicBezTo>
                        <a:cubicBezTo>
                          <a:pt x="156877" y="167259"/>
                          <a:pt x="145447" y="151257"/>
                          <a:pt x="133826" y="135446"/>
                        </a:cubicBezTo>
                        <a:cubicBezTo>
                          <a:pt x="99727" y="88678"/>
                          <a:pt x="63532" y="43529"/>
                          <a:pt x="25432" y="0"/>
                        </a:cubicBezTo>
                        <a:close/>
                      </a:path>
                    </a:pathLst>
                  </a:custGeom>
                  <a:solidFill>
                    <a:srgbClr val="33D17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011" name="组合 1010">
                <a:extLst>
                  <a:ext uri="{FF2B5EF4-FFF2-40B4-BE49-F238E27FC236}">
                    <a16:creationId xmlns:a16="http://schemas.microsoft.com/office/drawing/2014/main" id="{95FD60E8-3BAC-3E6D-1509-F8E39FFFC7E7}"/>
                  </a:ext>
                </a:extLst>
              </p:cNvPr>
              <p:cNvGrpSpPr/>
              <p:nvPr/>
            </p:nvGrpSpPr>
            <p:grpSpPr>
              <a:xfrm>
                <a:off x="3238514" y="1562034"/>
                <a:ext cx="1840096" cy="1558271"/>
                <a:chOff x="3238514" y="1562034"/>
                <a:chExt cx="1840096" cy="1558271"/>
              </a:xfrm>
            </p:grpSpPr>
            <p:grpSp>
              <p:nvGrpSpPr>
                <p:cNvPr id="1012" name="组合 1011">
                  <a:extLst>
                    <a:ext uri="{FF2B5EF4-FFF2-40B4-BE49-F238E27FC236}">
                      <a16:creationId xmlns:a16="http://schemas.microsoft.com/office/drawing/2014/main" id="{1CCCDE96-F88E-5C54-BEAF-E0A71775FF12}"/>
                    </a:ext>
                  </a:extLst>
                </p:cNvPr>
                <p:cNvGrpSpPr/>
                <p:nvPr/>
              </p:nvGrpSpPr>
              <p:grpSpPr>
                <a:xfrm>
                  <a:off x="3238514" y="1562034"/>
                  <a:ext cx="1750872" cy="1558271"/>
                  <a:chOff x="3238514" y="1562034"/>
                  <a:chExt cx="1750872" cy="1558271"/>
                </a:xfrm>
              </p:grpSpPr>
              <p:sp>
                <p:nvSpPr>
                  <p:cNvPr id="1048" name="任意多边形 135">
                    <a:extLst>
                      <a:ext uri="{FF2B5EF4-FFF2-40B4-BE49-F238E27FC236}">
                        <a16:creationId xmlns:a16="http://schemas.microsoft.com/office/drawing/2014/main" id="{9DC64B2F-B5E9-7ECA-0BF0-6E84DF6DDC4E}"/>
                      </a:ext>
                    </a:extLst>
                  </p:cNvPr>
                  <p:cNvSpPr/>
                  <p:nvPr/>
                </p:nvSpPr>
                <p:spPr>
                  <a:xfrm>
                    <a:off x="3261795" y="1677073"/>
                    <a:ext cx="1727591" cy="1443232"/>
                  </a:xfrm>
                  <a:custGeom>
                    <a:avLst/>
                    <a:gdLst>
                      <a:gd name="connsiteX0" fmla="*/ 1681584 w 1727591"/>
                      <a:gd name="connsiteY0" fmla="*/ 369277 h 1443232"/>
                      <a:gd name="connsiteX1" fmla="*/ 1523660 w 1727591"/>
                      <a:gd name="connsiteY1" fmla="*/ 280695 h 1443232"/>
                      <a:gd name="connsiteX2" fmla="*/ 1490894 w 1727591"/>
                      <a:gd name="connsiteY2" fmla="*/ 260216 h 1443232"/>
                      <a:gd name="connsiteX3" fmla="*/ 1503562 w 1727591"/>
                      <a:gd name="connsiteY3" fmla="*/ 180397 h 1443232"/>
                      <a:gd name="connsiteX4" fmla="*/ 1489465 w 1727591"/>
                      <a:gd name="connsiteY4" fmla="*/ 144773 h 1443232"/>
                      <a:gd name="connsiteX5" fmla="*/ 1382976 w 1727591"/>
                      <a:gd name="connsiteY5" fmla="*/ 28568 h 1443232"/>
                      <a:gd name="connsiteX6" fmla="*/ 1273438 w 1727591"/>
                      <a:gd name="connsiteY6" fmla="*/ 2851 h 1443232"/>
                      <a:gd name="connsiteX7" fmla="*/ 732323 w 1727591"/>
                      <a:gd name="connsiteY7" fmla="*/ 82956 h 1443232"/>
                      <a:gd name="connsiteX8" fmla="*/ 589638 w 1727591"/>
                      <a:gd name="connsiteY8" fmla="*/ 136201 h 1443232"/>
                      <a:gd name="connsiteX9" fmla="*/ 565159 w 1727591"/>
                      <a:gd name="connsiteY9" fmla="*/ 147154 h 1443232"/>
                      <a:gd name="connsiteX10" fmla="*/ 270360 w 1727591"/>
                      <a:gd name="connsiteY10" fmla="*/ 355371 h 1443232"/>
                      <a:gd name="connsiteX11" fmla="*/ 94719 w 1727591"/>
                      <a:gd name="connsiteY11" fmla="*/ 395852 h 1443232"/>
                      <a:gd name="connsiteX12" fmla="*/ 185397 w 1727591"/>
                      <a:gd name="connsiteY12" fmla="*/ 445763 h 1443232"/>
                      <a:gd name="connsiteX13" fmla="*/ 31092 w 1727591"/>
                      <a:gd name="connsiteY13" fmla="*/ 679411 h 1443232"/>
                      <a:gd name="connsiteX14" fmla="*/ 4517 w 1727591"/>
                      <a:gd name="connsiteY14" fmla="*/ 759707 h 1443232"/>
                      <a:gd name="connsiteX15" fmla="*/ 17376 w 1727591"/>
                      <a:gd name="connsiteY15" fmla="*/ 905535 h 1443232"/>
                      <a:gd name="connsiteX16" fmla="*/ 111102 w 1727591"/>
                      <a:gd name="connsiteY16" fmla="*/ 1023550 h 1443232"/>
                      <a:gd name="connsiteX17" fmla="*/ 260454 w 1727591"/>
                      <a:gd name="connsiteY17" fmla="*/ 1101559 h 1443232"/>
                      <a:gd name="connsiteX18" fmla="*/ 363515 w 1727591"/>
                      <a:gd name="connsiteY18" fmla="*/ 1207192 h 1443232"/>
                      <a:gd name="connsiteX19" fmla="*/ 452764 w 1727591"/>
                      <a:gd name="connsiteY19" fmla="*/ 1243863 h 1443232"/>
                      <a:gd name="connsiteX20" fmla="*/ 470195 w 1727591"/>
                      <a:gd name="connsiteY20" fmla="*/ 1258341 h 1443232"/>
                      <a:gd name="connsiteX21" fmla="*/ 463242 w 1727591"/>
                      <a:gd name="connsiteY21" fmla="*/ 1278153 h 1443232"/>
                      <a:gd name="connsiteX22" fmla="*/ 416855 w 1727591"/>
                      <a:gd name="connsiteY22" fmla="*/ 1313300 h 1443232"/>
                      <a:gd name="connsiteX23" fmla="*/ 401615 w 1727591"/>
                      <a:gd name="connsiteY23" fmla="*/ 1321682 h 1443232"/>
                      <a:gd name="connsiteX24" fmla="*/ 429237 w 1727591"/>
                      <a:gd name="connsiteY24" fmla="*/ 1413979 h 1443232"/>
                      <a:gd name="connsiteX25" fmla="*/ 667838 w 1727591"/>
                      <a:gd name="connsiteY25" fmla="*/ 1426933 h 1443232"/>
                      <a:gd name="connsiteX26" fmla="*/ 873864 w 1727591"/>
                      <a:gd name="connsiteY26" fmla="*/ 1299013 h 1443232"/>
                      <a:gd name="connsiteX27" fmla="*/ 1521469 w 1727591"/>
                      <a:gd name="connsiteY27" fmla="*/ 811523 h 1443232"/>
                      <a:gd name="connsiteX28" fmla="*/ 1670916 w 1727591"/>
                      <a:gd name="connsiteY28" fmla="*/ 632929 h 1443232"/>
                      <a:gd name="connsiteX29" fmla="*/ 1724923 w 1727591"/>
                      <a:gd name="connsiteY29" fmla="*/ 521868 h 1443232"/>
                      <a:gd name="connsiteX30" fmla="*/ 1681584 w 1727591"/>
                      <a:gd name="connsiteY30" fmla="*/ 369277 h 1443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727591" h="1443232">
                        <a:moveTo>
                          <a:pt x="1681584" y="369277"/>
                        </a:moveTo>
                        <a:cubicBezTo>
                          <a:pt x="1642246" y="321938"/>
                          <a:pt x="1583763" y="292506"/>
                          <a:pt x="1523660" y="280695"/>
                        </a:cubicBezTo>
                        <a:cubicBezTo>
                          <a:pt x="1510610" y="278123"/>
                          <a:pt x="1498609" y="271075"/>
                          <a:pt x="1490894" y="260216"/>
                        </a:cubicBezTo>
                        <a:cubicBezTo>
                          <a:pt x="1469081" y="229736"/>
                          <a:pt x="1503181" y="208114"/>
                          <a:pt x="1503562" y="180397"/>
                        </a:cubicBezTo>
                        <a:cubicBezTo>
                          <a:pt x="1503753" y="167443"/>
                          <a:pt x="1496418" y="155632"/>
                          <a:pt x="1489465" y="144773"/>
                        </a:cubicBezTo>
                        <a:cubicBezTo>
                          <a:pt x="1460700" y="100101"/>
                          <a:pt x="1429839" y="53619"/>
                          <a:pt x="1382976" y="28568"/>
                        </a:cubicBezTo>
                        <a:cubicBezTo>
                          <a:pt x="1349638" y="10756"/>
                          <a:pt x="1311062" y="5708"/>
                          <a:pt x="1273438" y="2851"/>
                        </a:cubicBezTo>
                        <a:cubicBezTo>
                          <a:pt x="1090368" y="-10580"/>
                          <a:pt x="906344" y="24663"/>
                          <a:pt x="732323" y="82956"/>
                        </a:cubicBezTo>
                        <a:cubicBezTo>
                          <a:pt x="684126" y="99053"/>
                          <a:pt x="636596" y="117055"/>
                          <a:pt x="589638" y="136201"/>
                        </a:cubicBezTo>
                        <a:cubicBezTo>
                          <a:pt x="581352" y="139534"/>
                          <a:pt x="573160" y="143249"/>
                          <a:pt x="565159" y="147154"/>
                        </a:cubicBezTo>
                        <a:cubicBezTo>
                          <a:pt x="456860" y="201066"/>
                          <a:pt x="357419" y="271741"/>
                          <a:pt x="270360" y="355371"/>
                        </a:cubicBezTo>
                        <a:cubicBezTo>
                          <a:pt x="209400" y="348227"/>
                          <a:pt x="145868" y="361848"/>
                          <a:pt x="94719" y="395852"/>
                        </a:cubicBezTo>
                        <a:cubicBezTo>
                          <a:pt x="117770" y="422522"/>
                          <a:pt x="150631" y="440143"/>
                          <a:pt x="185397" y="445763"/>
                        </a:cubicBezTo>
                        <a:cubicBezTo>
                          <a:pt x="124913" y="517201"/>
                          <a:pt x="72812" y="595687"/>
                          <a:pt x="31092" y="679411"/>
                        </a:cubicBezTo>
                        <a:cubicBezTo>
                          <a:pt x="18424" y="704748"/>
                          <a:pt x="9089" y="731799"/>
                          <a:pt x="4517" y="759707"/>
                        </a:cubicBezTo>
                        <a:cubicBezTo>
                          <a:pt x="-3674" y="809237"/>
                          <a:pt x="-1483" y="859053"/>
                          <a:pt x="17376" y="905535"/>
                        </a:cubicBezTo>
                        <a:cubicBezTo>
                          <a:pt x="36521" y="952588"/>
                          <a:pt x="71288" y="991927"/>
                          <a:pt x="111102" y="1023550"/>
                        </a:cubicBezTo>
                        <a:cubicBezTo>
                          <a:pt x="155298" y="1058697"/>
                          <a:pt x="206352" y="1085367"/>
                          <a:pt x="260454" y="1101559"/>
                        </a:cubicBezTo>
                        <a:lnTo>
                          <a:pt x="363515" y="1207192"/>
                        </a:lnTo>
                        <a:cubicBezTo>
                          <a:pt x="393233" y="1219384"/>
                          <a:pt x="423046" y="1231671"/>
                          <a:pt x="452764" y="1243863"/>
                        </a:cubicBezTo>
                        <a:cubicBezTo>
                          <a:pt x="460003" y="1246816"/>
                          <a:pt x="468099" y="1250721"/>
                          <a:pt x="470195" y="1258341"/>
                        </a:cubicBezTo>
                        <a:cubicBezTo>
                          <a:pt x="472100" y="1265389"/>
                          <a:pt x="467814" y="1272438"/>
                          <a:pt x="463242" y="1278153"/>
                        </a:cubicBezTo>
                        <a:cubicBezTo>
                          <a:pt x="450954" y="1293393"/>
                          <a:pt x="434857" y="1305680"/>
                          <a:pt x="416855" y="1313300"/>
                        </a:cubicBezTo>
                        <a:cubicBezTo>
                          <a:pt x="411521" y="1315586"/>
                          <a:pt x="406187" y="1318158"/>
                          <a:pt x="401615" y="1321682"/>
                        </a:cubicBezTo>
                        <a:cubicBezTo>
                          <a:pt x="357609" y="1355305"/>
                          <a:pt x="394280" y="1396834"/>
                          <a:pt x="429237" y="1413979"/>
                        </a:cubicBezTo>
                        <a:cubicBezTo>
                          <a:pt x="502484" y="1449889"/>
                          <a:pt x="589924" y="1450936"/>
                          <a:pt x="667838" y="1426933"/>
                        </a:cubicBezTo>
                        <a:cubicBezTo>
                          <a:pt x="745848" y="1402930"/>
                          <a:pt x="815000" y="1355496"/>
                          <a:pt x="873864" y="1299013"/>
                        </a:cubicBezTo>
                        <a:lnTo>
                          <a:pt x="1521469" y="811523"/>
                        </a:lnTo>
                        <a:cubicBezTo>
                          <a:pt x="1576333" y="756469"/>
                          <a:pt x="1626339" y="696652"/>
                          <a:pt x="1670916" y="632929"/>
                        </a:cubicBezTo>
                        <a:cubicBezTo>
                          <a:pt x="1694729" y="598925"/>
                          <a:pt x="1717398" y="562635"/>
                          <a:pt x="1724923" y="521868"/>
                        </a:cubicBezTo>
                        <a:cubicBezTo>
                          <a:pt x="1734829" y="468147"/>
                          <a:pt x="1716446" y="411283"/>
                          <a:pt x="1681584" y="369277"/>
                        </a:cubicBezTo>
                        <a:close/>
                      </a:path>
                    </a:pathLst>
                  </a:custGeom>
                  <a:solidFill>
                    <a:srgbClr val="A5433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9" name="任意多边形 136">
                    <a:extLst>
                      <a:ext uri="{FF2B5EF4-FFF2-40B4-BE49-F238E27FC236}">
                        <a16:creationId xmlns:a16="http://schemas.microsoft.com/office/drawing/2014/main" id="{885C7524-CEBF-E08F-1758-38289220468C}"/>
                      </a:ext>
                    </a:extLst>
                  </p:cNvPr>
                  <p:cNvSpPr/>
                  <p:nvPr/>
                </p:nvSpPr>
                <p:spPr>
                  <a:xfrm>
                    <a:off x="3637883" y="2786443"/>
                    <a:ext cx="607218" cy="333862"/>
                  </a:xfrm>
                  <a:custGeom>
                    <a:avLst/>
                    <a:gdLst>
                      <a:gd name="connsiteX0" fmla="*/ 297275 w 607218"/>
                      <a:gd name="connsiteY0" fmla="*/ 0 h 333862"/>
                      <a:gd name="connsiteX1" fmla="*/ 0 w 607218"/>
                      <a:gd name="connsiteY1" fmla="*/ 102965 h 333862"/>
                      <a:gd name="connsiteX2" fmla="*/ 76772 w 607218"/>
                      <a:gd name="connsiteY2" fmla="*/ 134493 h 333862"/>
                      <a:gd name="connsiteX3" fmla="*/ 94202 w 607218"/>
                      <a:gd name="connsiteY3" fmla="*/ 148971 h 333862"/>
                      <a:gd name="connsiteX4" fmla="*/ 87249 w 607218"/>
                      <a:gd name="connsiteY4" fmla="*/ 168783 h 333862"/>
                      <a:gd name="connsiteX5" fmla="*/ 40862 w 607218"/>
                      <a:gd name="connsiteY5" fmla="*/ 203930 h 333862"/>
                      <a:gd name="connsiteX6" fmla="*/ 25622 w 607218"/>
                      <a:gd name="connsiteY6" fmla="*/ 212312 h 333862"/>
                      <a:gd name="connsiteX7" fmla="*/ 53245 w 607218"/>
                      <a:gd name="connsiteY7" fmla="*/ 304610 h 333862"/>
                      <a:gd name="connsiteX8" fmla="*/ 291846 w 607218"/>
                      <a:gd name="connsiteY8" fmla="*/ 317564 h 333862"/>
                      <a:gd name="connsiteX9" fmla="*/ 497872 w 607218"/>
                      <a:gd name="connsiteY9" fmla="*/ 189643 h 333862"/>
                      <a:gd name="connsiteX10" fmla="*/ 607219 w 607218"/>
                      <a:gd name="connsiteY10" fmla="*/ 107347 h 333862"/>
                      <a:gd name="connsiteX11" fmla="*/ 297275 w 607218"/>
                      <a:gd name="connsiteY11" fmla="*/ 0 h 333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07218" h="333862">
                        <a:moveTo>
                          <a:pt x="297275" y="0"/>
                        </a:moveTo>
                        <a:cubicBezTo>
                          <a:pt x="199739" y="38576"/>
                          <a:pt x="99822" y="70580"/>
                          <a:pt x="0" y="102965"/>
                        </a:cubicBezTo>
                        <a:cubicBezTo>
                          <a:pt x="25622" y="113443"/>
                          <a:pt x="51245" y="124016"/>
                          <a:pt x="76772" y="134493"/>
                        </a:cubicBezTo>
                        <a:cubicBezTo>
                          <a:pt x="84011" y="137446"/>
                          <a:pt x="92107" y="141351"/>
                          <a:pt x="94202" y="148971"/>
                        </a:cubicBezTo>
                        <a:cubicBezTo>
                          <a:pt x="96107" y="156020"/>
                          <a:pt x="91821" y="163068"/>
                          <a:pt x="87249" y="168783"/>
                        </a:cubicBezTo>
                        <a:cubicBezTo>
                          <a:pt x="74962" y="184023"/>
                          <a:pt x="58865" y="196310"/>
                          <a:pt x="40862" y="203930"/>
                        </a:cubicBezTo>
                        <a:cubicBezTo>
                          <a:pt x="35528" y="206216"/>
                          <a:pt x="30194" y="208788"/>
                          <a:pt x="25622" y="212312"/>
                        </a:cubicBezTo>
                        <a:cubicBezTo>
                          <a:pt x="-18383" y="245936"/>
                          <a:pt x="18288" y="287465"/>
                          <a:pt x="53245" y="304610"/>
                        </a:cubicBezTo>
                        <a:cubicBezTo>
                          <a:pt x="126492" y="340519"/>
                          <a:pt x="213931" y="341567"/>
                          <a:pt x="291846" y="317564"/>
                        </a:cubicBezTo>
                        <a:cubicBezTo>
                          <a:pt x="369856" y="293561"/>
                          <a:pt x="439007" y="246126"/>
                          <a:pt x="497872" y="189643"/>
                        </a:cubicBezTo>
                        <a:lnTo>
                          <a:pt x="607219" y="107347"/>
                        </a:lnTo>
                        <a:cubicBezTo>
                          <a:pt x="504063" y="71152"/>
                          <a:pt x="401193" y="33719"/>
                          <a:pt x="297275" y="0"/>
                        </a:cubicBezTo>
                        <a:close/>
                      </a:path>
                    </a:pathLst>
                  </a:custGeom>
                  <a:solidFill>
                    <a:srgbClr val="77242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050" name="组合 1049">
                    <a:extLst>
                      <a:ext uri="{FF2B5EF4-FFF2-40B4-BE49-F238E27FC236}">
                        <a16:creationId xmlns:a16="http://schemas.microsoft.com/office/drawing/2014/main" id="{A4CCAFEF-C5D0-7DAB-4B3C-B24C96083C60}"/>
                      </a:ext>
                    </a:extLst>
                  </p:cNvPr>
                  <p:cNvGrpSpPr/>
                  <p:nvPr/>
                </p:nvGrpSpPr>
                <p:grpSpPr>
                  <a:xfrm>
                    <a:off x="3238514" y="1562034"/>
                    <a:ext cx="1724593" cy="1403293"/>
                    <a:chOff x="3238514" y="1562034"/>
                    <a:chExt cx="1724593" cy="1403293"/>
                  </a:xfrm>
                  <a:solidFill>
                    <a:srgbClr val="C66C6A"/>
                  </a:solidFill>
                </p:grpSpPr>
                <p:sp>
                  <p:nvSpPr>
                    <p:cNvPr id="1051" name="任意多边形 138">
                      <a:extLst>
                        <a:ext uri="{FF2B5EF4-FFF2-40B4-BE49-F238E27FC236}">
                          <a16:creationId xmlns:a16="http://schemas.microsoft.com/office/drawing/2014/main" id="{1DC97C50-55AC-5D19-A9BB-41875BEFA7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9972" y="1713928"/>
                      <a:ext cx="1205678" cy="323699"/>
                    </a:xfrm>
                    <a:custGeom>
                      <a:avLst/>
                      <a:gdLst>
                        <a:gd name="connsiteX0" fmla="*/ 10104 w 1205678"/>
                        <a:gd name="connsiteY0" fmla="*/ 169831 h 323699"/>
                        <a:gd name="connsiteX1" fmla="*/ 578460 w 1205678"/>
                        <a:gd name="connsiteY1" fmla="*/ 304991 h 323699"/>
                        <a:gd name="connsiteX2" fmla="*/ 862972 w 1205678"/>
                        <a:gd name="connsiteY2" fmla="*/ 323660 h 323699"/>
                        <a:gd name="connsiteX3" fmla="*/ 1105383 w 1205678"/>
                        <a:gd name="connsiteY3" fmla="*/ 252412 h 323699"/>
                        <a:gd name="connsiteX4" fmla="*/ 1203872 w 1205678"/>
                        <a:gd name="connsiteY4" fmla="*/ 14764 h 323699"/>
                        <a:gd name="connsiteX5" fmla="*/ 1189108 w 1205678"/>
                        <a:gd name="connsiteY5" fmla="*/ 0 h 323699"/>
                        <a:gd name="connsiteX6" fmla="*/ 1174344 w 1205678"/>
                        <a:gd name="connsiteY6" fmla="*/ 14764 h 323699"/>
                        <a:gd name="connsiteX7" fmla="*/ 1098335 w 1205678"/>
                        <a:gd name="connsiteY7" fmla="*/ 219170 h 323699"/>
                        <a:gd name="connsiteX8" fmla="*/ 873164 w 1205678"/>
                        <a:gd name="connsiteY8" fmla="*/ 294037 h 323699"/>
                        <a:gd name="connsiteX9" fmla="*/ 600654 w 1205678"/>
                        <a:gd name="connsiteY9" fmla="*/ 278035 h 323699"/>
                        <a:gd name="connsiteX10" fmla="*/ 324905 w 1205678"/>
                        <a:gd name="connsiteY10" fmla="*/ 231172 h 323699"/>
                        <a:gd name="connsiteX11" fmla="*/ 17914 w 1205678"/>
                        <a:gd name="connsiteY11" fmla="*/ 141256 h 323699"/>
                        <a:gd name="connsiteX12" fmla="*/ 10104 w 1205678"/>
                        <a:gd name="connsiteY12" fmla="*/ 169831 h 323699"/>
                        <a:gd name="connsiteX13" fmla="*/ 10104 w 1205678"/>
                        <a:gd name="connsiteY13" fmla="*/ 169831 h 323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05678" h="323699">
                          <a:moveTo>
                            <a:pt x="10104" y="169831"/>
                          </a:moveTo>
                          <a:cubicBezTo>
                            <a:pt x="193841" y="236125"/>
                            <a:pt x="384627" y="281273"/>
                            <a:pt x="578460" y="304991"/>
                          </a:cubicBezTo>
                          <a:cubicBezTo>
                            <a:pt x="672567" y="316516"/>
                            <a:pt x="768103" y="324326"/>
                            <a:pt x="862972" y="323660"/>
                          </a:cubicBezTo>
                          <a:cubicBezTo>
                            <a:pt x="948602" y="323088"/>
                            <a:pt x="1037565" y="308610"/>
                            <a:pt x="1105383" y="252412"/>
                          </a:cubicBezTo>
                          <a:cubicBezTo>
                            <a:pt x="1173678" y="195834"/>
                            <a:pt x="1215016" y="103537"/>
                            <a:pt x="1203872" y="14764"/>
                          </a:cubicBezTo>
                          <a:cubicBezTo>
                            <a:pt x="1202919" y="6858"/>
                            <a:pt x="1197776" y="0"/>
                            <a:pt x="1189108" y="0"/>
                          </a:cubicBezTo>
                          <a:cubicBezTo>
                            <a:pt x="1181869" y="0"/>
                            <a:pt x="1173297" y="6763"/>
                            <a:pt x="1174344" y="14764"/>
                          </a:cubicBezTo>
                          <a:cubicBezTo>
                            <a:pt x="1183869" y="90583"/>
                            <a:pt x="1153008" y="166687"/>
                            <a:pt x="1098335" y="219170"/>
                          </a:cubicBezTo>
                          <a:cubicBezTo>
                            <a:pt x="1038137" y="276987"/>
                            <a:pt x="953650" y="292513"/>
                            <a:pt x="873164" y="294037"/>
                          </a:cubicBezTo>
                          <a:cubicBezTo>
                            <a:pt x="782391" y="295751"/>
                            <a:pt x="690760" y="288322"/>
                            <a:pt x="600654" y="278035"/>
                          </a:cubicBezTo>
                          <a:cubicBezTo>
                            <a:pt x="507975" y="267557"/>
                            <a:pt x="415869" y="251746"/>
                            <a:pt x="324905" y="231172"/>
                          </a:cubicBezTo>
                          <a:cubicBezTo>
                            <a:pt x="220797" y="207645"/>
                            <a:pt x="118308" y="177451"/>
                            <a:pt x="17914" y="141256"/>
                          </a:cubicBezTo>
                          <a:cubicBezTo>
                            <a:pt x="7" y="134874"/>
                            <a:pt x="-7708" y="163354"/>
                            <a:pt x="10104" y="169831"/>
                          </a:cubicBezTo>
                          <a:lnTo>
                            <a:pt x="10104" y="169831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52" name="任意多边形 139">
                      <a:extLst>
                        <a:ext uri="{FF2B5EF4-FFF2-40B4-BE49-F238E27FC236}">
                          <a16:creationId xmlns:a16="http://schemas.microsoft.com/office/drawing/2014/main" id="{9C244269-4D10-FEF2-1BFF-6300192543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8514" y="2225508"/>
                      <a:ext cx="288171" cy="739819"/>
                    </a:xfrm>
                    <a:custGeom>
                      <a:avLst/>
                      <a:gdLst>
                        <a:gd name="connsiteX0" fmla="*/ 3986 w 288171"/>
                        <a:gd name="connsiteY0" fmla="*/ 25630 h 739819"/>
                        <a:gd name="connsiteX1" fmla="*/ 140860 w 288171"/>
                        <a:gd name="connsiteY1" fmla="*/ 115260 h 739819"/>
                        <a:gd name="connsiteX2" fmla="*/ 247636 w 288171"/>
                        <a:gd name="connsiteY2" fmla="*/ 205176 h 739819"/>
                        <a:gd name="connsiteX3" fmla="*/ 223633 w 288171"/>
                        <a:gd name="connsiteY3" fmla="*/ 367387 h 739819"/>
                        <a:gd name="connsiteX4" fmla="*/ 134002 w 288171"/>
                        <a:gd name="connsiteY4" fmla="*/ 533979 h 739819"/>
                        <a:gd name="connsiteX5" fmla="*/ 21226 w 288171"/>
                        <a:gd name="connsiteY5" fmla="*/ 718098 h 739819"/>
                        <a:gd name="connsiteX6" fmla="*/ 46753 w 288171"/>
                        <a:gd name="connsiteY6" fmla="*/ 733052 h 739819"/>
                        <a:gd name="connsiteX7" fmla="*/ 245159 w 288171"/>
                        <a:gd name="connsiteY7" fmla="*/ 390247 h 739819"/>
                        <a:gd name="connsiteX8" fmla="*/ 282307 w 288171"/>
                        <a:gd name="connsiteY8" fmla="*/ 213082 h 739819"/>
                        <a:gd name="connsiteX9" fmla="*/ 183723 w 288171"/>
                        <a:gd name="connsiteY9" fmla="*/ 105164 h 739819"/>
                        <a:gd name="connsiteX10" fmla="*/ 24846 w 288171"/>
                        <a:gd name="connsiteY10" fmla="*/ 4675 h 739819"/>
                        <a:gd name="connsiteX11" fmla="*/ 3986 w 288171"/>
                        <a:gd name="connsiteY11" fmla="*/ 25630 h 739819"/>
                        <a:gd name="connsiteX12" fmla="*/ 3986 w 288171"/>
                        <a:gd name="connsiteY12" fmla="*/ 25630 h 7398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8171" h="739819">
                          <a:moveTo>
                            <a:pt x="3986" y="25630"/>
                          </a:moveTo>
                          <a:cubicBezTo>
                            <a:pt x="41324" y="67159"/>
                            <a:pt x="92283" y="89924"/>
                            <a:pt x="140860" y="115260"/>
                          </a:cubicBezTo>
                          <a:cubicBezTo>
                            <a:pt x="181818" y="136692"/>
                            <a:pt x="226204" y="162219"/>
                            <a:pt x="247636" y="205176"/>
                          </a:cubicBezTo>
                          <a:cubicBezTo>
                            <a:pt x="274020" y="258231"/>
                            <a:pt x="247921" y="318905"/>
                            <a:pt x="223633" y="367387"/>
                          </a:cubicBezTo>
                          <a:cubicBezTo>
                            <a:pt x="195439" y="423775"/>
                            <a:pt x="165244" y="479211"/>
                            <a:pt x="134002" y="533979"/>
                          </a:cubicBezTo>
                          <a:cubicBezTo>
                            <a:pt x="98284" y="596463"/>
                            <a:pt x="60660" y="657900"/>
                            <a:pt x="21226" y="718098"/>
                          </a:cubicBezTo>
                          <a:cubicBezTo>
                            <a:pt x="10844" y="734100"/>
                            <a:pt x="36371" y="748863"/>
                            <a:pt x="46753" y="733052"/>
                          </a:cubicBezTo>
                          <a:cubicBezTo>
                            <a:pt x="118953" y="622467"/>
                            <a:pt x="185342" y="508071"/>
                            <a:pt x="245159" y="390247"/>
                          </a:cubicBezTo>
                          <a:cubicBezTo>
                            <a:pt x="272401" y="336621"/>
                            <a:pt x="300690" y="274137"/>
                            <a:pt x="282307" y="213082"/>
                          </a:cubicBezTo>
                          <a:cubicBezTo>
                            <a:pt x="267543" y="163933"/>
                            <a:pt x="226395" y="130215"/>
                            <a:pt x="183723" y="105164"/>
                          </a:cubicBezTo>
                          <a:cubicBezTo>
                            <a:pt x="129621" y="73350"/>
                            <a:pt x="67899" y="52491"/>
                            <a:pt x="24846" y="4675"/>
                          </a:cubicBezTo>
                          <a:cubicBezTo>
                            <a:pt x="12082" y="-9422"/>
                            <a:pt x="-8777" y="11533"/>
                            <a:pt x="3986" y="25630"/>
                          </a:cubicBezTo>
                          <a:lnTo>
                            <a:pt x="3986" y="25630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53" name="任意多边形 140">
                      <a:extLst>
                        <a:ext uri="{FF2B5EF4-FFF2-40B4-BE49-F238E27FC236}">
                          <a16:creationId xmlns:a16="http://schemas.microsoft.com/office/drawing/2014/main" id="{A6825BC9-4EA9-1633-765F-CD8F3AB12B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2936" y="1562034"/>
                      <a:ext cx="462210" cy="269242"/>
                    </a:xfrm>
                    <a:custGeom>
                      <a:avLst/>
                      <a:gdLst>
                        <a:gd name="connsiteX0" fmla="*/ 10240 w 462210"/>
                        <a:gd name="connsiteY0" fmla="*/ 154085 h 269242"/>
                        <a:gd name="connsiteX1" fmla="*/ 176737 w 462210"/>
                        <a:gd name="connsiteY1" fmla="*/ 209140 h 269242"/>
                        <a:gd name="connsiteX2" fmla="*/ 261796 w 462210"/>
                        <a:gd name="connsiteY2" fmla="*/ 237334 h 269242"/>
                        <a:gd name="connsiteX3" fmla="*/ 341139 w 462210"/>
                        <a:gd name="connsiteY3" fmla="*/ 262861 h 269242"/>
                        <a:gd name="connsiteX4" fmla="*/ 462202 w 462210"/>
                        <a:gd name="connsiteY4" fmla="*/ 213521 h 269242"/>
                        <a:gd name="connsiteX5" fmla="*/ 403528 w 462210"/>
                        <a:gd name="connsiteY5" fmla="*/ 95221 h 269242"/>
                        <a:gd name="connsiteX6" fmla="*/ 281989 w 462210"/>
                        <a:gd name="connsiteY6" fmla="*/ 2352 h 269242"/>
                        <a:gd name="connsiteX7" fmla="*/ 267034 w 462210"/>
                        <a:gd name="connsiteY7" fmla="*/ 27879 h 269242"/>
                        <a:gd name="connsiteX8" fmla="*/ 429531 w 462210"/>
                        <a:gd name="connsiteY8" fmla="*/ 195805 h 269242"/>
                        <a:gd name="connsiteX9" fmla="*/ 431817 w 462210"/>
                        <a:gd name="connsiteY9" fmla="*/ 221808 h 269242"/>
                        <a:gd name="connsiteX10" fmla="*/ 408195 w 462210"/>
                        <a:gd name="connsiteY10" fmla="*/ 238667 h 269242"/>
                        <a:gd name="connsiteX11" fmla="*/ 338472 w 462210"/>
                        <a:gd name="connsiteY11" fmla="*/ 231333 h 269242"/>
                        <a:gd name="connsiteX12" fmla="*/ 188263 w 462210"/>
                        <a:gd name="connsiteY12" fmla="*/ 181898 h 269242"/>
                        <a:gd name="connsiteX13" fmla="*/ 18051 w 462210"/>
                        <a:gd name="connsiteY13" fmla="*/ 125605 h 269242"/>
                        <a:gd name="connsiteX14" fmla="*/ 10240 w 462210"/>
                        <a:gd name="connsiteY14" fmla="*/ 154085 h 269242"/>
                        <a:gd name="connsiteX15" fmla="*/ 10240 w 462210"/>
                        <a:gd name="connsiteY15" fmla="*/ 154085 h 2692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462210" h="269242">
                          <a:moveTo>
                            <a:pt x="10240" y="154085"/>
                          </a:moveTo>
                          <a:cubicBezTo>
                            <a:pt x="65771" y="172468"/>
                            <a:pt x="121207" y="190852"/>
                            <a:pt x="176737" y="209140"/>
                          </a:cubicBezTo>
                          <a:cubicBezTo>
                            <a:pt x="205122" y="218569"/>
                            <a:pt x="233506" y="227904"/>
                            <a:pt x="261796" y="237334"/>
                          </a:cubicBezTo>
                          <a:cubicBezTo>
                            <a:pt x="288085" y="246001"/>
                            <a:pt x="314278" y="255717"/>
                            <a:pt x="341139" y="262861"/>
                          </a:cubicBezTo>
                          <a:cubicBezTo>
                            <a:pt x="384097" y="274291"/>
                            <a:pt x="463154" y="276862"/>
                            <a:pt x="462202" y="213521"/>
                          </a:cubicBezTo>
                          <a:cubicBezTo>
                            <a:pt x="461535" y="169516"/>
                            <a:pt x="432484" y="126177"/>
                            <a:pt x="403528" y="95221"/>
                          </a:cubicBezTo>
                          <a:cubicBezTo>
                            <a:pt x="368571" y="57883"/>
                            <a:pt x="325042" y="29498"/>
                            <a:pt x="281989" y="2352"/>
                          </a:cubicBezTo>
                          <a:cubicBezTo>
                            <a:pt x="265891" y="-7840"/>
                            <a:pt x="251032" y="17782"/>
                            <a:pt x="267034" y="27879"/>
                          </a:cubicBezTo>
                          <a:cubicBezTo>
                            <a:pt x="331900" y="68646"/>
                            <a:pt x="408004" y="117223"/>
                            <a:pt x="429531" y="195805"/>
                          </a:cubicBezTo>
                          <a:cubicBezTo>
                            <a:pt x="431817" y="203996"/>
                            <a:pt x="434008" y="213331"/>
                            <a:pt x="431817" y="221808"/>
                          </a:cubicBezTo>
                          <a:cubicBezTo>
                            <a:pt x="428959" y="232762"/>
                            <a:pt x="418101" y="236476"/>
                            <a:pt x="408195" y="238667"/>
                          </a:cubicBezTo>
                          <a:cubicBezTo>
                            <a:pt x="384954" y="243811"/>
                            <a:pt x="360760" y="238000"/>
                            <a:pt x="338472" y="231333"/>
                          </a:cubicBezTo>
                          <a:cubicBezTo>
                            <a:pt x="287989" y="216283"/>
                            <a:pt x="238269" y="198376"/>
                            <a:pt x="188263" y="181898"/>
                          </a:cubicBezTo>
                          <a:cubicBezTo>
                            <a:pt x="131494" y="163134"/>
                            <a:pt x="74820" y="144370"/>
                            <a:pt x="18051" y="125605"/>
                          </a:cubicBezTo>
                          <a:cubicBezTo>
                            <a:pt x="-47" y="119605"/>
                            <a:pt x="-7762" y="148180"/>
                            <a:pt x="10240" y="154085"/>
                          </a:cubicBezTo>
                          <a:lnTo>
                            <a:pt x="10240" y="154085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54" name="任意多边形 141">
                      <a:extLst>
                        <a:ext uri="{FF2B5EF4-FFF2-40B4-BE49-F238E27FC236}">
                          <a16:creationId xmlns:a16="http://schemas.microsoft.com/office/drawing/2014/main" id="{94CCC984-2EA8-9E30-CEA3-57A2C19B94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7444" y="1986982"/>
                      <a:ext cx="610963" cy="276427"/>
                    </a:xfrm>
                    <a:custGeom>
                      <a:avLst/>
                      <a:gdLst>
                        <a:gd name="connsiteX0" fmla="*/ 585130 w 610963"/>
                        <a:gd name="connsiteY0" fmla="*/ 3647 h 276427"/>
                        <a:gd name="connsiteX1" fmla="*/ 145075 w 610963"/>
                        <a:gd name="connsiteY1" fmla="*/ 211007 h 276427"/>
                        <a:gd name="connsiteX2" fmla="*/ 10487 w 610963"/>
                        <a:gd name="connsiteY2" fmla="*/ 247392 h 276427"/>
                        <a:gd name="connsiteX3" fmla="*/ 18297 w 610963"/>
                        <a:gd name="connsiteY3" fmla="*/ 275872 h 276427"/>
                        <a:gd name="connsiteX4" fmla="*/ 490166 w 610963"/>
                        <a:gd name="connsiteY4" fmla="*/ 105374 h 276427"/>
                        <a:gd name="connsiteX5" fmla="*/ 605990 w 610963"/>
                        <a:gd name="connsiteY5" fmla="*/ 24507 h 276427"/>
                        <a:gd name="connsiteX6" fmla="*/ 585130 w 610963"/>
                        <a:gd name="connsiteY6" fmla="*/ 3647 h 276427"/>
                        <a:gd name="connsiteX7" fmla="*/ 585130 w 610963"/>
                        <a:gd name="connsiteY7" fmla="*/ 3647 h 2764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0963" h="276427">
                          <a:moveTo>
                            <a:pt x="585130" y="3647"/>
                          </a:moveTo>
                          <a:cubicBezTo>
                            <a:pt x="458638" y="108899"/>
                            <a:pt x="301285" y="166239"/>
                            <a:pt x="145075" y="211007"/>
                          </a:cubicBezTo>
                          <a:cubicBezTo>
                            <a:pt x="100403" y="223770"/>
                            <a:pt x="55445" y="235676"/>
                            <a:pt x="10487" y="247392"/>
                          </a:cubicBezTo>
                          <a:cubicBezTo>
                            <a:pt x="-7896" y="252250"/>
                            <a:pt x="-86" y="280730"/>
                            <a:pt x="18297" y="275872"/>
                          </a:cubicBezTo>
                          <a:cubicBezTo>
                            <a:pt x="179841" y="233581"/>
                            <a:pt x="344529" y="189766"/>
                            <a:pt x="490166" y="105374"/>
                          </a:cubicBezTo>
                          <a:cubicBezTo>
                            <a:pt x="530933" y="81657"/>
                            <a:pt x="569795" y="54701"/>
                            <a:pt x="605990" y="24507"/>
                          </a:cubicBezTo>
                          <a:cubicBezTo>
                            <a:pt x="620658" y="12410"/>
                            <a:pt x="599608" y="-8449"/>
                            <a:pt x="585130" y="3647"/>
                          </a:cubicBezTo>
                          <a:lnTo>
                            <a:pt x="585130" y="3647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55" name="任意多边形 142">
                      <a:extLst>
                        <a:ext uri="{FF2B5EF4-FFF2-40B4-BE49-F238E27FC236}">
                          <a16:creationId xmlns:a16="http://schemas.microsoft.com/office/drawing/2014/main" id="{C017BFB7-D6C0-15C7-4542-209EF5F983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2574" y="1956622"/>
                      <a:ext cx="370533" cy="347371"/>
                    </a:xfrm>
                    <a:custGeom>
                      <a:avLst/>
                      <a:gdLst>
                        <a:gd name="connsiteX0" fmla="*/ 343090 w 370533"/>
                        <a:gd name="connsiteY0" fmla="*/ 7337 h 347371"/>
                        <a:gd name="connsiteX1" fmla="*/ 108109 w 370533"/>
                        <a:gd name="connsiteY1" fmla="*/ 287658 h 347371"/>
                        <a:gd name="connsiteX2" fmla="*/ 14764 w 370533"/>
                        <a:gd name="connsiteY2" fmla="*/ 317757 h 347371"/>
                        <a:gd name="connsiteX3" fmla="*/ 0 w 370533"/>
                        <a:gd name="connsiteY3" fmla="*/ 332521 h 347371"/>
                        <a:gd name="connsiteX4" fmla="*/ 14764 w 370533"/>
                        <a:gd name="connsiteY4" fmla="*/ 347284 h 347371"/>
                        <a:gd name="connsiteX5" fmla="*/ 311467 w 370533"/>
                        <a:gd name="connsiteY5" fmla="*/ 122304 h 347371"/>
                        <a:gd name="connsiteX6" fmla="*/ 368617 w 370533"/>
                        <a:gd name="connsiteY6" fmla="*/ 22291 h 347371"/>
                        <a:gd name="connsiteX7" fmla="*/ 343090 w 370533"/>
                        <a:gd name="connsiteY7" fmla="*/ 7337 h 347371"/>
                        <a:gd name="connsiteX8" fmla="*/ 343090 w 370533"/>
                        <a:gd name="connsiteY8" fmla="*/ 7337 h 3473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70533" h="347371">
                          <a:moveTo>
                            <a:pt x="343090" y="7337"/>
                          </a:moveTo>
                          <a:cubicBezTo>
                            <a:pt x="284321" y="114874"/>
                            <a:pt x="220789" y="228603"/>
                            <a:pt x="108109" y="287658"/>
                          </a:cubicBezTo>
                          <a:cubicBezTo>
                            <a:pt x="79058" y="302898"/>
                            <a:pt x="47339" y="313661"/>
                            <a:pt x="14764" y="317757"/>
                          </a:cubicBezTo>
                          <a:cubicBezTo>
                            <a:pt x="6858" y="318709"/>
                            <a:pt x="0" y="323853"/>
                            <a:pt x="0" y="332521"/>
                          </a:cubicBezTo>
                          <a:cubicBezTo>
                            <a:pt x="0" y="339760"/>
                            <a:pt x="6763" y="348332"/>
                            <a:pt x="14764" y="347284"/>
                          </a:cubicBezTo>
                          <a:cubicBezTo>
                            <a:pt x="147638" y="330520"/>
                            <a:pt x="244030" y="230889"/>
                            <a:pt x="311467" y="122304"/>
                          </a:cubicBezTo>
                          <a:cubicBezTo>
                            <a:pt x="331756" y="89633"/>
                            <a:pt x="350139" y="55915"/>
                            <a:pt x="368617" y="22291"/>
                          </a:cubicBezTo>
                          <a:cubicBezTo>
                            <a:pt x="377666" y="5527"/>
                            <a:pt x="352234" y="-9427"/>
                            <a:pt x="343090" y="7337"/>
                          </a:cubicBezTo>
                          <a:lnTo>
                            <a:pt x="343090" y="7337"/>
                          </a:lnTo>
                          <a:close/>
                        </a:path>
                      </a:pathLst>
                    </a:custGeom>
                    <a:solidFill>
                      <a:srgbClr val="C66C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1013" name="组合 1012">
                  <a:extLst>
                    <a:ext uri="{FF2B5EF4-FFF2-40B4-BE49-F238E27FC236}">
                      <a16:creationId xmlns:a16="http://schemas.microsoft.com/office/drawing/2014/main" id="{FEB08FC0-314D-DEFE-6289-49DB0ECEB3FB}"/>
                    </a:ext>
                  </a:extLst>
                </p:cNvPr>
                <p:cNvGrpSpPr/>
                <p:nvPr/>
              </p:nvGrpSpPr>
              <p:grpSpPr>
                <a:xfrm>
                  <a:off x="4818125" y="2439444"/>
                  <a:ext cx="260485" cy="304782"/>
                  <a:chOff x="4818125" y="2439444"/>
                  <a:chExt cx="260485" cy="304782"/>
                </a:xfrm>
              </p:grpSpPr>
              <p:sp>
                <p:nvSpPr>
                  <p:cNvPr id="1045" name="任意多边形 144">
                    <a:extLst>
                      <a:ext uri="{FF2B5EF4-FFF2-40B4-BE49-F238E27FC236}">
                        <a16:creationId xmlns:a16="http://schemas.microsoft.com/office/drawing/2014/main" id="{F80162A2-EF6D-A88E-7953-B08C708D49D3}"/>
                      </a:ext>
                    </a:extLst>
                  </p:cNvPr>
                  <p:cNvSpPr/>
                  <p:nvPr/>
                </p:nvSpPr>
                <p:spPr>
                  <a:xfrm>
                    <a:off x="4818125" y="2439444"/>
                    <a:ext cx="260485" cy="304782"/>
                  </a:xfrm>
                  <a:custGeom>
                    <a:avLst/>
                    <a:gdLst>
                      <a:gd name="connsiteX0" fmla="*/ 0 w 260485"/>
                      <a:gd name="connsiteY0" fmla="*/ 92205 h 304782"/>
                      <a:gd name="connsiteX1" fmla="*/ 157353 w 260485"/>
                      <a:gd name="connsiteY1" fmla="*/ 1908 h 304782"/>
                      <a:gd name="connsiteX2" fmla="*/ 237839 w 260485"/>
                      <a:gd name="connsiteY2" fmla="*/ 202981 h 304782"/>
                      <a:gd name="connsiteX3" fmla="*/ 43815 w 260485"/>
                      <a:gd name="connsiteY3" fmla="*/ 298707 h 304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485" h="304782">
                        <a:moveTo>
                          <a:pt x="0" y="92205"/>
                        </a:moveTo>
                        <a:cubicBezTo>
                          <a:pt x="0" y="92205"/>
                          <a:pt x="33242" y="-15523"/>
                          <a:pt x="157353" y="1908"/>
                        </a:cubicBezTo>
                        <a:cubicBezTo>
                          <a:pt x="281559" y="19434"/>
                          <a:pt x="272796" y="126114"/>
                          <a:pt x="237839" y="202981"/>
                        </a:cubicBezTo>
                        <a:cubicBezTo>
                          <a:pt x="202883" y="279943"/>
                          <a:pt x="171545" y="321091"/>
                          <a:pt x="43815" y="298707"/>
                        </a:cubicBezTo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6" name="任意多边形 145">
                    <a:extLst>
                      <a:ext uri="{FF2B5EF4-FFF2-40B4-BE49-F238E27FC236}">
                        <a16:creationId xmlns:a16="http://schemas.microsoft.com/office/drawing/2014/main" id="{47722C43-D139-1559-9028-DAA6273EEF95}"/>
                      </a:ext>
                    </a:extLst>
                  </p:cNvPr>
                  <p:cNvSpPr/>
                  <p:nvPr/>
                </p:nvSpPr>
                <p:spPr>
                  <a:xfrm>
                    <a:off x="4818221" y="2448306"/>
                    <a:ext cx="100254" cy="295275"/>
                  </a:xfrm>
                  <a:custGeom>
                    <a:avLst/>
                    <a:gdLst>
                      <a:gd name="connsiteX0" fmla="*/ 100013 w 100254"/>
                      <a:gd name="connsiteY0" fmla="*/ 145447 h 295275"/>
                      <a:gd name="connsiteX1" fmla="*/ 80486 w 100254"/>
                      <a:gd name="connsiteY1" fmla="*/ 0 h 295275"/>
                      <a:gd name="connsiteX2" fmla="*/ 0 w 100254"/>
                      <a:gd name="connsiteY2" fmla="*/ 83439 h 295275"/>
                      <a:gd name="connsiteX3" fmla="*/ 43815 w 100254"/>
                      <a:gd name="connsiteY3" fmla="*/ 290036 h 295275"/>
                      <a:gd name="connsiteX4" fmla="*/ 85153 w 100254"/>
                      <a:gd name="connsiteY4" fmla="*/ 295275 h 295275"/>
                      <a:gd name="connsiteX5" fmla="*/ 100013 w 100254"/>
                      <a:gd name="connsiteY5" fmla="*/ 145447 h 29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0254" h="295275">
                        <a:moveTo>
                          <a:pt x="100013" y="145447"/>
                        </a:moveTo>
                        <a:cubicBezTo>
                          <a:pt x="98869" y="96583"/>
                          <a:pt x="93345" y="47244"/>
                          <a:pt x="80486" y="0"/>
                        </a:cubicBezTo>
                        <a:cubicBezTo>
                          <a:pt x="18764" y="22860"/>
                          <a:pt x="0" y="83439"/>
                          <a:pt x="0" y="83439"/>
                        </a:cubicBezTo>
                        <a:lnTo>
                          <a:pt x="43815" y="290036"/>
                        </a:lnTo>
                        <a:cubicBezTo>
                          <a:pt x="58864" y="292703"/>
                          <a:pt x="72580" y="294323"/>
                          <a:pt x="85153" y="295275"/>
                        </a:cubicBezTo>
                        <a:cubicBezTo>
                          <a:pt x="99155" y="247079"/>
                          <a:pt x="101060" y="194405"/>
                          <a:pt x="100013" y="145447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7" name="任意多边形 146">
                    <a:extLst>
                      <a:ext uri="{FF2B5EF4-FFF2-40B4-BE49-F238E27FC236}">
                        <a16:creationId xmlns:a16="http://schemas.microsoft.com/office/drawing/2014/main" id="{BB4E405F-D646-9C53-6EEE-A2DA8C5E1697}"/>
                      </a:ext>
                    </a:extLst>
                  </p:cNvPr>
                  <p:cNvSpPr/>
                  <p:nvPr/>
                </p:nvSpPr>
                <p:spPr>
                  <a:xfrm>
                    <a:off x="4858428" y="2491320"/>
                    <a:ext cx="203785" cy="146802"/>
                  </a:xfrm>
                  <a:custGeom>
                    <a:avLst/>
                    <a:gdLst>
                      <a:gd name="connsiteX0" fmla="*/ 199347 w 203785"/>
                      <a:gd name="connsiteY0" fmla="*/ 31566 h 146802"/>
                      <a:gd name="connsiteX1" fmla="*/ 78665 w 203785"/>
                      <a:gd name="connsiteY1" fmla="*/ 11087 h 146802"/>
                      <a:gd name="connsiteX2" fmla="*/ 369 w 203785"/>
                      <a:gd name="connsiteY2" fmla="*/ 127292 h 146802"/>
                      <a:gd name="connsiteX3" fmla="*/ 23134 w 203785"/>
                      <a:gd name="connsiteY3" fmla="*/ 144818 h 146802"/>
                      <a:gd name="connsiteX4" fmla="*/ 103811 w 203785"/>
                      <a:gd name="connsiteY4" fmla="*/ 119387 h 146802"/>
                      <a:gd name="connsiteX5" fmla="*/ 119337 w 203785"/>
                      <a:gd name="connsiteY5" fmla="*/ 103861 h 146802"/>
                      <a:gd name="connsiteX6" fmla="*/ 103811 w 203785"/>
                      <a:gd name="connsiteY6" fmla="*/ 88335 h 146802"/>
                      <a:gd name="connsiteX7" fmla="*/ 39517 w 203785"/>
                      <a:gd name="connsiteY7" fmla="*/ 103670 h 146802"/>
                      <a:gd name="connsiteX8" fmla="*/ 90190 w 203785"/>
                      <a:gd name="connsiteY8" fmla="*/ 39948 h 146802"/>
                      <a:gd name="connsiteX9" fmla="*/ 177439 w 203785"/>
                      <a:gd name="connsiteY9" fmla="*/ 53474 h 146802"/>
                      <a:gd name="connsiteX10" fmla="*/ 199347 w 203785"/>
                      <a:gd name="connsiteY10" fmla="*/ 53474 h 146802"/>
                      <a:gd name="connsiteX11" fmla="*/ 199347 w 203785"/>
                      <a:gd name="connsiteY11" fmla="*/ 31566 h 146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03785" h="146802">
                        <a:moveTo>
                          <a:pt x="199347" y="31566"/>
                        </a:moveTo>
                        <a:cubicBezTo>
                          <a:pt x="170676" y="-4057"/>
                          <a:pt x="117813" y="-7486"/>
                          <a:pt x="78665" y="11087"/>
                        </a:cubicBezTo>
                        <a:cubicBezTo>
                          <a:pt x="34373" y="32138"/>
                          <a:pt x="9894" y="81382"/>
                          <a:pt x="369" y="127292"/>
                        </a:cubicBezTo>
                        <a:cubicBezTo>
                          <a:pt x="-2393" y="140627"/>
                          <a:pt x="10847" y="151391"/>
                          <a:pt x="23134" y="144818"/>
                        </a:cubicBezTo>
                        <a:cubicBezTo>
                          <a:pt x="48185" y="131579"/>
                          <a:pt x="75617" y="122720"/>
                          <a:pt x="103811" y="119387"/>
                        </a:cubicBezTo>
                        <a:cubicBezTo>
                          <a:pt x="112098" y="118434"/>
                          <a:pt x="119337" y="112910"/>
                          <a:pt x="119337" y="103861"/>
                        </a:cubicBezTo>
                        <a:cubicBezTo>
                          <a:pt x="119337" y="96241"/>
                          <a:pt x="112193" y="87383"/>
                          <a:pt x="103811" y="88335"/>
                        </a:cubicBezTo>
                        <a:cubicBezTo>
                          <a:pt x="81618" y="90907"/>
                          <a:pt x="60186" y="96050"/>
                          <a:pt x="39517" y="103670"/>
                        </a:cubicBezTo>
                        <a:cubicBezTo>
                          <a:pt x="49423" y="77477"/>
                          <a:pt x="65235" y="53474"/>
                          <a:pt x="90190" y="39948"/>
                        </a:cubicBezTo>
                        <a:cubicBezTo>
                          <a:pt x="118384" y="24708"/>
                          <a:pt x="156675" y="27661"/>
                          <a:pt x="177439" y="53474"/>
                        </a:cubicBezTo>
                        <a:cubicBezTo>
                          <a:pt x="182678" y="60046"/>
                          <a:pt x="193917" y="58903"/>
                          <a:pt x="199347" y="53474"/>
                        </a:cubicBezTo>
                        <a:cubicBezTo>
                          <a:pt x="205824" y="47092"/>
                          <a:pt x="204681" y="38138"/>
                          <a:pt x="199347" y="31566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014" name="组合 1013">
                  <a:extLst>
                    <a:ext uri="{FF2B5EF4-FFF2-40B4-BE49-F238E27FC236}">
                      <a16:creationId xmlns:a16="http://schemas.microsoft.com/office/drawing/2014/main" id="{694090BF-BF7A-9C26-A0D1-A1B09C6E5079}"/>
                    </a:ext>
                  </a:extLst>
                </p:cNvPr>
                <p:cNvGrpSpPr/>
                <p:nvPr/>
              </p:nvGrpSpPr>
              <p:grpSpPr>
                <a:xfrm>
                  <a:off x="3445430" y="2612339"/>
                  <a:ext cx="386381" cy="355389"/>
                  <a:chOff x="3445430" y="2612339"/>
                  <a:chExt cx="386381" cy="355389"/>
                </a:xfrm>
              </p:grpSpPr>
              <p:sp>
                <p:nvSpPr>
                  <p:cNvPr id="1042" name="任意多边形 148">
                    <a:extLst>
                      <a:ext uri="{FF2B5EF4-FFF2-40B4-BE49-F238E27FC236}">
                        <a16:creationId xmlns:a16="http://schemas.microsoft.com/office/drawing/2014/main" id="{6655F792-F947-2468-CA26-DBCB24AED8FD}"/>
                      </a:ext>
                    </a:extLst>
                  </p:cNvPr>
                  <p:cNvSpPr/>
                  <p:nvPr/>
                </p:nvSpPr>
                <p:spPr>
                  <a:xfrm>
                    <a:off x="3445430" y="2612339"/>
                    <a:ext cx="386381" cy="355389"/>
                  </a:xfrm>
                  <a:custGeom>
                    <a:avLst/>
                    <a:gdLst>
                      <a:gd name="connsiteX0" fmla="*/ 386382 w 386381"/>
                      <a:gd name="connsiteY0" fmla="*/ 250495 h 355389"/>
                      <a:gd name="connsiteX1" fmla="*/ 89107 w 386381"/>
                      <a:gd name="connsiteY1" fmla="*/ 353650 h 355389"/>
                      <a:gd name="connsiteX2" fmla="*/ 71581 w 386381"/>
                      <a:gd name="connsiteY2" fmla="*/ 54565 h 355389"/>
                      <a:gd name="connsiteX3" fmla="*/ 311134 w 386381"/>
                      <a:gd name="connsiteY3" fmla="*/ 28372 h 355389"/>
                      <a:gd name="connsiteX4" fmla="*/ 386382 w 386381"/>
                      <a:gd name="connsiteY4" fmla="*/ 250495 h 355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6381" h="355389">
                        <a:moveTo>
                          <a:pt x="386382" y="250495"/>
                        </a:moveTo>
                        <a:cubicBezTo>
                          <a:pt x="386382" y="250495"/>
                          <a:pt x="188738" y="371176"/>
                          <a:pt x="89107" y="353650"/>
                        </a:cubicBezTo>
                        <a:cubicBezTo>
                          <a:pt x="-10620" y="336124"/>
                          <a:pt x="-40338" y="159531"/>
                          <a:pt x="71581" y="54565"/>
                        </a:cubicBezTo>
                        <a:cubicBezTo>
                          <a:pt x="183499" y="-50400"/>
                          <a:pt x="311134" y="28372"/>
                          <a:pt x="311134" y="28372"/>
                        </a:cubicBezTo>
                        <a:lnTo>
                          <a:pt x="386382" y="250495"/>
                        </a:ln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3" name="任意多边形 149">
                    <a:extLst>
                      <a:ext uri="{FF2B5EF4-FFF2-40B4-BE49-F238E27FC236}">
                        <a16:creationId xmlns:a16="http://schemas.microsoft.com/office/drawing/2014/main" id="{5D7C0D64-47DC-21FA-1452-EE39274C9581}"/>
                      </a:ext>
                    </a:extLst>
                  </p:cNvPr>
                  <p:cNvSpPr/>
                  <p:nvPr/>
                </p:nvSpPr>
                <p:spPr>
                  <a:xfrm>
                    <a:off x="3445439" y="2614326"/>
                    <a:ext cx="177298" cy="320516"/>
                  </a:xfrm>
                  <a:custGeom>
                    <a:avLst/>
                    <a:gdLst>
                      <a:gd name="connsiteX0" fmla="*/ 177299 w 177298"/>
                      <a:gd name="connsiteY0" fmla="*/ 0 h 320516"/>
                      <a:gd name="connsiteX1" fmla="*/ 71571 w 177298"/>
                      <a:gd name="connsiteY1" fmla="*/ 52673 h 320516"/>
                      <a:gd name="connsiteX2" fmla="*/ 35091 w 177298"/>
                      <a:gd name="connsiteY2" fmla="*/ 320516 h 320516"/>
                      <a:gd name="connsiteX3" fmla="*/ 177299 w 177298"/>
                      <a:gd name="connsiteY3" fmla="*/ 0 h 320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7298" h="320516">
                        <a:moveTo>
                          <a:pt x="177299" y="0"/>
                        </a:moveTo>
                        <a:cubicBezTo>
                          <a:pt x="143485" y="4858"/>
                          <a:pt x="106814" y="19717"/>
                          <a:pt x="71571" y="52673"/>
                        </a:cubicBezTo>
                        <a:cubicBezTo>
                          <a:pt x="-16249" y="134969"/>
                          <a:pt x="-16821" y="261366"/>
                          <a:pt x="35091" y="320516"/>
                        </a:cubicBezTo>
                        <a:cubicBezTo>
                          <a:pt x="37377" y="198025"/>
                          <a:pt x="89574" y="87344"/>
                          <a:pt x="177299" y="0"/>
                        </a:cubicBezTo>
                        <a:close/>
                      </a:path>
                    </a:pathLst>
                  </a:custGeom>
                  <a:solidFill>
                    <a:srgbClr val="FDD9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4" name="任意多边形 150">
                    <a:extLst>
                      <a:ext uri="{FF2B5EF4-FFF2-40B4-BE49-F238E27FC236}">
                        <a16:creationId xmlns:a16="http://schemas.microsoft.com/office/drawing/2014/main" id="{F66CD1B2-FD87-93AE-264B-06771A9F7FFF}"/>
                      </a:ext>
                    </a:extLst>
                  </p:cNvPr>
                  <p:cNvSpPr/>
                  <p:nvPr/>
                </p:nvSpPr>
                <p:spPr>
                  <a:xfrm>
                    <a:off x="3495944" y="2707896"/>
                    <a:ext cx="267684" cy="130139"/>
                  </a:xfrm>
                  <a:custGeom>
                    <a:avLst/>
                    <a:gdLst>
                      <a:gd name="connsiteX0" fmla="*/ 260144 w 267684"/>
                      <a:gd name="connsiteY0" fmla="*/ 33685 h 130139"/>
                      <a:gd name="connsiteX1" fmla="*/ 106887 w 267684"/>
                      <a:gd name="connsiteY1" fmla="*/ 8253 h 130139"/>
                      <a:gd name="connsiteX2" fmla="*/ 1064 w 267684"/>
                      <a:gd name="connsiteY2" fmla="*/ 111409 h 130139"/>
                      <a:gd name="connsiteX3" fmla="*/ 30973 w 267684"/>
                      <a:gd name="connsiteY3" fmla="*/ 119695 h 130139"/>
                      <a:gd name="connsiteX4" fmla="*/ 117936 w 267684"/>
                      <a:gd name="connsiteY4" fmla="*/ 37304 h 130139"/>
                      <a:gd name="connsiteX5" fmla="*/ 212424 w 267684"/>
                      <a:gd name="connsiteY5" fmla="*/ 42352 h 130139"/>
                      <a:gd name="connsiteX6" fmla="*/ 177753 w 267684"/>
                      <a:gd name="connsiteY6" fmla="*/ 53306 h 130139"/>
                      <a:gd name="connsiteX7" fmla="*/ 151083 w 267684"/>
                      <a:gd name="connsiteY7" fmla="*/ 107408 h 130139"/>
                      <a:gd name="connsiteX8" fmla="*/ 180992 w 267684"/>
                      <a:gd name="connsiteY8" fmla="*/ 99121 h 130139"/>
                      <a:gd name="connsiteX9" fmla="*/ 207852 w 267684"/>
                      <a:gd name="connsiteY9" fmla="*/ 74452 h 130139"/>
                      <a:gd name="connsiteX10" fmla="*/ 260049 w 267684"/>
                      <a:gd name="connsiteY10" fmla="*/ 60545 h 130139"/>
                      <a:gd name="connsiteX11" fmla="*/ 260144 w 267684"/>
                      <a:gd name="connsiteY11" fmla="*/ 33685 h 1301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67684" h="130139">
                        <a:moveTo>
                          <a:pt x="260144" y="33685"/>
                        </a:moveTo>
                        <a:cubicBezTo>
                          <a:pt x="217282" y="1395"/>
                          <a:pt x="157941" y="-8987"/>
                          <a:pt x="106887" y="8253"/>
                        </a:cubicBezTo>
                        <a:cubicBezTo>
                          <a:pt x="57738" y="24826"/>
                          <a:pt x="19257" y="63117"/>
                          <a:pt x="1064" y="111409"/>
                        </a:cubicBezTo>
                        <a:cubicBezTo>
                          <a:pt x="-5984" y="130078"/>
                          <a:pt x="24020" y="138174"/>
                          <a:pt x="30973" y="119695"/>
                        </a:cubicBezTo>
                        <a:cubicBezTo>
                          <a:pt x="45546" y="81119"/>
                          <a:pt x="78598" y="49591"/>
                          <a:pt x="117936" y="37304"/>
                        </a:cubicBezTo>
                        <a:cubicBezTo>
                          <a:pt x="149369" y="27493"/>
                          <a:pt x="182706" y="29875"/>
                          <a:pt x="212424" y="42352"/>
                        </a:cubicBezTo>
                        <a:cubicBezTo>
                          <a:pt x="200423" y="44543"/>
                          <a:pt x="188516" y="46829"/>
                          <a:pt x="177753" y="53306"/>
                        </a:cubicBezTo>
                        <a:cubicBezTo>
                          <a:pt x="158608" y="64927"/>
                          <a:pt x="146130" y="84739"/>
                          <a:pt x="151083" y="107408"/>
                        </a:cubicBezTo>
                        <a:cubicBezTo>
                          <a:pt x="155274" y="126934"/>
                          <a:pt x="185183" y="118648"/>
                          <a:pt x="180992" y="99121"/>
                        </a:cubicBezTo>
                        <a:cubicBezTo>
                          <a:pt x="178039" y="85310"/>
                          <a:pt x="197660" y="77119"/>
                          <a:pt x="207852" y="74452"/>
                        </a:cubicBezTo>
                        <a:cubicBezTo>
                          <a:pt x="225664" y="69975"/>
                          <a:pt x="243190" y="68451"/>
                          <a:pt x="260049" y="60545"/>
                        </a:cubicBezTo>
                        <a:cubicBezTo>
                          <a:pt x="271860" y="55021"/>
                          <a:pt x="268431" y="39971"/>
                          <a:pt x="260144" y="33685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015" name="组合 1014">
                  <a:extLst>
                    <a:ext uri="{FF2B5EF4-FFF2-40B4-BE49-F238E27FC236}">
                      <a16:creationId xmlns:a16="http://schemas.microsoft.com/office/drawing/2014/main" id="{1F9EA88B-AD6A-0ACB-B3BB-D1C80B1467D9}"/>
                    </a:ext>
                  </a:extLst>
                </p:cNvPr>
                <p:cNvGrpSpPr/>
                <p:nvPr/>
              </p:nvGrpSpPr>
              <p:grpSpPr>
                <a:xfrm>
                  <a:off x="3748079" y="2117026"/>
                  <a:ext cx="1139317" cy="990732"/>
                  <a:chOff x="3748079" y="2117026"/>
                  <a:chExt cx="1139317" cy="990732"/>
                </a:xfrm>
              </p:grpSpPr>
              <p:sp>
                <p:nvSpPr>
                  <p:cNvPr id="1036" name="任意多边形 152">
                    <a:extLst>
                      <a:ext uri="{FF2B5EF4-FFF2-40B4-BE49-F238E27FC236}">
                        <a16:creationId xmlns:a16="http://schemas.microsoft.com/office/drawing/2014/main" id="{7EDBCCAD-C047-0EAA-7B4D-807D88E857A7}"/>
                      </a:ext>
                    </a:extLst>
                  </p:cNvPr>
                  <p:cNvSpPr/>
                  <p:nvPr/>
                </p:nvSpPr>
                <p:spPr>
                  <a:xfrm>
                    <a:off x="3748079" y="2151949"/>
                    <a:ext cx="1050853" cy="955809"/>
                  </a:xfrm>
                  <a:custGeom>
                    <a:avLst/>
                    <a:gdLst>
                      <a:gd name="connsiteX0" fmla="*/ 836398 w 1050853"/>
                      <a:gd name="connsiteY0" fmla="*/ 900527 h 955809"/>
                      <a:gd name="connsiteX1" fmla="*/ 824683 w 1050853"/>
                      <a:gd name="connsiteY1" fmla="*/ 905290 h 955809"/>
                      <a:gd name="connsiteX2" fmla="*/ 955747 w 1050853"/>
                      <a:gd name="connsiteY2" fmla="*/ 708694 h 955809"/>
                      <a:gd name="connsiteX3" fmla="*/ 1050044 w 1050853"/>
                      <a:gd name="connsiteY3" fmla="*/ 361222 h 955809"/>
                      <a:gd name="connsiteX4" fmla="*/ 923457 w 1050853"/>
                      <a:gd name="connsiteY4" fmla="*/ 74043 h 955809"/>
                      <a:gd name="connsiteX5" fmla="*/ 915551 w 1050853"/>
                      <a:gd name="connsiteY5" fmla="*/ 64994 h 955809"/>
                      <a:gd name="connsiteX6" fmla="*/ 818206 w 1050853"/>
                      <a:gd name="connsiteY6" fmla="*/ 1844 h 955809"/>
                      <a:gd name="connsiteX7" fmla="*/ 619419 w 1050853"/>
                      <a:gd name="connsiteY7" fmla="*/ 5844 h 955809"/>
                      <a:gd name="connsiteX8" fmla="*/ 585415 w 1050853"/>
                      <a:gd name="connsiteY8" fmla="*/ 51659 h 955809"/>
                      <a:gd name="connsiteX9" fmla="*/ 590558 w 1050853"/>
                      <a:gd name="connsiteY9" fmla="*/ 86521 h 955809"/>
                      <a:gd name="connsiteX10" fmla="*/ 549029 w 1050853"/>
                      <a:gd name="connsiteY10" fmla="*/ 119192 h 955809"/>
                      <a:gd name="connsiteX11" fmla="*/ 366911 w 1050853"/>
                      <a:gd name="connsiteY11" fmla="*/ 173770 h 955809"/>
                      <a:gd name="connsiteX12" fmla="*/ 31631 w 1050853"/>
                      <a:gd name="connsiteY12" fmla="*/ 222347 h 955809"/>
                      <a:gd name="connsiteX13" fmla="*/ 18582 w 1050853"/>
                      <a:gd name="connsiteY13" fmla="*/ 226729 h 955809"/>
                      <a:gd name="connsiteX14" fmla="*/ 123643 w 1050853"/>
                      <a:gd name="connsiteY14" fmla="*/ 798705 h 955809"/>
                      <a:gd name="connsiteX15" fmla="*/ 836398 w 1050853"/>
                      <a:gd name="connsiteY15" fmla="*/ 900527 h 955809"/>
                      <a:gd name="connsiteX16" fmla="*/ 836398 w 1050853"/>
                      <a:gd name="connsiteY16" fmla="*/ 900527 h 955809"/>
                      <a:gd name="connsiteX17" fmla="*/ 816968 w 1050853"/>
                      <a:gd name="connsiteY17" fmla="*/ 859189 h 955809"/>
                      <a:gd name="connsiteX18" fmla="*/ 806299 w 1050853"/>
                      <a:gd name="connsiteY18" fmla="*/ 838901 h 955809"/>
                      <a:gd name="connsiteX19" fmla="*/ 820682 w 1050853"/>
                      <a:gd name="connsiteY19" fmla="*/ 828042 h 955809"/>
                      <a:gd name="connsiteX20" fmla="*/ 832684 w 1050853"/>
                      <a:gd name="connsiteY20" fmla="*/ 822518 h 955809"/>
                      <a:gd name="connsiteX21" fmla="*/ 856210 w 1050853"/>
                      <a:gd name="connsiteY21" fmla="*/ 811659 h 955809"/>
                      <a:gd name="connsiteX22" fmla="*/ 872117 w 1050853"/>
                      <a:gd name="connsiteY22" fmla="*/ 818136 h 955809"/>
                      <a:gd name="connsiteX23" fmla="*/ 873070 w 1050853"/>
                      <a:gd name="connsiteY23" fmla="*/ 822041 h 955809"/>
                      <a:gd name="connsiteX24" fmla="*/ 873736 w 1050853"/>
                      <a:gd name="connsiteY24" fmla="*/ 824232 h 955809"/>
                      <a:gd name="connsiteX25" fmla="*/ 865545 w 1050853"/>
                      <a:gd name="connsiteY25" fmla="*/ 842901 h 955809"/>
                      <a:gd name="connsiteX26" fmla="*/ 853448 w 1050853"/>
                      <a:gd name="connsiteY26" fmla="*/ 851188 h 955809"/>
                      <a:gd name="connsiteX27" fmla="*/ 830398 w 1050853"/>
                      <a:gd name="connsiteY27" fmla="*/ 858808 h 955809"/>
                      <a:gd name="connsiteX28" fmla="*/ 816968 w 1050853"/>
                      <a:gd name="connsiteY28" fmla="*/ 859189 h 955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050853" h="955809">
                        <a:moveTo>
                          <a:pt x="836398" y="900527"/>
                        </a:moveTo>
                        <a:cubicBezTo>
                          <a:pt x="832493" y="902147"/>
                          <a:pt x="828588" y="903766"/>
                          <a:pt x="824683" y="905290"/>
                        </a:cubicBezTo>
                        <a:cubicBezTo>
                          <a:pt x="874308" y="843568"/>
                          <a:pt x="918599" y="777941"/>
                          <a:pt x="955747" y="708694"/>
                        </a:cubicBezTo>
                        <a:cubicBezTo>
                          <a:pt x="1011563" y="604490"/>
                          <a:pt x="1057569" y="481427"/>
                          <a:pt x="1050044" y="361222"/>
                        </a:cubicBezTo>
                        <a:cubicBezTo>
                          <a:pt x="1043186" y="252351"/>
                          <a:pt x="993085" y="156149"/>
                          <a:pt x="923457" y="74043"/>
                        </a:cubicBezTo>
                        <a:cubicBezTo>
                          <a:pt x="920885" y="70995"/>
                          <a:pt x="918123" y="67947"/>
                          <a:pt x="915551" y="64994"/>
                        </a:cubicBezTo>
                        <a:cubicBezTo>
                          <a:pt x="881928" y="41182"/>
                          <a:pt x="849448" y="20227"/>
                          <a:pt x="818206" y="1844"/>
                        </a:cubicBezTo>
                        <a:cubicBezTo>
                          <a:pt x="752007" y="-1109"/>
                          <a:pt x="685713" y="-1014"/>
                          <a:pt x="619419" y="5844"/>
                        </a:cubicBezTo>
                        <a:cubicBezTo>
                          <a:pt x="589891" y="8892"/>
                          <a:pt x="570270" y="29371"/>
                          <a:pt x="585415" y="51659"/>
                        </a:cubicBezTo>
                        <a:cubicBezTo>
                          <a:pt x="594940" y="65756"/>
                          <a:pt x="595987" y="77948"/>
                          <a:pt x="590558" y="86521"/>
                        </a:cubicBezTo>
                        <a:cubicBezTo>
                          <a:pt x="581795" y="100046"/>
                          <a:pt x="566650" y="110333"/>
                          <a:pt x="549029" y="119192"/>
                        </a:cubicBezTo>
                        <a:cubicBezTo>
                          <a:pt x="494451" y="146814"/>
                          <a:pt x="429395" y="161292"/>
                          <a:pt x="366911" y="173770"/>
                        </a:cubicBezTo>
                        <a:cubicBezTo>
                          <a:pt x="256421" y="195773"/>
                          <a:pt x="142121" y="201773"/>
                          <a:pt x="31631" y="222347"/>
                        </a:cubicBezTo>
                        <a:cubicBezTo>
                          <a:pt x="26488" y="223300"/>
                          <a:pt x="22201" y="224824"/>
                          <a:pt x="18582" y="226729"/>
                        </a:cubicBezTo>
                        <a:cubicBezTo>
                          <a:pt x="-27138" y="351602"/>
                          <a:pt x="12867" y="697454"/>
                          <a:pt x="123643" y="798705"/>
                        </a:cubicBezTo>
                        <a:cubicBezTo>
                          <a:pt x="243372" y="907862"/>
                          <a:pt x="529789" y="1028924"/>
                          <a:pt x="836398" y="900527"/>
                        </a:cubicBezTo>
                        <a:cubicBezTo>
                          <a:pt x="836398" y="900527"/>
                          <a:pt x="836398" y="900527"/>
                          <a:pt x="836398" y="900527"/>
                        </a:cubicBezTo>
                        <a:close/>
                        <a:moveTo>
                          <a:pt x="816968" y="859189"/>
                        </a:moveTo>
                        <a:cubicBezTo>
                          <a:pt x="807633" y="857760"/>
                          <a:pt x="802109" y="847473"/>
                          <a:pt x="806299" y="838901"/>
                        </a:cubicBezTo>
                        <a:cubicBezTo>
                          <a:pt x="809157" y="832995"/>
                          <a:pt x="815063" y="830709"/>
                          <a:pt x="820682" y="828042"/>
                        </a:cubicBezTo>
                        <a:lnTo>
                          <a:pt x="832684" y="822518"/>
                        </a:lnTo>
                        <a:cubicBezTo>
                          <a:pt x="840494" y="818898"/>
                          <a:pt x="848400" y="815279"/>
                          <a:pt x="856210" y="811659"/>
                        </a:cubicBezTo>
                        <a:cubicBezTo>
                          <a:pt x="862402" y="808802"/>
                          <a:pt x="869355" y="812326"/>
                          <a:pt x="872117" y="818136"/>
                        </a:cubicBezTo>
                        <a:cubicBezTo>
                          <a:pt x="872689" y="819374"/>
                          <a:pt x="872974" y="820708"/>
                          <a:pt x="873070" y="822041"/>
                        </a:cubicBezTo>
                        <a:cubicBezTo>
                          <a:pt x="873356" y="822708"/>
                          <a:pt x="873546" y="823470"/>
                          <a:pt x="873736" y="824232"/>
                        </a:cubicBezTo>
                        <a:cubicBezTo>
                          <a:pt x="875546" y="831566"/>
                          <a:pt x="870689" y="838329"/>
                          <a:pt x="865545" y="842901"/>
                        </a:cubicBezTo>
                        <a:cubicBezTo>
                          <a:pt x="861926" y="846235"/>
                          <a:pt x="857735" y="848807"/>
                          <a:pt x="853448" y="851188"/>
                        </a:cubicBezTo>
                        <a:cubicBezTo>
                          <a:pt x="846400" y="855188"/>
                          <a:pt x="838399" y="857760"/>
                          <a:pt x="830398" y="858808"/>
                        </a:cubicBezTo>
                        <a:cubicBezTo>
                          <a:pt x="826111" y="859379"/>
                          <a:pt x="821159" y="859856"/>
                          <a:pt x="816968" y="859189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7" name="任意多边形 153">
                    <a:extLst>
                      <a:ext uri="{FF2B5EF4-FFF2-40B4-BE49-F238E27FC236}">
                        <a16:creationId xmlns:a16="http://schemas.microsoft.com/office/drawing/2014/main" id="{44B321A4-0DC2-4325-AA66-E4FB36FF802B}"/>
                      </a:ext>
                    </a:extLst>
                  </p:cNvPr>
                  <p:cNvSpPr/>
                  <p:nvPr/>
                </p:nvSpPr>
                <p:spPr>
                  <a:xfrm>
                    <a:off x="4552861" y="2962501"/>
                    <a:ext cx="69245" cy="48866"/>
                  </a:xfrm>
                  <a:custGeom>
                    <a:avLst/>
                    <a:gdLst>
                      <a:gd name="connsiteX0" fmla="*/ 48571 w 69245"/>
                      <a:gd name="connsiteY0" fmla="*/ 40540 h 48866"/>
                      <a:gd name="connsiteX1" fmla="*/ 60667 w 69245"/>
                      <a:gd name="connsiteY1" fmla="*/ 32253 h 48866"/>
                      <a:gd name="connsiteX2" fmla="*/ 68859 w 69245"/>
                      <a:gd name="connsiteY2" fmla="*/ 13584 h 48866"/>
                      <a:gd name="connsiteX3" fmla="*/ 68192 w 69245"/>
                      <a:gd name="connsiteY3" fmla="*/ 11394 h 48866"/>
                      <a:gd name="connsiteX4" fmla="*/ 67240 w 69245"/>
                      <a:gd name="connsiteY4" fmla="*/ 7488 h 48866"/>
                      <a:gd name="connsiteX5" fmla="*/ 51333 w 69245"/>
                      <a:gd name="connsiteY5" fmla="*/ 1011 h 48866"/>
                      <a:gd name="connsiteX6" fmla="*/ 27806 w 69245"/>
                      <a:gd name="connsiteY6" fmla="*/ 11870 h 48866"/>
                      <a:gd name="connsiteX7" fmla="*/ 15805 w 69245"/>
                      <a:gd name="connsiteY7" fmla="*/ 17394 h 48866"/>
                      <a:gd name="connsiteX8" fmla="*/ 1422 w 69245"/>
                      <a:gd name="connsiteY8" fmla="*/ 28253 h 48866"/>
                      <a:gd name="connsiteX9" fmla="*/ 12090 w 69245"/>
                      <a:gd name="connsiteY9" fmla="*/ 48541 h 48866"/>
                      <a:gd name="connsiteX10" fmla="*/ 25520 w 69245"/>
                      <a:gd name="connsiteY10" fmla="*/ 48160 h 48866"/>
                      <a:gd name="connsiteX11" fmla="*/ 48571 w 69245"/>
                      <a:gd name="connsiteY11" fmla="*/ 40540 h 48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9245" h="48866">
                        <a:moveTo>
                          <a:pt x="48571" y="40540"/>
                        </a:moveTo>
                        <a:cubicBezTo>
                          <a:pt x="52857" y="38159"/>
                          <a:pt x="56953" y="35492"/>
                          <a:pt x="60667" y="32253"/>
                        </a:cubicBezTo>
                        <a:cubicBezTo>
                          <a:pt x="65811" y="27586"/>
                          <a:pt x="70669" y="20919"/>
                          <a:pt x="68859" y="13584"/>
                        </a:cubicBezTo>
                        <a:cubicBezTo>
                          <a:pt x="68668" y="12822"/>
                          <a:pt x="68478" y="12156"/>
                          <a:pt x="68192" y="11394"/>
                        </a:cubicBezTo>
                        <a:cubicBezTo>
                          <a:pt x="68097" y="10060"/>
                          <a:pt x="67811" y="8727"/>
                          <a:pt x="67240" y="7488"/>
                        </a:cubicBezTo>
                        <a:cubicBezTo>
                          <a:pt x="64477" y="1678"/>
                          <a:pt x="57524" y="-1846"/>
                          <a:pt x="51333" y="1011"/>
                        </a:cubicBezTo>
                        <a:cubicBezTo>
                          <a:pt x="43522" y="4631"/>
                          <a:pt x="35617" y="8250"/>
                          <a:pt x="27806" y="11870"/>
                        </a:cubicBezTo>
                        <a:cubicBezTo>
                          <a:pt x="23806" y="13680"/>
                          <a:pt x="19805" y="15585"/>
                          <a:pt x="15805" y="17394"/>
                        </a:cubicBezTo>
                        <a:cubicBezTo>
                          <a:pt x="10185" y="19966"/>
                          <a:pt x="4375" y="22252"/>
                          <a:pt x="1422" y="28253"/>
                        </a:cubicBezTo>
                        <a:cubicBezTo>
                          <a:pt x="-2769" y="36825"/>
                          <a:pt x="2755" y="47112"/>
                          <a:pt x="12090" y="48541"/>
                        </a:cubicBezTo>
                        <a:cubicBezTo>
                          <a:pt x="16376" y="49208"/>
                          <a:pt x="21234" y="48732"/>
                          <a:pt x="25520" y="48160"/>
                        </a:cubicBezTo>
                        <a:cubicBezTo>
                          <a:pt x="33521" y="47112"/>
                          <a:pt x="41522" y="44541"/>
                          <a:pt x="48571" y="40540"/>
                        </a:cubicBez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8" name="任意多边形 154">
                    <a:extLst>
                      <a:ext uri="{FF2B5EF4-FFF2-40B4-BE49-F238E27FC236}">
                        <a16:creationId xmlns:a16="http://schemas.microsoft.com/office/drawing/2014/main" id="{11CA2B33-8778-D44F-94FF-9670B09BFD00}"/>
                      </a:ext>
                    </a:extLst>
                  </p:cNvPr>
                  <p:cNvSpPr/>
                  <p:nvPr/>
                </p:nvSpPr>
                <p:spPr>
                  <a:xfrm>
                    <a:off x="3749325" y="2356008"/>
                    <a:ext cx="28193" cy="25050"/>
                  </a:xfrm>
                  <a:custGeom>
                    <a:avLst/>
                    <a:gdLst>
                      <a:gd name="connsiteX0" fmla="*/ 1905 w 28193"/>
                      <a:gd name="connsiteY0" fmla="*/ 4286 h 25050"/>
                      <a:gd name="connsiteX1" fmla="*/ 0 w 28193"/>
                      <a:gd name="connsiteY1" fmla="*/ 22479 h 25050"/>
                      <a:gd name="connsiteX2" fmla="*/ 4953 w 28193"/>
                      <a:gd name="connsiteY2" fmla="*/ 23336 h 25050"/>
                      <a:gd name="connsiteX3" fmla="*/ 13240 w 28193"/>
                      <a:gd name="connsiteY3" fmla="*/ 25051 h 25050"/>
                      <a:gd name="connsiteX4" fmla="*/ 17431 w 28193"/>
                      <a:gd name="connsiteY4" fmla="*/ 22574 h 25050"/>
                      <a:gd name="connsiteX5" fmla="*/ 28194 w 28193"/>
                      <a:gd name="connsiteY5" fmla="*/ 0 h 25050"/>
                      <a:gd name="connsiteX6" fmla="*/ 1905 w 28193"/>
                      <a:gd name="connsiteY6" fmla="*/ 4286 h 25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193" h="25050">
                        <a:moveTo>
                          <a:pt x="1905" y="4286"/>
                        </a:moveTo>
                        <a:cubicBezTo>
                          <a:pt x="1143" y="10192"/>
                          <a:pt x="476" y="16193"/>
                          <a:pt x="0" y="22479"/>
                        </a:cubicBezTo>
                        <a:cubicBezTo>
                          <a:pt x="1619" y="22670"/>
                          <a:pt x="3239" y="22955"/>
                          <a:pt x="4953" y="23336"/>
                        </a:cubicBezTo>
                        <a:cubicBezTo>
                          <a:pt x="7715" y="23908"/>
                          <a:pt x="10477" y="24479"/>
                          <a:pt x="13240" y="25051"/>
                        </a:cubicBezTo>
                        <a:cubicBezTo>
                          <a:pt x="14478" y="24194"/>
                          <a:pt x="15907" y="23336"/>
                          <a:pt x="17431" y="22574"/>
                        </a:cubicBezTo>
                        <a:cubicBezTo>
                          <a:pt x="20574" y="13906"/>
                          <a:pt x="24193" y="6382"/>
                          <a:pt x="28194" y="0"/>
                        </a:cubicBezTo>
                        <a:cubicBezTo>
                          <a:pt x="19336" y="1429"/>
                          <a:pt x="10573" y="2858"/>
                          <a:pt x="1905" y="4286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9" name="任意多边形 155">
                    <a:extLst>
                      <a:ext uri="{FF2B5EF4-FFF2-40B4-BE49-F238E27FC236}">
                        <a16:creationId xmlns:a16="http://schemas.microsoft.com/office/drawing/2014/main" id="{C9B4CFB0-CCEB-55AC-6709-8BF1B7A17FD8}"/>
                      </a:ext>
                    </a:extLst>
                  </p:cNvPr>
                  <p:cNvSpPr/>
                  <p:nvPr/>
                </p:nvSpPr>
                <p:spPr>
                  <a:xfrm>
                    <a:off x="4513611" y="2117026"/>
                    <a:ext cx="112395" cy="40100"/>
                  </a:xfrm>
                  <a:custGeom>
                    <a:avLst/>
                    <a:gdLst>
                      <a:gd name="connsiteX0" fmla="*/ 52673 w 112395"/>
                      <a:gd name="connsiteY0" fmla="*/ 36767 h 40100"/>
                      <a:gd name="connsiteX1" fmla="*/ 112395 w 112395"/>
                      <a:gd name="connsiteY1" fmla="*/ 40100 h 40100"/>
                      <a:gd name="connsiteX2" fmla="*/ 27146 w 112395"/>
                      <a:gd name="connsiteY2" fmla="*/ 0 h 40100"/>
                      <a:gd name="connsiteX3" fmla="*/ 0 w 112395"/>
                      <a:gd name="connsiteY3" fmla="*/ 7620 h 40100"/>
                      <a:gd name="connsiteX4" fmla="*/ 52673 w 112395"/>
                      <a:gd name="connsiteY4" fmla="*/ 36767 h 40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395" h="40100">
                        <a:moveTo>
                          <a:pt x="52673" y="36767"/>
                        </a:moveTo>
                        <a:cubicBezTo>
                          <a:pt x="72581" y="37624"/>
                          <a:pt x="92488" y="38767"/>
                          <a:pt x="112395" y="40100"/>
                        </a:cubicBezTo>
                        <a:cubicBezTo>
                          <a:pt x="82963" y="25051"/>
                          <a:pt x="54578" y="11716"/>
                          <a:pt x="27146" y="0"/>
                        </a:cubicBezTo>
                        <a:cubicBezTo>
                          <a:pt x="18288" y="3048"/>
                          <a:pt x="9239" y="5525"/>
                          <a:pt x="0" y="7620"/>
                        </a:cubicBezTo>
                        <a:cubicBezTo>
                          <a:pt x="17145" y="16478"/>
                          <a:pt x="34766" y="26194"/>
                          <a:pt x="52673" y="36767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0" name="任意多边形 156">
                    <a:extLst>
                      <a:ext uri="{FF2B5EF4-FFF2-40B4-BE49-F238E27FC236}">
                        <a16:creationId xmlns:a16="http://schemas.microsoft.com/office/drawing/2014/main" id="{B1730640-949C-55A4-E0E6-DA86267B782B}"/>
                      </a:ext>
                    </a:extLst>
                  </p:cNvPr>
                  <p:cNvSpPr/>
                  <p:nvPr/>
                </p:nvSpPr>
                <p:spPr>
                  <a:xfrm>
                    <a:off x="3766565" y="2117883"/>
                    <a:ext cx="799718" cy="260699"/>
                  </a:xfrm>
                  <a:custGeom>
                    <a:avLst/>
                    <a:gdLst>
                      <a:gd name="connsiteX0" fmla="*/ 348424 w 799718"/>
                      <a:gd name="connsiteY0" fmla="*/ 207740 h 260699"/>
                      <a:gd name="connsiteX1" fmla="*/ 530543 w 799718"/>
                      <a:gd name="connsiteY1" fmla="*/ 153162 h 260699"/>
                      <a:gd name="connsiteX2" fmla="*/ 572072 w 799718"/>
                      <a:gd name="connsiteY2" fmla="*/ 120491 h 260699"/>
                      <a:gd name="connsiteX3" fmla="*/ 566928 w 799718"/>
                      <a:gd name="connsiteY3" fmla="*/ 85630 h 260699"/>
                      <a:gd name="connsiteX4" fmla="*/ 600932 w 799718"/>
                      <a:gd name="connsiteY4" fmla="*/ 39815 h 260699"/>
                      <a:gd name="connsiteX5" fmla="*/ 799719 w 799718"/>
                      <a:gd name="connsiteY5" fmla="*/ 35814 h 260699"/>
                      <a:gd name="connsiteX6" fmla="*/ 747046 w 799718"/>
                      <a:gd name="connsiteY6" fmla="*/ 6572 h 260699"/>
                      <a:gd name="connsiteX7" fmla="*/ 606647 w 799718"/>
                      <a:gd name="connsiteY7" fmla="*/ 13335 h 260699"/>
                      <a:gd name="connsiteX8" fmla="*/ 312230 w 799718"/>
                      <a:gd name="connsiteY8" fmla="*/ 0 h 260699"/>
                      <a:gd name="connsiteX9" fmla="*/ 436340 w 799718"/>
                      <a:gd name="connsiteY9" fmla="*/ 68675 h 260699"/>
                      <a:gd name="connsiteX10" fmla="*/ 451199 w 799718"/>
                      <a:gd name="connsiteY10" fmla="*/ 88678 h 260699"/>
                      <a:gd name="connsiteX11" fmla="*/ 446342 w 799718"/>
                      <a:gd name="connsiteY11" fmla="*/ 116396 h 260699"/>
                      <a:gd name="connsiteX12" fmla="*/ 343376 w 799718"/>
                      <a:gd name="connsiteY12" fmla="*/ 173165 h 260699"/>
                      <a:gd name="connsiteX13" fmla="*/ 10763 w 799718"/>
                      <a:gd name="connsiteY13" fmla="*/ 238125 h 260699"/>
                      <a:gd name="connsiteX14" fmla="*/ 0 w 799718"/>
                      <a:gd name="connsiteY14" fmla="*/ 260699 h 260699"/>
                      <a:gd name="connsiteX15" fmla="*/ 13049 w 799718"/>
                      <a:gd name="connsiteY15" fmla="*/ 256318 h 260699"/>
                      <a:gd name="connsiteX16" fmla="*/ 348424 w 799718"/>
                      <a:gd name="connsiteY16" fmla="*/ 207740 h 260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99718" h="260699">
                        <a:moveTo>
                          <a:pt x="348424" y="207740"/>
                        </a:moveTo>
                        <a:cubicBezTo>
                          <a:pt x="410909" y="195263"/>
                          <a:pt x="475964" y="180785"/>
                          <a:pt x="530543" y="153162"/>
                        </a:cubicBezTo>
                        <a:cubicBezTo>
                          <a:pt x="548069" y="144304"/>
                          <a:pt x="563309" y="134017"/>
                          <a:pt x="572072" y="120491"/>
                        </a:cubicBezTo>
                        <a:cubicBezTo>
                          <a:pt x="577596" y="112014"/>
                          <a:pt x="576453" y="99727"/>
                          <a:pt x="566928" y="85630"/>
                        </a:cubicBezTo>
                        <a:cubicBezTo>
                          <a:pt x="551783" y="63341"/>
                          <a:pt x="571405" y="42863"/>
                          <a:pt x="600932" y="39815"/>
                        </a:cubicBezTo>
                        <a:cubicBezTo>
                          <a:pt x="667322" y="33052"/>
                          <a:pt x="733520" y="32957"/>
                          <a:pt x="799719" y="35814"/>
                        </a:cubicBezTo>
                        <a:cubicBezTo>
                          <a:pt x="781717" y="25241"/>
                          <a:pt x="764191" y="15526"/>
                          <a:pt x="747046" y="6572"/>
                        </a:cubicBezTo>
                        <a:cubicBezTo>
                          <a:pt x="702183" y="16478"/>
                          <a:pt x="652939" y="15431"/>
                          <a:pt x="606647" y="13335"/>
                        </a:cubicBezTo>
                        <a:cubicBezTo>
                          <a:pt x="508540" y="8858"/>
                          <a:pt x="410337" y="4477"/>
                          <a:pt x="312230" y="0"/>
                        </a:cubicBezTo>
                        <a:cubicBezTo>
                          <a:pt x="358140" y="13049"/>
                          <a:pt x="400907" y="36671"/>
                          <a:pt x="436340" y="68675"/>
                        </a:cubicBezTo>
                        <a:cubicBezTo>
                          <a:pt x="442627" y="74295"/>
                          <a:pt x="448818" y="80581"/>
                          <a:pt x="451199" y="88678"/>
                        </a:cubicBezTo>
                        <a:cubicBezTo>
                          <a:pt x="453866" y="97917"/>
                          <a:pt x="451009" y="107918"/>
                          <a:pt x="446342" y="116396"/>
                        </a:cubicBezTo>
                        <a:cubicBezTo>
                          <a:pt x="426911" y="151924"/>
                          <a:pt x="382905" y="164402"/>
                          <a:pt x="343376" y="173165"/>
                        </a:cubicBezTo>
                        <a:cubicBezTo>
                          <a:pt x="233077" y="197644"/>
                          <a:pt x="122206" y="219266"/>
                          <a:pt x="10763" y="238125"/>
                        </a:cubicBezTo>
                        <a:cubicBezTo>
                          <a:pt x="6763" y="244507"/>
                          <a:pt x="3143" y="252031"/>
                          <a:pt x="0" y="260699"/>
                        </a:cubicBezTo>
                        <a:cubicBezTo>
                          <a:pt x="3620" y="258794"/>
                          <a:pt x="7906" y="257270"/>
                          <a:pt x="13049" y="256318"/>
                        </a:cubicBezTo>
                        <a:cubicBezTo>
                          <a:pt x="123634" y="235744"/>
                          <a:pt x="237935" y="229838"/>
                          <a:pt x="348424" y="207740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1" name="任意多边形 157">
                    <a:extLst>
                      <a:ext uri="{FF2B5EF4-FFF2-40B4-BE49-F238E27FC236}">
                        <a16:creationId xmlns:a16="http://schemas.microsoft.com/office/drawing/2014/main" id="{73128187-78A8-8912-A970-08932FFD6F24}"/>
                      </a:ext>
                    </a:extLst>
                  </p:cNvPr>
                  <p:cNvSpPr/>
                  <p:nvPr/>
                </p:nvSpPr>
                <p:spPr>
                  <a:xfrm>
                    <a:off x="4572666" y="2216943"/>
                    <a:ext cx="314729" cy="840295"/>
                  </a:xfrm>
                  <a:custGeom>
                    <a:avLst/>
                    <a:gdLst>
                      <a:gd name="connsiteX0" fmla="*/ 314420 w 314729"/>
                      <a:gd name="connsiteY0" fmla="*/ 411956 h 840295"/>
                      <a:gd name="connsiteX1" fmla="*/ 312039 w 314729"/>
                      <a:gd name="connsiteY1" fmla="*/ 380333 h 840295"/>
                      <a:gd name="connsiteX2" fmla="*/ 304609 w 314729"/>
                      <a:gd name="connsiteY2" fmla="*/ 336899 h 840295"/>
                      <a:gd name="connsiteX3" fmla="*/ 297656 w 314729"/>
                      <a:gd name="connsiteY3" fmla="*/ 311182 h 840295"/>
                      <a:gd name="connsiteX4" fmla="*/ 288988 w 314729"/>
                      <a:gd name="connsiteY4" fmla="*/ 286607 h 840295"/>
                      <a:gd name="connsiteX5" fmla="*/ 269272 w 314729"/>
                      <a:gd name="connsiteY5" fmla="*/ 242506 h 840295"/>
                      <a:gd name="connsiteX6" fmla="*/ 262604 w 314729"/>
                      <a:gd name="connsiteY6" fmla="*/ 229552 h 840295"/>
                      <a:gd name="connsiteX7" fmla="*/ 252508 w 314729"/>
                      <a:gd name="connsiteY7" fmla="*/ 210979 h 840295"/>
                      <a:gd name="connsiteX8" fmla="*/ 242411 w 314729"/>
                      <a:gd name="connsiteY8" fmla="*/ 193453 h 840295"/>
                      <a:gd name="connsiteX9" fmla="*/ 233458 w 314729"/>
                      <a:gd name="connsiteY9" fmla="*/ 178594 h 840295"/>
                      <a:gd name="connsiteX10" fmla="*/ 222980 w 314729"/>
                      <a:gd name="connsiteY10" fmla="*/ 161925 h 840295"/>
                      <a:gd name="connsiteX11" fmla="*/ 203168 w 314729"/>
                      <a:gd name="connsiteY11" fmla="*/ 132017 h 840295"/>
                      <a:gd name="connsiteX12" fmla="*/ 185071 w 314729"/>
                      <a:gd name="connsiteY12" fmla="*/ 106204 h 840295"/>
                      <a:gd name="connsiteX13" fmla="*/ 170688 w 314729"/>
                      <a:gd name="connsiteY13" fmla="*/ 86582 h 840295"/>
                      <a:gd name="connsiteX14" fmla="*/ 145351 w 314729"/>
                      <a:gd name="connsiteY14" fmla="*/ 53435 h 840295"/>
                      <a:gd name="connsiteX15" fmla="*/ 135064 w 314729"/>
                      <a:gd name="connsiteY15" fmla="*/ 40481 h 840295"/>
                      <a:gd name="connsiteX16" fmla="*/ 117443 w 314729"/>
                      <a:gd name="connsiteY16" fmla="*/ 19145 h 840295"/>
                      <a:gd name="connsiteX17" fmla="*/ 90868 w 314729"/>
                      <a:gd name="connsiteY17" fmla="*/ 0 h 840295"/>
                      <a:gd name="connsiteX18" fmla="*/ 98774 w 314729"/>
                      <a:gd name="connsiteY18" fmla="*/ 9049 h 840295"/>
                      <a:gd name="connsiteX19" fmla="*/ 225361 w 314729"/>
                      <a:gd name="connsiteY19" fmla="*/ 296228 h 840295"/>
                      <a:gd name="connsiteX20" fmla="*/ 131064 w 314729"/>
                      <a:gd name="connsiteY20" fmla="*/ 643700 h 840295"/>
                      <a:gd name="connsiteX21" fmla="*/ 0 w 314729"/>
                      <a:gd name="connsiteY21" fmla="*/ 840296 h 840295"/>
                      <a:gd name="connsiteX22" fmla="*/ 19526 w 314729"/>
                      <a:gd name="connsiteY22" fmla="*/ 832390 h 840295"/>
                      <a:gd name="connsiteX23" fmla="*/ 282511 w 314729"/>
                      <a:gd name="connsiteY23" fmla="*/ 588455 h 840295"/>
                      <a:gd name="connsiteX24" fmla="*/ 305562 w 314729"/>
                      <a:gd name="connsiteY24" fmla="*/ 515684 h 840295"/>
                      <a:gd name="connsiteX25" fmla="*/ 314420 w 314729"/>
                      <a:gd name="connsiteY25" fmla="*/ 411956 h 840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14729" h="840295">
                        <a:moveTo>
                          <a:pt x="314420" y="411956"/>
                        </a:moveTo>
                        <a:cubicBezTo>
                          <a:pt x="314039" y="401098"/>
                          <a:pt x="313182" y="390525"/>
                          <a:pt x="312039" y="380333"/>
                        </a:cubicBezTo>
                        <a:cubicBezTo>
                          <a:pt x="310324" y="364998"/>
                          <a:pt x="307753" y="350520"/>
                          <a:pt x="304609" y="336899"/>
                        </a:cubicBezTo>
                        <a:cubicBezTo>
                          <a:pt x="302514" y="327850"/>
                          <a:pt x="300228" y="319278"/>
                          <a:pt x="297656" y="311182"/>
                        </a:cubicBezTo>
                        <a:cubicBezTo>
                          <a:pt x="295180" y="303086"/>
                          <a:pt x="292227" y="294894"/>
                          <a:pt x="288988" y="286607"/>
                        </a:cubicBezTo>
                        <a:cubicBezTo>
                          <a:pt x="283369" y="272034"/>
                          <a:pt x="276606" y="257270"/>
                          <a:pt x="269272" y="242506"/>
                        </a:cubicBezTo>
                        <a:cubicBezTo>
                          <a:pt x="267081" y="238220"/>
                          <a:pt x="264890" y="233839"/>
                          <a:pt x="262604" y="229552"/>
                        </a:cubicBezTo>
                        <a:cubicBezTo>
                          <a:pt x="259366" y="223361"/>
                          <a:pt x="256032" y="217170"/>
                          <a:pt x="252508" y="210979"/>
                        </a:cubicBezTo>
                        <a:cubicBezTo>
                          <a:pt x="249174" y="205073"/>
                          <a:pt x="245840" y="199263"/>
                          <a:pt x="242411" y="193453"/>
                        </a:cubicBezTo>
                        <a:cubicBezTo>
                          <a:pt x="239459" y="188500"/>
                          <a:pt x="236506" y="183547"/>
                          <a:pt x="233458" y="178594"/>
                        </a:cubicBezTo>
                        <a:cubicBezTo>
                          <a:pt x="230029" y="172974"/>
                          <a:pt x="226504" y="167354"/>
                          <a:pt x="222980" y="161925"/>
                        </a:cubicBezTo>
                        <a:cubicBezTo>
                          <a:pt x="216408" y="151638"/>
                          <a:pt x="209740" y="141637"/>
                          <a:pt x="203168" y="132017"/>
                        </a:cubicBezTo>
                        <a:cubicBezTo>
                          <a:pt x="197072" y="123063"/>
                          <a:pt x="190976" y="114395"/>
                          <a:pt x="185071" y="106204"/>
                        </a:cubicBezTo>
                        <a:cubicBezTo>
                          <a:pt x="180118" y="99346"/>
                          <a:pt x="175355" y="92773"/>
                          <a:pt x="170688" y="86582"/>
                        </a:cubicBezTo>
                        <a:cubicBezTo>
                          <a:pt x="161449" y="74104"/>
                          <a:pt x="152781" y="62960"/>
                          <a:pt x="145351" y="53435"/>
                        </a:cubicBezTo>
                        <a:cubicBezTo>
                          <a:pt x="141637" y="48673"/>
                          <a:pt x="138208" y="44387"/>
                          <a:pt x="135064" y="40481"/>
                        </a:cubicBezTo>
                        <a:cubicBezTo>
                          <a:pt x="124206" y="26956"/>
                          <a:pt x="117443" y="19145"/>
                          <a:pt x="117443" y="19145"/>
                        </a:cubicBezTo>
                        <a:cubicBezTo>
                          <a:pt x="108490" y="12573"/>
                          <a:pt x="99631" y="6191"/>
                          <a:pt x="90868" y="0"/>
                        </a:cubicBezTo>
                        <a:cubicBezTo>
                          <a:pt x="93535" y="3048"/>
                          <a:pt x="96202" y="6001"/>
                          <a:pt x="98774" y="9049"/>
                        </a:cubicBezTo>
                        <a:cubicBezTo>
                          <a:pt x="168307" y="91154"/>
                          <a:pt x="218503" y="187357"/>
                          <a:pt x="225361" y="296228"/>
                        </a:cubicBezTo>
                        <a:cubicBezTo>
                          <a:pt x="232886" y="416338"/>
                          <a:pt x="186880" y="539496"/>
                          <a:pt x="131064" y="643700"/>
                        </a:cubicBezTo>
                        <a:cubicBezTo>
                          <a:pt x="93916" y="713042"/>
                          <a:pt x="49625" y="778574"/>
                          <a:pt x="0" y="840296"/>
                        </a:cubicBezTo>
                        <a:cubicBezTo>
                          <a:pt x="6477" y="837724"/>
                          <a:pt x="12954" y="835152"/>
                          <a:pt x="19526" y="832390"/>
                        </a:cubicBezTo>
                        <a:cubicBezTo>
                          <a:pt x="164592" y="769715"/>
                          <a:pt x="243649" y="679704"/>
                          <a:pt x="282511" y="588455"/>
                        </a:cubicBezTo>
                        <a:cubicBezTo>
                          <a:pt x="292894" y="564166"/>
                          <a:pt x="300418" y="539687"/>
                          <a:pt x="305562" y="515684"/>
                        </a:cubicBezTo>
                        <a:cubicBezTo>
                          <a:pt x="313277" y="479584"/>
                          <a:pt x="315659" y="444532"/>
                          <a:pt x="314420" y="411956"/>
                        </a:cubicBezTo>
                        <a:close/>
                      </a:path>
                    </a:pathLst>
                  </a:custGeom>
                  <a:solidFill>
                    <a:srgbClr val="F391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016" name="组合 1015">
                  <a:extLst>
                    <a:ext uri="{FF2B5EF4-FFF2-40B4-BE49-F238E27FC236}">
                      <a16:creationId xmlns:a16="http://schemas.microsoft.com/office/drawing/2014/main" id="{320241D8-BC2F-916F-8F96-1FD7900B9312}"/>
                    </a:ext>
                  </a:extLst>
                </p:cNvPr>
                <p:cNvGrpSpPr/>
                <p:nvPr/>
              </p:nvGrpSpPr>
              <p:grpSpPr>
                <a:xfrm>
                  <a:off x="3912665" y="2061022"/>
                  <a:ext cx="825738" cy="920555"/>
                  <a:chOff x="3912665" y="2061022"/>
                  <a:chExt cx="825738" cy="920555"/>
                </a:xfrm>
              </p:grpSpPr>
              <p:grpSp>
                <p:nvGrpSpPr>
                  <p:cNvPr id="1017" name="组合 1016">
                    <a:extLst>
                      <a:ext uri="{FF2B5EF4-FFF2-40B4-BE49-F238E27FC236}">
                        <a16:creationId xmlns:a16="http://schemas.microsoft.com/office/drawing/2014/main" id="{9B0DF7B2-8270-3806-51CD-4517BD7BE76B}"/>
                      </a:ext>
                    </a:extLst>
                  </p:cNvPr>
                  <p:cNvGrpSpPr/>
                  <p:nvPr/>
                </p:nvGrpSpPr>
                <p:grpSpPr>
                  <a:xfrm>
                    <a:off x="3943242" y="2317121"/>
                    <a:ext cx="778193" cy="224585"/>
                    <a:chOff x="3943242" y="2317121"/>
                    <a:chExt cx="778193" cy="224585"/>
                  </a:xfrm>
                  <a:solidFill>
                    <a:srgbClr val="3C2A33"/>
                  </a:solidFill>
                </p:grpSpPr>
                <p:sp>
                  <p:nvSpPr>
                    <p:cNvPr id="1034" name="任意多边形 160">
                      <a:extLst>
                        <a:ext uri="{FF2B5EF4-FFF2-40B4-BE49-F238E27FC236}">
                          <a16:creationId xmlns:a16="http://schemas.microsoft.com/office/drawing/2014/main" id="{2C0AE4CC-85CA-153C-29B4-2264F645A8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43242" y="2375567"/>
                      <a:ext cx="264938" cy="166139"/>
                    </a:xfrm>
                    <a:custGeom>
                      <a:avLst/>
                      <a:gdLst>
                        <a:gd name="connsiteX0" fmla="*/ 262331 w 264938"/>
                        <a:gd name="connsiteY0" fmla="*/ 49593 h 166139"/>
                        <a:gd name="connsiteX1" fmla="*/ 257283 w 264938"/>
                        <a:gd name="connsiteY1" fmla="*/ 60546 h 166139"/>
                        <a:gd name="connsiteX2" fmla="*/ 118313 w 264938"/>
                        <a:gd name="connsiteY2" fmla="*/ 74358 h 166139"/>
                        <a:gd name="connsiteX3" fmla="*/ 2965 w 264938"/>
                        <a:gd name="connsiteY3" fmla="*/ 165607 h 166139"/>
                        <a:gd name="connsiteX4" fmla="*/ 262331 w 264938"/>
                        <a:gd name="connsiteY4" fmla="*/ 49593 h 1661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4938" h="166139">
                          <a:moveTo>
                            <a:pt x="262331" y="49593"/>
                          </a:moveTo>
                          <a:cubicBezTo>
                            <a:pt x="267855" y="53593"/>
                            <a:pt x="263855" y="62356"/>
                            <a:pt x="257283" y="60546"/>
                          </a:cubicBezTo>
                          <a:cubicBezTo>
                            <a:pt x="222897" y="51117"/>
                            <a:pt x="169462" y="45116"/>
                            <a:pt x="118313" y="74358"/>
                          </a:cubicBezTo>
                          <a:cubicBezTo>
                            <a:pt x="33350" y="122935"/>
                            <a:pt x="21253" y="171798"/>
                            <a:pt x="2965" y="165607"/>
                          </a:cubicBezTo>
                          <a:cubicBezTo>
                            <a:pt x="-14466" y="159702"/>
                            <a:pt x="41541" y="-107951"/>
                            <a:pt x="262331" y="49593"/>
                          </a:cubicBezTo>
                          <a:close/>
                        </a:path>
                      </a:pathLst>
                    </a:custGeom>
                    <a:solidFill>
                      <a:srgbClr val="3C2A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35" name="任意多边形 161">
                      <a:extLst>
                        <a:ext uri="{FF2B5EF4-FFF2-40B4-BE49-F238E27FC236}">
                          <a16:creationId xmlns:a16="http://schemas.microsoft.com/office/drawing/2014/main" id="{7215777A-BB14-16E5-3A40-301225CDC8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319" y="2317121"/>
                      <a:ext cx="252116" cy="122326"/>
                    </a:xfrm>
                    <a:custGeom>
                      <a:avLst/>
                      <a:gdLst>
                        <a:gd name="connsiteX0" fmla="*/ 12003 w 252116"/>
                        <a:gd name="connsiteY0" fmla="*/ 89465 h 122326"/>
                        <a:gd name="connsiteX1" fmla="*/ 2001 w 252116"/>
                        <a:gd name="connsiteY1" fmla="*/ 76511 h 122326"/>
                        <a:gd name="connsiteX2" fmla="*/ 173261 w 252116"/>
                        <a:gd name="connsiteY2" fmla="*/ 8502 h 122326"/>
                        <a:gd name="connsiteX3" fmla="*/ 247651 w 252116"/>
                        <a:gd name="connsiteY3" fmla="*/ 122326 h 122326"/>
                        <a:gd name="connsiteX4" fmla="*/ 12003 w 252116"/>
                        <a:gd name="connsiteY4" fmla="*/ 89465 h 12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2116" h="122326">
                          <a:moveTo>
                            <a:pt x="12003" y="89465"/>
                          </a:moveTo>
                          <a:cubicBezTo>
                            <a:pt x="3811" y="93084"/>
                            <a:pt x="-3714" y="83369"/>
                            <a:pt x="2001" y="76511"/>
                          </a:cubicBezTo>
                          <a:cubicBezTo>
                            <a:pt x="34101" y="37839"/>
                            <a:pt x="98871" y="-22359"/>
                            <a:pt x="173261" y="8502"/>
                          </a:cubicBezTo>
                          <a:cubicBezTo>
                            <a:pt x="279465" y="52508"/>
                            <a:pt x="247651" y="122326"/>
                            <a:pt x="247651" y="122326"/>
                          </a:cubicBezTo>
                          <a:cubicBezTo>
                            <a:pt x="247651" y="122326"/>
                            <a:pt x="161164" y="22599"/>
                            <a:pt x="12003" y="89465"/>
                          </a:cubicBezTo>
                          <a:close/>
                        </a:path>
                      </a:pathLst>
                    </a:custGeom>
                    <a:solidFill>
                      <a:srgbClr val="3C2A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018" name="组合 1017">
                    <a:extLst>
                      <a:ext uri="{FF2B5EF4-FFF2-40B4-BE49-F238E27FC236}">
                        <a16:creationId xmlns:a16="http://schemas.microsoft.com/office/drawing/2014/main" id="{5F8A9395-AD25-4591-510E-BEFDCE71D109}"/>
                      </a:ext>
                    </a:extLst>
                  </p:cNvPr>
                  <p:cNvGrpSpPr/>
                  <p:nvPr/>
                </p:nvGrpSpPr>
                <p:grpSpPr>
                  <a:xfrm>
                    <a:off x="4033654" y="2531694"/>
                    <a:ext cx="704749" cy="449883"/>
                    <a:chOff x="4033654" y="2531694"/>
                    <a:chExt cx="704749" cy="449883"/>
                  </a:xfrm>
                </p:grpSpPr>
                <p:sp>
                  <p:nvSpPr>
                    <p:cNvPr id="1023" name="任意多边形 163">
                      <a:extLst>
                        <a:ext uri="{FF2B5EF4-FFF2-40B4-BE49-F238E27FC236}">
                          <a16:creationId xmlns:a16="http://schemas.microsoft.com/office/drawing/2014/main" id="{851A2A1F-4B55-1766-EA3A-7053FC0B4D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2925" y="2981325"/>
                      <a:ext cx="21145" cy="227"/>
                    </a:xfrm>
                    <a:custGeom>
                      <a:avLst/>
                      <a:gdLst>
                        <a:gd name="connsiteX0" fmla="*/ 21146 w 21145"/>
                        <a:gd name="connsiteY0" fmla="*/ 0 h 227"/>
                        <a:gd name="connsiteX1" fmla="*/ 0 w 21145"/>
                        <a:gd name="connsiteY1" fmla="*/ 95 h 227"/>
                        <a:gd name="connsiteX2" fmla="*/ 21146 w 21145"/>
                        <a:gd name="connsiteY2" fmla="*/ 0 h 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1145" h="227">
                          <a:moveTo>
                            <a:pt x="21146" y="0"/>
                          </a:moveTo>
                          <a:cubicBezTo>
                            <a:pt x="14192" y="191"/>
                            <a:pt x="7144" y="286"/>
                            <a:pt x="0" y="95"/>
                          </a:cubicBezTo>
                          <a:cubicBezTo>
                            <a:pt x="7144" y="286"/>
                            <a:pt x="14192" y="286"/>
                            <a:pt x="21146" y="0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24" name="任意多边形 164">
                      <a:extLst>
                        <a:ext uri="{FF2B5EF4-FFF2-40B4-BE49-F238E27FC236}">
                          <a16:creationId xmlns:a16="http://schemas.microsoft.com/office/drawing/2014/main" id="{084FAC68-8B76-36DA-E8F3-34609D794A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502" y="2979324"/>
                      <a:ext cx="7810" cy="762"/>
                    </a:xfrm>
                    <a:custGeom>
                      <a:avLst/>
                      <a:gdLst>
                        <a:gd name="connsiteX0" fmla="*/ 7810 w 7810"/>
                        <a:gd name="connsiteY0" fmla="*/ 0 h 762"/>
                        <a:gd name="connsiteX1" fmla="*/ 0 w 7810"/>
                        <a:gd name="connsiteY1" fmla="*/ 762 h 762"/>
                        <a:gd name="connsiteX2" fmla="*/ 7810 w 7810"/>
                        <a:gd name="connsiteY2" fmla="*/ 0 h 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810" h="762">
                          <a:moveTo>
                            <a:pt x="7810" y="0"/>
                          </a:moveTo>
                          <a:cubicBezTo>
                            <a:pt x="5239" y="286"/>
                            <a:pt x="2667" y="572"/>
                            <a:pt x="0" y="762"/>
                          </a:cubicBezTo>
                          <a:cubicBezTo>
                            <a:pt x="2667" y="572"/>
                            <a:pt x="5239" y="286"/>
                            <a:pt x="7810" y="0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25" name="任意多边形 165">
                      <a:extLst>
                        <a:ext uri="{FF2B5EF4-FFF2-40B4-BE49-F238E27FC236}">
                          <a16:creationId xmlns:a16="http://schemas.microsoft.com/office/drawing/2014/main" id="{FC6DC2F8-1434-660E-761F-2C01AEEFE3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4511" y="2882455"/>
                      <a:ext cx="149161" cy="84867"/>
                    </a:xfrm>
                    <a:custGeom>
                      <a:avLst/>
                      <a:gdLst>
                        <a:gd name="connsiteX0" fmla="*/ 93250 w 149161"/>
                        <a:gd name="connsiteY0" fmla="*/ 65532 h 84867"/>
                        <a:gd name="connsiteX1" fmla="*/ 93059 w 149161"/>
                        <a:gd name="connsiteY1" fmla="*/ 65437 h 84867"/>
                        <a:gd name="connsiteX2" fmla="*/ 80867 w 149161"/>
                        <a:gd name="connsiteY2" fmla="*/ 59817 h 84867"/>
                        <a:gd name="connsiteX3" fmla="*/ 77438 w 149161"/>
                        <a:gd name="connsiteY3" fmla="*/ 58103 h 84867"/>
                        <a:gd name="connsiteX4" fmla="*/ 60103 w 149161"/>
                        <a:gd name="connsiteY4" fmla="*/ 48673 h 84867"/>
                        <a:gd name="connsiteX5" fmla="*/ 52769 w 149161"/>
                        <a:gd name="connsiteY5" fmla="*/ 44291 h 84867"/>
                        <a:gd name="connsiteX6" fmla="*/ 45244 w 149161"/>
                        <a:gd name="connsiteY6" fmla="*/ 39338 h 84867"/>
                        <a:gd name="connsiteX7" fmla="*/ 34195 w 149161"/>
                        <a:gd name="connsiteY7" fmla="*/ 31433 h 84867"/>
                        <a:gd name="connsiteX8" fmla="*/ 29337 w 149161"/>
                        <a:gd name="connsiteY8" fmla="*/ 27623 h 84867"/>
                        <a:gd name="connsiteX9" fmla="*/ 17050 w 149161"/>
                        <a:gd name="connsiteY9" fmla="*/ 17145 h 84867"/>
                        <a:gd name="connsiteX10" fmla="*/ 13144 w 149161"/>
                        <a:gd name="connsiteY10" fmla="*/ 13525 h 84867"/>
                        <a:gd name="connsiteX11" fmla="*/ 0 w 149161"/>
                        <a:gd name="connsiteY11" fmla="*/ 0 h 84867"/>
                        <a:gd name="connsiteX12" fmla="*/ 149161 w 149161"/>
                        <a:gd name="connsiteY12" fmla="*/ 84868 h 84867"/>
                        <a:gd name="connsiteX13" fmla="*/ 93250 w 149161"/>
                        <a:gd name="connsiteY13" fmla="*/ 65532 h 84867"/>
                        <a:gd name="connsiteX14" fmla="*/ 93250 w 149161"/>
                        <a:gd name="connsiteY14" fmla="*/ 65532 h 84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49161" h="84867">
                          <a:moveTo>
                            <a:pt x="93250" y="65532"/>
                          </a:moveTo>
                          <a:cubicBezTo>
                            <a:pt x="93154" y="65532"/>
                            <a:pt x="93154" y="65437"/>
                            <a:pt x="93059" y="65437"/>
                          </a:cubicBezTo>
                          <a:cubicBezTo>
                            <a:pt x="88963" y="63627"/>
                            <a:pt x="84868" y="61722"/>
                            <a:pt x="80867" y="59817"/>
                          </a:cubicBezTo>
                          <a:cubicBezTo>
                            <a:pt x="79724" y="59246"/>
                            <a:pt x="78581" y="58674"/>
                            <a:pt x="77438" y="58103"/>
                          </a:cubicBezTo>
                          <a:cubicBezTo>
                            <a:pt x="71533" y="55150"/>
                            <a:pt x="65722" y="52007"/>
                            <a:pt x="60103" y="48673"/>
                          </a:cubicBezTo>
                          <a:cubicBezTo>
                            <a:pt x="57626" y="47244"/>
                            <a:pt x="55245" y="45815"/>
                            <a:pt x="52769" y="44291"/>
                          </a:cubicBezTo>
                          <a:cubicBezTo>
                            <a:pt x="50197" y="42672"/>
                            <a:pt x="47720" y="41053"/>
                            <a:pt x="45244" y="39338"/>
                          </a:cubicBezTo>
                          <a:cubicBezTo>
                            <a:pt x="41434" y="36767"/>
                            <a:pt x="37814" y="34100"/>
                            <a:pt x="34195" y="31433"/>
                          </a:cubicBezTo>
                          <a:cubicBezTo>
                            <a:pt x="32575" y="30194"/>
                            <a:pt x="30861" y="28956"/>
                            <a:pt x="29337" y="27623"/>
                          </a:cubicBezTo>
                          <a:cubicBezTo>
                            <a:pt x="25146" y="24289"/>
                            <a:pt x="21050" y="20765"/>
                            <a:pt x="17050" y="17145"/>
                          </a:cubicBezTo>
                          <a:cubicBezTo>
                            <a:pt x="15716" y="15907"/>
                            <a:pt x="14478" y="14764"/>
                            <a:pt x="13144" y="13525"/>
                          </a:cubicBezTo>
                          <a:cubicBezTo>
                            <a:pt x="8572" y="9144"/>
                            <a:pt x="4191" y="4763"/>
                            <a:pt x="0" y="0"/>
                          </a:cubicBezTo>
                          <a:cubicBezTo>
                            <a:pt x="38005" y="42958"/>
                            <a:pt x="91630" y="70104"/>
                            <a:pt x="149161" y="84868"/>
                          </a:cubicBezTo>
                          <a:cubicBezTo>
                            <a:pt x="129921" y="79820"/>
                            <a:pt x="111252" y="73343"/>
                            <a:pt x="93250" y="65532"/>
                          </a:cubicBezTo>
                          <a:cubicBezTo>
                            <a:pt x="93250" y="65532"/>
                            <a:pt x="93250" y="65532"/>
                            <a:pt x="93250" y="65532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26" name="任意多边形 166">
                      <a:extLst>
                        <a:ext uri="{FF2B5EF4-FFF2-40B4-BE49-F238E27FC236}">
                          <a16:creationId xmlns:a16="http://schemas.microsoft.com/office/drawing/2014/main" id="{E02BD186-A05D-E88F-76C9-1286E4D107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33654" y="2533268"/>
                      <a:ext cx="704749" cy="445103"/>
                    </a:xfrm>
                    <a:custGeom>
                      <a:avLst/>
                      <a:gdLst>
                        <a:gd name="connsiteX0" fmla="*/ 630262 w 704749"/>
                        <a:gd name="connsiteY0" fmla="*/ 0 h 445103"/>
                        <a:gd name="connsiteX1" fmla="*/ 432237 w 704749"/>
                        <a:gd name="connsiteY1" fmla="*/ 171164 h 445103"/>
                        <a:gd name="connsiteX2" fmla="*/ 198113 w 704749"/>
                        <a:gd name="connsiteY2" fmla="*/ 183071 h 445103"/>
                        <a:gd name="connsiteX3" fmla="*/ 198113 w 704749"/>
                        <a:gd name="connsiteY3" fmla="*/ 183071 h 445103"/>
                        <a:gd name="connsiteX4" fmla="*/ 195541 w 704749"/>
                        <a:gd name="connsiteY4" fmla="*/ 182213 h 445103"/>
                        <a:gd name="connsiteX5" fmla="*/ 181825 w 704749"/>
                        <a:gd name="connsiteY5" fmla="*/ 177546 h 445103"/>
                        <a:gd name="connsiteX6" fmla="*/ 177348 w 704749"/>
                        <a:gd name="connsiteY6" fmla="*/ 175927 h 445103"/>
                        <a:gd name="connsiteX7" fmla="*/ 165347 w 704749"/>
                        <a:gd name="connsiteY7" fmla="*/ 171260 h 445103"/>
                        <a:gd name="connsiteX8" fmla="*/ 160965 w 704749"/>
                        <a:gd name="connsiteY8" fmla="*/ 169450 h 445103"/>
                        <a:gd name="connsiteX9" fmla="*/ 149250 w 704749"/>
                        <a:gd name="connsiteY9" fmla="*/ 164402 h 445103"/>
                        <a:gd name="connsiteX10" fmla="*/ 145630 w 704749"/>
                        <a:gd name="connsiteY10" fmla="*/ 162782 h 445103"/>
                        <a:gd name="connsiteX11" fmla="*/ 132390 w 704749"/>
                        <a:gd name="connsiteY11" fmla="*/ 156496 h 445103"/>
                        <a:gd name="connsiteX12" fmla="*/ 131248 w 704749"/>
                        <a:gd name="connsiteY12" fmla="*/ 155924 h 445103"/>
                        <a:gd name="connsiteX13" fmla="*/ 104006 w 704749"/>
                        <a:gd name="connsiteY13" fmla="*/ 141256 h 445103"/>
                        <a:gd name="connsiteX14" fmla="*/ 101815 w 704749"/>
                        <a:gd name="connsiteY14" fmla="*/ 140018 h 445103"/>
                        <a:gd name="connsiteX15" fmla="*/ 92004 w 704749"/>
                        <a:gd name="connsiteY15" fmla="*/ 134112 h 445103"/>
                        <a:gd name="connsiteX16" fmla="*/ 89242 w 704749"/>
                        <a:gd name="connsiteY16" fmla="*/ 132398 h 445103"/>
                        <a:gd name="connsiteX17" fmla="*/ 80860 w 704749"/>
                        <a:gd name="connsiteY17" fmla="*/ 127064 h 445103"/>
                        <a:gd name="connsiteX18" fmla="*/ 78384 w 704749"/>
                        <a:gd name="connsiteY18" fmla="*/ 125444 h 445103"/>
                        <a:gd name="connsiteX19" fmla="*/ 70478 w 704749"/>
                        <a:gd name="connsiteY19" fmla="*/ 120110 h 445103"/>
                        <a:gd name="connsiteX20" fmla="*/ 68668 w 704749"/>
                        <a:gd name="connsiteY20" fmla="*/ 118872 h 445103"/>
                        <a:gd name="connsiteX21" fmla="*/ 52381 w 704749"/>
                        <a:gd name="connsiteY21" fmla="*/ 107061 h 445103"/>
                        <a:gd name="connsiteX22" fmla="*/ 51904 w 704749"/>
                        <a:gd name="connsiteY22" fmla="*/ 106680 h 445103"/>
                        <a:gd name="connsiteX23" fmla="*/ 46094 w 704749"/>
                        <a:gd name="connsiteY23" fmla="*/ 102203 h 445103"/>
                        <a:gd name="connsiteX24" fmla="*/ 44760 w 704749"/>
                        <a:gd name="connsiteY24" fmla="*/ 101156 h 445103"/>
                        <a:gd name="connsiteX25" fmla="*/ 44284 w 704749"/>
                        <a:gd name="connsiteY25" fmla="*/ 100775 h 445103"/>
                        <a:gd name="connsiteX26" fmla="*/ 31997 w 704749"/>
                        <a:gd name="connsiteY26" fmla="*/ 308324 h 445103"/>
                        <a:gd name="connsiteX27" fmla="*/ 60477 w 704749"/>
                        <a:gd name="connsiteY27" fmla="*/ 349091 h 445103"/>
                        <a:gd name="connsiteX28" fmla="*/ 60477 w 704749"/>
                        <a:gd name="connsiteY28" fmla="*/ 349091 h 445103"/>
                        <a:gd name="connsiteX29" fmla="*/ 60477 w 704749"/>
                        <a:gd name="connsiteY29" fmla="*/ 349091 h 445103"/>
                        <a:gd name="connsiteX30" fmla="*/ 76479 w 704749"/>
                        <a:gd name="connsiteY30" fmla="*/ 340900 h 445103"/>
                        <a:gd name="connsiteX31" fmla="*/ 77336 w 704749"/>
                        <a:gd name="connsiteY31" fmla="*/ 340519 h 445103"/>
                        <a:gd name="connsiteX32" fmla="*/ 93147 w 704749"/>
                        <a:gd name="connsiteY32" fmla="*/ 333375 h 445103"/>
                        <a:gd name="connsiteX33" fmla="*/ 94767 w 704749"/>
                        <a:gd name="connsiteY33" fmla="*/ 332708 h 445103"/>
                        <a:gd name="connsiteX34" fmla="*/ 110292 w 704749"/>
                        <a:gd name="connsiteY34" fmla="*/ 326707 h 445103"/>
                        <a:gd name="connsiteX35" fmla="*/ 112769 w 704749"/>
                        <a:gd name="connsiteY35" fmla="*/ 325850 h 445103"/>
                        <a:gd name="connsiteX36" fmla="*/ 127914 w 704749"/>
                        <a:gd name="connsiteY36" fmla="*/ 320993 h 445103"/>
                        <a:gd name="connsiteX37" fmla="*/ 131057 w 704749"/>
                        <a:gd name="connsiteY37" fmla="*/ 320040 h 445103"/>
                        <a:gd name="connsiteX38" fmla="*/ 145916 w 704749"/>
                        <a:gd name="connsiteY38" fmla="*/ 316325 h 445103"/>
                        <a:gd name="connsiteX39" fmla="*/ 149535 w 704749"/>
                        <a:gd name="connsiteY39" fmla="*/ 315563 h 445103"/>
                        <a:gd name="connsiteX40" fmla="*/ 164013 w 704749"/>
                        <a:gd name="connsiteY40" fmla="*/ 313087 h 445103"/>
                        <a:gd name="connsiteX41" fmla="*/ 167919 w 704749"/>
                        <a:gd name="connsiteY41" fmla="*/ 312611 h 445103"/>
                        <a:gd name="connsiteX42" fmla="*/ 182206 w 704749"/>
                        <a:gd name="connsiteY42" fmla="*/ 311468 h 445103"/>
                        <a:gd name="connsiteX43" fmla="*/ 186111 w 704749"/>
                        <a:gd name="connsiteY43" fmla="*/ 311372 h 445103"/>
                        <a:gd name="connsiteX44" fmla="*/ 200208 w 704749"/>
                        <a:gd name="connsiteY44" fmla="*/ 311563 h 445103"/>
                        <a:gd name="connsiteX45" fmla="*/ 202113 w 704749"/>
                        <a:gd name="connsiteY45" fmla="*/ 311563 h 445103"/>
                        <a:gd name="connsiteX46" fmla="*/ 201923 w 704749"/>
                        <a:gd name="connsiteY46" fmla="*/ 311658 h 445103"/>
                        <a:gd name="connsiteX47" fmla="*/ 206876 w 704749"/>
                        <a:gd name="connsiteY47" fmla="*/ 312039 h 445103"/>
                        <a:gd name="connsiteX48" fmla="*/ 230974 w 704749"/>
                        <a:gd name="connsiteY48" fmla="*/ 328994 h 445103"/>
                        <a:gd name="connsiteX49" fmla="*/ 263835 w 704749"/>
                        <a:gd name="connsiteY49" fmla="*/ 399669 h 445103"/>
                        <a:gd name="connsiteX50" fmla="*/ 282790 w 704749"/>
                        <a:gd name="connsiteY50" fmla="*/ 394430 h 445103"/>
                        <a:gd name="connsiteX51" fmla="*/ 252882 w 704749"/>
                        <a:gd name="connsiteY51" fmla="*/ 324993 h 445103"/>
                        <a:gd name="connsiteX52" fmla="*/ 257454 w 704749"/>
                        <a:gd name="connsiteY52" fmla="*/ 327184 h 445103"/>
                        <a:gd name="connsiteX53" fmla="*/ 348322 w 704749"/>
                        <a:gd name="connsiteY53" fmla="*/ 405670 h 445103"/>
                        <a:gd name="connsiteX54" fmla="*/ 380898 w 704749"/>
                        <a:gd name="connsiteY54" fmla="*/ 445103 h 445103"/>
                        <a:gd name="connsiteX55" fmla="*/ 433571 w 704749"/>
                        <a:gd name="connsiteY55" fmla="*/ 435578 h 445103"/>
                        <a:gd name="connsiteX56" fmla="*/ 698842 w 704749"/>
                        <a:gd name="connsiteY56" fmla="*/ 198977 h 445103"/>
                        <a:gd name="connsiteX57" fmla="*/ 630262 w 704749"/>
                        <a:gd name="connsiteY57" fmla="*/ 0 h 445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</a:cxnLst>
                      <a:rect l="l" t="t" r="r" b="b"/>
                      <a:pathLst>
                        <a:path w="704749" h="445103">
                          <a:moveTo>
                            <a:pt x="630262" y="0"/>
                          </a:moveTo>
                          <a:cubicBezTo>
                            <a:pt x="619975" y="32290"/>
                            <a:pt x="580828" y="101156"/>
                            <a:pt x="432237" y="171164"/>
                          </a:cubicBezTo>
                          <a:cubicBezTo>
                            <a:pt x="348132" y="210788"/>
                            <a:pt x="265836" y="204311"/>
                            <a:pt x="198113" y="183071"/>
                          </a:cubicBezTo>
                          <a:cubicBezTo>
                            <a:pt x="198113" y="183071"/>
                            <a:pt x="198113" y="183071"/>
                            <a:pt x="198113" y="183071"/>
                          </a:cubicBezTo>
                          <a:cubicBezTo>
                            <a:pt x="197256" y="182785"/>
                            <a:pt x="196398" y="182499"/>
                            <a:pt x="195541" y="182213"/>
                          </a:cubicBezTo>
                          <a:cubicBezTo>
                            <a:pt x="190874" y="180689"/>
                            <a:pt x="186397" y="179165"/>
                            <a:pt x="181825" y="177546"/>
                          </a:cubicBezTo>
                          <a:cubicBezTo>
                            <a:pt x="180301" y="176975"/>
                            <a:pt x="178873" y="176403"/>
                            <a:pt x="177348" y="175927"/>
                          </a:cubicBezTo>
                          <a:cubicBezTo>
                            <a:pt x="173253" y="174403"/>
                            <a:pt x="169252" y="172879"/>
                            <a:pt x="165347" y="171260"/>
                          </a:cubicBezTo>
                          <a:cubicBezTo>
                            <a:pt x="163918" y="170688"/>
                            <a:pt x="162394" y="170021"/>
                            <a:pt x="160965" y="169450"/>
                          </a:cubicBezTo>
                          <a:cubicBezTo>
                            <a:pt x="156965" y="167831"/>
                            <a:pt x="153060" y="166116"/>
                            <a:pt x="149250" y="164402"/>
                          </a:cubicBezTo>
                          <a:cubicBezTo>
                            <a:pt x="148011" y="163830"/>
                            <a:pt x="146868" y="163354"/>
                            <a:pt x="145630" y="162782"/>
                          </a:cubicBezTo>
                          <a:cubicBezTo>
                            <a:pt x="141154" y="160687"/>
                            <a:pt x="136677" y="158591"/>
                            <a:pt x="132390" y="156496"/>
                          </a:cubicBezTo>
                          <a:cubicBezTo>
                            <a:pt x="132009" y="156305"/>
                            <a:pt x="131629" y="156115"/>
                            <a:pt x="131248" y="155924"/>
                          </a:cubicBezTo>
                          <a:cubicBezTo>
                            <a:pt x="121532" y="151067"/>
                            <a:pt x="112483" y="146114"/>
                            <a:pt x="104006" y="141256"/>
                          </a:cubicBezTo>
                          <a:cubicBezTo>
                            <a:pt x="103244" y="140875"/>
                            <a:pt x="102577" y="140398"/>
                            <a:pt x="101815" y="140018"/>
                          </a:cubicBezTo>
                          <a:cubicBezTo>
                            <a:pt x="98481" y="138017"/>
                            <a:pt x="95148" y="136112"/>
                            <a:pt x="92004" y="134112"/>
                          </a:cubicBezTo>
                          <a:cubicBezTo>
                            <a:pt x="91052" y="133541"/>
                            <a:pt x="90195" y="132969"/>
                            <a:pt x="89242" y="132398"/>
                          </a:cubicBezTo>
                          <a:cubicBezTo>
                            <a:pt x="86385" y="130588"/>
                            <a:pt x="83527" y="128778"/>
                            <a:pt x="80860" y="127064"/>
                          </a:cubicBezTo>
                          <a:cubicBezTo>
                            <a:pt x="80003" y="126492"/>
                            <a:pt x="79146" y="126016"/>
                            <a:pt x="78384" y="125444"/>
                          </a:cubicBezTo>
                          <a:cubicBezTo>
                            <a:pt x="75621" y="123635"/>
                            <a:pt x="73050" y="121825"/>
                            <a:pt x="70478" y="120110"/>
                          </a:cubicBezTo>
                          <a:cubicBezTo>
                            <a:pt x="69906" y="119729"/>
                            <a:pt x="69240" y="119253"/>
                            <a:pt x="68668" y="118872"/>
                          </a:cubicBezTo>
                          <a:cubicBezTo>
                            <a:pt x="62477" y="114586"/>
                            <a:pt x="56952" y="110585"/>
                            <a:pt x="52381" y="107061"/>
                          </a:cubicBezTo>
                          <a:cubicBezTo>
                            <a:pt x="52190" y="106966"/>
                            <a:pt x="52095" y="106871"/>
                            <a:pt x="51904" y="106680"/>
                          </a:cubicBezTo>
                          <a:cubicBezTo>
                            <a:pt x="49809" y="105061"/>
                            <a:pt x="47904" y="103632"/>
                            <a:pt x="46094" y="102203"/>
                          </a:cubicBezTo>
                          <a:cubicBezTo>
                            <a:pt x="45618" y="101822"/>
                            <a:pt x="45237" y="101537"/>
                            <a:pt x="44760" y="101156"/>
                          </a:cubicBezTo>
                          <a:cubicBezTo>
                            <a:pt x="44570" y="101060"/>
                            <a:pt x="44475" y="100870"/>
                            <a:pt x="44284" y="100775"/>
                          </a:cubicBezTo>
                          <a:cubicBezTo>
                            <a:pt x="3327" y="139541"/>
                            <a:pt x="-24772" y="202025"/>
                            <a:pt x="31997" y="308324"/>
                          </a:cubicBezTo>
                          <a:cubicBezTo>
                            <a:pt x="39998" y="323278"/>
                            <a:pt x="49618" y="336804"/>
                            <a:pt x="60477" y="349091"/>
                          </a:cubicBezTo>
                          <a:lnTo>
                            <a:pt x="60477" y="349091"/>
                          </a:lnTo>
                          <a:lnTo>
                            <a:pt x="60477" y="349091"/>
                          </a:lnTo>
                          <a:cubicBezTo>
                            <a:pt x="65715" y="346234"/>
                            <a:pt x="71050" y="343567"/>
                            <a:pt x="76479" y="340900"/>
                          </a:cubicBezTo>
                          <a:cubicBezTo>
                            <a:pt x="76764" y="340805"/>
                            <a:pt x="77050" y="340614"/>
                            <a:pt x="77336" y="340519"/>
                          </a:cubicBezTo>
                          <a:cubicBezTo>
                            <a:pt x="82575" y="338042"/>
                            <a:pt x="87813" y="335661"/>
                            <a:pt x="93147" y="333375"/>
                          </a:cubicBezTo>
                          <a:cubicBezTo>
                            <a:pt x="93719" y="333185"/>
                            <a:pt x="94290" y="332899"/>
                            <a:pt x="94767" y="332708"/>
                          </a:cubicBezTo>
                          <a:cubicBezTo>
                            <a:pt x="99910" y="330613"/>
                            <a:pt x="105054" y="328613"/>
                            <a:pt x="110292" y="326707"/>
                          </a:cubicBezTo>
                          <a:cubicBezTo>
                            <a:pt x="111150" y="326422"/>
                            <a:pt x="111912" y="326136"/>
                            <a:pt x="112769" y="325850"/>
                          </a:cubicBezTo>
                          <a:cubicBezTo>
                            <a:pt x="117817" y="324040"/>
                            <a:pt x="122865" y="322517"/>
                            <a:pt x="127914" y="320993"/>
                          </a:cubicBezTo>
                          <a:cubicBezTo>
                            <a:pt x="128961" y="320707"/>
                            <a:pt x="130009" y="320326"/>
                            <a:pt x="131057" y="320040"/>
                          </a:cubicBezTo>
                          <a:cubicBezTo>
                            <a:pt x="136010" y="318611"/>
                            <a:pt x="140963" y="317468"/>
                            <a:pt x="145916" y="316325"/>
                          </a:cubicBezTo>
                          <a:cubicBezTo>
                            <a:pt x="147154" y="316040"/>
                            <a:pt x="148297" y="315754"/>
                            <a:pt x="149535" y="315563"/>
                          </a:cubicBezTo>
                          <a:cubicBezTo>
                            <a:pt x="154393" y="314611"/>
                            <a:pt x="159251" y="313753"/>
                            <a:pt x="164013" y="313087"/>
                          </a:cubicBezTo>
                          <a:cubicBezTo>
                            <a:pt x="165347" y="312896"/>
                            <a:pt x="166585" y="312706"/>
                            <a:pt x="167919" y="312611"/>
                          </a:cubicBezTo>
                          <a:cubicBezTo>
                            <a:pt x="172681" y="312039"/>
                            <a:pt x="177444" y="311658"/>
                            <a:pt x="182206" y="311468"/>
                          </a:cubicBezTo>
                          <a:cubicBezTo>
                            <a:pt x="183540" y="311372"/>
                            <a:pt x="184873" y="311372"/>
                            <a:pt x="186111" y="311372"/>
                          </a:cubicBezTo>
                          <a:cubicBezTo>
                            <a:pt x="190874" y="311277"/>
                            <a:pt x="195541" y="311372"/>
                            <a:pt x="200208" y="311563"/>
                          </a:cubicBezTo>
                          <a:cubicBezTo>
                            <a:pt x="200875" y="311563"/>
                            <a:pt x="201447" y="311563"/>
                            <a:pt x="202113" y="311563"/>
                          </a:cubicBezTo>
                          <a:cubicBezTo>
                            <a:pt x="202018" y="311563"/>
                            <a:pt x="202018" y="311658"/>
                            <a:pt x="201923" y="311658"/>
                          </a:cubicBezTo>
                          <a:cubicBezTo>
                            <a:pt x="203542" y="311753"/>
                            <a:pt x="205257" y="311848"/>
                            <a:pt x="206876" y="312039"/>
                          </a:cubicBezTo>
                          <a:cubicBezTo>
                            <a:pt x="216115" y="315659"/>
                            <a:pt x="224211" y="321755"/>
                            <a:pt x="230974" y="328994"/>
                          </a:cubicBezTo>
                          <a:lnTo>
                            <a:pt x="263835" y="399669"/>
                          </a:lnTo>
                          <a:cubicBezTo>
                            <a:pt x="267455" y="411766"/>
                            <a:pt x="286410" y="406622"/>
                            <a:pt x="282790" y="394430"/>
                          </a:cubicBezTo>
                          <a:cubicBezTo>
                            <a:pt x="275646" y="370237"/>
                            <a:pt x="267836" y="345377"/>
                            <a:pt x="252882" y="324993"/>
                          </a:cubicBezTo>
                          <a:cubicBezTo>
                            <a:pt x="254406" y="325755"/>
                            <a:pt x="255930" y="326327"/>
                            <a:pt x="257454" y="327184"/>
                          </a:cubicBezTo>
                          <a:cubicBezTo>
                            <a:pt x="292029" y="345948"/>
                            <a:pt x="322129" y="376904"/>
                            <a:pt x="348322" y="405670"/>
                          </a:cubicBezTo>
                          <a:cubicBezTo>
                            <a:pt x="359562" y="417957"/>
                            <a:pt x="370896" y="431102"/>
                            <a:pt x="380898" y="445103"/>
                          </a:cubicBezTo>
                          <a:cubicBezTo>
                            <a:pt x="399662" y="442913"/>
                            <a:pt x="417474" y="439769"/>
                            <a:pt x="433571" y="435578"/>
                          </a:cubicBezTo>
                          <a:cubicBezTo>
                            <a:pt x="553872" y="404146"/>
                            <a:pt x="682459" y="322040"/>
                            <a:pt x="698842" y="198977"/>
                          </a:cubicBezTo>
                          <a:cubicBezTo>
                            <a:pt x="713892" y="92012"/>
                            <a:pt x="703319" y="11906"/>
                            <a:pt x="630262" y="0"/>
                          </a:cubicBezTo>
                          <a:close/>
                        </a:path>
                      </a:pathLst>
                    </a:custGeom>
                    <a:solidFill>
                      <a:srgbClr val="4C14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27" name="任意多边形 167">
                      <a:extLst>
                        <a:ext uri="{FF2B5EF4-FFF2-40B4-BE49-F238E27FC236}">
                          <a16:creationId xmlns:a16="http://schemas.microsoft.com/office/drawing/2014/main" id="{8DAA05AB-86FF-E3CA-81B0-B036421F3E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4511" y="2874168"/>
                      <a:ext cx="16002" cy="8191"/>
                    </a:xfrm>
                    <a:custGeom>
                      <a:avLst/>
                      <a:gdLst>
                        <a:gd name="connsiteX0" fmla="*/ 0 w 16002"/>
                        <a:gd name="connsiteY0" fmla="*/ 8192 h 8191"/>
                        <a:gd name="connsiteX1" fmla="*/ 0 w 16002"/>
                        <a:gd name="connsiteY1" fmla="*/ 8192 h 8191"/>
                        <a:gd name="connsiteX2" fmla="*/ 16002 w 16002"/>
                        <a:gd name="connsiteY2" fmla="*/ 0 h 8191"/>
                        <a:gd name="connsiteX3" fmla="*/ 0 w 16002"/>
                        <a:gd name="connsiteY3" fmla="*/ 8192 h 8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002" h="8191">
                          <a:moveTo>
                            <a:pt x="0" y="8192"/>
                          </a:moveTo>
                          <a:lnTo>
                            <a:pt x="0" y="8192"/>
                          </a:lnTo>
                          <a:cubicBezTo>
                            <a:pt x="5239" y="5334"/>
                            <a:pt x="10573" y="2667"/>
                            <a:pt x="16002" y="0"/>
                          </a:cubicBezTo>
                          <a:cubicBezTo>
                            <a:pt x="10573" y="2667"/>
                            <a:pt x="5239" y="5334"/>
                            <a:pt x="0" y="8192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28" name="任意多边形 168">
                      <a:extLst>
                        <a:ext uri="{FF2B5EF4-FFF2-40B4-BE49-F238E27FC236}">
                          <a16:creationId xmlns:a16="http://schemas.microsoft.com/office/drawing/2014/main" id="{76E0E449-1E52-0BE1-4C4A-11E36B7DDD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5765" y="2844831"/>
                      <a:ext cx="229834" cy="136746"/>
                    </a:xfrm>
                    <a:custGeom>
                      <a:avLst/>
                      <a:gdLst>
                        <a:gd name="connsiteX0" fmla="*/ 106009 w 229834"/>
                        <a:gd name="connsiteY0" fmla="*/ 15526 h 136746"/>
                        <a:gd name="connsiteX1" fmla="*/ 101437 w 229834"/>
                        <a:gd name="connsiteY1" fmla="*/ 13335 h 136746"/>
                        <a:gd name="connsiteX2" fmla="*/ 131346 w 229834"/>
                        <a:gd name="connsiteY2" fmla="*/ 82772 h 136746"/>
                        <a:gd name="connsiteX3" fmla="*/ 112391 w 229834"/>
                        <a:gd name="connsiteY3" fmla="*/ 88011 h 136746"/>
                        <a:gd name="connsiteX4" fmla="*/ 79530 w 229834"/>
                        <a:gd name="connsiteY4" fmla="*/ 17336 h 136746"/>
                        <a:gd name="connsiteX5" fmla="*/ 55432 w 229834"/>
                        <a:gd name="connsiteY5" fmla="*/ 381 h 136746"/>
                        <a:gd name="connsiteX6" fmla="*/ 50479 w 229834"/>
                        <a:gd name="connsiteY6" fmla="*/ 0 h 136746"/>
                        <a:gd name="connsiteX7" fmla="*/ 187 w 229834"/>
                        <a:gd name="connsiteY7" fmla="*/ 75914 h 136746"/>
                        <a:gd name="connsiteX8" fmla="*/ 2187 w 229834"/>
                        <a:gd name="connsiteY8" fmla="*/ 103156 h 136746"/>
                        <a:gd name="connsiteX9" fmla="*/ 58099 w 229834"/>
                        <a:gd name="connsiteY9" fmla="*/ 122396 h 136746"/>
                        <a:gd name="connsiteX10" fmla="*/ 58194 w 229834"/>
                        <a:gd name="connsiteY10" fmla="*/ 122396 h 136746"/>
                        <a:gd name="connsiteX11" fmla="*/ 101533 w 229834"/>
                        <a:gd name="connsiteY11" fmla="*/ 131254 h 136746"/>
                        <a:gd name="connsiteX12" fmla="*/ 101914 w 229834"/>
                        <a:gd name="connsiteY12" fmla="*/ 131350 h 136746"/>
                        <a:gd name="connsiteX13" fmla="*/ 145348 w 229834"/>
                        <a:gd name="connsiteY13" fmla="*/ 135922 h 136746"/>
                        <a:gd name="connsiteX14" fmla="*/ 145919 w 229834"/>
                        <a:gd name="connsiteY14" fmla="*/ 135922 h 136746"/>
                        <a:gd name="connsiteX15" fmla="*/ 167446 w 229834"/>
                        <a:gd name="connsiteY15" fmla="*/ 136684 h 136746"/>
                        <a:gd name="connsiteX16" fmla="*/ 188591 w 229834"/>
                        <a:gd name="connsiteY16" fmla="*/ 136588 h 136746"/>
                        <a:gd name="connsiteX17" fmla="*/ 188972 w 229834"/>
                        <a:gd name="connsiteY17" fmla="*/ 136588 h 136746"/>
                        <a:gd name="connsiteX18" fmla="*/ 212023 w 229834"/>
                        <a:gd name="connsiteY18" fmla="*/ 135350 h 136746"/>
                        <a:gd name="connsiteX19" fmla="*/ 219833 w 229834"/>
                        <a:gd name="connsiteY19" fmla="*/ 134588 h 136746"/>
                        <a:gd name="connsiteX20" fmla="*/ 229834 w 229834"/>
                        <a:gd name="connsiteY20" fmla="*/ 133636 h 136746"/>
                        <a:gd name="connsiteX21" fmla="*/ 229739 w 229834"/>
                        <a:gd name="connsiteY21" fmla="*/ 133541 h 136746"/>
                        <a:gd name="connsiteX22" fmla="*/ 197164 w 229834"/>
                        <a:gd name="connsiteY22" fmla="*/ 94107 h 136746"/>
                        <a:gd name="connsiteX23" fmla="*/ 106009 w 229834"/>
                        <a:gd name="connsiteY23" fmla="*/ 15526 h 136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229834" h="136746">
                          <a:moveTo>
                            <a:pt x="106009" y="15526"/>
                          </a:moveTo>
                          <a:cubicBezTo>
                            <a:pt x="104485" y="14669"/>
                            <a:pt x="102961" y="14097"/>
                            <a:pt x="101437" y="13335"/>
                          </a:cubicBezTo>
                          <a:cubicBezTo>
                            <a:pt x="116392" y="33814"/>
                            <a:pt x="124202" y="58579"/>
                            <a:pt x="131346" y="82772"/>
                          </a:cubicBezTo>
                          <a:cubicBezTo>
                            <a:pt x="134965" y="94964"/>
                            <a:pt x="115915" y="100108"/>
                            <a:pt x="112391" y="88011"/>
                          </a:cubicBezTo>
                          <a:lnTo>
                            <a:pt x="79530" y="17336"/>
                          </a:lnTo>
                          <a:cubicBezTo>
                            <a:pt x="72767" y="10096"/>
                            <a:pt x="64671" y="4000"/>
                            <a:pt x="55432" y="381"/>
                          </a:cubicBezTo>
                          <a:cubicBezTo>
                            <a:pt x="53812" y="191"/>
                            <a:pt x="52098" y="95"/>
                            <a:pt x="50479" y="0"/>
                          </a:cubicBezTo>
                          <a:cubicBezTo>
                            <a:pt x="22951" y="15335"/>
                            <a:pt x="2473" y="39433"/>
                            <a:pt x="187" y="75914"/>
                          </a:cubicBezTo>
                          <a:cubicBezTo>
                            <a:pt x="-385" y="85344"/>
                            <a:pt x="377" y="94393"/>
                            <a:pt x="2187" y="103156"/>
                          </a:cubicBezTo>
                          <a:cubicBezTo>
                            <a:pt x="20094" y="110966"/>
                            <a:pt x="38858" y="117443"/>
                            <a:pt x="58099" y="122396"/>
                          </a:cubicBezTo>
                          <a:cubicBezTo>
                            <a:pt x="58099" y="122396"/>
                            <a:pt x="58099" y="122396"/>
                            <a:pt x="58194" y="122396"/>
                          </a:cubicBezTo>
                          <a:cubicBezTo>
                            <a:pt x="72481" y="126111"/>
                            <a:pt x="86959" y="128969"/>
                            <a:pt x="101533" y="131254"/>
                          </a:cubicBezTo>
                          <a:cubicBezTo>
                            <a:pt x="101628" y="131254"/>
                            <a:pt x="101818" y="131254"/>
                            <a:pt x="101914" y="131350"/>
                          </a:cubicBezTo>
                          <a:cubicBezTo>
                            <a:pt x="116392" y="133541"/>
                            <a:pt x="130965" y="135065"/>
                            <a:pt x="145348" y="135922"/>
                          </a:cubicBezTo>
                          <a:cubicBezTo>
                            <a:pt x="145538" y="135922"/>
                            <a:pt x="145729" y="135922"/>
                            <a:pt x="145919" y="135922"/>
                          </a:cubicBezTo>
                          <a:cubicBezTo>
                            <a:pt x="153158" y="136303"/>
                            <a:pt x="160302" y="136588"/>
                            <a:pt x="167446" y="136684"/>
                          </a:cubicBezTo>
                          <a:cubicBezTo>
                            <a:pt x="174589" y="136779"/>
                            <a:pt x="181638" y="136779"/>
                            <a:pt x="188591" y="136588"/>
                          </a:cubicBezTo>
                          <a:cubicBezTo>
                            <a:pt x="188686" y="136588"/>
                            <a:pt x="188877" y="136588"/>
                            <a:pt x="188972" y="136588"/>
                          </a:cubicBezTo>
                          <a:cubicBezTo>
                            <a:pt x="196783" y="136398"/>
                            <a:pt x="204498" y="135922"/>
                            <a:pt x="212023" y="135350"/>
                          </a:cubicBezTo>
                          <a:cubicBezTo>
                            <a:pt x="214690" y="135160"/>
                            <a:pt x="217261" y="134874"/>
                            <a:pt x="219833" y="134588"/>
                          </a:cubicBezTo>
                          <a:cubicBezTo>
                            <a:pt x="223167" y="134303"/>
                            <a:pt x="226596" y="134017"/>
                            <a:pt x="229834" y="133636"/>
                          </a:cubicBezTo>
                          <a:cubicBezTo>
                            <a:pt x="229834" y="133636"/>
                            <a:pt x="229739" y="133541"/>
                            <a:pt x="229739" y="133541"/>
                          </a:cubicBezTo>
                          <a:cubicBezTo>
                            <a:pt x="219738" y="119539"/>
                            <a:pt x="208403" y="106490"/>
                            <a:pt x="197164" y="94107"/>
                          </a:cubicBezTo>
                          <a:cubicBezTo>
                            <a:pt x="170684" y="65246"/>
                            <a:pt x="140585" y="34290"/>
                            <a:pt x="106009" y="15526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29" name="任意多边形 169">
                      <a:extLst>
                        <a:ext uri="{FF2B5EF4-FFF2-40B4-BE49-F238E27FC236}">
                          <a16:creationId xmlns:a16="http://schemas.microsoft.com/office/drawing/2014/main" id="{E7563FE1-55C9-F0C7-BE1E-63531FB883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4606" y="2844351"/>
                      <a:ext cx="141636" cy="103540"/>
                    </a:xfrm>
                    <a:custGeom>
                      <a:avLst/>
                      <a:gdLst>
                        <a:gd name="connsiteX0" fmla="*/ 16955 w 141636"/>
                        <a:gd name="connsiteY0" fmla="*/ 55154 h 103540"/>
                        <a:gd name="connsiteX1" fmla="*/ 29242 w 141636"/>
                        <a:gd name="connsiteY1" fmla="*/ 65631 h 103540"/>
                        <a:gd name="connsiteX2" fmla="*/ 34100 w 141636"/>
                        <a:gd name="connsiteY2" fmla="*/ 69441 h 103540"/>
                        <a:gd name="connsiteX3" fmla="*/ 45149 w 141636"/>
                        <a:gd name="connsiteY3" fmla="*/ 77347 h 103540"/>
                        <a:gd name="connsiteX4" fmla="*/ 52673 w 141636"/>
                        <a:gd name="connsiteY4" fmla="*/ 82300 h 103540"/>
                        <a:gd name="connsiteX5" fmla="*/ 60008 w 141636"/>
                        <a:gd name="connsiteY5" fmla="*/ 86681 h 103540"/>
                        <a:gd name="connsiteX6" fmla="*/ 77343 w 141636"/>
                        <a:gd name="connsiteY6" fmla="*/ 96111 h 103540"/>
                        <a:gd name="connsiteX7" fmla="*/ 80772 w 141636"/>
                        <a:gd name="connsiteY7" fmla="*/ 97826 h 103540"/>
                        <a:gd name="connsiteX8" fmla="*/ 92964 w 141636"/>
                        <a:gd name="connsiteY8" fmla="*/ 103445 h 103540"/>
                        <a:gd name="connsiteX9" fmla="*/ 93155 w 141636"/>
                        <a:gd name="connsiteY9" fmla="*/ 103541 h 103540"/>
                        <a:gd name="connsiteX10" fmla="*/ 93155 w 141636"/>
                        <a:gd name="connsiteY10" fmla="*/ 103541 h 103540"/>
                        <a:gd name="connsiteX11" fmla="*/ 91154 w 141636"/>
                        <a:gd name="connsiteY11" fmla="*/ 76299 h 103540"/>
                        <a:gd name="connsiteX12" fmla="*/ 141446 w 141636"/>
                        <a:gd name="connsiteY12" fmla="*/ 385 h 103540"/>
                        <a:gd name="connsiteX13" fmla="*/ 141637 w 141636"/>
                        <a:gd name="connsiteY13" fmla="*/ 290 h 103540"/>
                        <a:gd name="connsiteX14" fmla="*/ 139732 w 141636"/>
                        <a:gd name="connsiteY14" fmla="*/ 290 h 103540"/>
                        <a:gd name="connsiteX15" fmla="*/ 125635 w 141636"/>
                        <a:gd name="connsiteY15" fmla="*/ 99 h 103540"/>
                        <a:gd name="connsiteX16" fmla="*/ 121730 w 141636"/>
                        <a:gd name="connsiteY16" fmla="*/ 194 h 103540"/>
                        <a:gd name="connsiteX17" fmla="*/ 107442 w 141636"/>
                        <a:gd name="connsiteY17" fmla="*/ 1337 h 103540"/>
                        <a:gd name="connsiteX18" fmla="*/ 103537 w 141636"/>
                        <a:gd name="connsiteY18" fmla="*/ 1814 h 103540"/>
                        <a:gd name="connsiteX19" fmla="*/ 89059 w 141636"/>
                        <a:gd name="connsiteY19" fmla="*/ 4290 h 103540"/>
                        <a:gd name="connsiteX20" fmla="*/ 85439 w 141636"/>
                        <a:gd name="connsiteY20" fmla="*/ 5052 h 103540"/>
                        <a:gd name="connsiteX21" fmla="*/ 70580 w 141636"/>
                        <a:gd name="connsiteY21" fmla="*/ 8767 h 103540"/>
                        <a:gd name="connsiteX22" fmla="*/ 67437 w 141636"/>
                        <a:gd name="connsiteY22" fmla="*/ 9719 h 103540"/>
                        <a:gd name="connsiteX23" fmla="*/ 52292 w 141636"/>
                        <a:gd name="connsiteY23" fmla="*/ 14577 h 103540"/>
                        <a:gd name="connsiteX24" fmla="*/ 49816 w 141636"/>
                        <a:gd name="connsiteY24" fmla="*/ 15434 h 103540"/>
                        <a:gd name="connsiteX25" fmla="*/ 34290 w 141636"/>
                        <a:gd name="connsiteY25" fmla="*/ 21435 h 103540"/>
                        <a:gd name="connsiteX26" fmla="*/ 32671 w 141636"/>
                        <a:gd name="connsiteY26" fmla="*/ 22102 h 103540"/>
                        <a:gd name="connsiteX27" fmla="*/ 16859 w 141636"/>
                        <a:gd name="connsiteY27" fmla="*/ 29246 h 103540"/>
                        <a:gd name="connsiteX28" fmla="*/ 16002 w 141636"/>
                        <a:gd name="connsiteY28" fmla="*/ 29627 h 103540"/>
                        <a:gd name="connsiteX29" fmla="*/ 0 w 141636"/>
                        <a:gd name="connsiteY29" fmla="*/ 37818 h 103540"/>
                        <a:gd name="connsiteX30" fmla="*/ 0 w 141636"/>
                        <a:gd name="connsiteY30" fmla="*/ 37818 h 103540"/>
                        <a:gd name="connsiteX31" fmla="*/ 0 w 141636"/>
                        <a:gd name="connsiteY31" fmla="*/ 37818 h 103540"/>
                        <a:gd name="connsiteX32" fmla="*/ 0 w 141636"/>
                        <a:gd name="connsiteY32" fmla="*/ 37818 h 103540"/>
                        <a:gd name="connsiteX33" fmla="*/ 13145 w 141636"/>
                        <a:gd name="connsiteY33" fmla="*/ 51344 h 103540"/>
                        <a:gd name="connsiteX34" fmla="*/ 16955 w 141636"/>
                        <a:gd name="connsiteY34" fmla="*/ 55154 h 10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141636" h="103540">
                          <a:moveTo>
                            <a:pt x="16955" y="55154"/>
                          </a:moveTo>
                          <a:cubicBezTo>
                            <a:pt x="20955" y="58773"/>
                            <a:pt x="25051" y="62297"/>
                            <a:pt x="29242" y="65631"/>
                          </a:cubicBezTo>
                          <a:cubicBezTo>
                            <a:pt x="30861" y="66965"/>
                            <a:pt x="32480" y="68203"/>
                            <a:pt x="34100" y="69441"/>
                          </a:cubicBezTo>
                          <a:cubicBezTo>
                            <a:pt x="37719" y="72203"/>
                            <a:pt x="41434" y="74775"/>
                            <a:pt x="45149" y="77347"/>
                          </a:cubicBezTo>
                          <a:cubicBezTo>
                            <a:pt x="47625" y="79061"/>
                            <a:pt x="50102" y="80681"/>
                            <a:pt x="52673" y="82300"/>
                          </a:cubicBezTo>
                          <a:cubicBezTo>
                            <a:pt x="55055" y="83824"/>
                            <a:pt x="57531" y="85253"/>
                            <a:pt x="60008" y="86681"/>
                          </a:cubicBezTo>
                          <a:cubicBezTo>
                            <a:pt x="65627" y="90015"/>
                            <a:pt x="71438" y="93158"/>
                            <a:pt x="77343" y="96111"/>
                          </a:cubicBezTo>
                          <a:cubicBezTo>
                            <a:pt x="78486" y="96683"/>
                            <a:pt x="79629" y="97254"/>
                            <a:pt x="80772" y="97826"/>
                          </a:cubicBezTo>
                          <a:cubicBezTo>
                            <a:pt x="84773" y="99826"/>
                            <a:pt x="88868" y="101636"/>
                            <a:pt x="92964" y="103445"/>
                          </a:cubicBezTo>
                          <a:cubicBezTo>
                            <a:pt x="93059" y="103445"/>
                            <a:pt x="93059" y="103541"/>
                            <a:pt x="93155" y="103541"/>
                          </a:cubicBezTo>
                          <a:cubicBezTo>
                            <a:pt x="93155" y="103541"/>
                            <a:pt x="93155" y="103541"/>
                            <a:pt x="93155" y="103541"/>
                          </a:cubicBezTo>
                          <a:cubicBezTo>
                            <a:pt x="91345" y="94778"/>
                            <a:pt x="90583" y="85729"/>
                            <a:pt x="91154" y="76299"/>
                          </a:cubicBezTo>
                          <a:cubicBezTo>
                            <a:pt x="93440" y="39914"/>
                            <a:pt x="114014" y="15720"/>
                            <a:pt x="141446" y="385"/>
                          </a:cubicBezTo>
                          <a:cubicBezTo>
                            <a:pt x="141542" y="385"/>
                            <a:pt x="141542" y="290"/>
                            <a:pt x="141637" y="290"/>
                          </a:cubicBezTo>
                          <a:cubicBezTo>
                            <a:pt x="140970" y="290"/>
                            <a:pt x="140399" y="290"/>
                            <a:pt x="139732" y="290"/>
                          </a:cubicBezTo>
                          <a:cubicBezTo>
                            <a:pt x="135065" y="4"/>
                            <a:pt x="130302" y="-91"/>
                            <a:pt x="125635" y="99"/>
                          </a:cubicBezTo>
                          <a:cubicBezTo>
                            <a:pt x="124301" y="99"/>
                            <a:pt x="122968" y="194"/>
                            <a:pt x="121730" y="194"/>
                          </a:cubicBezTo>
                          <a:cubicBezTo>
                            <a:pt x="116967" y="385"/>
                            <a:pt x="112205" y="766"/>
                            <a:pt x="107442" y="1337"/>
                          </a:cubicBezTo>
                          <a:cubicBezTo>
                            <a:pt x="106108" y="1528"/>
                            <a:pt x="104870" y="1623"/>
                            <a:pt x="103537" y="1814"/>
                          </a:cubicBezTo>
                          <a:cubicBezTo>
                            <a:pt x="98679" y="2480"/>
                            <a:pt x="93821" y="3242"/>
                            <a:pt x="89059" y="4290"/>
                          </a:cubicBezTo>
                          <a:cubicBezTo>
                            <a:pt x="87821" y="4576"/>
                            <a:pt x="86678" y="4766"/>
                            <a:pt x="85439" y="5052"/>
                          </a:cubicBezTo>
                          <a:cubicBezTo>
                            <a:pt x="80486" y="6100"/>
                            <a:pt x="75533" y="7338"/>
                            <a:pt x="70580" y="8767"/>
                          </a:cubicBezTo>
                          <a:cubicBezTo>
                            <a:pt x="69533" y="9053"/>
                            <a:pt x="68485" y="9338"/>
                            <a:pt x="67437" y="9719"/>
                          </a:cubicBezTo>
                          <a:cubicBezTo>
                            <a:pt x="62389" y="11243"/>
                            <a:pt x="57341" y="12767"/>
                            <a:pt x="52292" y="14577"/>
                          </a:cubicBezTo>
                          <a:cubicBezTo>
                            <a:pt x="51435" y="14863"/>
                            <a:pt x="50673" y="15149"/>
                            <a:pt x="49816" y="15434"/>
                          </a:cubicBezTo>
                          <a:cubicBezTo>
                            <a:pt x="44577" y="17339"/>
                            <a:pt x="39433" y="19340"/>
                            <a:pt x="34290" y="21435"/>
                          </a:cubicBezTo>
                          <a:cubicBezTo>
                            <a:pt x="33719" y="21626"/>
                            <a:pt x="33147" y="21911"/>
                            <a:pt x="32671" y="22102"/>
                          </a:cubicBezTo>
                          <a:cubicBezTo>
                            <a:pt x="27337" y="24388"/>
                            <a:pt x="22003" y="26769"/>
                            <a:pt x="16859" y="29246"/>
                          </a:cubicBezTo>
                          <a:cubicBezTo>
                            <a:pt x="16574" y="29341"/>
                            <a:pt x="16288" y="29531"/>
                            <a:pt x="16002" y="29627"/>
                          </a:cubicBezTo>
                          <a:cubicBezTo>
                            <a:pt x="10573" y="32294"/>
                            <a:pt x="5239" y="34961"/>
                            <a:pt x="0" y="37818"/>
                          </a:cubicBezTo>
                          <a:lnTo>
                            <a:pt x="0" y="37818"/>
                          </a:lnTo>
                          <a:lnTo>
                            <a:pt x="0" y="37818"/>
                          </a:lnTo>
                          <a:cubicBezTo>
                            <a:pt x="0" y="37818"/>
                            <a:pt x="0" y="37818"/>
                            <a:pt x="0" y="37818"/>
                          </a:cubicBezTo>
                          <a:cubicBezTo>
                            <a:pt x="4191" y="42581"/>
                            <a:pt x="8573" y="46962"/>
                            <a:pt x="13145" y="51344"/>
                          </a:cubicBezTo>
                          <a:cubicBezTo>
                            <a:pt x="14288" y="52772"/>
                            <a:pt x="15621" y="54011"/>
                            <a:pt x="16955" y="55154"/>
                          </a:cubicBezTo>
                          <a:close/>
                        </a:path>
                      </a:pathLst>
                    </a:custGeom>
                    <a:solidFill>
                      <a:srgbClr val="C4455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30" name="任意多边形 170">
                      <a:extLst>
                        <a:ext uri="{FF2B5EF4-FFF2-40B4-BE49-F238E27FC236}">
                          <a16:creationId xmlns:a16="http://schemas.microsoft.com/office/drawing/2014/main" id="{655AAB7C-20FC-ABB5-E828-AFC4BFF89C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37755" y="2674524"/>
                      <a:ext cx="27241" cy="14668"/>
                    </a:xfrm>
                    <a:custGeom>
                      <a:avLst/>
                      <a:gdLst>
                        <a:gd name="connsiteX0" fmla="*/ 27241 w 27241"/>
                        <a:gd name="connsiteY0" fmla="*/ 14669 h 14668"/>
                        <a:gd name="connsiteX1" fmla="*/ 0 w 27241"/>
                        <a:gd name="connsiteY1" fmla="*/ 0 h 14668"/>
                        <a:gd name="connsiteX2" fmla="*/ 27241 w 27241"/>
                        <a:gd name="connsiteY2" fmla="*/ 14669 h 146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7241" h="14668">
                          <a:moveTo>
                            <a:pt x="27241" y="14669"/>
                          </a:moveTo>
                          <a:cubicBezTo>
                            <a:pt x="17526" y="9811"/>
                            <a:pt x="8477" y="4858"/>
                            <a:pt x="0" y="0"/>
                          </a:cubicBezTo>
                          <a:cubicBezTo>
                            <a:pt x="8477" y="4858"/>
                            <a:pt x="17621" y="9811"/>
                            <a:pt x="27241" y="14669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31" name="任意多边形 171">
                      <a:extLst>
                        <a:ext uri="{FF2B5EF4-FFF2-40B4-BE49-F238E27FC236}">
                          <a16:creationId xmlns:a16="http://schemas.microsoft.com/office/drawing/2014/main" id="{94E8BB08-9166-10B7-8D96-C939D3017D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8224" y="2634043"/>
                      <a:ext cx="476" cy="381"/>
                    </a:xfrm>
                    <a:custGeom>
                      <a:avLst/>
                      <a:gdLst>
                        <a:gd name="connsiteX0" fmla="*/ 0 w 476"/>
                        <a:gd name="connsiteY0" fmla="*/ 0 h 381"/>
                        <a:gd name="connsiteX1" fmla="*/ 0 w 476"/>
                        <a:gd name="connsiteY1" fmla="*/ 0 h 381"/>
                        <a:gd name="connsiteX2" fmla="*/ 476 w 476"/>
                        <a:gd name="connsiteY2" fmla="*/ 381 h 381"/>
                        <a:gd name="connsiteX3" fmla="*/ 0 w 476"/>
                        <a:gd name="connsiteY3" fmla="*/ 0 h 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6" h="381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190" y="95"/>
                            <a:pt x="286" y="286"/>
                            <a:pt x="476" y="381"/>
                          </a:cubicBezTo>
                          <a:cubicBezTo>
                            <a:pt x="381" y="286"/>
                            <a:pt x="190" y="19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32" name="任意多边形 172">
                      <a:extLst>
                        <a:ext uri="{FF2B5EF4-FFF2-40B4-BE49-F238E27FC236}">
                          <a16:creationId xmlns:a16="http://schemas.microsoft.com/office/drawing/2014/main" id="{11164839-70AE-68FF-5469-AD46E8EE52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1750" y="2531694"/>
                      <a:ext cx="452165" cy="201561"/>
                    </a:xfrm>
                    <a:custGeom>
                      <a:avLst/>
                      <a:gdLst>
                        <a:gd name="connsiteX0" fmla="*/ 20017 w 452165"/>
                        <a:gd name="connsiteY0" fmla="*/ 184645 h 201561"/>
                        <a:gd name="connsiteX1" fmla="*/ 254141 w 452165"/>
                        <a:gd name="connsiteY1" fmla="*/ 172738 h 201561"/>
                        <a:gd name="connsiteX2" fmla="*/ 452166 w 452165"/>
                        <a:gd name="connsiteY2" fmla="*/ 1574 h 201561"/>
                        <a:gd name="connsiteX3" fmla="*/ 414828 w 452165"/>
                        <a:gd name="connsiteY3" fmla="*/ 907 h 201561"/>
                        <a:gd name="connsiteX4" fmla="*/ 213850 w 452165"/>
                        <a:gd name="connsiteY4" fmla="*/ 91109 h 201561"/>
                        <a:gd name="connsiteX5" fmla="*/ 135936 w 452165"/>
                        <a:gd name="connsiteY5" fmla="*/ 91109 h 201561"/>
                        <a:gd name="connsiteX6" fmla="*/ 14206 w 452165"/>
                        <a:gd name="connsiteY6" fmla="*/ 65963 h 201561"/>
                        <a:gd name="connsiteX7" fmla="*/ 20017 w 452165"/>
                        <a:gd name="connsiteY7" fmla="*/ 184645 h 201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52165" h="201561">
                          <a:moveTo>
                            <a:pt x="20017" y="184645"/>
                          </a:moveTo>
                          <a:cubicBezTo>
                            <a:pt x="87835" y="205885"/>
                            <a:pt x="170131" y="212362"/>
                            <a:pt x="254141" y="172738"/>
                          </a:cubicBezTo>
                          <a:cubicBezTo>
                            <a:pt x="402826" y="102730"/>
                            <a:pt x="441879" y="33864"/>
                            <a:pt x="452166" y="1574"/>
                          </a:cubicBezTo>
                          <a:cubicBezTo>
                            <a:pt x="441117" y="-236"/>
                            <a:pt x="428735" y="-521"/>
                            <a:pt x="414828" y="907"/>
                          </a:cubicBezTo>
                          <a:cubicBezTo>
                            <a:pt x="308148" y="11861"/>
                            <a:pt x="279478" y="76155"/>
                            <a:pt x="213850" y="91109"/>
                          </a:cubicBezTo>
                          <a:cubicBezTo>
                            <a:pt x="213850" y="91109"/>
                            <a:pt x="193372" y="97967"/>
                            <a:pt x="135936" y="91109"/>
                          </a:cubicBezTo>
                          <a:cubicBezTo>
                            <a:pt x="106123" y="87585"/>
                            <a:pt x="59641" y="73774"/>
                            <a:pt x="14206" y="65963"/>
                          </a:cubicBezTo>
                          <a:cubicBezTo>
                            <a:pt x="-7987" y="105587"/>
                            <a:pt x="-2748" y="150069"/>
                            <a:pt x="20017" y="18464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33" name="任意多边形 173">
                      <a:extLst>
                        <a:ext uri="{FF2B5EF4-FFF2-40B4-BE49-F238E27FC236}">
                          <a16:creationId xmlns:a16="http://schemas.microsoft.com/office/drawing/2014/main" id="{43562553-4034-7912-7DCB-42C6CEACEC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8604" y="2592382"/>
                      <a:ext cx="153447" cy="123957"/>
                    </a:xfrm>
                    <a:custGeom>
                      <a:avLst/>
                      <a:gdLst>
                        <a:gd name="connsiteX0" fmla="*/ 1429 w 153447"/>
                        <a:gd name="connsiteY0" fmla="*/ 43090 h 123957"/>
                        <a:gd name="connsiteX1" fmla="*/ 7239 w 153447"/>
                        <a:gd name="connsiteY1" fmla="*/ 47567 h 123957"/>
                        <a:gd name="connsiteX2" fmla="*/ 7715 w 153447"/>
                        <a:gd name="connsiteY2" fmla="*/ 47947 h 123957"/>
                        <a:gd name="connsiteX3" fmla="*/ 24003 w 153447"/>
                        <a:gd name="connsiteY3" fmla="*/ 59759 h 123957"/>
                        <a:gd name="connsiteX4" fmla="*/ 25813 w 153447"/>
                        <a:gd name="connsiteY4" fmla="*/ 60997 h 123957"/>
                        <a:gd name="connsiteX5" fmla="*/ 33719 w 153447"/>
                        <a:gd name="connsiteY5" fmla="*/ 66331 h 123957"/>
                        <a:gd name="connsiteX6" fmla="*/ 36195 w 153447"/>
                        <a:gd name="connsiteY6" fmla="*/ 67950 h 123957"/>
                        <a:gd name="connsiteX7" fmla="*/ 44577 w 153447"/>
                        <a:gd name="connsiteY7" fmla="*/ 73284 h 123957"/>
                        <a:gd name="connsiteX8" fmla="*/ 47339 w 153447"/>
                        <a:gd name="connsiteY8" fmla="*/ 74999 h 123957"/>
                        <a:gd name="connsiteX9" fmla="*/ 57150 w 153447"/>
                        <a:gd name="connsiteY9" fmla="*/ 80904 h 123957"/>
                        <a:gd name="connsiteX10" fmla="*/ 59341 w 153447"/>
                        <a:gd name="connsiteY10" fmla="*/ 82142 h 123957"/>
                        <a:gd name="connsiteX11" fmla="*/ 86582 w 153447"/>
                        <a:gd name="connsiteY11" fmla="*/ 96811 h 123957"/>
                        <a:gd name="connsiteX12" fmla="*/ 87725 w 153447"/>
                        <a:gd name="connsiteY12" fmla="*/ 97382 h 123957"/>
                        <a:gd name="connsiteX13" fmla="*/ 100965 w 153447"/>
                        <a:gd name="connsiteY13" fmla="*/ 103669 h 123957"/>
                        <a:gd name="connsiteX14" fmla="*/ 104585 w 153447"/>
                        <a:gd name="connsiteY14" fmla="*/ 105288 h 123957"/>
                        <a:gd name="connsiteX15" fmla="*/ 116300 w 153447"/>
                        <a:gd name="connsiteY15" fmla="*/ 110336 h 123957"/>
                        <a:gd name="connsiteX16" fmla="*/ 120682 w 153447"/>
                        <a:gd name="connsiteY16" fmla="*/ 112146 h 123957"/>
                        <a:gd name="connsiteX17" fmla="*/ 132683 w 153447"/>
                        <a:gd name="connsiteY17" fmla="*/ 116813 h 123957"/>
                        <a:gd name="connsiteX18" fmla="*/ 137160 w 153447"/>
                        <a:gd name="connsiteY18" fmla="*/ 118432 h 123957"/>
                        <a:gd name="connsiteX19" fmla="*/ 150876 w 153447"/>
                        <a:gd name="connsiteY19" fmla="*/ 123100 h 123957"/>
                        <a:gd name="connsiteX20" fmla="*/ 153448 w 153447"/>
                        <a:gd name="connsiteY20" fmla="*/ 123957 h 123957"/>
                        <a:gd name="connsiteX21" fmla="*/ 153448 w 153447"/>
                        <a:gd name="connsiteY21" fmla="*/ 123957 h 123957"/>
                        <a:gd name="connsiteX22" fmla="*/ 147638 w 153447"/>
                        <a:gd name="connsiteY22" fmla="*/ 5276 h 123957"/>
                        <a:gd name="connsiteX23" fmla="*/ 38291 w 153447"/>
                        <a:gd name="connsiteY23" fmla="*/ 12610 h 123957"/>
                        <a:gd name="connsiteX24" fmla="*/ 0 w 153447"/>
                        <a:gd name="connsiteY24" fmla="*/ 41661 h 123957"/>
                        <a:gd name="connsiteX25" fmla="*/ 476 w 153447"/>
                        <a:gd name="connsiteY25" fmla="*/ 42042 h 123957"/>
                        <a:gd name="connsiteX26" fmla="*/ 1429 w 153447"/>
                        <a:gd name="connsiteY26" fmla="*/ 43090 h 123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53447" h="123957">
                          <a:moveTo>
                            <a:pt x="1429" y="43090"/>
                          </a:moveTo>
                          <a:cubicBezTo>
                            <a:pt x="3143" y="44518"/>
                            <a:pt x="5048" y="45947"/>
                            <a:pt x="7239" y="47567"/>
                          </a:cubicBezTo>
                          <a:cubicBezTo>
                            <a:pt x="7430" y="47662"/>
                            <a:pt x="7525" y="47757"/>
                            <a:pt x="7715" y="47947"/>
                          </a:cubicBezTo>
                          <a:cubicBezTo>
                            <a:pt x="12383" y="51472"/>
                            <a:pt x="17812" y="55472"/>
                            <a:pt x="24003" y="59759"/>
                          </a:cubicBezTo>
                          <a:cubicBezTo>
                            <a:pt x="24575" y="60140"/>
                            <a:pt x="25146" y="60520"/>
                            <a:pt x="25813" y="60997"/>
                          </a:cubicBezTo>
                          <a:cubicBezTo>
                            <a:pt x="28385" y="62711"/>
                            <a:pt x="30956" y="64521"/>
                            <a:pt x="33719" y="66331"/>
                          </a:cubicBezTo>
                          <a:cubicBezTo>
                            <a:pt x="34576" y="66902"/>
                            <a:pt x="35338" y="67378"/>
                            <a:pt x="36195" y="67950"/>
                          </a:cubicBezTo>
                          <a:cubicBezTo>
                            <a:pt x="38862" y="69665"/>
                            <a:pt x="41720" y="71474"/>
                            <a:pt x="44577" y="73284"/>
                          </a:cubicBezTo>
                          <a:cubicBezTo>
                            <a:pt x="45530" y="73855"/>
                            <a:pt x="46387" y="74427"/>
                            <a:pt x="47339" y="74999"/>
                          </a:cubicBezTo>
                          <a:cubicBezTo>
                            <a:pt x="50483" y="76903"/>
                            <a:pt x="53721" y="78904"/>
                            <a:pt x="57150" y="80904"/>
                          </a:cubicBezTo>
                          <a:cubicBezTo>
                            <a:pt x="57912" y="81285"/>
                            <a:pt x="58579" y="81761"/>
                            <a:pt x="59341" y="82142"/>
                          </a:cubicBezTo>
                          <a:cubicBezTo>
                            <a:pt x="67818" y="87000"/>
                            <a:pt x="76867" y="92048"/>
                            <a:pt x="86582" y="96811"/>
                          </a:cubicBezTo>
                          <a:cubicBezTo>
                            <a:pt x="86963" y="97001"/>
                            <a:pt x="87344" y="97192"/>
                            <a:pt x="87725" y="97382"/>
                          </a:cubicBezTo>
                          <a:cubicBezTo>
                            <a:pt x="92012" y="99478"/>
                            <a:pt x="96393" y="101668"/>
                            <a:pt x="100965" y="103669"/>
                          </a:cubicBezTo>
                          <a:cubicBezTo>
                            <a:pt x="102108" y="104240"/>
                            <a:pt x="103346" y="104717"/>
                            <a:pt x="104585" y="105288"/>
                          </a:cubicBezTo>
                          <a:cubicBezTo>
                            <a:pt x="108395" y="107003"/>
                            <a:pt x="112300" y="108717"/>
                            <a:pt x="116300" y="110336"/>
                          </a:cubicBezTo>
                          <a:cubicBezTo>
                            <a:pt x="117729" y="110908"/>
                            <a:pt x="119253" y="111574"/>
                            <a:pt x="120682" y="112146"/>
                          </a:cubicBezTo>
                          <a:cubicBezTo>
                            <a:pt x="124587" y="113765"/>
                            <a:pt x="128588" y="115289"/>
                            <a:pt x="132683" y="116813"/>
                          </a:cubicBezTo>
                          <a:cubicBezTo>
                            <a:pt x="134207" y="117385"/>
                            <a:pt x="135636" y="117956"/>
                            <a:pt x="137160" y="118432"/>
                          </a:cubicBezTo>
                          <a:cubicBezTo>
                            <a:pt x="141637" y="120052"/>
                            <a:pt x="146209" y="121576"/>
                            <a:pt x="150876" y="123100"/>
                          </a:cubicBezTo>
                          <a:cubicBezTo>
                            <a:pt x="151733" y="123386"/>
                            <a:pt x="152591" y="123671"/>
                            <a:pt x="153448" y="123957"/>
                          </a:cubicBezTo>
                          <a:cubicBezTo>
                            <a:pt x="153448" y="123957"/>
                            <a:pt x="153448" y="123957"/>
                            <a:pt x="153448" y="123957"/>
                          </a:cubicBezTo>
                          <a:cubicBezTo>
                            <a:pt x="130683" y="89381"/>
                            <a:pt x="125444" y="44899"/>
                            <a:pt x="147638" y="5276"/>
                          </a:cubicBezTo>
                          <a:cubicBezTo>
                            <a:pt x="105632" y="-1868"/>
                            <a:pt x="64484" y="-3773"/>
                            <a:pt x="38291" y="12610"/>
                          </a:cubicBezTo>
                          <a:cubicBezTo>
                            <a:pt x="25718" y="20516"/>
                            <a:pt x="12287" y="30041"/>
                            <a:pt x="0" y="41661"/>
                          </a:cubicBezTo>
                          <a:cubicBezTo>
                            <a:pt x="191" y="41756"/>
                            <a:pt x="286" y="41947"/>
                            <a:pt x="476" y="42042"/>
                          </a:cubicBezTo>
                          <a:cubicBezTo>
                            <a:pt x="572" y="42423"/>
                            <a:pt x="953" y="42709"/>
                            <a:pt x="1429" y="43090"/>
                          </a:cubicBezTo>
                          <a:close/>
                        </a:path>
                      </a:pathLst>
                    </a:custGeom>
                    <a:solidFill>
                      <a:srgbClr val="EFECE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019" name="任意多边形 174">
                    <a:extLst>
                      <a:ext uri="{FF2B5EF4-FFF2-40B4-BE49-F238E27FC236}">
                        <a16:creationId xmlns:a16="http://schemas.microsoft.com/office/drawing/2014/main" id="{E4C14C53-826C-CE7A-FA38-F6A3CCFA79A1}"/>
                      </a:ext>
                    </a:extLst>
                  </p:cNvPr>
                  <p:cNvSpPr/>
                  <p:nvPr/>
                </p:nvSpPr>
                <p:spPr>
                  <a:xfrm>
                    <a:off x="4313535" y="2416410"/>
                    <a:ext cx="124027" cy="172781"/>
                  </a:xfrm>
                  <a:custGeom>
                    <a:avLst/>
                    <a:gdLst>
                      <a:gd name="connsiteX0" fmla="*/ 2337 w 124027"/>
                      <a:gd name="connsiteY0" fmla="*/ 25800 h 172781"/>
                      <a:gd name="connsiteX1" fmla="*/ 51105 w 124027"/>
                      <a:gd name="connsiteY1" fmla="*/ 56185 h 172781"/>
                      <a:gd name="connsiteX2" fmla="*/ 80919 w 124027"/>
                      <a:gd name="connsiteY2" fmla="*/ 46850 h 172781"/>
                      <a:gd name="connsiteX3" fmla="*/ 95492 w 124027"/>
                      <a:gd name="connsiteY3" fmla="*/ 45707 h 172781"/>
                      <a:gd name="connsiteX4" fmla="*/ 97492 w 124027"/>
                      <a:gd name="connsiteY4" fmla="*/ 45802 h 172781"/>
                      <a:gd name="connsiteX5" fmla="*/ 90253 w 124027"/>
                      <a:gd name="connsiteY5" fmla="*/ 40373 h 172781"/>
                      <a:gd name="connsiteX6" fmla="*/ 90063 w 124027"/>
                      <a:gd name="connsiteY6" fmla="*/ 39325 h 172781"/>
                      <a:gd name="connsiteX7" fmla="*/ 90158 w 124027"/>
                      <a:gd name="connsiteY7" fmla="*/ 40278 h 172781"/>
                      <a:gd name="connsiteX8" fmla="*/ 43390 w 124027"/>
                      <a:gd name="connsiteY8" fmla="*/ 147148 h 172781"/>
                      <a:gd name="connsiteX9" fmla="*/ 49486 w 124027"/>
                      <a:gd name="connsiteY9" fmla="*/ 170485 h 172781"/>
                      <a:gd name="connsiteX10" fmla="*/ 72822 w 124027"/>
                      <a:gd name="connsiteY10" fmla="*/ 164389 h 172781"/>
                      <a:gd name="connsiteX11" fmla="*/ 104160 w 124027"/>
                      <a:gd name="connsiteY11" fmla="*/ 107715 h 172781"/>
                      <a:gd name="connsiteX12" fmla="*/ 123876 w 124027"/>
                      <a:gd name="connsiteY12" fmla="*/ 42945 h 172781"/>
                      <a:gd name="connsiteX13" fmla="*/ 109875 w 124027"/>
                      <a:gd name="connsiteY13" fmla="*/ 14560 h 172781"/>
                      <a:gd name="connsiteX14" fmla="*/ 70536 w 124027"/>
                      <a:gd name="connsiteY14" fmla="*/ 13989 h 172781"/>
                      <a:gd name="connsiteX15" fmla="*/ 55868 w 124027"/>
                      <a:gd name="connsiteY15" fmla="*/ 18561 h 172781"/>
                      <a:gd name="connsiteX16" fmla="*/ 46724 w 124027"/>
                      <a:gd name="connsiteY16" fmla="*/ 22180 h 172781"/>
                      <a:gd name="connsiteX17" fmla="*/ 45390 w 124027"/>
                      <a:gd name="connsiteY17" fmla="*/ 22657 h 172781"/>
                      <a:gd name="connsiteX18" fmla="*/ 41866 w 124027"/>
                      <a:gd name="connsiteY18" fmla="*/ 20942 h 172781"/>
                      <a:gd name="connsiteX19" fmla="*/ 38723 w 124027"/>
                      <a:gd name="connsiteY19" fmla="*/ 17894 h 172781"/>
                      <a:gd name="connsiteX20" fmla="*/ 31770 w 124027"/>
                      <a:gd name="connsiteY20" fmla="*/ 8369 h 172781"/>
                      <a:gd name="connsiteX21" fmla="*/ 8433 w 124027"/>
                      <a:gd name="connsiteY21" fmla="*/ 2273 h 172781"/>
                      <a:gd name="connsiteX22" fmla="*/ 2337 w 124027"/>
                      <a:gd name="connsiteY22" fmla="*/ 25800 h 172781"/>
                      <a:gd name="connsiteX23" fmla="*/ 2337 w 124027"/>
                      <a:gd name="connsiteY23" fmla="*/ 25800 h 172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24027" h="172781">
                        <a:moveTo>
                          <a:pt x="2337" y="25800"/>
                        </a:moveTo>
                        <a:cubicBezTo>
                          <a:pt x="13196" y="42945"/>
                          <a:pt x="28722" y="59804"/>
                          <a:pt x="51105" y="56185"/>
                        </a:cubicBezTo>
                        <a:cubicBezTo>
                          <a:pt x="61392" y="54565"/>
                          <a:pt x="70632" y="48946"/>
                          <a:pt x="80919" y="46850"/>
                        </a:cubicBezTo>
                        <a:cubicBezTo>
                          <a:pt x="85586" y="45898"/>
                          <a:pt x="91015" y="46755"/>
                          <a:pt x="95492" y="45707"/>
                        </a:cubicBezTo>
                        <a:cubicBezTo>
                          <a:pt x="96159" y="45707"/>
                          <a:pt x="96825" y="45802"/>
                          <a:pt x="97492" y="45802"/>
                        </a:cubicBezTo>
                        <a:cubicBezTo>
                          <a:pt x="93968" y="45326"/>
                          <a:pt x="91491" y="43516"/>
                          <a:pt x="90253" y="40373"/>
                        </a:cubicBezTo>
                        <a:cubicBezTo>
                          <a:pt x="90158" y="39992"/>
                          <a:pt x="90158" y="39706"/>
                          <a:pt x="90063" y="39325"/>
                        </a:cubicBezTo>
                        <a:cubicBezTo>
                          <a:pt x="89872" y="41421"/>
                          <a:pt x="89967" y="41802"/>
                          <a:pt x="90158" y="40278"/>
                        </a:cubicBezTo>
                        <a:cubicBezTo>
                          <a:pt x="83014" y="78664"/>
                          <a:pt x="65583" y="115335"/>
                          <a:pt x="43390" y="147148"/>
                        </a:cubicBezTo>
                        <a:cubicBezTo>
                          <a:pt x="38151" y="154673"/>
                          <a:pt x="41961" y="166103"/>
                          <a:pt x="49486" y="170485"/>
                        </a:cubicBezTo>
                        <a:cubicBezTo>
                          <a:pt x="57963" y="175438"/>
                          <a:pt x="67584" y="171913"/>
                          <a:pt x="72822" y="164389"/>
                        </a:cubicBezTo>
                        <a:cubicBezTo>
                          <a:pt x="85205" y="146577"/>
                          <a:pt x="95682" y="127717"/>
                          <a:pt x="104160" y="107715"/>
                        </a:cubicBezTo>
                        <a:cubicBezTo>
                          <a:pt x="112827" y="87522"/>
                          <a:pt x="121781" y="65043"/>
                          <a:pt x="123876" y="42945"/>
                        </a:cubicBezTo>
                        <a:cubicBezTo>
                          <a:pt x="124924" y="31420"/>
                          <a:pt x="120543" y="20085"/>
                          <a:pt x="109875" y="14560"/>
                        </a:cubicBezTo>
                        <a:cubicBezTo>
                          <a:pt x="98540" y="8655"/>
                          <a:pt x="82347" y="11417"/>
                          <a:pt x="70536" y="13989"/>
                        </a:cubicBezTo>
                        <a:cubicBezTo>
                          <a:pt x="65488" y="15132"/>
                          <a:pt x="60630" y="16656"/>
                          <a:pt x="55868" y="18561"/>
                        </a:cubicBezTo>
                        <a:cubicBezTo>
                          <a:pt x="52820" y="19799"/>
                          <a:pt x="49867" y="21133"/>
                          <a:pt x="46724" y="22180"/>
                        </a:cubicBezTo>
                        <a:cubicBezTo>
                          <a:pt x="43771" y="23133"/>
                          <a:pt x="43771" y="22561"/>
                          <a:pt x="45390" y="22657"/>
                        </a:cubicBezTo>
                        <a:cubicBezTo>
                          <a:pt x="43485" y="22466"/>
                          <a:pt x="43962" y="22466"/>
                          <a:pt x="41866" y="20942"/>
                        </a:cubicBezTo>
                        <a:cubicBezTo>
                          <a:pt x="41104" y="20371"/>
                          <a:pt x="40152" y="19418"/>
                          <a:pt x="38723" y="17894"/>
                        </a:cubicBezTo>
                        <a:cubicBezTo>
                          <a:pt x="35865" y="14846"/>
                          <a:pt x="34246" y="12179"/>
                          <a:pt x="31770" y="8369"/>
                        </a:cubicBezTo>
                        <a:cubicBezTo>
                          <a:pt x="26817" y="559"/>
                          <a:pt x="16625" y="-2489"/>
                          <a:pt x="8433" y="2273"/>
                        </a:cubicBezTo>
                        <a:cubicBezTo>
                          <a:pt x="718" y="6940"/>
                          <a:pt x="-2616" y="17989"/>
                          <a:pt x="2337" y="25800"/>
                        </a:cubicBezTo>
                        <a:lnTo>
                          <a:pt x="2337" y="25800"/>
                        </a:ln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020" name="组合 1019">
                    <a:extLst>
                      <a:ext uri="{FF2B5EF4-FFF2-40B4-BE49-F238E27FC236}">
                        <a16:creationId xmlns:a16="http://schemas.microsoft.com/office/drawing/2014/main" id="{0A19BCEB-A616-F097-FB1D-E99C435C2378}"/>
                      </a:ext>
                    </a:extLst>
                  </p:cNvPr>
                  <p:cNvGrpSpPr/>
                  <p:nvPr/>
                </p:nvGrpSpPr>
                <p:grpSpPr>
                  <a:xfrm>
                    <a:off x="3912665" y="2061022"/>
                    <a:ext cx="792538" cy="336422"/>
                    <a:chOff x="3912665" y="2061022"/>
                    <a:chExt cx="792538" cy="336422"/>
                  </a:xfrm>
                  <a:solidFill>
                    <a:srgbClr val="772423"/>
                  </a:solidFill>
                </p:grpSpPr>
                <p:sp>
                  <p:nvSpPr>
                    <p:cNvPr id="1021" name="任意多边形 176">
                      <a:extLst>
                        <a:ext uri="{FF2B5EF4-FFF2-40B4-BE49-F238E27FC236}">
                          <a16:creationId xmlns:a16="http://schemas.microsoft.com/office/drawing/2014/main" id="{77CE230B-EE34-5181-1D96-001824DD3B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12665" y="2181121"/>
                      <a:ext cx="223719" cy="216323"/>
                    </a:xfrm>
                    <a:custGeom>
                      <a:avLst/>
                      <a:gdLst>
                        <a:gd name="connsiteX0" fmla="*/ 219185 w 223719"/>
                        <a:gd name="connsiteY0" fmla="*/ 16201 h 216323"/>
                        <a:gd name="connsiteX1" fmla="*/ 218137 w 223719"/>
                        <a:gd name="connsiteY1" fmla="*/ 28869 h 216323"/>
                        <a:gd name="connsiteX2" fmla="*/ 91359 w 223719"/>
                        <a:gd name="connsiteY2" fmla="*/ 87734 h 216323"/>
                        <a:gd name="connsiteX3" fmla="*/ 13445 w 223719"/>
                        <a:gd name="connsiteY3" fmla="*/ 216321 h 216323"/>
                        <a:gd name="connsiteX4" fmla="*/ 219185 w 223719"/>
                        <a:gd name="connsiteY4" fmla="*/ 16201 h 2163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3719" h="216323">
                          <a:moveTo>
                            <a:pt x="219185" y="16201"/>
                          </a:moveTo>
                          <a:cubicBezTo>
                            <a:pt x="225757" y="18392"/>
                            <a:pt x="224995" y="28488"/>
                            <a:pt x="218137" y="28869"/>
                          </a:cubicBezTo>
                          <a:cubicBezTo>
                            <a:pt x="182418" y="30584"/>
                            <a:pt x="129840" y="41823"/>
                            <a:pt x="91359" y="87734"/>
                          </a:cubicBezTo>
                          <a:cubicBezTo>
                            <a:pt x="27541" y="163838"/>
                            <a:pt x="32780" y="216702"/>
                            <a:pt x="13445" y="216321"/>
                          </a:cubicBezTo>
                          <a:cubicBezTo>
                            <a:pt x="-5129" y="215845"/>
                            <a:pt x="-43610" y="-70000"/>
                            <a:pt x="219185" y="16201"/>
                          </a:cubicBezTo>
                          <a:close/>
                        </a:path>
                      </a:pathLst>
                    </a:custGeom>
                    <a:solidFill>
                      <a:srgbClr val="7724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22" name="任意多边形 177">
                      <a:extLst>
                        <a:ext uri="{FF2B5EF4-FFF2-40B4-BE49-F238E27FC236}">
                          <a16:creationId xmlns:a16="http://schemas.microsoft.com/office/drawing/2014/main" id="{D102C08A-A15A-BCDC-365B-CF72697E9C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7295" y="2061022"/>
                      <a:ext cx="257907" cy="182782"/>
                    </a:xfrm>
                    <a:custGeom>
                      <a:avLst/>
                      <a:gdLst>
                        <a:gd name="connsiteX0" fmla="*/ 11167 w 257907"/>
                        <a:gd name="connsiteY0" fmla="*/ 106773 h 182782"/>
                        <a:gd name="connsiteX1" fmla="*/ 3070 w 257907"/>
                        <a:gd name="connsiteY1" fmla="*/ 87723 h 182782"/>
                        <a:gd name="connsiteX2" fmla="*/ 191380 w 257907"/>
                        <a:gd name="connsiteY2" fmla="*/ 17809 h 182782"/>
                        <a:gd name="connsiteX3" fmla="*/ 247958 w 257907"/>
                        <a:gd name="connsiteY3" fmla="*/ 182782 h 182782"/>
                        <a:gd name="connsiteX4" fmla="*/ 11167 w 257907"/>
                        <a:gd name="connsiteY4" fmla="*/ 106773 h 1827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7907" h="182782">
                          <a:moveTo>
                            <a:pt x="11167" y="106773"/>
                          </a:moveTo>
                          <a:cubicBezTo>
                            <a:pt x="2118" y="110678"/>
                            <a:pt x="-3978" y="96390"/>
                            <a:pt x="3070" y="87723"/>
                          </a:cubicBezTo>
                          <a:cubicBezTo>
                            <a:pt x="42885" y="39240"/>
                            <a:pt x="120133" y="-34102"/>
                            <a:pt x="191380" y="17809"/>
                          </a:cubicBezTo>
                          <a:cubicBezTo>
                            <a:pt x="293011" y="91818"/>
                            <a:pt x="247958" y="182782"/>
                            <a:pt x="247958" y="182782"/>
                          </a:cubicBezTo>
                          <a:cubicBezTo>
                            <a:pt x="247958" y="182782"/>
                            <a:pt x="176521" y="35430"/>
                            <a:pt x="11167" y="106773"/>
                          </a:cubicBezTo>
                          <a:close/>
                        </a:path>
                      </a:pathLst>
                    </a:custGeom>
                    <a:solidFill>
                      <a:srgbClr val="7724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  <p:grpSp>
          <p:nvGrpSpPr>
            <p:cNvPr id="826" name="组合 825">
              <a:extLst>
                <a:ext uri="{FF2B5EF4-FFF2-40B4-BE49-F238E27FC236}">
                  <a16:creationId xmlns:a16="http://schemas.microsoft.com/office/drawing/2014/main" id="{F6869321-F3DF-BA3E-659F-BFEAD499DF9B}"/>
                </a:ext>
              </a:extLst>
            </p:cNvPr>
            <p:cNvGrpSpPr/>
            <p:nvPr/>
          </p:nvGrpSpPr>
          <p:grpSpPr>
            <a:xfrm>
              <a:off x="2684560" y="1447799"/>
              <a:ext cx="6898663" cy="4505965"/>
              <a:chOff x="3238500" y="1562100"/>
              <a:chExt cx="5717285" cy="3734330"/>
            </a:xfrm>
          </p:grpSpPr>
          <p:sp>
            <p:nvSpPr>
              <p:cNvPr id="827" name="任意多边形 179">
                <a:extLst>
                  <a:ext uri="{FF2B5EF4-FFF2-40B4-BE49-F238E27FC236}">
                    <a16:creationId xmlns:a16="http://schemas.microsoft.com/office/drawing/2014/main" id="{2C190617-8240-5CFF-BC81-8ECFAD95BEC4}"/>
                  </a:ext>
                </a:extLst>
              </p:cNvPr>
              <p:cNvSpPr/>
              <p:nvPr/>
            </p:nvSpPr>
            <p:spPr>
              <a:xfrm>
                <a:off x="6735629" y="5188144"/>
                <a:ext cx="1197190" cy="108286"/>
              </a:xfrm>
              <a:custGeom>
                <a:avLst/>
                <a:gdLst>
                  <a:gd name="connsiteX0" fmla="*/ 1028865 w 1197190"/>
                  <a:gd name="connsiteY0" fmla="*/ 3838 h 108286"/>
                  <a:gd name="connsiteX1" fmla="*/ 179044 w 1197190"/>
                  <a:gd name="connsiteY1" fmla="*/ 2981 h 108286"/>
                  <a:gd name="connsiteX2" fmla="*/ 34645 w 1197190"/>
                  <a:gd name="connsiteY2" fmla="*/ 24317 h 108286"/>
                  <a:gd name="connsiteX3" fmla="*/ 2641 w 1197190"/>
                  <a:gd name="connsiteY3" fmla="*/ 72989 h 108286"/>
                  <a:gd name="connsiteX4" fmla="*/ 19310 w 1197190"/>
                  <a:gd name="connsiteY4" fmla="*/ 87658 h 108286"/>
                  <a:gd name="connsiteX5" fmla="*/ 131705 w 1197190"/>
                  <a:gd name="connsiteY5" fmla="*/ 107279 h 108286"/>
                  <a:gd name="connsiteX6" fmla="*/ 1078966 w 1197190"/>
                  <a:gd name="connsiteY6" fmla="*/ 100517 h 108286"/>
                  <a:gd name="connsiteX7" fmla="*/ 1170787 w 1197190"/>
                  <a:gd name="connsiteY7" fmla="*/ 89087 h 108286"/>
                  <a:gd name="connsiteX8" fmla="*/ 1197171 w 1197190"/>
                  <a:gd name="connsiteY8" fmla="*/ 64322 h 108286"/>
                  <a:gd name="connsiteX9" fmla="*/ 1166596 w 1197190"/>
                  <a:gd name="connsiteY9" fmla="*/ 35461 h 108286"/>
                  <a:gd name="connsiteX10" fmla="*/ 941425 w 1197190"/>
                  <a:gd name="connsiteY10" fmla="*/ 6219 h 108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7190" h="108286">
                    <a:moveTo>
                      <a:pt x="1028865" y="3838"/>
                    </a:moveTo>
                    <a:cubicBezTo>
                      <a:pt x="745591" y="-925"/>
                      <a:pt x="462318" y="-1306"/>
                      <a:pt x="179044" y="2981"/>
                    </a:cubicBezTo>
                    <a:cubicBezTo>
                      <a:pt x="129895" y="3742"/>
                      <a:pt x="78841" y="4981"/>
                      <a:pt x="34645" y="24317"/>
                    </a:cubicBezTo>
                    <a:cubicBezTo>
                      <a:pt x="13595" y="33556"/>
                      <a:pt x="-7551" y="54130"/>
                      <a:pt x="2641" y="72989"/>
                    </a:cubicBezTo>
                    <a:cubicBezTo>
                      <a:pt x="6070" y="79371"/>
                      <a:pt x="12547" y="83943"/>
                      <a:pt x="19310" y="87658"/>
                    </a:cubicBezTo>
                    <a:cubicBezTo>
                      <a:pt x="52267" y="105850"/>
                      <a:pt x="93034" y="106803"/>
                      <a:pt x="131705" y="107279"/>
                    </a:cubicBezTo>
                    <a:cubicBezTo>
                      <a:pt x="447459" y="110423"/>
                      <a:pt x="763212" y="105660"/>
                      <a:pt x="1078966" y="100517"/>
                    </a:cubicBezTo>
                    <a:cubicBezTo>
                      <a:pt x="1110018" y="100040"/>
                      <a:pt x="1141927" y="99374"/>
                      <a:pt x="1170787" y="89087"/>
                    </a:cubicBezTo>
                    <a:cubicBezTo>
                      <a:pt x="1183360" y="84610"/>
                      <a:pt x="1196600" y="76418"/>
                      <a:pt x="1197171" y="64322"/>
                    </a:cubicBezTo>
                    <a:cubicBezTo>
                      <a:pt x="1197838" y="50129"/>
                      <a:pt x="1181169" y="40890"/>
                      <a:pt x="1166596" y="35461"/>
                    </a:cubicBezTo>
                    <a:cubicBezTo>
                      <a:pt x="1095826" y="9172"/>
                      <a:pt x="1017625" y="-1020"/>
                      <a:pt x="941425" y="6219"/>
                    </a:cubicBezTo>
                  </a:path>
                </a:pathLst>
              </a:custGeom>
              <a:solidFill>
                <a:srgbClr val="CCC6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828" name="组合 827">
                <a:extLst>
                  <a:ext uri="{FF2B5EF4-FFF2-40B4-BE49-F238E27FC236}">
                    <a16:creationId xmlns:a16="http://schemas.microsoft.com/office/drawing/2014/main" id="{C48B2CFA-9119-EEDF-9D8D-E382C00DA4DC}"/>
                  </a:ext>
                </a:extLst>
              </p:cNvPr>
              <p:cNvGrpSpPr/>
              <p:nvPr/>
            </p:nvGrpSpPr>
            <p:grpSpPr>
              <a:xfrm>
                <a:off x="6625268" y="3810377"/>
                <a:ext cx="1448250" cy="1461332"/>
                <a:chOff x="6625268" y="3810377"/>
                <a:chExt cx="1448250" cy="1461332"/>
              </a:xfrm>
            </p:grpSpPr>
            <p:grpSp>
              <p:nvGrpSpPr>
                <p:cNvPr id="961" name="组合 960">
                  <a:extLst>
                    <a:ext uri="{FF2B5EF4-FFF2-40B4-BE49-F238E27FC236}">
                      <a16:creationId xmlns:a16="http://schemas.microsoft.com/office/drawing/2014/main" id="{E7C480FC-4ECB-0E1E-92C6-C5A8247B9A69}"/>
                    </a:ext>
                  </a:extLst>
                </p:cNvPr>
                <p:cNvGrpSpPr/>
                <p:nvPr/>
              </p:nvGrpSpPr>
              <p:grpSpPr>
                <a:xfrm>
                  <a:off x="6876021" y="3810377"/>
                  <a:ext cx="948142" cy="1277949"/>
                  <a:chOff x="6876021" y="3810377"/>
                  <a:chExt cx="948142" cy="1277949"/>
                </a:xfrm>
              </p:grpSpPr>
              <p:sp>
                <p:nvSpPr>
                  <p:cNvPr id="1001" name="任意多边形 182">
                    <a:extLst>
                      <a:ext uri="{FF2B5EF4-FFF2-40B4-BE49-F238E27FC236}">
                        <a16:creationId xmlns:a16="http://schemas.microsoft.com/office/drawing/2014/main" id="{D0CDF46E-C634-00D8-1BF5-2D34C9B8B359}"/>
                      </a:ext>
                    </a:extLst>
                  </p:cNvPr>
                  <p:cNvSpPr/>
                  <p:nvPr/>
                </p:nvSpPr>
                <p:spPr>
                  <a:xfrm>
                    <a:off x="7596092" y="4934902"/>
                    <a:ext cx="198276" cy="153423"/>
                  </a:xfrm>
                  <a:custGeom>
                    <a:avLst/>
                    <a:gdLst>
                      <a:gd name="connsiteX0" fmla="*/ 195358 w 198276"/>
                      <a:gd name="connsiteY0" fmla="*/ 35433 h 153423"/>
                      <a:gd name="connsiteX1" fmla="*/ 197168 w 198276"/>
                      <a:gd name="connsiteY1" fmla="*/ 66389 h 153423"/>
                      <a:gd name="connsiteX2" fmla="*/ 194977 w 198276"/>
                      <a:gd name="connsiteY2" fmla="*/ 73152 h 153423"/>
                      <a:gd name="connsiteX3" fmla="*/ 77819 w 198276"/>
                      <a:gd name="connsiteY3" fmla="*/ 41624 h 153423"/>
                      <a:gd name="connsiteX4" fmla="*/ 11716 w 198276"/>
                      <a:gd name="connsiteY4" fmla="*/ 13145 h 153423"/>
                      <a:gd name="connsiteX5" fmla="*/ 5144 w 198276"/>
                      <a:gd name="connsiteY5" fmla="*/ 3143 h 153423"/>
                      <a:gd name="connsiteX6" fmla="*/ 0 w 198276"/>
                      <a:gd name="connsiteY6" fmla="*/ 0 h 153423"/>
                      <a:gd name="connsiteX7" fmla="*/ 21717 w 198276"/>
                      <a:gd name="connsiteY7" fmla="*/ 57912 h 153423"/>
                      <a:gd name="connsiteX8" fmla="*/ 86011 w 198276"/>
                      <a:gd name="connsiteY8" fmla="*/ 147352 h 153423"/>
                      <a:gd name="connsiteX9" fmla="*/ 177451 w 198276"/>
                      <a:gd name="connsiteY9" fmla="*/ 135255 h 153423"/>
                      <a:gd name="connsiteX10" fmla="*/ 194310 w 198276"/>
                      <a:gd name="connsiteY10" fmla="*/ 120491 h 153423"/>
                      <a:gd name="connsiteX11" fmla="*/ 198215 w 198276"/>
                      <a:gd name="connsiteY11" fmla="*/ 95917 h 153423"/>
                      <a:gd name="connsiteX12" fmla="*/ 195358 w 198276"/>
                      <a:gd name="connsiteY12" fmla="*/ 35433 h 153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8276" h="153423">
                        <a:moveTo>
                          <a:pt x="195358" y="35433"/>
                        </a:moveTo>
                        <a:cubicBezTo>
                          <a:pt x="196025" y="45720"/>
                          <a:pt x="196691" y="56007"/>
                          <a:pt x="197168" y="66389"/>
                        </a:cubicBezTo>
                        <a:cubicBezTo>
                          <a:pt x="196310" y="68485"/>
                          <a:pt x="195548" y="70675"/>
                          <a:pt x="194977" y="73152"/>
                        </a:cubicBezTo>
                        <a:cubicBezTo>
                          <a:pt x="191071" y="90297"/>
                          <a:pt x="129826" y="66199"/>
                          <a:pt x="77819" y="41624"/>
                        </a:cubicBezTo>
                        <a:cubicBezTo>
                          <a:pt x="51721" y="42386"/>
                          <a:pt x="27908" y="34957"/>
                          <a:pt x="11716" y="13145"/>
                        </a:cubicBezTo>
                        <a:cubicBezTo>
                          <a:pt x="9620" y="10287"/>
                          <a:pt x="7429" y="6858"/>
                          <a:pt x="5144" y="3143"/>
                        </a:cubicBezTo>
                        <a:cubicBezTo>
                          <a:pt x="3429" y="2000"/>
                          <a:pt x="1715" y="857"/>
                          <a:pt x="0" y="0"/>
                        </a:cubicBezTo>
                        <a:cubicBezTo>
                          <a:pt x="7239" y="19336"/>
                          <a:pt x="14478" y="38576"/>
                          <a:pt x="21717" y="57912"/>
                        </a:cubicBezTo>
                        <a:cubicBezTo>
                          <a:pt x="35052" y="93345"/>
                          <a:pt x="51626" y="132302"/>
                          <a:pt x="86011" y="147352"/>
                        </a:cubicBezTo>
                        <a:cubicBezTo>
                          <a:pt x="115538" y="160211"/>
                          <a:pt x="149828" y="150971"/>
                          <a:pt x="177451" y="135255"/>
                        </a:cubicBezTo>
                        <a:cubicBezTo>
                          <a:pt x="184023" y="131540"/>
                          <a:pt x="190595" y="127159"/>
                          <a:pt x="194310" y="120491"/>
                        </a:cubicBezTo>
                        <a:cubicBezTo>
                          <a:pt x="198406" y="113252"/>
                          <a:pt x="198406" y="104394"/>
                          <a:pt x="198215" y="95917"/>
                        </a:cubicBezTo>
                        <a:cubicBezTo>
                          <a:pt x="197834" y="75629"/>
                          <a:pt x="196691" y="55531"/>
                          <a:pt x="195358" y="35433"/>
                        </a:cubicBezTo>
                        <a:close/>
                      </a:path>
                    </a:pathLst>
                  </a:custGeom>
                  <a:solidFill>
                    <a:srgbClr val="FCB8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2" name="任意多边形 183">
                    <a:extLst>
                      <a:ext uri="{FF2B5EF4-FFF2-40B4-BE49-F238E27FC236}">
                        <a16:creationId xmlns:a16="http://schemas.microsoft.com/office/drawing/2014/main" id="{8769260D-6FED-9E26-0FA9-E595F647DDDF}"/>
                      </a:ext>
                    </a:extLst>
                  </p:cNvPr>
                  <p:cNvSpPr/>
                  <p:nvPr/>
                </p:nvSpPr>
                <p:spPr>
                  <a:xfrm>
                    <a:off x="7586186" y="4908423"/>
                    <a:ext cx="15049" cy="29527"/>
                  </a:xfrm>
                  <a:custGeom>
                    <a:avLst/>
                    <a:gdLst>
                      <a:gd name="connsiteX0" fmla="*/ 0 w 15049"/>
                      <a:gd name="connsiteY0" fmla="*/ 0 h 29527"/>
                      <a:gd name="connsiteX1" fmla="*/ 9906 w 15049"/>
                      <a:gd name="connsiteY1" fmla="*/ 26384 h 29527"/>
                      <a:gd name="connsiteX2" fmla="*/ 9906 w 15049"/>
                      <a:gd name="connsiteY2" fmla="*/ 26384 h 29527"/>
                      <a:gd name="connsiteX3" fmla="*/ 15049 w 15049"/>
                      <a:gd name="connsiteY3" fmla="*/ 29528 h 29527"/>
                      <a:gd name="connsiteX4" fmla="*/ 0 w 15049"/>
                      <a:gd name="connsiteY4" fmla="*/ 0 h 29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49" h="29527">
                        <a:moveTo>
                          <a:pt x="0" y="0"/>
                        </a:moveTo>
                        <a:cubicBezTo>
                          <a:pt x="3334" y="8763"/>
                          <a:pt x="6667" y="17621"/>
                          <a:pt x="9906" y="26384"/>
                        </a:cubicBezTo>
                        <a:lnTo>
                          <a:pt x="9906" y="26384"/>
                        </a:lnTo>
                        <a:cubicBezTo>
                          <a:pt x="11621" y="27241"/>
                          <a:pt x="13335" y="28384"/>
                          <a:pt x="15049" y="29528"/>
                        </a:cubicBezTo>
                        <a:cubicBezTo>
                          <a:pt x="10287" y="21526"/>
                          <a:pt x="5239" y="1152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3" name="任意多边形 184">
                    <a:extLst>
                      <a:ext uri="{FF2B5EF4-FFF2-40B4-BE49-F238E27FC236}">
                        <a16:creationId xmlns:a16="http://schemas.microsoft.com/office/drawing/2014/main" id="{7C3ADEF8-1C66-0334-E567-2939359F4A61}"/>
                      </a:ext>
                    </a:extLst>
                  </p:cNvPr>
                  <p:cNvSpPr/>
                  <p:nvPr/>
                </p:nvSpPr>
                <p:spPr>
                  <a:xfrm>
                    <a:off x="7673911" y="4931473"/>
                    <a:ext cx="119348" cy="82281"/>
                  </a:xfrm>
                  <a:custGeom>
                    <a:avLst/>
                    <a:gdLst>
                      <a:gd name="connsiteX0" fmla="*/ 75247 w 119348"/>
                      <a:gd name="connsiteY0" fmla="*/ 26384 h 82281"/>
                      <a:gd name="connsiteX1" fmla="*/ 0 w 119348"/>
                      <a:gd name="connsiteY1" fmla="*/ 44958 h 82281"/>
                      <a:gd name="connsiteX2" fmla="*/ 117157 w 119348"/>
                      <a:gd name="connsiteY2" fmla="*/ 76486 h 82281"/>
                      <a:gd name="connsiteX3" fmla="*/ 119348 w 119348"/>
                      <a:gd name="connsiteY3" fmla="*/ 69723 h 82281"/>
                      <a:gd name="connsiteX4" fmla="*/ 117538 w 119348"/>
                      <a:gd name="connsiteY4" fmla="*/ 38767 h 82281"/>
                      <a:gd name="connsiteX5" fmla="*/ 116967 w 119348"/>
                      <a:gd name="connsiteY5" fmla="*/ 31147 h 82281"/>
                      <a:gd name="connsiteX6" fmla="*/ 114776 w 119348"/>
                      <a:gd name="connsiteY6" fmla="*/ 4667 h 82281"/>
                      <a:gd name="connsiteX7" fmla="*/ 114395 w 119348"/>
                      <a:gd name="connsiteY7" fmla="*/ 0 h 82281"/>
                      <a:gd name="connsiteX8" fmla="*/ 114300 w 119348"/>
                      <a:gd name="connsiteY8" fmla="*/ 95 h 82281"/>
                      <a:gd name="connsiteX9" fmla="*/ 75247 w 119348"/>
                      <a:gd name="connsiteY9" fmla="*/ 26384 h 8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9348" h="82281">
                        <a:moveTo>
                          <a:pt x="75247" y="26384"/>
                        </a:moveTo>
                        <a:cubicBezTo>
                          <a:pt x="51149" y="36386"/>
                          <a:pt x="24574" y="44291"/>
                          <a:pt x="0" y="44958"/>
                        </a:cubicBezTo>
                        <a:cubicBezTo>
                          <a:pt x="52006" y="69628"/>
                          <a:pt x="113157" y="93631"/>
                          <a:pt x="117157" y="76486"/>
                        </a:cubicBezTo>
                        <a:cubicBezTo>
                          <a:pt x="117729" y="74104"/>
                          <a:pt x="118491" y="71819"/>
                          <a:pt x="119348" y="69723"/>
                        </a:cubicBezTo>
                        <a:cubicBezTo>
                          <a:pt x="118872" y="59436"/>
                          <a:pt x="118300" y="49054"/>
                          <a:pt x="117538" y="38767"/>
                        </a:cubicBezTo>
                        <a:cubicBezTo>
                          <a:pt x="117348" y="36195"/>
                          <a:pt x="117157" y="33719"/>
                          <a:pt x="116967" y="31147"/>
                        </a:cubicBezTo>
                        <a:cubicBezTo>
                          <a:pt x="116300" y="22288"/>
                          <a:pt x="115633" y="13526"/>
                          <a:pt x="114776" y="4667"/>
                        </a:cubicBezTo>
                        <a:cubicBezTo>
                          <a:pt x="114586" y="3143"/>
                          <a:pt x="114490" y="1524"/>
                          <a:pt x="114395" y="0"/>
                        </a:cubicBezTo>
                        <a:cubicBezTo>
                          <a:pt x="114395" y="0"/>
                          <a:pt x="114300" y="0"/>
                          <a:pt x="114300" y="95"/>
                        </a:cubicBezTo>
                        <a:cubicBezTo>
                          <a:pt x="103346" y="11144"/>
                          <a:pt x="90202" y="20193"/>
                          <a:pt x="75247" y="26384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4" name="任意多边形 185">
                    <a:extLst>
                      <a:ext uri="{FF2B5EF4-FFF2-40B4-BE49-F238E27FC236}">
                        <a16:creationId xmlns:a16="http://schemas.microsoft.com/office/drawing/2014/main" id="{EF0B28F8-5DED-51FA-BD4E-B483DB9BF3BB}"/>
                      </a:ext>
                    </a:extLst>
                  </p:cNvPr>
                  <p:cNvSpPr/>
                  <p:nvPr/>
                </p:nvSpPr>
                <p:spPr>
                  <a:xfrm>
                    <a:off x="6904659" y="4897945"/>
                    <a:ext cx="200228" cy="156380"/>
                  </a:xfrm>
                  <a:custGeom>
                    <a:avLst/>
                    <a:gdLst>
                      <a:gd name="connsiteX0" fmla="*/ 193751 w 200228"/>
                      <a:gd name="connsiteY0" fmla="*/ 6763 h 156380"/>
                      <a:gd name="connsiteX1" fmla="*/ 187179 w 200228"/>
                      <a:gd name="connsiteY1" fmla="*/ 16669 h 156380"/>
                      <a:gd name="connsiteX2" fmla="*/ 120885 w 200228"/>
                      <a:gd name="connsiteY2" fmla="*/ 44768 h 156380"/>
                      <a:gd name="connsiteX3" fmla="*/ 3537 w 200228"/>
                      <a:gd name="connsiteY3" fmla="*/ 75629 h 156380"/>
                      <a:gd name="connsiteX4" fmla="*/ 1441 w 200228"/>
                      <a:gd name="connsiteY4" fmla="*/ 68866 h 156380"/>
                      <a:gd name="connsiteX5" fmla="*/ 108 w 200228"/>
                      <a:gd name="connsiteY5" fmla="*/ 98393 h 156380"/>
                      <a:gd name="connsiteX6" fmla="*/ 3822 w 200228"/>
                      <a:gd name="connsiteY6" fmla="*/ 122968 h 156380"/>
                      <a:gd name="connsiteX7" fmla="*/ 20587 w 200228"/>
                      <a:gd name="connsiteY7" fmla="*/ 137827 h 156380"/>
                      <a:gd name="connsiteX8" fmla="*/ 111931 w 200228"/>
                      <a:gd name="connsiteY8" fmla="*/ 150495 h 156380"/>
                      <a:gd name="connsiteX9" fmla="*/ 176701 w 200228"/>
                      <a:gd name="connsiteY9" fmla="*/ 61436 h 156380"/>
                      <a:gd name="connsiteX10" fmla="*/ 200228 w 200228"/>
                      <a:gd name="connsiteY10" fmla="*/ 0 h 156380"/>
                      <a:gd name="connsiteX11" fmla="*/ 198799 w 200228"/>
                      <a:gd name="connsiteY11" fmla="*/ 3715 h 156380"/>
                      <a:gd name="connsiteX12" fmla="*/ 193751 w 200228"/>
                      <a:gd name="connsiteY12" fmla="*/ 6763 h 156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0228" h="156380">
                        <a:moveTo>
                          <a:pt x="193751" y="6763"/>
                        </a:moveTo>
                        <a:cubicBezTo>
                          <a:pt x="191560" y="10478"/>
                          <a:pt x="189370" y="13906"/>
                          <a:pt x="187179" y="16669"/>
                        </a:cubicBezTo>
                        <a:cubicBezTo>
                          <a:pt x="170891" y="38386"/>
                          <a:pt x="146983" y="45625"/>
                          <a:pt x="120885" y="44768"/>
                        </a:cubicBezTo>
                        <a:cubicBezTo>
                          <a:pt x="68783" y="69152"/>
                          <a:pt x="7442" y="92869"/>
                          <a:pt x="3537" y="75629"/>
                        </a:cubicBezTo>
                        <a:cubicBezTo>
                          <a:pt x="2965" y="73247"/>
                          <a:pt x="2203" y="70961"/>
                          <a:pt x="1441" y="68866"/>
                        </a:cubicBezTo>
                        <a:cubicBezTo>
                          <a:pt x="965" y="78677"/>
                          <a:pt x="394" y="88487"/>
                          <a:pt x="108" y="98393"/>
                        </a:cubicBezTo>
                        <a:cubicBezTo>
                          <a:pt x="-178" y="106775"/>
                          <a:pt x="-178" y="115633"/>
                          <a:pt x="3822" y="122968"/>
                        </a:cubicBezTo>
                        <a:cubicBezTo>
                          <a:pt x="7537" y="129635"/>
                          <a:pt x="14110" y="134017"/>
                          <a:pt x="20587" y="137827"/>
                        </a:cubicBezTo>
                        <a:cubicBezTo>
                          <a:pt x="48114" y="153733"/>
                          <a:pt x="82404" y="163163"/>
                          <a:pt x="111931" y="150495"/>
                        </a:cubicBezTo>
                        <a:cubicBezTo>
                          <a:pt x="146412" y="135636"/>
                          <a:pt x="163176" y="96774"/>
                          <a:pt x="176701" y="61436"/>
                        </a:cubicBezTo>
                        <a:cubicBezTo>
                          <a:pt x="184512" y="40957"/>
                          <a:pt x="192322" y="20479"/>
                          <a:pt x="200228" y="0"/>
                        </a:cubicBezTo>
                        <a:cubicBezTo>
                          <a:pt x="199752" y="1238"/>
                          <a:pt x="199276" y="2477"/>
                          <a:pt x="198799" y="3715"/>
                        </a:cubicBezTo>
                        <a:cubicBezTo>
                          <a:pt x="197180" y="4477"/>
                          <a:pt x="195466" y="5620"/>
                          <a:pt x="193751" y="6763"/>
                        </a:cubicBezTo>
                        <a:close/>
                      </a:path>
                    </a:pathLst>
                  </a:custGeom>
                  <a:solidFill>
                    <a:srgbClr val="FCB8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5" name="任意多边形 186">
                    <a:extLst>
                      <a:ext uri="{FF2B5EF4-FFF2-40B4-BE49-F238E27FC236}">
                        <a16:creationId xmlns:a16="http://schemas.microsoft.com/office/drawing/2014/main" id="{304D1598-A524-4399-B148-DEB73C3E8C2A}"/>
                      </a:ext>
                    </a:extLst>
                  </p:cNvPr>
                  <p:cNvSpPr/>
                  <p:nvPr/>
                </p:nvSpPr>
                <p:spPr>
                  <a:xfrm>
                    <a:off x="7098410" y="4875085"/>
                    <a:ext cx="15335" cy="29622"/>
                  </a:xfrm>
                  <a:custGeom>
                    <a:avLst/>
                    <a:gdLst>
                      <a:gd name="connsiteX0" fmla="*/ 0 w 15335"/>
                      <a:gd name="connsiteY0" fmla="*/ 29623 h 29622"/>
                      <a:gd name="connsiteX1" fmla="*/ 5239 w 15335"/>
                      <a:gd name="connsiteY1" fmla="*/ 26479 h 29622"/>
                      <a:gd name="connsiteX2" fmla="*/ 6668 w 15335"/>
                      <a:gd name="connsiteY2" fmla="*/ 22765 h 29622"/>
                      <a:gd name="connsiteX3" fmla="*/ 15335 w 15335"/>
                      <a:gd name="connsiteY3" fmla="*/ 0 h 29622"/>
                      <a:gd name="connsiteX4" fmla="*/ 0 w 15335"/>
                      <a:gd name="connsiteY4" fmla="*/ 29623 h 29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335" h="29622">
                        <a:moveTo>
                          <a:pt x="0" y="29623"/>
                        </a:moveTo>
                        <a:cubicBezTo>
                          <a:pt x="1715" y="28384"/>
                          <a:pt x="3429" y="27337"/>
                          <a:pt x="5239" y="26479"/>
                        </a:cubicBezTo>
                        <a:cubicBezTo>
                          <a:pt x="5715" y="25241"/>
                          <a:pt x="6191" y="24003"/>
                          <a:pt x="6668" y="22765"/>
                        </a:cubicBezTo>
                        <a:cubicBezTo>
                          <a:pt x="9525" y="15145"/>
                          <a:pt x="12478" y="7620"/>
                          <a:pt x="15335" y="0"/>
                        </a:cubicBezTo>
                        <a:cubicBezTo>
                          <a:pt x="10001" y="11716"/>
                          <a:pt x="4858" y="21622"/>
                          <a:pt x="0" y="29623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6" name="任意多边形 187">
                    <a:extLst>
                      <a:ext uri="{FF2B5EF4-FFF2-40B4-BE49-F238E27FC236}">
                        <a16:creationId xmlns:a16="http://schemas.microsoft.com/office/drawing/2014/main" id="{9112B3D4-3CAA-F619-876E-6CE904CD7342}"/>
                      </a:ext>
                    </a:extLst>
                  </p:cNvPr>
                  <p:cNvSpPr/>
                  <p:nvPr/>
                </p:nvSpPr>
                <p:spPr>
                  <a:xfrm>
                    <a:off x="6906196" y="4897183"/>
                    <a:ext cx="119443" cy="82325"/>
                  </a:xfrm>
                  <a:custGeom>
                    <a:avLst/>
                    <a:gdLst>
                      <a:gd name="connsiteX0" fmla="*/ 119444 w 119443"/>
                      <a:gd name="connsiteY0" fmla="*/ 45529 h 82325"/>
                      <a:gd name="connsiteX1" fmla="*/ 44291 w 119443"/>
                      <a:gd name="connsiteY1" fmla="*/ 26575 h 82325"/>
                      <a:gd name="connsiteX2" fmla="*/ 5334 w 119443"/>
                      <a:gd name="connsiteY2" fmla="*/ 95 h 82325"/>
                      <a:gd name="connsiteX3" fmla="*/ 5239 w 119443"/>
                      <a:gd name="connsiteY3" fmla="*/ 0 h 82325"/>
                      <a:gd name="connsiteX4" fmla="*/ 4858 w 119443"/>
                      <a:gd name="connsiteY4" fmla="*/ 4667 h 82325"/>
                      <a:gd name="connsiteX5" fmla="*/ 2477 w 119443"/>
                      <a:gd name="connsiteY5" fmla="*/ 31147 h 82325"/>
                      <a:gd name="connsiteX6" fmla="*/ 1905 w 119443"/>
                      <a:gd name="connsiteY6" fmla="*/ 38767 h 82325"/>
                      <a:gd name="connsiteX7" fmla="*/ 0 w 119443"/>
                      <a:gd name="connsiteY7" fmla="*/ 69723 h 82325"/>
                      <a:gd name="connsiteX8" fmla="*/ 0 w 119443"/>
                      <a:gd name="connsiteY8" fmla="*/ 69723 h 82325"/>
                      <a:gd name="connsiteX9" fmla="*/ 2096 w 119443"/>
                      <a:gd name="connsiteY9" fmla="*/ 76486 h 82325"/>
                      <a:gd name="connsiteX10" fmla="*/ 119444 w 119443"/>
                      <a:gd name="connsiteY10" fmla="*/ 45529 h 82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9443" h="82325">
                        <a:moveTo>
                          <a:pt x="119444" y="45529"/>
                        </a:moveTo>
                        <a:cubicBezTo>
                          <a:pt x="94869" y="44672"/>
                          <a:pt x="68389" y="36671"/>
                          <a:pt x="44291" y="26575"/>
                        </a:cubicBezTo>
                        <a:cubicBezTo>
                          <a:pt x="29337" y="20288"/>
                          <a:pt x="16193" y="11144"/>
                          <a:pt x="5334" y="95"/>
                        </a:cubicBezTo>
                        <a:cubicBezTo>
                          <a:pt x="5334" y="95"/>
                          <a:pt x="5239" y="95"/>
                          <a:pt x="5239" y="0"/>
                        </a:cubicBezTo>
                        <a:cubicBezTo>
                          <a:pt x="5048" y="1524"/>
                          <a:pt x="4953" y="3143"/>
                          <a:pt x="4858" y="4667"/>
                        </a:cubicBezTo>
                        <a:cubicBezTo>
                          <a:pt x="4001" y="13525"/>
                          <a:pt x="3238" y="22288"/>
                          <a:pt x="2477" y="31147"/>
                        </a:cubicBezTo>
                        <a:cubicBezTo>
                          <a:pt x="2286" y="33718"/>
                          <a:pt x="2096" y="36195"/>
                          <a:pt x="1905" y="38767"/>
                        </a:cubicBezTo>
                        <a:cubicBezTo>
                          <a:pt x="1143" y="49054"/>
                          <a:pt x="476" y="59341"/>
                          <a:pt x="0" y="69723"/>
                        </a:cubicBezTo>
                        <a:cubicBezTo>
                          <a:pt x="0" y="69723"/>
                          <a:pt x="0" y="69723"/>
                          <a:pt x="0" y="69723"/>
                        </a:cubicBezTo>
                        <a:cubicBezTo>
                          <a:pt x="857" y="71818"/>
                          <a:pt x="1619" y="74104"/>
                          <a:pt x="2096" y="76486"/>
                        </a:cubicBezTo>
                        <a:cubicBezTo>
                          <a:pt x="6001" y="93631"/>
                          <a:pt x="67342" y="69913"/>
                          <a:pt x="119444" y="45529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7" name="任意多边形 188">
                    <a:extLst>
                      <a:ext uri="{FF2B5EF4-FFF2-40B4-BE49-F238E27FC236}">
                        <a16:creationId xmlns:a16="http://schemas.microsoft.com/office/drawing/2014/main" id="{1DB76460-6158-7A18-E33C-02E50E648F41}"/>
                      </a:ext>
                    </a:extLst>
                  </p:cNvPr>
                  <p:cNvSpPr/>
                  <p:nvPr/>
                </p:nvSpPr>
                <p:spPr>
                  <a:xfrm>
                    <a:off x="6876021" y="3810377"/>
                    <a:ext cx="948142" cy="1166106"/>
                  </a:xfrm>
                  <a:custGeom>
                    <a:avLst/>
                    <a:gdLst>
                      <a:gd name="connsiteX0" fmla="*/ 731786 w 948142"/>
                      <a:gd name="connsiteY0" fmla="*/ 1137574 h 1166106"/>
                      <a:gd name="connsiteX1" fmla="*/ 797890 w 948142"/>
                      <a:gd name="connsiteY1" fmla="*/ 1166054 h 1166106"/>
                      <a:gd name="connsiteX2" fmla="*/ 873137 w 948142"/>
                      <a:gd name="connsiteY2" fmla="*/ 1147480 h 1166106"/>
                      <a:gd name="connsiteX3" fmla="*/ 912285 w 948142"/>
                      <a:gd name="connsiteY3" fmla="*/ 1121191 h 1166106"/>
                      <a:gd name="connsiteX4" fmla="*/ 912380 w 948142"/>
                      <a:gd name="connsiteY4" fmla="*/ 1121096 h 1166106"/>
                      <a:gd name="connsiteX5" fmla="*/ 947718 w 948142"/>
                      <a:gd name="connsiteY5" fmla="*/ 1023846 h 1166106"/>
                      <a:gd name="connsiteX6" fmla="*/ 881900 w 948142"/>
                      <a:gd name="connsiteY6" fmla="*/ 425581 h 1166106"/>
                      <a:gd name="connsiteX7" fmla="*/ 855992 w 948142"/>
                      <a:gd name="connsiteY7" fmla="*/ 188789 h 1166106"/>
                      <a:gd name="connsiteX8" fmla="*/ 543382 w 948142"/>
                      <a:gd name="connsiteY8" fmla="*/ 26864 h 1166106"/>
                      <a:gd name="connsiteX9" fmla="*/ 170573 w 948142"/>
                      <a:gd name="connsiteY9" fmla="*/ 74299 h 1166106"/>
                      <a:gd name="connsiteX10" fmla="*/ 170573 w 948142"/>
                      <a:gd name="connsiteY10" fmla="*/ 74394 h 1166106"/>
                      <a:gd name="connsiteX11" fmla="*/ 166668 w 948142"/>
                      <a:gd name="connsiteY11" fmla="*/ 79252 h 1166106"/>
                      <a:gd name="connsiteX12" fmla="*/ 159238 w 948142"/>
                      <a:gd name="connsiteY12" fmla="*/ 89729 h 1166106"/>
                      <a:gd name="connsiteX13" fmla="*/ 63893 w 948142"/>
                      <a:gd name="connsiteY13" fmla="*/ 424628 h 1166106"/>
                      <a:gd name="connsiteX14" fmla="*/ 63893 w 948142"/>
                      <a:gd name="connsiteY14" fmla="*/ 424914 h 1166106"/>
                      <a:gd name="connsiteX15" fmla="*/ 60464 w 948142"/>
                      <a:gd name="connsiteY15" fmla="*/ 446440 h 1166106"/>
                      <a:gd name="connsiteX16" fmla="*/ 59702 w 948142"/>
                      <a:gd name="connsiteY16" fmla="*/ 451489 h 1166106"/>
                      <a:gd name="connsiteX17" fmla="*/ 56273 w 948142"/>
                      <a:gd name="connsiteY17" fmla="*/ 474063 h 1166106"/>
                      <a:gd name="connsiteX18" fmla="*/ 55702 w 948142"/>
                      <a:gd name="connsiteY18" fmla="*/ 477873 h 1166106"/>
                      <a:gd name="connsiteX19" fmla="*/ 52654 w 948142"/>
                      <a:gd name="connsiteY19" fmla="*/ 499495 h 1166106"/>
                      <a:gd name="connsiteX20" fmla="*/ 52082 w 948142"/>
                      <a:gd name="connsiteY20" fmla="*/ 503876 h 1166106"/>
                      <a:gd name="connsiteX21" fmla="*/ 48749 w 948142"/>
                      <a:gd name="connsiteY21" fmla="*/ 528546 h 1166106"/>
                      <a:gd name="connsiteX22" fmla="*/ 47986 w 948142"/>
                      <a:gd name="connsiteY22" fmla="*/ 534261 h 1166106"/>
                      <a:gd name="connsiteX23" fmla="*/ 44843 w 948142"/>
                      <a:gd name="connsiteY23" fmla="*/ 558645 h 1166106"/>
                      <a:gd name="connsiteX24" fmla="*/ 44558 w 948142"/>
                      <a:gd name="connsiteY24" fmla="*/ 560550 h 1166106"/>
                      <a:gd name="connsiteX25" fmla="*/ 41319 w 948142"/>
                      <a:gd name="connsiteY25" fmla="*/ 587220 h 1166106"/>
                      <a:gd name="connsiteX26" fmla="*/ 40557 w 948142"/>
                      <a:gd name="connsiteY26" fmla="*/ 593125 h 1166106"/>
                      <a:gd name="connsiteX27" fmla="*/ 37318 w 948142"/>
                      <a:gd name="connsiteY27" fmla="*/ 620081 h 1166106"/>
                      <a:gd name="connsiteX28" fmla="*/ 36937 w 948142"/>
                      <a:gd name="connsiteY28" fmla="*/ 623129 h 1166106"/>
                      <a:gd name="connsiteX29" fmla="*/ 33985 w 948142"/>
                      <a:gd name="connsiteY29" fmla="*/ 648561 h 1166106"/>
                      <a:gd name="connsiteX30" fmla="*/ 33413 w 948142"/>
                      <a:gd name="connsiteY30" fmla="*/ 653704 h 1166106"/>
                      <a:gd name="connsiteX31" fmla="*/ 30365 w 948142"/>
                      <a:gd name="connsiteY31" fmla="*/ 681232 h 1166106"/>
                      <a:gd name="connsiteX32" fmla="*/ 29889 w 948142"/>
                      <a:gd name="connsiteY32" fmla="*/ 685994 h 1166106"/>
                      <a:gd name="connsiteX33" fmla="*/ 26936 w 948142"/>
                      <a:gd name="connsiteY33" fmla="*/ 713140 h 1166106"/>
                      <a:gd name="connsiteX34" fmla="*/ 26746 w 948142"/>
                      <a:gd name="connsiteY34" fmla="*/ 714569 h 1166106"/>
                      <a:gd name="connsiteX35" fmla="*/ 23793 w 948142"/>
                      <a:gd name="connsiteY35" fmla="*/ 742954 h 1166106"/>
                      <a:gd name="connsiteX36" fmla="*/ 23317 w 948142"/>
                      <a:gd name="connsiteY36" fmla="*/ 747716 h 1166106"/>
                      <a:gd name="connsiteX37" fmla="*/ 17507 w 948142"/>
                      <a:gd name="connsiteY37" fmla="*/ 804866 h 1166106"/>
                      <a:gd name="connsiteX38" fmla="*/ 17316 w 948142"/>
                      <a:gd name="connsiteY38" fmla="*/ 806866 h 1166106"/>
                      <a:gd name="connsiteX39" fmla="*/ 14554 w 948142"/>
                      <a:gd name="connsiteY39" fmla="*/ 835060 h 1166106"/>
                      <a:gd name="connsiteX40" fmla="*/ 14458 w 948142"/>
                      <a:gd name="connsiteY40" fmla="*/ 836203 h 1166106"/>
                      <a:gd name="connsiteX41" fmla="*/ 9220 w 948142"/>
                      <a:gd name="connsiteY41" fmla="*/ 891258 h 1166106"/>
                      <a:gd name="connsiteX42" fmla="*/ 9220 w 948142"/>
                      <a:gd name="connsiteY42" fmla="*/ 891353 h 1166106"/>
                      <a:gd name="connsiteX43" fmla="*/ 457 w 948142"/>
                      <a:gd name="connsiteY43" fmla="*/ 989175 h 1166106"/>
                      <a:gd name="connsiteX44" fmla="*/ 35318 w 948142"/>
                      <a:gd name="connsiteY44" fmla="*/ 1086616 h 1166106"/>
                      <a:gd name="connsiteX45" fmla="*/ 35413 w 948142"/>
                      <a:gd name="connsiteY45" fmla="*/ 1086711 h 1166106"/>
                      <a:gd name="connsiteX46" fmla="*/ 74371 w 948142"/>
                      <a:gd name="connsiteY46" fmla="*/ 1113190 h 1166106"/>
                      <a:gd name="connsiteX47" fmla="*/ 149523 w 948142"/>
                      <a:gd name="connsiteY47" fmla="*/ 1132145 h 1166106"/>
                      <a:gd name="connsiteX48" fmla="*/ 215817 w 948142"/>
                      <a:gd name="connsiteY48" fmla="*/ 1104047 h 1166106"/>
                      <a:gd name="connsiteX49" fmla="*/ 222389 w 948142"/>
                      <a:gd name="connsiteY49" fmla="*/ 1094140 h 1166106"/>
                      <a:gd name="connsiteX50" fmla="*/ 237725 w 948142"/>
                      <a:gd name="connsiteY50" fmla="*/ 1064518 h 1166106"/>
                      <a:gd name="connsiteX51" fmla="*/ 237725 w 948142"/>
                      <a:gd name="connsiteY51" fmla="*/ 1064518 h 1166106"/>
                      <a:gd name="connsiteX52" fmla="*/ 262966 w 948142"/>
                      <a:gd name="connsiteY52" fmla="*/ 1002986 h 1166106"/>
                      <a:gd name="connsiteX53" fmla="*/ 262966 w 948142"/>
                      <a:gd name="connsiteY53" fmla="*/ 1002986 h 1166106"/>
                      <a:gd name="connsiteX54" fmla="*/ 262966 w 948142"/>
                      <a:gd name="connsiteY54" fmla="*/ 1002891 h 1166106"/>
                      <a:gd name="connsiteX55" fmla="*/ 326212 w 948142"/>
                      <a:gd name="connsiteY55" fmla="*/ 823440 h 1166106"/>
                      <a:gd name="connsiteX56" fmla="*/ 326402 w 948142"/>
                      <a:gd name="connsiteY56" fmla="*/ 822964 h 1166106"/>
                      <a:gd name="connsiteX57" fmla="*/ 330022 w 948142"/>
                      <a:gd name="connsiteY57" fmla="*/ 812581 h 1166106"/>
                      <a:gd name="connsiteX58" fmla="*/ 331546 w 948142"/>
                      <a:gd name="connsiteY58" fmla="*/ 808390 h 1166106"/>
                      <a:gd name="connsiteX59" fmla="*/ 336499 w 948142"/>
                      <a:gd name="connsiteY59" fmla="*/ 794389 h 1166106"/>
                      <a:gd name="connsiteX60" fmla="*/ 339166 w 948142"/>
                      <a:gd name="connsiteY60" fmla="*/ 786769 h 1166106"/>
                      <a:gd name="connsiteX61" fmla="*/ 341737 w 948142"/>
                      <a:gd name="connsiteY61" fmla="*/ 779720 h 1166106"/>
                      <a:gd name="connsiteX62" fmla="*/ 346309 w 948142"/>
                      <a:gd name="connsiteY62" fmla="*/ 767052 h 1166106"/>
                      <a:gd name="connsiteX63" fmla="*/ 348215 w 948142"/>
                      <a:gd name="connsiteY63" fmla="*/ 761813 h 1166106"/>
                      <a:gd name="connsiteX64" fmla="*/ 351739 w 948142"/>
                      <a:gd name="connsiteY64" fmla="*/ 752288 h 1166106"/>
                      <a:gd name="connsiteX65" fmla="*/ 353739 w 948142"/>
                      <a:gd name="connsiteY65" fmla="*/ 746859 h 1166106"/>
                      <a:gd name="connsiteX66" fmla="*/ 358501 w 948142"/>
                      <a:gd name="connsiteY66" fmla="*/ 734095 h 1166106"/>
                      <a:gd name="connsiteX67" fmla="*/ 360216 w 948142"/>
                      <a:gd name="connsiteY67" fmla="*/ 729523 h 1166106"/>
                      <a:gd name="connsiteX68" fmla="*/ 364026 w 948142"/>
                      <a:gd name="connsiteY68" fmla="*/ 719522 h 1166106"/>
                      <a:gd name="connsiteX69" fmla="*/ 365645 w 948142"/>
                      <a:gd name="connsiteY69" fmla="*/ 715426 h 1166106"/>
                      <a:gd name="connsiteX70" fmla="*/ 370503 w 948142"/>
                      <a:gd name="connsiteY70" fmla="*/ 703044 h 1166106"/>
                      <a:gd name="connsiteX71" fmla="*/ 372122 w 948142"/>
                      <a:gd name="connsiteY71" fmla="*/ 699043 h 1166106"/>
                      <a:gd name="connsiteX72" fmla="*/ 376313 w 948142"/>
                      <a:gd name="connsiteY72" fmla="*/ 688851 h 1166106"/>
                      <a:gd name="connsiteX73" fmla="*/ 377456 w 948142"/>
                      <a:gd name="connsiteY73" fmla="*/ 686089 h 1166106"/>
                      <a:gd name="connsiteX74" fmla="*/ 382409 w 948142"/>
                      <a:gd name="connsiteY74" fmla="*/ 674374 h 1166106"/>
                      <a:gd name="connsiteX75" fmla="*/ 383838 w 948142"/>
                      <a:gd name="connsiteY75" fmla="*/ 671040 h 1166106"/>
                      <a:gd name="connsiteX76" fmla="*/ 388505 w 948142"/>
                      <a:gd name="connsiteY76" fmla="*/ 660372 h 1166106"/>
                      <a:gd name="connsiteX77" fmla="*/ 388982 w 948142"/>
                      <a:gd name="connsiteY77" fmla="*/ 659229 h 1166106"/>
                      <a:gd name="connsiteX78" fmla="*/ 393934 w 948142"/>
                      <a:gd name="connsiteY78" fmla="*/ 648656 h 1166106"/>
                      <a:gd name="connsiteX79" fmla="*/ 395268 w 948142"/>
                      <a:gd name="connsiteY79" fmla="*/ 645799 h 1166106"/>
                      <a:gd name="connsiteX80" fmla="*/ 400221 w 948142"/>
                      <a:gd name="connsiteY80" fmla="*/ 635797 h 1166106"/>
                      <a:gd name="connsiteX81" fmla="*/ 400888 w 948142"/>
                      <a:gd name="connsiteY81" fmla="*/ 634559 h 1166106"/>
                      <a:gd name="connsiteX82" fmla="*/ 405269 w 948142"/>
                      <a:gd name="connsiteY82" fmla="*/ 626177 h 1166106"/>
                      <a:gd name="connsiteX83" fmla="*/ 406508 w 948142"/>
                      <a:gd name="connsiteY83" fmla="*/ 623986 h 1166106"/>
                      <a:gd name="connsiteX84" fmla="*/ 411270 w 948142"/>
                      <a:gd name="connsiteY84" fmla="*/ 615700 h 1166106"/>
                      <a:gd name="connsiteX85" fmla="*/ 412127 w 948142"/>
                      <a:gd name="connsiteY85" fmla="*/ 614366 h 1166106"/>
                      <a:gd name="connsiteX86" fmla="*/ 416223 w 948142"/>
                      <a:gd name="connsiteY86" fmla="*/ 607889 h 1166106"/>
                      <a:gd name="connsiteX87" fmla="*/ 417271 w 948142"/>
                      <a:gd name="connsiteY87" fmla="*/ 606365 h 1166106"/>
                      <a:gd name="connsiteX88" fmla="*/ 421843 w 948142"/>
                      <a:gd name="connsiteY88" fmla="*/ 599983 h 1166106"/>
                      <a:gd name="connsiteX89" fmla="*/ 422605 w 948142"/>
                      <a:gd name="connsiteY89" fmla="*/ 599031 h 1166106"/>
                      <a:gd name="connsiteX90" fmla="*/ 504043 w 948142"/>
                      <a:gd name="connsiteY90" fmla="*/ 614747 h 1166106"/>
                      <a:gd name="connsiteX91" fmla="*/ 710260 w 948142"/>
                      <a:gd name="connsiteY91" fmla="*/ 1097950 h 1166106"/>
                      <a:gd name="connsiteX92" fmla="*/ 725309 w 948142"/>
                      <a:gd name="connsiteY92" fmla="*/ 1127478 h 1166106"/>
                      <a:gd name="connsiteX93" fmla="*/ 731786 w 948142"/>
                      <a:gd name="connsiteY93" fmla="*/ 1137574 h 1166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</a:cxnLst>
                    <a:rect l="l" t="t" r="r" b="b"/>
                    <a:pathLst>
                      <a:path w="948142" h="1166106">
                        <a:moveTo>
                          <a:pt x="731786" y="1137574"/>
                        </a:moveTo>
                        <a:cubicBezTo>
                          <a:pt x="747979" y="1159387"/>
                          <a:pt x="771791" y="1166816"/>
                          <a:pt x="797890" y="1166054"/>
                        </a:cubicBezTo>
                        <a:cubicBezTo>
                          <a:pt x="822464" y="1165388"/>
                          <a:pt x="848944" y="1157482"/>
                          <a:pt x="873137" y="1147480"/>
                        </a:cubicBezTo>
                        <a:cubicBezTo>
                          <a:pt x="888092" y="1141289"/>
                          <a:pt x="901331" y="1132240"/>
                          <a:pt x="912285" y="1121191"/>
                        </a:cubicBezTo>
                        <a:cubicBezTo>
                          <a:pt x="912285" y="1121191"/>
                          <a:pt x="912380" y="1121191"/>
                          <a:pt x="912380" y="1121096"/>
                        </a:cubicBezTo>
                        <a:cubicBezTo>
                          <a:pt x="937241" y="1096045"/>
                          <a:pt x="950766" y="1060613"/>
                          <a:pt x="947718" y="1023846"/>
                        </a:cubicBezTo>
                        <a:cubicBezTo>
                          <a:pt x="936002" y="879923"/>
                          <a:pt x="909523" y="577219"/>
                          <a:pt x="881900" y="425581"/>
                        </a:cubicBezTo>
                        <a:lnTo>
                          <a:pt x="855992" y="188789"/>
                        </a:lnTo>
                        <a:cubicBezTo>
                          <a:pt x="855992" y="188789"/>
                          <a:pt x="862184" y="108017"/>
                          <a:pt x="543382" y="26864"/>
                        </a:cubicBezTo>
                        <a:cubicBezTo>
                          <a:pt x="224580" y="-54289"/>
                          <a:pt x="170573" y="74299"/>
                          <a:pt x="170573" y="74299"/>
                        </a:cubicBezTo>
                        <a:lnTo>
                          <a:pt x="170573" y="74394"/>
                        </a:lnTo>
                        <a:cubicBezTo>
                          <a:pt x="169240" y="76013"/>
                          <a:pt x="167906" y="77632"/>
                          <a:pt x="166668" y="79252"/>
                        </a:cubicBezTo>
                        <a:cubicBezTo>
                          <a:pt x="164096" y="82585"/>
                          <a:pt x="161715" y="86110"/>
                          <a:pt x="159238" y="89729"/>
                        </a:cubicBezTo>
                        <a:cubicBezTo>
                          <a:pt x="96469" y="183455"/>
                          <a:pt x="71704" y="355667"/>
                          <a:pt x="63893" y="424628"/>
                        </a:cubicBezTo>
                        <a:cubicBezTo>
                          <a:pt x="63893" y="424723"/>
                          <a:pt x="63893" y="424819"/>
                          <a:pt x="63893" y="424914"/>
                        </a:cubicBezTo>
                        <a:cubicBezTo>
                          <a:pt x="62750" y="431867"/>
                          <a:pt x="61607" y="439106"/>
                          <a:pt x="60464" y="446440"/>
                        </a:cubicBezTo>
                        <a:cubicBezTo>
                          <a:pt x="60178" y="448155"/>
                          <a:pt x="59988" y="449774"/>
                          <a:pt x="59702" y="451489"/>
                        </a:cubicBezTo>
                        <a:cubicBezTo>
                          <a:pt x="58559" y="458823"/>
                          <a:pt x="57416" y="466348"/>
                          <a:pt x="56273" y="474063"/>
                        </a:cubicBezTo>
                        <a:cubicBezTo>
                          <a:pt x="56083" y="475301"/>
                          <a:pt x="55892" y="476634"/>
                          <a:pt x="55702" y="477873"/>
                        </a:cubicBezTo>
                        <a:cubicBezTo>
                          <a:pt x="54654" y="484921"/>
                          <a:pt x="53701" y="492160"/>
                          <a:pt x="52654" y="499495"/>
                        </a:cubicBezTo>
                        <a:cubicBezTo>
                          <a:pt x="52463" y="501019"/>
                          <a:pt x="52273" y="502447"/>
                          <a:pt x="52082" y="503876"/>
                        </a:cubicBezTo>
                        <a:cubicBezTo>
                          <a:pt x="50939" y="511972"/>
                          <a:pt x="49891" y="520164"/>
                          <a:pt x="48749" y="528546"/>
                        </a:cubicBezTo>
                        <a:cubicBezTo>
                          <a:pt x="48463" y="530451"/>
                          <a:pt x="48272" y="532356"/>
                          <a:pt x="47986" y="534261"/>
                        </a:cubicBezTo>
                        <a:cubicBezTo>
                          <a:pt x="46939" y="542262"/>
                          <a:pt x="45891" y="550453"/>
                          <a:pt x="44843" y="558645"/>
                        </a:cubicBezTo>
                        <a:cubicBezTo>
                          <a:pt x="44748" y="559312"/>
                          <a:pt x="44653" y="559883"/>
                          <a:pt x="44558" y="560550"/>
                        </a:cubicBezTo>
                        <a:cubicBezTo>
                          <a:pt x="43415" y="569313"/>
                          <a:pt x="42367" y="578266"/>
                          <a:pt x="41319" y="587220"/>
                        </a:cubicBezTo>
                        <a:cubicBezTo>
                          <a:pt x="41033" y="589220"/>
                          <a:pt x="40843" y="591125"/>
                          <a:pt x="40557" y="593125"/>
                        </a:cubicBezTo>
                        <a:cubicBezTo>
                          <a:pt x="39509" y="602079"/>
                          <a:pt x="38461" y="611032"/>
                          <a:pt x="37318" y="620081"/>
                        </a:cubicBezTo>
                        <a:cubicBezTo>
                          <a:pt x="37223" y="621129"/>
                          <a:pt x="37128" y="622176"/>
                          <a:pt x="36937" y="623129"/>
                        </a:cubicBezTo>
                        <a:cubicBezTo>
                          <a:pt x="35985" y="631606"/>
                          <a:pt x="34937" y="640084"/>
                          <a:pt x="33985" y="648561"/>
                        </a:cubicBezTo>
                        <a:cubicBezTo>
                          <a:pt x="33794" y="650275"/>
                          <a:pt x="33604" y="651990"/>
                          <a:pt x="33413" y="653704"/>
                        </a:cubicBezTo>
                        <a:cubicBezTo>
                          <a:pt x="32366" y="662848"/>
                          <a:pt x="31413" y="671992"/>
                          <a:pt x="30365" y="681232"/>
                        </a:cubicBezTo>
                        <a:cubicBezTo>
                          <a:pt x="30175" y="682851"/>
                          <a:pt x="29984" y="684470"/>
                          <a:pt x="29889" y="685994"/>
                        </a:cubicBezTo>
                        <a:cubicBezTo>
                          <a:pt x="28936" y="695043"/>
                          <a:pt x="27889" y="704092"/>
                          <a:pt x="26936" y="713140"/>
                        </a:cubicBezTo>
                        <a:cubicBezTo>
                          <a:pt x="26841" y="713617"/>
                          <a:pt x="26841" y="714093"/>
                          <a:pt x="26746" y="714569"/>
                        </a:cubicBezTo>
                        <a:cubicBezTo>
                          <a:pt x="25698" y="724094"/>
                          <a:pt x="24745" y="733524"/>
                          <a:pt x="23793" y="742954"/>
                        </a:cubicBezTo>
                        <a:cubicBezTo>
                          <a:pt x="23602" y="744573"/>
                          <a:pt x="23507" y="746097"/>
                          <a:pt x="23317" y="747716"/>
                        </a:cubicBezTo>
                        <a:cubicBezTo>
                          <a:pt x="21316" y="767052"/>
                          <a:pt x="19411" y="786197"/>
                          <a:pt x="17507" y="804866"/>
                        </a:cubicBezTo>
                        <a:cubicBezTo>
                          <a:pt x="17411" y="805533"/>
                          <a:pt x="17411" y="806200"/>
                          <a:pt x="17316" y="806866"/>
                        </a:cubicBezTo>
                        <a:cubicBezTo>
                          <a:pt x="16363" y="816391"/>
                          <a:pt x="15411" y="825821"/>
                          <a:pt x="14554" y="835060"/>
                        </a:cubicBezTo>
                        <a:cubicBezTo>
                          <a:pt x="14554" y="835441"/>
                          <a:pt x="14458" y="835822"/>
                          <a:pt x="14458" y="836203"/>
                        </a:cubicBezTo>
                        <a:cubicBezTo>
                          <a:pt x="12649" y="855253"/>
                          <a:pt x="10839" y="873637"/>
                          <a:pt x="9220" y="891258"/>
                        </a:cubicBezTo>
                        <a:cubicBezTo>
                          <a:pt x="9220" y="891258"/>
                          <a:pt x="9220" y="891353"/>
                          <a:pt x="9220" y="891353"/>
                        </a:cubicBezTo>
                        <a:cubicBezTo>
                          <a:pt x="5791" y="928310"/>
                          <a:pt x="2838" y="961648"/>
                          <a:pt x="457" y="989175"/>
                        </a:cubicBezTo>
                        <a:cubicBezTo>
                          <a:pt x="-2687" y="1025941"/>
                          <a:pt x="10553" y="1061470"/>
                          <a:pt x="35318" y="1086616"/>
                        </a:cubicBezTo>
                        <a:cubicBezTo>
                          <a:pt x="35318" y="1086616"/>
                          <a:pt x="35413" y="1086616"/>
                          <a:pt x="35413" y="1086711"/>
                        </a:cubicBezTo>
                        <a:cubicBezTo>
                          <a:pt x="46367" y="1097760"/>
                          <a:pt x="59416" y="1106904"/>
                          <a:pt x="74371" y="1113190"/>
                        </a:cubicBezTo>
                        <a:cubicBezTo>
                          <a:pt x="98469" y="1123287"/>
                          <a:pt x="124949" y="1131383"/>
                          <a:pt x="149523" y="1132145"/>
                        </a:cubicBezTo>
                        <a:cubicBezTo>
                          <a:pt x="175621" y="1133002"/>
                          <a:pt x="199434" y="1125763"/>
                          <a:pt x="215817" y="1104047"/>
                        </a:cubicBezTo>
                        <a:cubicBezTo>
                          <a:pt x="217912" y="1101189"/>
                          <a:pt x="220103" y="1097855"/>
                          <a:pt x="222389" y="1094140"/>
                        </a:cubicBezTo>
                        <a:cubicBezTo>
                          <a:pt x="227247" y="1086139"/>
                          <a:pt x="232391" y="1076233"/>
                          <a:pt x="237725" y="1064518"/>
                        </a:cubicBezTo>
                        <a:cubicBezTo>
                          <a:pt x="237725" y="1064518"/>
                          <a:pt x="237725" y="1064518"/>
                          <a:pt x="237725" y="1064518"/>
                        </a:cubicBezTo>
                        <a:cubicBezTo>
                          <a:pt x="245725" y="1047182"/>
                          <a:pt x="254108" y="1026227"/>
                          <a:pt x="262966" y="1002986"/>
                        </a:cubicBezTo>
                        <a:lnTo>
                          <a:pt x="262966" y="1002986"/>
                        </a:lnTo>
                        <a:cubicBezTo>
                          <a:pt x="262966" y="1002986"/>
                          <a:pt x="262966" y="1002891"/>
                          <a:pt x="262966" y="1002891"/>
                        </a:cubicBezTo>
                        <a:cubicBezTo>
                          <a:pt x="282778" y="950408"/>
                          <a:pt x="304400" y="886019"/>
                          <a:pt x="326212" y="823440"/>
                        </a:cubicBezTo>
                        <a:cubicBezTo>
                          <a:pt x="326307" y="823249"/>
                          <a:pt x="326307" y="823154"/>
                          <a:pt x="326402" y="822964"/>
                        </a:cubicBezTo>
                        <a:cubicBezTo>
                          <a:pt x="327641" y="819439"/>
                          <a:pt x="328783" y="816010"/>
                          <a:pt x="330022" y="812581"/>
                        </a:cubicBezTo>
                        <a:cubicBezTo>
                          <a:pt x="330498" y="811153"/>
                          <a:pt x="330974" y="809724"/>
                          <a:pt x="331546" y="808390"/>
                        </a:cubicBezTo>
                        <a:cubicBezTo>
                          <a:pt x="333165" y="803723"/>
                          <a:pt x="334879" y="799056"/>
                          <a:pt x="336499" y="794389"/>
                        </a:cubicBezTo>
                        <a:cubicBezTo>
                          <a:pt x="337356" y="791817"/>
                          <a:pt x="338308" y="789340"/>
                          <a:pt x="339166" y="786769"/>
                        </a:cubicBezTo>
                        <a:cubicBezTo>
                          <a:pt x="340023" y="784387"/>
                          <a:pt x="340880" y="782006"/>
                          <a:pt x="341737" y="779720"/>
                        </a:cubicBezTo>
                        <a:cubicBezTo>
                          <a:pt x="343261" y="775434"/>
                          <a:pt x="344785" y="771243"/>
                          <a:pt x="346309" y="767052"/>
                        </a:cubicBezTo>
                        <a:cubicBezTo>
                          <a:pt x="346976" y="765242"/>
                          <a:pt x="347548" y="763528"/>
                          <a:pt x="348215" y="761813"/>
                        </a:cubicBezTo>
                        <a:cubicBezTo>
                          <a:pt x="349358" y="758670"/>
                          <a:pt x="350500" y="755431"/>
                          <a:pt x="351739" y="752288"/>
                        </a:cubicBezTo>
                        <a:cubicBezTo>
                          <a:pt x="352406" y="750478"/>
                          <a:pt x="353072" y="748669"/>
                          <a:pt x="353739" y="746859"/>
                        </a:cubicBezTo>
                        <a:cubicBezTo>
                          <a:pt x="355358" y="742573"/>
                          <a:pt x="356882" y="738286"/>
                          <a:pt x="358501" y="734095"/>
                        </a:cubicBezTo>
                        <a:cubicBezTo>
                          <a:pt x="359073" y="732571"/>
                          <a:pt x="359644" y="731047"/>
                          <a:pt x="360216" y="729523"/>
                        </a:cubicBezTo>
                        <a:cubicBezTo>
                          <a:pt x="361454" y="726190"/>
                          <a:pt x="362788" y="722761"/>
                          <a:pt x="364026" y="719522"/>
                        </a:cubicBezTo>
                        <a:cubicBezTo>
                          <a:pt x="364598" y="718189"/>
                          <a:pt x="365074" y="716760"/>
                          <a:pt x="365645" y="715426"/>
                        </a:cubicBezTo>
                        <a:cubicBezTo>
                          <a:pt x="367265" y="711235"/>
                          <a:pt x="368884" y="707044"/>
                          <a:pt x="370503" y="703044"/>
                        </a:cubicBezTo>
                        <a:cubicBezTo>
                          <a:pt x="371075" y="701710"/>
                          <a:pt x="371551" y="700377"/>
                          <a:pt x="372122" y="699043"/>
                        </a:cubicBezTo>
                        <a:cubicBezTo>
                          <a:pt x="373551" y="695614"/>
                          <a:pt x="374884" y="692185"/>
                          <a:pt x="376313" y="688851"/>
                        </a:cubicBezTo>
                        <a:cubicBezTo>
                          <a:pt x="376694" y="687899"/>
                          <a:pt x="377075" y="686947"/>
                          <a:pt x="377456" y="686089"/>
                        </a:cubicBezTo>
                        <a:cubicBezTo>
                          <a:pt x="379075" y="682089"/>
                          <a:pt x="380790" y="678184"/>
                          <a:pt x="382409" y="674374"/>
                        </a:cubicBezTo>
                        <a:cubicBezTo>
                          <a:pt x="382885" y="673231"/>
                          <a:pt x="383362" y="672088"/>
                          <a:pt x="383838" y="671040"/>
                        </a:cubicBezTo>
                        <a:cubicBezTo>
                          <a:pt x="385362" y="667420"/>
                          <a:pt x="386981" y="663896"/>
                          <a:pt x="388505" y="660372"/>
                        </a:cubicBezTo>
                        <a:cubicBezTo>
                          <a:pt x="388696" y="659991"/>
                          <a:pt x="388886" y="659610"/>
                          <a:pt x="388982" y="659229"/>
                        </a:cubicBezTo>
                        <a:cubicBezTo>
                          <a:pt x="390601" y="655609"/>
                          <a:pt x="392315" y="652085"/>
                          <a:pt x="393934" y="648656"/>
                        </a:cubicBezTo>
                        <a:cubicBezTo>
                          <a:pt x="394411" y="647704"/>
                          <a:pt x="394792" y="646751"/>
                          <a:pt x="395268" y="645799"/>
                        </a:cubicBezTo>
                        <a:cubicBezTo>
                          <a:pt x="396887" y="642370"/>
                          <a:pt x="398602" y="639036"/>
                          <a:pt x="400221" y="635797"/>
                        </a:cubicBezTo>
                        <a:cubicBezTo>
                          <a:pt x="400411" y="635416"/>
                          <a:pt x="400602" y="635035"/>
                          <a:pt x="400888" y="634559"/>
                        </a:cubicBezTo>
                        <a:cubicBezTo>
                          <a:pt x="402412" y="631701"/>
                          <a:pt x="403841" y="628939"/>
                          <a:pt x="405269" y="626177"/>
                        </a:cubicBezTo>
                        <a:cubicBezTo>
                          <a:pt x="405650" y="625415"/>
                          <a:pt x="406031" y="624653"/>
                          <a:pt x="406508" y="623986"/>
                        </a:cubicBezTo>
                        <a:cubicBezTo>
                          <a:pt x="408127" y="621129"/>
                          <a:pt x="409651" y="618367"/>
                          <a:pt x="411270" y="615700"/>
                        </a:cubicBezTo>
                        <a:cubicBezTo>
                          <a:pt x="411556" y="615223"/>
                          <a:pt x="411842" y="614747"/>
                          <a:pt x="412127" y="614366"/>
                        </a:cubicBezTo>
                        <a:cubicBezTo>
                          <a:pt x="413556" y="612080"/>
                          <a:pt x="414890" y="609889"/>
                          <a:pt x="416223" y="607889"/>
                        </a:cubicBezTo>
                        <a:cubicBezTo>
                          <a:pt x="416604" y="607413"/>
                          <a:pt x="416890" y="606841"/>
                          <a:pt x="417271" y="606365"/>
                        </a:cubicBezTo>
                        <a:cubicBezTo>
                          <a:pt x="418795" y="604079"/>
                          <a:pt x="420319" y="601984"/>
                          <a:pt x="421843" y="599983"/>
                        </a:cubicBezTo>
                        <a:cubicBezTo>
                          <a:pt x="422128" y="599698"/>
                          <a:pt x="422319" y="599412"/>
                          <a:pt x="422605" y="599031"/>
                        </a:cubicBezTo>
                        <a:cubicBezTo>
                          <a:pt x="452704" y="608842"/>
                          <a:pt x="482612" y="615985"/>
                          <a:pt x="504043" y="614747"/>
                        </a:cubicBezTo>
                        <a:cubicBezTo>
                          <a:pt x="559384" y="611413"/>
                          <a:pt x="649204" y="962981"/>
                          <a:pt x="710260" y="1097950"/>
                        </a:cubicBezTo>
                        <a:cubicBezTo>
                          <a:pt x="715499" y="1109571"/>
                          <a:pt x="720547" y="1119477"/>
                          <a:pt x="725309" y="1127478"/>
                        </a:cubicBezTo>
                        <a:cubicBezTo>
                          <a:pt x="727500" y="1131383"/>
                          <a:pt x="729691" y="1134717"/>
                          <a:pt x="731786" y="1137574"/>
                        </a:cubicBezTo>
                        <a:close/>
                      </a:path>
                    </a:pathLst>
                  </a:custGeom>
                  <a:solidFill>
                    <a:srgbClr val="3B2B3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962" name="组合 961">
                  <a:extLst>
                    <a:ext uri="{FF2B5EF4-FFF2-40B4-BE49-F238E27FC236}">
                      <a16:creationId xmlns:a16="http://schemas.microsoft.com/office/drawing/2014/main" id="{F59A1B09-4727-30EA-6683-C167837DA0ED}"/>
                    </a:ext>
                  </a:extLst>
                </p:cNvPr>
                <p:cNvGrpSpPr/>
                <p:nvPr/>
              </p:nvGrpSpPr>
              <p:grpSpPr>
                <a:xfrm>
                  <a:off x="6625268" y="4886902"/>
                  <a:ext cx="1448250" cy="384806"/>
                  <a:chOff x="6625268" y="4886902"/>
                  <a:chExt cx="1448250" cy="384806"/>
                </a:xfrm>
              </p:grpSpPr>
              <p:grpSp>
                <p:nvGrpSpPr>
                  <p:cNvPr id="963" name="组合 962">
                    <a:extLst>
                      <a:ext uri="{FF2B5EF4-FFF2-40B4-BE49-F238E27FC236}">
                        <a16:creationId xmlns:a16="http://schemas.microsoft.com/office/drawing/2014/main" id="{DC2A6422-6AFC-928F-4D0D-59128F898C79}"/>
                      </a:ext>
                    </a:extLst>
                  </p:cNvPr>
                  <p:cNvGrpSpPr/>
                  <p:nvPr/>
                </p:nvGrpSpPr>
                <p:grpSpPr>
                  <a:xfrm>
                    <a:off x="7610717" y="4921746"/>
                    <a:ext cx="462802" cy="349963"/>
                    <a:chOff x="7610717" y="4921746"/>
                    <a:chExt cx="462802" cy="349963"/>
                  </a:xfrm>
                </p:grpSpPr>
                <p:sp>
                  <p:nvSpPr>
                    <p:cNvPr id="982" name="任意多边形 191">
                      <a:extLst>
                        <a:ext uri="{FF2B5EF4-FFF2-40B4-BE49-F238E27FC236}">
                          <a16:creationId xmlns:a16="http://schemas.microsoft.com/office/drawing/2014/main" id="{B38CE821-43EC-AD50-0748-8384948CF5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4316" y="4978672"/>
                      <a:ext cx="73177" cy="93675"/>
                    </a:xfrm>
                    <a:custGeom>
                      <a:avLst/>
                      <a:gdLst>
                        <a:gd name="connsiteX0" fmla="*/ 6477 w 73177"/>
                        <a:gd name="connsiteY0" fmla="*/ 62243 h 93675"/>
                        <a:gd name="connsiteX1" fmla="*/ 15812 w 73177"/>
                        <a:gd name="connsiteY1" fmla="*/ 80055 h 93675"/>
                        <a:gd name="connsiteX2" fmla="*/ 15621 w 73177"/>
                        <a:gd name="connsiteY2" fmla="*/ 82246 h 93675"/>
                        <a:gd name="connsiteX3" fmla="*/ 17907 w 73177"/>
                        <a:gd name="connsiteY3" fmla="*/ 91771 h 93675"/>
                        <a:gd name="connsiteX4" fmla="*/ 18288 w 73177"/>
                        <a:gd name="connsiteY4" fmla="*/ 93676 h 93675"/>
                        <a:gd name="connsiteX5" fmla="*/ 71723 w 73177"/>
                        <a:gd name="connsiteY5" fmla="*/ 83484 h 93675"/>
                        <a:gd name="connsiteX6" fmla="*/ 72485 w 73177"/>
                        <a:gd name="connsiteY6" fmla="*/ 44718 h 93675"/>
                        <a:gd name="connsiteX7" fmla="*/ 50863 w 73177"/>
                        <a:gd name="connsiteY7" fmla="*/ 1855 h 93675"/>
                        <a:gd name="connsiteX8" fmla="*/ 21241 w 73177"/>
                        <a:gd name="connsiteY8" fmla="*/ 6998 h 93675"/>
                        <a:gd name="connsiteX9" fmla="*/ 0 w 73177"/>
                        <a:gd name="connsiteY9" fmla="*/ 21286 h 93675"/>
                        <a:gd name="connsiteX10" fmla="*/ 5429 w 73177"/>
                        <a:gd name="connsiteY10" fmla="*/ 61577 h 93675"/>
                        <a:gd name="connsiteX11" fmla="*/ 6477 w 73177"/>
                        <a:gd name="connsiteY11" fmla="*/ 62243 h 93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3177" h="93675">
                          <a:moveTo>
                            <a:pt x="6477" y="62243"/>
                          </a:moveTo>
                          <a:cubicBezTo>
                            <a:pt x="11716" y="66815"/>
                            <a:pt x="15335" y="73006"/>
                            <a:pt x="15812" y="80055"/>
                          </a:cubicBezTo>
                          <a:cubicBezTo>
                            <a:pt x="15812" y="80817"/>
                            <a:pt x="15621" y="81484"/>
                            <a:pt x="15621" y="82246"/>
                          </a:cubicBezTo>
                          <a:cubicBezTo>
                            <a:pt x="16383" y="85389"/>
                            <a:pt x="17240" y="88628"/>
                            <a:pt x="17907" y="91771"/>
                          </a:cubicBezTo>
                          <a:cubicBezTo>
                            <a:pt x="17907" y="91771"/>
                            <a:pt x="18097" y="92533"/>
                            <a:pt x="18288" y="93676"/>
                          </a:cubicBezTo>
                          <a:cubicBezTo>
                            <a:pt x="35433" y="87770"/>
                            <a:pt x="53435" y="84627"/>
                            <a:pt x="71723" y="83484"/>
                          </a:cubicBezTo>
                          <a:cubicBezTo>
                            <a:pt x="73343" y="70816"/>
                            <a:pt x="73628" y="57767"/>
                            <a:pt x="72485" y="44718"/>
                          </a:cubicBezTo>
                          <a:cubicBezTo>
                            <a:pt x="70961" y="27858"/>
                            <a:pt x="65056" y="8046"/>
                            <a:pt x="50863" y="1855"/>
                          </a:cubicBezTo>
                          <a:cubicBezTo>
                            <a:pt x="40767" y="-2622"/>
                            <a:pt x="30194" y="1760"/>
                            <a:pt x="21241" y="6998"/>
                          </a:cubicBezTo>
                          <a:cubicBezTo>
                            <a:pt x="13906" y="11285"/>
                            <a:pt x="6763" y="16047"/>
                            <a:pt x="0" y="21286"/>
                          </a:cubicBezTo>
                          <a:cubicBezTo>
                            <a:pt x="1905" y="34716"/>
                            <a:pt x="3715" y="48146"/>
                            <a:pt x="5429" y="61577"/>
                          </a:cubicBezTo>
                          <a:cubicBezTo>
                            <a:pt x="5905" y="61862"/>
                            <a:pt x="6287" y="62053"/>
                            <a:pt x="6477" y="62243"/>
                          </a:cubicBez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83" name="任意多边形 192">
                      <a:extLst>
                        <a:ext uri="{FF2B5EF4-FFF2-40B4-BE49-F238E27FC236}">
                          <a16:creationId xmlns:a16="http://schemas.microsoft.com/office/drawing/2014/main" id="{806446C0-E120-63F9-7B47-CDD849216A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4198" y="5259514"/>
                      <a:ext cx="11811" cy="10096"/>
                    </a:xfrm>
                    <a:custGeom>
                      <a:avLst/>
                      <a:gdLst>
                        <a:gd name="connsiteX0" fmla="*/ 0 w 11811"/>
                        <a:gd name="connsiteY0" fmla="*/ 0 h 10096"/>
                        <a:gd name="connsiteX1" fmla="*/ 2953 w 11811"/>
                        <a:gd name="connsiteY1" fmla="*/ 3905 h 10096"/>
                        <a:gd name="connsiteX2" fmla="*/ 11811 w 11811"/>
                        <a:gd name="connsiteY2" fmla="*/ 10096 h 10096"/>
                        <a:gd name="connsiteX3" fmla="*/ 2953 w 11811"/>
                        <a:gd name="connsiteY3" fmla="*/ 3905 h 10096"/>
                        <a:gd name="connsiteX4" fmla="*/ 0 w 11811"/>
                        <a:gd name="connsiteY4" fmla="*/ 0 h 10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811" h="10096">
                          <a:moveTo>
                            <a:pt x="0" y="0"/>
                          </a:moveTo>
                          <a:cubicBezTo>
                            <a:pt x="857" y="1429"/>
                            <a:pt x="1810" y="2762"/>
                            <a:pt x="2953" y="3905"/>
                          </a:cubicBezTo>
                          <a:cubicBezTo>
                            <a:pt x="5525" y="6858"/>
                            <a:pt x="8573" y="8763"/>
                            <a:pt x="11811" y="10096"/>
                          </a:cubicBezTo>
                          <a:cubicBezTo>
                            <a:pt x="8573" y="8763"/>
                            <a:pt x="5620" y="6858"/>
                            <a:pt x="2953" y="3905"/>
                          </a:cubicBezTo>
                          <a:cubicBezTo>
                            <a:pt x="1810" y="2762"/>
                            <a:pt x="857" y="142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84" name="任意多边形 193">
                      <a:extLst>
                        <a:ext uri="{FF2B5EF4-FFF2-40B4-BE49-F238E27FC236}">
                          <a16:creationId xmlns:a16="http://schemas.microsoft.com/office/drawing/2014/main" id="{4240DEB1-CC8B-B285-B735-2E14C0F131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06677" y="5267801"/>
                      <a:ext cx="21716" cy="3908"/>
                    </a:xfrm>
                    <a:custGeom>
                      <a:avLst/>
                      <a:gdLst>
                        <a:gd name="connsiteX0" fmla="*/ 0 w 21716"/>
                        <a:gd name="connsiteY0" fmla="*/ 3905 h 3908"/>
                        <a:gd name="connsiteX1" fmla="*/ 21717 w 21716"/>
                        <a:gd name="connsiteY1" fmla="*/ 0 h 3908"/>
                        <a:gd name="connsiteX2" fmla="*/ 21717 w 21716"/>
                        <a:gd name="connsiteY2" fmla="*/ 0 h 3908"/>
                        <a:gd name="connsiteX3" fmla="*/ 21717 w 21716"/>
                        <a:gd name="connsiteY3" fmla="*/ 0 h 3908"/>
                        <a:gd name="connsiteX4" fmla="*/ 0 w 21716"/>
                        <a:gd name="connsiteY4" fmla="*/ 3905 h 39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716" h="3908">
                          <a:moveTo>
                            <a:pt x="0" y="3905"/>
                          </a:moveTo>
                          <a:cubicBezTo>
                            <a:pt x="7239" y="4001"/>
                            <a:pt x="14954" y="2096"/>
                            <a:pt x="21717" y="0"/>
                          </a:cubicBezTo>
                          <a:cubicBezTo>
                            <a:pt x="21717" y="0"/>
                            <a:pt x="21717" y="0"/>
                            <a:pt x="21717" y="0"/>
                          </a:cubicBezTo>
                          <a:cubicBezTo>
                            <a:pt x="21717" y="0"/>
                            <a:pt x="21717" y="0"/>
                            <a:pt x="21717" y="0"/>
                          </a:cubicBezTo>
                          <a:cubicBezTo>
                            <a:pt x="14859" y="2096"/>
                            <a:pt x="7239" y="4001"/>
                            <a:pt x="0" y="3905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85" name="任意多边形 194">
                      <a:extLst>
                        <a:ext uri="{FF2B5EF4-FFF2-40B4-BE49-F238E27FC236}">
                          <a16:creationId xmlns:a16="http://schemas.microsoft.com/office/drawing/2014/main" id="{11E43C21-612B-70EB-CF98-27D892CC8A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4912" y="5088255"/>
                      <a:ext cx="4286" cy="7238"/>
                    </a:xfrm>
                    <a:custGeom>
                      <a:avLst/>
                      <a:gdLst>
                        <a:gd name="connsiteX0" fmla="*/ 0 w 4286"/>
                        <a:gd name="connsiteY0" fmla="*/ 0 h 7238"/>
                        <a:gd name="connsiteX1" fmla="*/ 4286 w 4286"/>
                        <a:gd name="connsiteY1" fmla="*/ 7239 h 7238"/>
                        <a:gd name="connsiteX2" fmla="*/ 0 w 4286"/>
                        <a:gd name="connsiteY2" fmla="*/ 0 h 72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286" h="7238">
                          <a:moveTo>
                            <a:pt x="0" y="0"/>
                          </a:moveTo>
                          <a:cubicBezTo>
                            <a:pt x="1619" y="2286"/>
                            <a:pt x="3048" y="4667"/>
                            <a:pt x="4286" y="7239"/>
                          </a:cubicBezTo>
                          <a:cubicBezTo>
                            <a:pt x="3048" y="4667"/>
                            <a:pt x="1619" y="2191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86" name="任意多边形 195">
                      <a:extLst>
                        <a:ext uri="{FF2B5EF4-FFF2-40B4-BE49-F238E27FC236}">
                          <a16:creationId xmlns:a16="http://schemas.microsoft.com/office/drawing/2014/main" id="{4B1601D6-25B4-2592-E37A-A1E3E91C46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0717" y="4921746"/>
                      <a:ext cx="454195" cy="272236"/>
                    </a:xfrm>
                    <a:custGeom>
                      <a:avLst/>
                      <a:gdLst>
                        <a:gd name="connsiteX0" fmla="*/ 19855 w 454195"/>
                        <a:gd name="connsiteY0" fmla="*/ 165461 h 272236"/>
                        <a:gd name="connsiteX1" fmla="*/ 55670 w 454195"/>
                        <a:gd name="connsiteY1" fmla="*/ 167842 h 272236"/>
                        <a:gd name="connsiteX2" fmla="*/ 96627 w 454195"/>
                        <a:gd name="connsiteY2" fmla="*/ 194513 h 272236"/>
                        <a:gd name="connsiteX3" fmla="*/ 104437 w 454195"/>
                        <a:gd name="connsiteY3" fmla="*/ 223373 h 272236"/>
                        <a:gd name="connsiteX4" fmla="*/ 100342 w 454195"/>
                        <a:gd name="connsiteY4" fmla="*/ 234232 h 272236"/>
                        <a:gd name="connsiteX5" fmla="*/ 156539 w 454195"/>
                        <a:gd name="connsiteY5" fmla="*/ 268807 h 272236"/>
                        <a:gd name="connsiteX6" fmla="*/ 164064 w 454195"/>
                        <a:gd name="connsiteY6" fmla="*/ 272236 h 272236"/>
                        <a:gd name="connsiteX7" fmla="*/ 172446 w 454195"/>
                        <a:gd name="connsiteY7" fmla="*/ 269188 h 272236"/>
                        <a:gd name="connsiteX8" fmla="*/ 454195 w 454195"/>
                        <a:gd name="connsiteY8" fmla="*/ 166509 h 272236"/>
                        <a:gd name="connsiteX9" fmla="*/ 433526 w 454195"/>
                        <a:gd name="connsiteY9" fmla="*/ 152412 h 272236"/>
                        <a:gd name="connsiteX10" fmla="*/ 424096 w 454195"/>
                        <a:gd name="connsiteY10" fmla="*/ 150221 h 272236"/>
                        <a:gd name="connsiteX11" fmla="*/ 325513 w 454195"/>
                        <a:gd name="connsiteY11" fmla="*/ 140601 h 272236"/>
                        <a:gd name="connsiteX12" fmla="*/ 272078 w 454195"/>
                        <a:gd name="connsiteY12" fmla="*/ 150793 h 272236"/>
                        <a:gd name="connsiteX13" fmla="*/ 272649 w 454195"/>
                        <a:gd name="connsiteY13" fmla="*/ 153459 h 272236"/>
                        <a:gd name="connsiteX14" fmla="*/ 257600 w 454195"/>
                        <a:gd name="connsiteY14" fmla="*/ 159365 h 272236"/>
                        <a:gd name="connsiteX15" fmla="*/ 257504 w 454195"/>
                        <a:gd name="connsiteY15" fmla="*/ 159460 h 272236"/>
                        <a:gd name="connsiteX16" fmla="*/ 250361 w 454195"/>
                        <a:gd name="connsiteY16" fmla="*/ 163175 h 272236"/>
                        <a:gd name="connsiteX17" fmla="*/ 243217 w 454195"/>
                        <a:gd name="connsiteY17" fmla="*/ 166509 h 272236"/>
                        <a:gd name="connsiteX18" fmla="*/ 230834 w 454195"/>
                        <a:gd name="connsiteY18" fmla="*/ 172414 h 272236"/>
                        <a:gd name="connsiteX19" fmla="*/ 225119 w 454195"/>
                        <a:gd name="connsiteY19" fmla="*/ 175272 h 272236"/>
                        <a:gd name="connsiteX20" fmla="*/ 169398 w 454195"/>
                        <a:gd name="connsiteY20" fmla="*/ 213943 h 272236"/>
                        <a:gd name="connsiteX21" fmla="*/ 158444 w 454195"/>
                        <a:gd name="connsiteY21" fmla="*/ 198037 h 272236"/>
                        <a:gd name="connsiteX22" fmla="*/ 182161 w 454195"/>
                        <a:gd name="connsiteY22" fmla="*/ 179558 h 272236"/>
                        <a:gd name="connsiteX23" fmla="*/ 173399 w 454195"/>
                        <a:gd name="connsiteY23" fmla="*/ 162223 h 272236"/>
                        <a:gd name="connsiteX24" fmla="*/ 173399 w 454195"/>
                        <a:gd name="connsiteY24" fmla="*/ 161556 h 272236"/>
                        <a:gd name="connsiteX25" fmla="*/ 171875 w 454195"/>
                        <a:gd name="connsiteY25" fmla="*/ 147459 h 272236"/>
                        <a:gd name="connsiteX26" fmla="*/ 179113 w 454195"/>
                        <a:gd name="connsiteY26" fmla="*/ 132219 h 272236"/>
                        <a:gd name="connsiteX27" fmla="*/ 201593 w 454195"/>
                        <a:gd name="connsiteY27" fmla="*/ 117169 h 272236"/>
                        <a:gd name="connsiteX28" fmla="*/ 220166 w 454195"/>
                        <a:gd name="connsiteY28" fmla="*/ 112407 h 272236"/>
                        <a:gd name="connsiteX29" fmla="*/ 228834 w 454195"/>
                        <a:gd name="connsiteY29" fmla="*/ 111550 h 272236"/>
                        <a:gd name="connsiteX30" fmla="*/ 259409 w 454195"/>
                        <a:gd name="connsiteY30" fmla="*/ 118884 h 272236"/>
                        <a:gd name="connsiteX31" fmla="*/ 253980 w 454195"/>
                        <a:gd name="connsiteY31" fmla="*/ 78593 h 272236"/>
                        <a:gd name="connsiteX32" fmla="*/ 250075 w 454195"/>
                        <a:gd name="connsiteY32" fmla="*/ 50494 h 272236"/>
                        <a:gd name="connsiteX33" fmla="*/ 226358 w 454195"/>
                        <a:gd name="connsiteY33" fmla="*/ 3726 h 272236"/>
                        <a:gd name="connsiteX34" fmla="*/ 191686 w 454195"/>
                        <a:gd name="connsiteY34" fmla="*/ 5917 h 272236"/>
                        <a:gd name="connsiteX35" fmla="*/ 157492 w 454195"/>
                        <a:gd name="connsiteY35" fmla="*/ 63639 h 272236"/>
                        <a:gd name="connsiteX36" fmla="*/ 131488 w 454195"/>
                        <a:gd name="connsiteY36" fmla="*/ 143268 h 272236"/>
                        <a:gd name="connsiteX37" fmla="*/ 61003 w 454195"/>
                        <a:gd name="connsiteY37" fmla="*/ 97643 h 272236"/>
                        <a:gd name="connsiteX38" fmla="*/ 5949 w 454195"/>
                        <a:gd name="connsiteY38" fmla="*/ 118598 h 272236"/>
                        <a:gd name="connsiteX39" fmla="*/ 234 w 454195"/>
                        <a:gd name="connsiteY39" fmla="*/ 126599 h 272236"/>
                        <a:gd name="connsiteX40" fmla="*/ 1949 w 454195"/>
                        <a:gd name="connsiteY40" fmla="*/ 137553 h 272236"/>
                        <a:gd name="connsiteX41" fmla="*/ 12331 w 454195"/>
                        <a:gd name="connsiteY41" fmla="*/ 167176 h 272236"/>
                        <a:gd name="connsiteX42" fmla="*/ 7854 w 454195"/>
                        <a:gd name="connsiteY42" fmla="*/ 154412 h 272236"/>
                        <a:gd name="connsiteX43" fmla="*/ 19855 w 454195"/>
                        <a:gd name="connsiteY43" fmla="*/ 165461 h 272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454195" h="272236">
                          <a:moveTo>
                            <a:pt x="19855" y="165461"/>
                          </a:moveTo>
                          <a:cubicBezTo>
                            <a:pt x="31762" y="163461"/>
                            <a:pt x="43954" y="164032"/>
                            <a:pt x="55670" y="167842"/>
                          </a:cubicBezTo>
                          <a:cubicBezTo>
                            <a:pt x="71386" y="172986"/>
                            <a:pt x="86150" y="181558"/>
                            <a:pt x="96627" y="194513"/>
                          </a:cubicBezTo>
                          <a:cubicBezTo>
                            <a:pt x="103199" y="202609"/>
                            <a:pt x="106057" y="213086"/>
                            <a:pt x="104437" y="223373"/>
                          </a:cubicBezTo>
                          <a:cubicBezTo>
                            <a:pt x="103866" y="227278"/>
                            <a:pt x="102342" y="230898"/>
                            <a:pt x="100342" y="234232"/>
                          </a:cubicBezTo>
                          <a:cubicBezTo>
                            <a:pt x="117963" y="247090"/>
                            <a:pt x="136442" y="258901"/>
                            <a:pt x="156539" y="268807"/>
                          </a:cubicBezTo>
                          <a:cubicBezTo>
                            <a:pt x="159016" y="270046"/>
                            <a:pt x="161587" y="271093"/>
                            <a:pt x="164064" y="272236"/>
                          </a:cubicBezTo>
                          <a:cubicBezTo>
                            <a:pt x="166826" y="271189"/>
                            <a:pt x="169684" y="270141"/>
                            <a:pt x="172446" y="269188"/>
                          </a:cubicBezTo>
                          <a:cubicBezTo>
                            <a:pt x="266267" y="234613"/>
                            <a:pt x="360088" y="200227"/>
                            <a:pt x="454195" y="166509"/>
                          </a:cubicBezTo>
                          <a:cubicBezTo>
                            <a:pt x="449243" y="159746"/>
                            <a:pt x="442385" y="154603"/>
                            <a:pt x="433526" y="152412"/>
                          </a:cubicBezTo>
                          <a:cubicBezTo>
                            <a:pt x="430383" y="151650"/>
                            <a:pt x="427240" y="150888"/>
                            <a:pt x="424096" y="150221"/>
                          </a:cubicBezTo>
                          <a:cubicBezTo>
                            <a:pt x="391521" y="143173"/>
                            <a:pt x="357898" y="138696"/>
                            <a:pt x="325513" y="140601"/>
                          </a:cubicBezTo>
                          <a:cubicBezTo>
                            <a:pt x="307225" y="141649"/>
                            <a:pt x="289223" y="144792"/>
                            <a:pt x="272078" y="150793"/>
                          </a:cubicBezTo>
                          <a:cubicBezTo>
                            <a:pt x="272268" y="151555"/>
                            <a:pt x="272459" y="152507"/>
                            <a:pt x="272649" y="153459"/>
                          </a:cubicBezTo>
                          <a:cubicBezTo>
                            <a:pt x="267601" y="155269"/>
                            <a:pt x="262553" y="157270"/>
                            <a:pt x="257600" y="159365"/>
                          </a:cubicBezTo>
                          <a:cubicBezTo>
                            <a:pt x="257600" y="159365"/>
                            <a:pt x="257600" y="159365"/>
                            <a:pt x="257504" y="159460"/>
                          </a:cubicBezTo>
                          <a:cubicBezTo>
                            <a:pt x="255218" y="160889"/>
                            <a:pt x="252837" y="162032"/>
                            <a:pt x="250361" y="163175"/>
                          </a:cubicBezTo>
                          <a:cubicBezTo>
                            <a:pt x="247979" y="164318"/>
                            <a:pt x="245503" y="165366"/>
                            <a:pt x="243217" y="166509"/>
                          </a:cubicBezTo>
                          <a:cubicBezTo>
                            <a:pt x="239121" y="168509"/>
                            <a:pt x="235025" y="170414"/>
                            <a:pt x="230834" y="172414"/>
                          </a:cubicBezTo>
                          <a:cubicBezTo>
                            <a:pt x="228929" y="173367"/>
                            <a:pt x="227024" y="174319"/>
                            <a:pt x="225119" y="175272"/>
                          </a:cubicBezTo>
                          <a:cubicBezTo>
                            <a:pt x="205307" y="186226"/>
                            <a:pt x="186638" y="199180"/>
                            <a:pt x="169398" y="213943"/>
                          </a:cubicBezTo>
                          <a:cubicBezTo>
                            <a:pt x="159968" y="222040"/>
                            <a:pt x="149110" y="205942"/>
                            <a:pt x="158444" y="198037"/>
                          </a:cubicBezTo>
                          <a:cubicBezTo>
                            <a:pt x="166064" y="191559"/>
                            <a:pt x="173970" y="185368"/>
                            <a:pt x="182161" y="179558"/>
                          </a:cubicBezTo>
                          <a:cubicBezTo>
                            <a:pt x="177209" y="175176"/>
                            <a:pt x="174351" y="168985"/>
                            <a:pt x="173399" y="162223"/>
                          </a:cubicBezTo>
                          <a:cubicBezTo>
                            <a:pt x="173399" y="162032"/>
                            <a:pt x="173399" y="161842"/>
                            <a:pt x="173399" y="161556"/>
                          </a:cubicBezTo>
                          <a:cubicBezTo>
                            <a:pt x="171779" y="157079"/>
                            <a:pt x="171017" y="152602"/>
                            <a:pt x="171875" y="147459"/>
                          </a:cubicBezTo>
                          <a:cubicBezTo>
                            <a:pt x="172827" y="141744"/>
                            <a:pt x="175589" y="136696"/>
                            <a:pt x="179113" y="132219"/>
                          </a:cubicBezTo>
                          <a:cubicBezTo>
                            <a:pt x="184733" y="124980"/>
                            <a:pt x="193211" y="120408"/>
                            <a:pt x="201593" y="117169"/>
                          </a:cubicBezTo>
                          <a:cubicBezTo>
                            <a:pt x="207498" y="114883"/>
                            <a:pt x="213785" y="113359"/>
                            <a:pt x="220166" y="112407"/>
                          </a:cubicBezTo>
                          <a:cubicBezTo>
                            <a:pt x="223024" y="112026"/>
                            <a:pt x="225977" y="111645"/>
                            <a:pt x="228834" y="111550"/>
                          </a:cubicBezTo>
                          <a:cubicBezTo>
                            <a:pt x="239407" y="111073"/>
                            <a:pt x="250932" y="112026"/>
                            <a:pt x="259409" y="118884"/>
                          </a:cubicBezTo>
                          <a:cubicBezTo>
                            <a:pt x="257695" y="105454"/>
                            <a:pt x="255885" y="92023"/>
                            <a:pt x="253980" y="78593"/>
                          </a:cubicBezTo>
                          <a:cubicBezTo>
                            <a:pt x="252646" y="69259"/>
                            <a:pt x="251408" y="59924"/>
                            <a:pt x="250075" y="50494"/>
                          </a:cubicBezTo>
                          <a:cubicBezTo>
                            <a:pt x="247503" y="32587"/>
                            <a:pt x="243979" y="12871"/>
                            <a:pt x="226358" y="3726"/>
                          </a:cubicBezTo>
                          <a:cubicBezTo>
                            <a:pt x="214832" y="-2274"/>
                            <a:pt x="201974" y="-655"/>
                            <a:pt x="191686" y="5917"/>
                          </a:cubicBezTo>
                          <a:cubicBezTo>
                            <a:pt x="172636" y="17919"/>
                            <a:pt x="164731" y="41350"/>
                            <a:pt x="157492" y="63639"/>
                          </a:cubicBezTo>
                          <a:cubicBezTo>
                            <a:pt x="148824" y="90214"/>
                            <a:pt x="140156" y="116788"/>
                            <a:pt x="131488" y="143268"/>
                          </a:cubicBezTo>
                          <a:cubicBezTo>
                            <a:pt x="110819" y="122408"/>
                            <a:pt x="87864" y="100405"/>
                            <a:pt x="61003" y="97643"/>
                          </a:cubicBezTo>
                          <a:cubicBezTo>
                            <a:pt x="40620" y="95548"/>
                            <a:pt x="21379" y="105263"/>
                            <a:pt x="5949" y="118598"/>
                          </a:cubicBezTo>
                          <a:cubicBezTo>
                            <a:pt x="3473" y="120694"/>
                            <a:pt x="996" y="123170"/>
                            <a:pt x="234" y="126599"/>
                          </a:cubicBezTo>
                          <a:cubicBezTo>
                            <a:pt x="-528" y="130123"/>
                            <a:pt x="710" y="133933"/>
                            <a:pt x="1949" y="137553"/>
                          </a:cubicBezTo>
                          <a:cubicBezTo>
                            <a:pt x="5378" y="147459"/>
                            <a:pt x="8902" y="157365"/>
                            <a:pt x="12331" y="167176"/>
                          </a:cubicBezTo>
                          <a:cubicBezTo>
                            <a:pt x="10807" y="162889"/>
                            <a:pt x="9378" y="158698"/>
                            <a:pt x="7854" y="154412"/>
                          </a:cubicBezTo>
                          <a:cubicBezTo>
                            <a:pt x="11854" y="157936"/>
                            <a:pt x="15855" y="161651"/>
                            <a:pt x="19855" y="165461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87" name="任意多边形 196">
                      <a:extLst>
                        <a:ext uri="{FF2B5EF4-FFF2-40B4-BE49-F238E27FC236}">
                          <a16:creationId xmlns:a16="http://schemas.microsoft.com/office/drawing/2014/main" id="{A42A287D-E0EF-E672-F92B-0878890FC9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06023" y="5233701"/>
                      <a:ext cx="24098" cy="8477"/>
                    </a:xfrm>
                    <a:custGeom>
                      <a:avLst/>
                      <a:gdLst>
                        <a:gd name="connsiteX0" fmla="*/ 0 w 24098"/>
                        <a:gd name="connsiteY0" fmla="*/ 8477 h 8477"/>
                        <a:gd name="connsiteX1" fmla="*/ 0 w 24098"/>
                        <a:gd name="connsiteY1" fmla="*/ 8477 h 8477"/>
                        <a:gd name="connsiteX2" fmla="*/ 24098 w 24098"/>
                        <a:gd name="connsiteY2" fmla="*/ 0 h 8477"/>
                        <a:gd name="connsiteX3" fmla="*/ 24098 w 24098"/>
                        <a:gd name="connsiteY3" fmla="*/ 0 h 8477"/>
                        <a:gd name="connsiteX4" fmla="*/ 0 w 24098"/>
                        <a:gd name="connsiteY4" fmla="*/ 8477 h 8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098" h="8477">
                          <a:moveTo>
                            <a:pt x="0" y="8477"/>
                          </a:moveTo>
                          <a:cubicBezTo>
                            <a:pt x="0" y="8477"/>
                            <a:pt x="0" y="8477"/>
                            <a:pt x="0" y="8477"/>
                          </a:cubicBezTo>
                          <a:cubicBezTo>
                            <a:pt x="8096" y="5715"/>
                            <a:pt x="16002" y="2857"/>
                            <a:pt x="24098" y="0"/>
                          </a:cubicBezTo>
                          <a:cubicBezTo>
                            <a:pt x="24098" y="0"/>
                            <a:pt x="24098" y="0"/>
                            <a:pt x="24098" y="0"/>
                          </a:cubicBezTo>
                          <a:cubicBezTo>
                            <a:pt x="16097" y="2857"/>
                            <a:pt x="8096" y="5715"/>
                            <a:pt x="0" y="8477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88" name="任意多边形 197">
                      <a:extLst>
                        <a:ext uri="{FF2B5EF4-FFF2-40B4-BE49-F238E27FC236}">
                          <a16:creationId xmlns:a16="http://schemas.microsoft.com/office/drawing/2014/main" id="{A34FACA0-4575-04AA-0247-D236B70EA9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9294" y="5095779"/>
                      <a:ext cx="4000" cy="16097"/>
                    </a:xfrm>
                    <a:custGeom>
                      <a:avLst/>
                      <a:gdLst>
                        <a:gd name="connsiteX0" fmla="*/ 0 w 4000"/>
                        <a:gd name="connsiteY0" fmla="*/ 0 h 16097"/>
                        <a:gd name="connsiteX1" fmla="*/ 4000 w 4000"/>
                        <a:gd name="connsiteY1" fmla="*/ 16097 h 16097"/>
                        <a:gd name="connsiteX2" fmla="*/ 0 w 4000"/>
                        <a:gd name="connsiteY2" fmla="*/ 0 h 16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000" h="16097">
                          <a:moveTo>
                            <a:pt x="0" y="0"/>
                          </a:moveTo>
                          <a:cubicBezTo>
                            <a:pt x="2286" y="5048"/>
                            <a:pt x="3619" y="10573"/>
                            <a:pt x="4000" y="16097"/>
                          </a:cubicBezTo>
                          <a:cubicBezTo>
                            <a:pt x="3619" y="10573"/>
                            <a:pt x="2286" y="5048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89" name="任意多边形 198">
                      <a:extLst>
                        <a:ext uri="{FF2B5EF4-FFF2-40B4-BE49-F238E27FC236}">
                          <a16:creationId xmlns:a16="http://schemas.microsoft.com/office/drawing/2014/main" id="{2E85FAEB-F6E1-7B03-3AEF-BA182DA623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2605" y="5142833"/>
                      <a:ext cx="168021" cy="68580"/>
                    </a:xfrm>
                    <a:custGeom>
                      <a:avLst/>
                      <a:gdLst>
                        <a:gd name="connsiteX0" fmla="*/ 0 w 168021"/>
                        <a:gd name="connsiteY0" fmla="*/ 68580 h 68580"/>
                        <a:gd name="connsiteX1" fmla="*/ 161258 w 168021"/>
                        <a:gd name="connsiteY1" fmla="*/ 4096 h 68580"/>
                        <a:gd name="connsiteX2" fmla="*/ 168021 w 168021"/>
                        <a:gd name="connsiteY2" fmla="*/ 0 h 68580"/>
                        <a:gd name="connsiteX3" fmla="*/ 161258 w 168021"/>
                        <a:gd name="connsiteY3" fmla="*/ 4096 h 68580"/>
                        <a:gd name="connsiteX4" fmla="*/ 0 w 168021"/>
                        <a:gd name="connsiteY4" fmla="*/ 68580 h 685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8021" h="68580">
                          <a:moveTo>
                            <a:pt x="0" y="68580"/>
                          </a:moveTo>
                          <a:cubicBezTo>
                            <a:pt x="54293" y="48482"/>
                            <a:pt x="108013" y="26956"/>
                            <a:pt x="161258" y="4096"/>
                          </a:cubicBezTo>
                          <a:cubicBezTo>
                            <a:pt x="163735" y="3048"/>
                            <a:pt x="165926" y="1619"/>
                            <a:pt x="168021" y="0"/>
                          </a:cubicBezTo>
                          <a:cubicBezTo>
                            <a:pt x="166021" y="1524"/>
                            <a:pt x="163830" y="2953"/>
                            <a:pt x="161258" y="4096"/>
                          </a:cubicBezTo>
                          <a:cubicBezTo>
                            <a:pt x="108013" y="26956"/>
                            <a:pt x="54293" y="48482"/>
                            <a:pt x="0" y="6858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90" name="任意多边形 199">
                      <a:extLst>
                        <a:ext uri="{FF2B5EF4-FFF2-40B4-BE49-F238E27FC236}">
                          <a16:creationId xmlns:a16="http://schemas.microsoft.com/office/drawing/2014/main" id="{4D31C6A8-5E56-F283-F9CB-8581F20CA1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78127" y="5211413"/>
                      <a:ext cx="14477" cy="5143"/>
                    </a:xfrm>
                    <a:custGeom>
                      <a:avLst/>
                      <a:gdLst>
                        <a:gd name="connsiteX0" fmla="*/ 0 w 14477"/>
                        <a:gd name="connsiteY0" fmla="*/ 5144 h 5143"/>
                        <a:gd name="connsiteX1" fmla="*/ 14478 w 14477"/>
                        <a:gd name="connsiteY1" fmla="*/ 0 h 5143"/>
                        <a:gd name="connsiteX2" fmla="*/ 0 w 14477"/>
                        <a:gd name="connsiteY2" fmla="*/ 5144 h 5143"/>
                        <a:gd name="connsiteX3" fmla="*/ 0 w 14477"/>
                        <a:gd name="connsiteY3" fmla="*/ 5144 h 51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477" h="5143">
                          <a:moveTo>
                            <a:pt x="0" y="5144"/>
                          </a:moveTo>
                          <a:cubicBezTo>
                            <a:pt x="4763" y="3429"/>
                            <a:pt x="9620" y="1714"/>
                            <a:pt x="14478" y="0"/>
                          </a:cubicBezTo>
                          <a:cubicBezTo>
                            <a:pt x="9715" y="1810"/>
                            <a:pt x="4858" y="3429"/>
                            <a:pt x="0" y="5144"/>
                          </a:cubicBezTo>
                          <a:lnTo>
                            <a:pt x="0" y="5144"/>
                          </a:ln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91" name="任意多边形 200">
                      <a:extLst>
                        <a:ext uri="{FF2B5EF4-FFF2-40B4-BE49-F238E27FC236}">
                          <a16:creationId xmlns:a16="http://schemas.microsoft.com/office/drawing/2014/main" id="{98AD2B56-1D5D-6AF1-4437-1885A5FE50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30121" y="5223795"/>
                      <a:ext cx="28289" cy="10001"/>
                    </a:xfrm>
                    <a:custGeom>
                      <a:avLst/>
                      <a:gdLst>
                        <a:gd name="connsiteX0" fmla="*/ 17240 w 28289"/>
                        <a:gd name="connsiteY0" fmla="*/ 3810 h 10001"/>
                        <a:gd name="connsiteX1" fmla="*/ 0 w 28289"/>
                        <a:gd name="connsiteY1" fmla="*/ 10001 h 10001"/>
                        <a:gd name="connsiteX2" fmla="*/ 0 w 28289"/>
                        <a:gd name="connsiteY2" fmla="*/ 10001 h 10001"/>
                        <a:gd name="connsiteX3" fmla="*/ 28289 w 28289"/>
                        <a:gd name="connsiteY3" fmla="*/ 95 h 10001"/>
                        <a:gd name="connsiteX4" fmla="*/ 28004 w 28289"/>
                        <a:gd name="connsiteY4" fmla="*/ 0 h 10001"/>
                        <a:gd name="connsiteX5" fmla="*/ 17240 w 28289"/>
                        <a:gd name="connsiteY5" fmla="*/ 3810 h 10001"/>
                        <a:gd name="connsiteX6" fmla="*/ 17240 w 28289"/>
                        <a:gd name="connsiteY6" fmla="*/ 3810 h 100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289" h="10001">
                          <a:moveTo>
                            <a:pt x="17240" y="3810"/>
                          </a:moveTo>
                          <a:cubicBezTo>
                            <a:pt x="11525" y="5810"/>
                            <a:pt x="5810" y="7906"/>
                            <a:pt x="0" y="10001"/>
                          </a:cubicBezTo>
                          <a:cubicBezTo>
                            <a:pt x="0" y="10001"/>
                            <a:pt x="0" y="10001"/>
                            <a:pt x="0" y="10001"/>
                          </a:cubicBezTo>
                          <a:cubicBezTo>
                            <a:pt x="9430" y="6668"/>
                            <a:pt x="18860" y="3524"/>
                            <a:pt x="28289" y="95"/>
                          </a:cubicBezTo>
                          <a:cubicBezTo>
                            <a:pt x="28194" y="95"/>
                            <a:pt x="28099" y="0"/>
                            <a:pt x="28004" y="0"/>
                          </a:cubicBezTo>
                          <a:cubicBezTo>
                            <a:pt x="24384" y="1238"/>
                            <a:pt x="20860" y="2477"/>
                            <a:pt x="17240" y="3810"/>
                          </a:cubicBezTo>
                          <a:cubicBezTo>
                            <a:pt x="17240" y="3810"/>
                            <a:pt x="17240" y="3810"/>
                            <a:pt x="17240" y="381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92" name="任意多边形 201">
                      <a:extLst>
                        <a:ext uri="{FF2B5EF4-FFF2-40B4-BE49-F238E27FC236}">
                          <a16:creationId xmlns:a16="http://schemas.microsoft.com/office/drawing/2014/main" id="{DAAB1572-31AC-ABFA-CFC0-5996BDCE2D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2575" y="5155882"/>
                      <a:ext cx="122110" cy="75533"/>
                    </a:xfrm>
                    <a:custGeom>
                      <a:avLst/>
                      <a:gdLst>
                        <a:gd name="connsiteX0" fmla="*/ 114586 w 122110"/>
                        <a:gd name="connsiteY0" fmla="*/ 34576 h 75533"/>
                        <a:gd name="connsiteX1" fmla="*/ 58388 w 122110"/>
                        <a:gd name="connsiteY1" fmla="*/ 0 h 75533"/>
                        <a:gd name="connsiteX2" fmla="*/ 41719 w 122110"/>
                        <a:gd name="connsiteY2" fmla="*/ 12954 h 75533"/>
                        <a:gd name="connsiteX3" fmla="*/ 14668 w 122110"/>
                        <a:gd name="connsiteY3" fmla="*/ 15907 h 75533"/>
                        <a:gd name="connsiteX4" fmla="*/ 2667 w 122110"/>
                        <a:gd name="connsiteY4" fmla="*/ 16764 h 75533"/>
                        <a:gd name="connsiteX5" fmla="*/ 0 w 122110"/>
                        <a:gd name="connsiteY5" fmla="*/ 16954 h 75533"/>
                        <a:gd name="connsiteX6" fmla="*/ 20574 w 122110"/>
                        <a:gd name="connsiteY6" fmla="*/ 75533 h 75533"/>
                        <a:gd name="connsiteX7" fmla="*/ 122110 w 122110"/>
                        <a:gd name="connsiteY7" fmla="*/ 38005 h 75533"/>
                        <a:gd name="connsiteX8" fmla="*/ 114586 w 122110"/>
                        <a:gd name="connsiteY8" fmla="*/ 34576 h 755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2110" h="75533">
                          <a:moveTo>
                            <a:pt x="114586" y="34576"/>
                          </a:moveTo>
                          <a:cubicBezTo>
                            <a:pt x="94583" y="24575"/>
                            <a:pt x="76009" y="12859"/>
                            <a:pt x="58388" y="0"/>
                          </a:cubicBezTo>
                          <a:cubicBezTo>
                            <a:pt x="54578" y="6096"/>
                            <a:pt x="48673" y="10954"/>
                            <a:pt x="41719" y="12954"/>
                          </a:cubicBezTo>
                          <a:cubicBezTo>
                            <a:pt x="33147" y="15431"/>
                            <a:pt x="23527" y="15240"/>
                            <a:pt x="14668" y="15907"/>
                          </a:cubicBezTo>
                          <a:lnTo>
                            <a:pt x="2667" y="16764"/>
                          </a:lnTo>
                          <a:cubicBezTo>
                            <a:pt x="1809" y="16859"/>
                            <a:pt x="857" y="16859"/>
                            <a:pt x="0" y="16954"/>
                          </a:cubicBezTo>
                          <a:cubicBezTo>
                            <a:pt x="6858" y="36481"/>
                            <a:pt x="13716" y="56007"/>
                            <a:pt x="20574" y="75533"/>
                          </a:cubicBezTo>
                          <a:cubicBezTo>
                            <a:pt x="54388" y="62960"/>
                            <a:pt x="88297" y="50483"/>
                            <a:pt x="122110" y="38005"/>
                          </a:cubicBezTo>
                          <a:cubicBezTo>
                            <a:pt x="119634" y="36862"/>
                            <a:pt x="117062" y="35814"/>
                            <a:pt x="114586" y="34576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93" name="任意多边形 202">
                      <a:extLst>
                        <a:ext uri="{FF2B5EF4-FFF2-40B4-BE49-F238E27FC236}">
                          <a16:creationId xmlns:a16="http://schemas.microsoft.com/office/drawing/2014/main" id="{78DC6E26-4CDD-C31F-AE74-4FBAAAE808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8571" y="5075872"/>
                      <a:ext cx="12001" cy="12763"/>
                    </a:xfrm>
                    <a:custGeom>
                      <a:avLst/>
                      <a:gdLst>
                        <a:gd name="connsiteX0" fmla="*/ 0 w 12001"/>
                        <a:gd name="connsiteY0" fmla="*/ 0 h 12763"/>
                        <a:gd name="connsiteX1" fmla="*/ 4477 w 12001"/>
                        <a:gd name="connsiteY1" fmla="*/ 12763 h 12763"/>
                        <a:gd name="connsiteX2" fmla="*/ 12001 w 12001"/>
                        <a:gd name="connsiteY2" fmla="*/ 11335 h 12763"/>
                        <a:gd name="connsiteX3" fmla="*/ 0 w 12001"/>
                        <a:gd name="connsiteY3" fmla="*/ 0 h 1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001" h="12763">
                          <a:moveTo>
                            <a:pt x="0" y="0"/>
                          </a:moveTo>
                          <a:cubicBezTo>
                            <a:pt x="1524" y="4286"/>
                            <a:pt x="2953" y="8477"/>
                            <a:pt x="4477" y="12763"/>
                          </a:cubicBezTo>
                          <a:cubicBezTo>
                            <a:pt x="6953" y="12097"/>
                            <a:pt x="9525" y="11716"/>
                            <a:pt x="12001" y="11335"/>
                          </a:cubicBezTo>
                          <a:cubicBezTo>
                            <a:pt x="8001" y="7525"/>
                            <a:pt x="4000" y="381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94" name="任意多边形 203">
                      <a:extLst>
                        <a:ext uri="{FF2B5EF4-FFF2-40B4-BE49-F238E27FC236}">
                          <a16:creationId xmlns:a16="http://schemas.microsoft.com/office/drawing/2014/main" id="{180921C1-4C0F-1751-9F2F-36231CD1A3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3067" y="5088159"/>
                      <a:ext cx="290451" cy="128492"/>
                    </a:xfrm>
                    <a:custGeom>
                      <a:avLst/>
                      <a:gdLst>
                        <a:gd name="connsiteX0" fmla="*/ 290227 w 290451"/>
                        <a:gd name="connsiteY0" fmla="*/ 23717 h 128492"/>
                        <a:gd name="connsiteX1" fmla="*/ 286226 w 290451"/>
                        <a:gd name="connsiteY1" fmla="*/ 7620 h 128492"/>
                        <a:gd name="connsiteX2" fmla="*/ 286036 w 290451"/>
                        <a:gd name="connsiteY2" fmla="*/ 7334 h 128492"/>
                        <a:gd name="connsiteX3" fmla="*/ 281750 w 290451"/>
                        <a:gd name="connsiteY3" fmla="*/ 95 h 128492"/>
                        <a:gd name="connsiteX4" fmla="*/ 281750 w 290451"/>
                        <a:gd name="connsiteY4" fmla="*/ 0 h 128492"/>
                        <a:gd name="connsiteX5" fmla="*/ 281750 w 290451"/>
                        <a:gd name="connsiteY5" fmla="*/ 0 h 128492"/>
                        <a:gd name="connsiteX6" fmla="*/ 0 w 290451"/>
                        <a:gd name="connsiteY6" fmla="*/ 102679 h 128492"/>
                        <a:gd name="connsiteX7" fmla="*/ 95060 w 290451"/>
                        <a:gd name="connsiteY7" fmla="*/ 128492 h 128492"/>
                        <a:gd name="connsiteX8" fmla="*/ 109538 w 290451"/>
                        <a:gd name="connsiteY8" fmla="*/ 123349 h 128492"/>
                        <a:gd name="connsiteX9" fmla="*/ 270796 w 290451"/>
                        <a:gd name="connsiteY9" fmla="*/ 58864 h 128492"/>
                        <a:gd name="connsiteX10" fmla="*/ 277559 w 290451"/>
                        <a:gd name="connsiteY10" fmla="*/ 54769 h 128492"/>
                        <a:gd name="connsiteX11" fmla="*/ 279083 w 290451"/>
                        <a:gd name="connsiteY11" fmla="*/ 53530 h 128492"/>
                        <a:gd name="connsiteX12" fmla="*/ 283750 w 290451"/>
                        <a:gd name="connsiteY12" fmla="*/ 48482 h 128492"/>
                        <a:gd name="connsiteX13" fmla="*/ 284131 w 290451"/>
                        <a:gd name="connsiteY13" fmla="*/ 48101 h 128492"/>
                        <a:gd name="connsiteX14" fmla="*/ 287560 w 290451"/>
                        <a:gd name="connsiteY14" fmla="*/ 41529 h 128492"/>
                        <a:gd name="connsiteX15" fmla="*/ 288131 w 290451"/>
                        <a:gd name="connsiteY15" fmla="*/ 40005 h 128492"/>
                        <a:gd name="connsiteX16" fmla="*/ 289941 w 290451"/>
                        <a:gd name="connsiteY16" fmla="*/ 33147 h 128492"/>
                        <a:gd name="connsiteX17" fmla="*/ 290036 w 290451"/>
                        <a:gd name="connsiteY17" fmla="*/ 32766 h 128492"/>
                        <a:gd name="connsiteX18" fmla="*/ 290417 w 290451"/>
                        <a:gd name="connsiteY18" fmla="*/ 24765 h 128492"/>
                        <a:gd name="connsiteX19" fmla="*/ 290227 w 290451"/>
                        <a:gd name="connsiteY19" fmla="*/ 23717 h 1284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90451" h="128492">
                          <a:moveTo>
                            <a:pt x="290227" y="23717"/>
                          </a:moveTo>
                          <a:cubicBezTo>
                            <a:pt x="289846" y="18193"/>
                            <a:pt x="288512" y="12668"/>
                            <a:pt x="286226" y="7620"/>
                          </a:cubicBezTo>
                          <a:cubicBezTo>
                            <a:pt x="286226" y="7525"/>
                            <a:pt x="286131" y="7429"/>
                            <a:pt x="286036" y="7334"/>
                          </a:cubicBezTo>
                          <a:cubicBezTo>
                            <a:pt x="284893" y="4763"/>
                            <a:pt x="283464" y="2381"/>
                            <a:pt x="281750" y="95"/>
                          </a:cubicBezTo>
                          <a:cubicBezTo>
                            <a:pt x="281750" y="95"/>
                            <a:pt x="281750" y="95"/>
                            <a:pt x="281750" y="0"/>
                          </a:cubicBezTo>
                          <a:cubicBezTo>
                            <a:pt x="281750" y="0"/>
                            <a:pt x="281750" y="0"/>
                            <a:pt x="281750" y="0"/>
                          </a:cubicBezTo>
                          <a:cubicBezTo>
                            <a:pt x="187643" y="33719"/>
                            <a:pt x="93726" y="68104"/>
                            <a:pt x="0" y="102679"/>
                          </a:cubicBezTo>
                          <a:cubicBezTo>
                            <a:pt x="31147" y="112966"/>
                            <a:pt x="63055" y="120968"/>
                            <a:pt x="95060" y="128492"/>
                          </a:cubicBezTo>
                          <a:cubicBezTo>
                            <a:pt x="99822" y="126778"/>
                            <a:pt x="104680" y="125063"/>
                            <a:pt x="109538" y="123349"/>
                          </a:cubicBezTo>
                          <a:cubicBezTo>
                            <a:pt x="163830" y="103251"/>
                            <a:pt x="217551" y="81724"/>
                            <a:pt x="270796" y="58864"/>
                          </a:cubicBezTo>
                          <a:cubicBezTo>
                            <a:pt x="273272" y="57817"/>
                            <a:pt x="275463" y="56388"/>
                            <a:pt x="277559" y="54769"/>
                          </a:cubicBezTo>
                          <a:cubicBezTo>
                            <a:pt x="278035" y="54388"/>
                            <a:pt x="278606" y="53912"/>
                            <a:pt x="279083" y="53530"/>
                          </a:cubicBezTo>
                          <a:cubicBezTo>
                            <a:pt x="280797" y="52006"/>
                            <a:pt x="282416" y="50292"/>
                            <a:pt x="283750" y="48482"/>
                          </a:cubicBezTo>
                          <a:cubicBezTo>
                            <a:pt x="283845" y="48292"/>
                            <a:pt x="284036" y="48196"/>
                            <a:pt x="284131" y="48101"/>
                          </a:cubicBezTo>
                          <a:cubicBezTo>
                            <a:pt x="285560" y="46101"/>
                            <a:pt x="286703" y="43815"/>
                            <a:pt x="287560" y="41529"/>
                          </a:cubicBezTo>
                          <a:cubicBezTo>
                            <a:pt x="287750" y="41053"/>
                            <a:pt x="287941" y="40481"/>
                            <a:pt x="288131" y="40005"/>
                          </a:cubicBezTo>
                          <a:cubicBezTo>
                            <a:pt x="288893" y="37814"/>
                            <a:pt x="289560" y="35528"/>
                            <a:pt x="289941" y="33147"/>
                          </a:cubicBezTo>
                          <a:cubicBezTo>
                            <a:pt x="289941" y="33052"/>
                            <a:pt x="290036" y="32861"/>
                            <a:pt x="290036" y="32766"/>
                          </a:cubicBezTo>
                          <a:cubicBezTo>
                            <a:pt x="290417" y="30099"/>
                            <a:pt x="290513" y="27432"/>
                            <a:pt x="290417" y="24765"/>
                          </a:cubicBezTo>
                          <a:cubicBezTo>
                            <a:pt x="290227" y="24384"/>
                            <a:pt x="290227" y="24003"/>
                            <a:pt x="290227" y="23717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95" name="任意多边形 204">
                      <a:extLst>
                        <a:ext uri="{FF2B5EF4-FFF2-40B4-BE49-F238E27FC236}">
                          <a16:creationId xmlns:a16="http://schemas.microsoft.com/office/drawing/2014/main" id="{0B5AAF53-BBAE-57FE-A8D7-F89BB28A44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06118" y="5227605"/>
                      <a:ext cx="41243" cy="14573"/>
                    </a:xfrm>
                    <a:custGeom>
                      <a:avLst/>
                      <a:gdLst>
                        <a:gd name="connsiteX0" fmla="*/ 41243 w 41243"/>
                        <a:gd name="connsiteY0" fmla="*/ 0 h 14573"/>
                        <a:gd name="connsiteX1" fmla="*/ 13430 w 41243"/>
                        <a:gd name="connsiteY1" fmla="*/ 9811 h 14573"/>
                        <a:gd name="connsiteX2" fmla="*/ 0 w 41243"/>
                        <a:gd name="connsiteY2" fmla="*/ 14573 h 14573"/>
                        <a:gd name="connsiteX3" fmla="*/ 24098 w 41243"/>
                        <a:gd name="connsiteY3" fmla="*/ 6096 h 14573"/>
                        <a:gd name="connsiteX4" fmla="*/ 41243 w 41243"/>
                        <a:gd name="connsiteY4" fmla="*/ 0 h 14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243" h="14573">
                          <a:moveTo>
                            <a:pt x="41243" y="0"/>
                          </a:moveTo>
                          <a:cubicBezTo>
                            <a:pt x="32004" y="3334"/>
                            <a:pt x="22765" y="6668"/>
                            <a:pt x="13430" y="9811"/>
                          </a:cubicBezTo>
                          <a:cubicBezTo>
                            <a:pt x="8954" y="11335"/>
                            <a:pt x="4477" y="13049"/>
                            <a:pt x="0" y="14573"/>
                          </a:cubicBezTo>
                          <a:cubicBezTo>
                            <a:pt x="8001" y="11811"/>
                            <a:pt x="16002" y="8954"/>
                            <a:pt x="24098" y="6096"/>
                          </a:cubicBezTo>
                          <a:cubicBezTo>
                            <a:pt x="29718" y="4096"/>
                            <a:pt x="35433" y="2000"/>
                            <a:pt x="41243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96" name="任意多边形 205">
                      <a:extLst>
                        <a:ext uri="{FF2B5EF4-FFF2-40B4-BE49-F238E27FC236}">
                          <a16:creationId xmlns:a16="http://schemas.microsoft.com/office/drawing/2014/main" id="{293B089A-8290-3575-33A2-EC93D171F5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73149" y="5190839"/>
                      <a:ext cx="205263" cy="80775"/>
                    </a:xfrm>
                    <a:custGeom>
                      <a:avLst/>
                      <a:gdLst>
                        <a:gd name="connsiteX0" fmla="*/ 109919 w 205263"/>
                        <a:gd name="connsiteY0" fmla="*/ 0 h 80775"/>
                        <a:gd name="connsiteX1" fmla="*/ 101537 w 205263"/>
                        <a:gd name="connsiteY1" fmla="*/ 3048 h 80775"/>
                        <a:gd name="connsiteX2" fmla="*/ 0 w 205263"/>
                        <a:gd name="connsiteY2" fmla="*/ 40577 h 80775"/>
                        <a:gd name="connsiteX3" fmla="*/ 5048 w 205263"/>
                        <a:gd name="connsiteY3" fmla="*/ 54864 h 80775"/>
                        <a:gd name="connsiteX4" fmla="*/ 8763 w 205263"/>
                        <a:gd name="connsiteY4" fmla="*/ 64294 h 80775"/>
                        <a:gd name="connsiteX5" fmla="*/ 11144 w 205263"/>
                        <a:gd name="connsiteY5" fmla="*/ 68675 h 80775"/>
                        <a:gd name="connsiteX6" fmla="*/ 14097 w 205263"/>
                        <a:gd name="connsiteY6" fmla="*/ 72580 h 80775"/>
                        <a:gd name="connsiteX7" fmla="*/ 22955 w 205263"/>
                        <a:gd name="connsiteY7" fmla="*/ 78772 h 80775"/>
                        <a:gd name="connsiteX8" fmla="*/ 33242 w 205263"/>
                        <a:gd name="connsiteY8" fmla="*/ 80772 h 80775"/>
                        <a:gd name="connsiteX9" fmla="*/ 33719 w 205263"/>
                        <a:gd name="connsiteY9" fmla="*/ 80772 h 80775"/>
                        <a:gd name="connsiteX10" fmla="*/ 55436 w 205263"/>
                        <a:gd name="connsiteY10" fmla="*/ 76867 h 80775"/>
                        <a:gd name="connsiteX11" fmla="*/ 55436 w 205263"/>
                        <a:gd name="connsiteY11" fmla="*/ 76867 h 80775"/>
                        <a:gd name="connsiteX12" fmla="*/ 116586 w 205263"/>
                        <a:gd name="connsiteY12" fmla="*/ 56769 h 80775"/>
                        <a:gd name="connsiteX13" fmla="*/ 121063 w 205263"/>
                        <a:gd name="connsiteY13" fmla="*/ 55245 h 80775"/>
                        <a:gd name="connsiteX14" fmla="*/ 126492 w 205263"/>
                        <a:gd name="connsiteY14" fmla="*/ 53435 h 80775"/>
                        <a:gd name="connsiteX15" fmla="*/ 133064 w 205263"/>
                        <a:gd name="connsiteY15" fmla="*/ 51245 h 80775"/>
                        <a:gd name="connsiteX16" fmla="*/ 133064 w 205263"/>
                        <a:gd name="connsiteY16" fmla="*/ 51245 h 80775"/>
                        <a:gd name="connsiteX17" fmla="*/ 146495 w 205263"/>
                        <a:gd name="connsiteY17" fmla="*/ 46482 h 80775"/>
                        <a:gd name="connsiteX18" fmla="*/ 174308 w 205263"/>
                        <a:gd name="connsiteY18" fmla="*/ 36671 h 80775"/>
                        <a:gd name="connsiteX19" fmla="*/ 174403 w 205263"/>
                        <a:gd name="connsiteY19" fmla="*/ 36671 h 80775"/>
                        <a:gd name="connsiteX20" fmla="*/ 185071 w 205263"/>
                        <a:gd name="connsiteY20" fmla="*/ 32861 h 80775"/>
                        <a:gd name="connsiteX21" fmla="*/ 205264 w 205263"/>
                        <a:gd name="connsiteY21" fmla="*/ 25718 h 80775"/>
                        <a:gd name="connsiteX22" fmla="*/ 205073 w 205263"/>
                        <a:gd name="connsiteY22" fmla="*/ 25718 h 80775"/>
                        <a:gd name="connsiteX23" fmla="*/ 205073 w 205263"/>
                        <a:gd name="connsiteY23" fmla="*/ 25718 h 80775"/>
                        <a:gd name="connsiteX24" fmla="*/ 109919 w 205263"/>
                        <a:gd name="connsiteY24" fmla="*/ 0 h 807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205263" h="80775">
                          <a:moveTo>
                            <a:pt x="109919" y="0"/>
                          </a:moveTo>
                          <a:cubicBezTo>
                            <a:pt x="107156" y="1048"/>
                            <a:pt x="104299" y="2096"/>
                            <a:pt x="101537" y="3048"/>
                          </a:cubicBezTo>
                          <a:cubicBezTo>
                            <a:pt x="67723" y="15526"/>
                            <a:pt x="33814" y="27908"/>
                            <a:pt x="0" y="40577"/>
                          </a:cubicBezTo>
                          <a:cubicBezTo>
                            <a:pt x="1715" y="45339"/>
                            <a:pt x="3334" y="50102"/>
                            <a:pt x="5048" y="54864"/>
                          </a:cubicBezTo>
                          <a:cubicBezTo>
                            <a:pt x="6191" y="58007"/>
                            <a:pt x="7334" y="61246"/>
                            <a:pt x="8763" y="64294"/>
                          </a:cubicBezTo>
                          <a:cubicBezTo>
                            <a:pt x="9430" y="65818"/>
                            <a:pt x="10287" y="67246"/>
                            <a:pt x="11144" y="68675"/>
                          </a:cubicBezTo>
                          <a:cubicBezTo>
                            <a:pt x="12002" y="70104"/>
                            <a:pt x="12954" y="71438"/>
                            <a:pt x="14097" y="72580"/>
                          </a:cubicBezTo>
                          <a:cubicBezTo>
                            <a:pt x="16669" y="75533"/>
                            <a:pt x="19717" y="77438"/>
                            <a:pt x="22955" y="78772"/>
                          </a:cubicBezTo>
                          <a:cubicBezTo>
                            <a:pt x="26194" y="80105"/>
                            <a:pt x="29623" y="80677"/>
                            <a:pt x="33242" y="80772"/>
                          </a:cubicBezTo>
                          <a:cubicBezTo>
                            <a:pt x="33433" y="80772"/>
                            <a:pt x="33528" y="80772"/>
                            <a:pt x="33719" y="80772"/>
                          </a:cubicBezTo>
                          <a:cubicBezTo>
                            <a:pt x="40958" y="80867"/>
                            <a:pt x="48673" y="78962"/>
                            <a:pt x="55436" y="76867"/>
                          </a:cubicBezTo>
                          <a:cubicBezTo>
                            <a:pt x="55436" y="76867"/>
                            <a:pt x="55436" y="76867"/>
                            <a:pt x="55436" y="76867"/>
                          </a:cubicBezTo>
                          <a:cubicBezTo>
                            <a:pt x="75914" y="70390"/>
                            <a:pt x="96298" y="63627"/>
                            <a:pt x="116586" y="56769"/>
                          </a:cubicBezTo>
                          <a:cubicBezTo>
                            <a:pt x="118110" y="56293"/>
                            <a:pt x="119539" y="55721"/>
                            <a:pt x="121063" y="55245"/>
                          </a:cubicBezTo>
                          <a:cubicBezTo>
                            <a:pt x="122873" y="54673"/>
                            <a:pt x="124683" y="54102"/>
                            <a:pt x="126492" y="53435"/>
                          </a:cubicBezTo>
                          <a:cubicBezTo>
                            <a:pt x="128683" y="52673"/>
                            <a:pt x="130874" y="52006"/>
                            <a:pt x="133064" y="51245"/>
                          </a:cubicBezTo>
                          <a:cubicBezTo>
                            <a:pt x="133064" y="51245"/>
                            <a:pt x="133064" y="51245"/>
                            <a:pt x="133064" y="51245"/>
                          </a:cubicBezTo>
                          <a:cubicBezTo>
                            <a:pt x="137541" y="49721"/>
                            <a:pt x="142018" y="48006"/>
                            <a:pt x="146495" y="46482"/>
                          </a:cubicBezTo>
                          <a:cubicBezTo>
                            <a:pt x="155829" y="43244"/>
                            <a:pt x="165068" y="39910"/>
                            <a:pt x="174308" y="36671"/>
                          </a:cubicBezTo>
                          <a:cubicBezTo>
                            <a:pt x="174308" y="36671"/>
                            <a:pt x="174403" y="36671"/>
                            <a:pt x="174403" y="36671"/>
                          </a:cubicBezTo>
                          <a:cubicBezTo>
                            <a:pt x="177927" y="35433"/>
                            <a:pt x="181547" y="34195"/>
                            <a:pt x="185071" y="32861"/>
                          </a:cubicBezTo>
                          <a:cubicBezTo>
                            <a:pt x="191834" y="30480"/>
                            <a:pt x="198596" y="28194"/>
                            <a:pt x="205264" y="25718"/>
                          </a:cubicBezTo>
                          <a:cubicBezTo>
                            <a:pt x="205169" y="25718"/>
                            <a:pt x="205169" y="25718"/>
                            <a:pt x="205073" y="25718"/>
                          </a:cubicBezTo>
                          <a:lnTo>
                            <a:pt x="205073" y="25718"/>
                          </a:lnTo>
                          <a:cubicBezTo>
                            <a:pt x="172974" y="18288"/>
                            <a:pt x="140970" y="10192"/>
                            <a:pt x="109919" y="0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97" name="任意多边形 206">
                      <a:extLst>
                        <a:ext uri="{FF2B5EF4-FFF2-40B4-BE49-F238E27FC236}">
                          <a16:creationId xmlns:a16="http://schemas.microsoft.com/office/drawing/2014/main" id="{BA079016-8311-B1CD-111C-230DB7FCA2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22857" y="5086023"/>
                      <a:ext cx="92646" cy="86718"/>
                    </a:xfrm>
                    <a:custGeom>
                      <a:avLst/>
                      <a:gdLst>
                        <a:gd name="connsiteX0" fmla="*/ 44387 w 92646"/>
                        <a:gd name="connsiteY0" fmla="*/ 85766 h 86718"/>
                        <a:gd name="connsiteX1" fmla="*/ 71438 w 92646"/>
                        <a:gd name="connsiteY1" fmla="*/ 82813 h 86718"/>
                        <a:gd name="connsiteX2" fmla="*/ 88106 w 92646"/>
                        <a:gd name="connsiteY2" fmla="*/ 69859 h 86718"/>
                        <a:gd name="connsiteX3" fmla="*/ 92202 w 92646"/>
                        <a:gd name="connsiteY3" fmla="*/ 59000 h 86718"/>
                        <a:gd name="connsiteX4" fmla="*/ 84392 w 92646"/>
                        <a:gd name="connsiteY4" fmla="*/ 30140 h 86718"/>
                        <a:gd name="connsiteX5" fmla="*/ 43434 w 92646"/>
                        <a:gd name="connsiteY5" fmla="*/ 3470 h 86718"/>
                        <a:gd name="connsiteX6" fmla="*/ 7620 w 92646"/>
                        <a:gd name="connsiteY6" fmla="*/ 1088 h 86718"/>
                        <a:gd name="connsiteX7" fmla="*/ 95 w 92646"/>
                        <a:gd name="connsiteY7" fmla="*/ 2517 h 86718"/>
                        <a:gd name="connsiteX8" fmla="*/ 0 w 92646"/>
                        <a:gd name="connsiteY8" fmla="*/ 2517 h 86718"/>
                        <a:gd name="connsiteX9" fmla="*/ 29051 w 92646"/>
                        <a:gd name="connsiteY9" fmla="*/ 86718 h 86718"/>
                        <a:gd name="connsiteX10" fmla="*/ 29718 w 92646"/>
                        <a:gd name="connsiteY10" fmla="*/ 86623 h 86718"/>
                        <a:gd name="connsiteX11" fmla="*/ 32385 w 92646"/>
                        <a:gd name="connsiteY11" fmla="*/ 86432 h 86718"/>
                        <a:gd name="connsiteX12" fmla="*/ 44387 w 92646"/>
                        <a:gd name="connsiteY12" fmla="*/ 85766 h 867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2646" h="86718">
                          <a:moveTo>
                            <a:pt x="44387" y="85766"/>
                          </a:moveTo>
                          <a:cubicBezTo>
                            <a:pt x="53245" y="85099"/>
                            <a:pt x="62865" y="85385"/>
                            <a:pt x="71438" y="82813"/>
                          </a:cubicBezTo>
                          <a:cubicBezTo>
                            <a:pt x="78391" y="80813"/>
                            <a:pt x="84296" y="75955"/>
                            <a:pt x="88106" y="69859"/>
                          </a:cubicBezTo>
                          <a:cubicBezTo>
                            <a:pt x="90202" y="66525"/>
                            <a:pt x="91631" y="62906"/>
                            <a:pt x="92202" y="59000"/>
                          </a:cubicBezTo>
                          <a:cubicBezTo>
                            <a:pt x="93821" y="48713"/>
                            <a:pt x="90964" y="38331"/>
                            <a:pt x="84392" y="30140"/>
                          </a:cubicBezTo>
                          <a:cubicBezTo>
                            <a:pt x="73914" y="17186"/>
                            <a:pt x="59150" y="8613"/>
                            <a:pt x="43434" y="3470"/>
                          </a:cubicBezTo>
                          <a:cubicBezTo>
                            <a:pt x="31814" y="-340"/>
                            <a:pt x="19621" y="-817"/>
                            <a:pt x="7620" y="1088"/>
                          </a:cubicBezTo>
                          <a:cubicBezTo>
                            <a:pt x="5048" y="1469"/>
                            <a:pt x="2572" y="1946"/>
                            <a:pt x="95" y="2517"/>
                          </a:cubicBezTo>
                          <a:cubicBezTo>
                            <a:pt x="95" y="2517"/>
                            <a:pt x="0" y="2517"/>
                            <a:pt x="0" y="2517"/>
                          </a:cubicBezTo>
                          <a:lnTo>
                            <a:pt x="29051" y="86718"/>
                          </a:lnTo>
                          <a:cubicBezTo>
                            <a:pt x="29242" y="86718"/>
                            <a:pt x="29528" y="86718"/>
                            <a:pt x="29718" y="86623"/>
                          </a:cubicBezTo>
                          <a:cubicBezTo>
                            <a:pt x="30575" y="86528"/>
                            <a:pt x="31528" y="86432"/>
                            <a:pt x="32385" y="86432"/>
                          </a:cubicBezTo>
                          <a:lnTo>
                            <a:pt x="44387" y="85766"/>
                          </a:ln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98" name="任意多边形 207">
                      <a:extLst>
                        <a:ext uri="{FF2B5EF4-FFF2-40B4-BE49-F238E27FC236}">
                          <a16:creationId xmlns:a16="http://schemas.microsoft.com/office/drawing/2014/main" id="{4F17602B-45E4-0424-4544-29C5BFE32D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8221" y="5060918"/>
                      <a:ext cx="15049" cy="20097"/>
                    </a:xfrm>
                    <a:custGeom>
                      <a:avLst/>
                      <a:gdLst>
                        <a:gd name="connsiteX0" fmla="*/ 11716 w 15049"/>
                        <a:gd name="connsiteY0" fmla="*/ 0 h 20097"/>
                        <a:gd name="connsiteX1" fmla="*/ 6287 w 15049"/>
                        <a:gd name="connsiteY1" fmla="*/ 14288 h 20097"/>
                        <a:gd name="connsiteX2" fmla="*/ 0 w 15049"/>
                        <a:gd name="connsiteY2" fmla="*/ 20098 h 20097"/>
                        <a:gd name="connsiteX3" fmla="*/ 15050 w 15049"/>
                        <a:gd name="connsiteY3" fmla="*/ 14192 h 20097"/>
                        <a:gd name="connsiteX4" fmla="*/ 14478 w 15049"/>
                        <a:gd name="connsiteY4" fmla="*/ 11525 h 20097"/>
                        <a:gd name="connsiteX5" fmla="*/ 14097 w 15049"/>
                        <a:gd name="connsiteY5" fmla="*/ 9620 h 20097"/>
                        <a:gd name="connsiteX6" fmla="*/ 11716 w 15049"/>
                        <a:gd name="connsiteY6" fmla="*/ 0 h 20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049" h="20097">
                          <a:moveTo>
                            <a:pt x="11716" y="0"/>
                          </a:moveTo>
                          <a:cubicBezTo>
                            <a:pt x="11525" y="5239"/>
                            <a:pt x="9525" y="10287"/>
                            <a:pt x="6287" y="14288"/>
                          </a:cubicBezTo>
                          <a:cubicBezTo>
                            <a:pt x="4477" y="16478"/>
                            <a:pt x="2477" y="18574"/>
                            <a:pt x="0" y="20098"/>
                          </a:cubicBezTo>
                          <a:cubicBezTo>
                            <a:pt x="4953" y="18002"/>
                            <a:pt x="10001" y="16002"/>
                            <a:pt x="15050" y="14192"/>
                          </a:cubicBezTo>
                          <a:cubicBezTo>
                            <a:pt x="14859" y="13240"/>
                            <a:pt x="14669" y="12287"/>
                            <a:pt x="14478" y="11525"/>
                          </a:cubicBezTo>
                          <a:cubicBezTo>
                            <a:pt x="14192" y="10383"/>
                            <a:pt x="14097" y="9620"/>
                            <a:pt x="14097" y="9620"/>
                          </a:cubicBezTo>
                          <a:cubicBezTo>
                            <a:pt x="13335" y="6382"/>
                            <a:pt x="12573" y="3143"/>
                            <a:pt x="11716" y="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99" name="任意多边形 208">
                      <a:extLst>
                        <a:ext uri="{FF2B5EF4-FFF2-40B4-BE49-F238E27FC236}">
                          <a16:creationId xmlns:a16="http://schemas.microsoft.com/office/drawing/2014/main" id="{3303AC21-D3D6-DFA8-25A4-49DCA17386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5480" y="5096732"/>
                      <a:ext cx="70260" cy="40897"/>
                    </a:xfrm>
                    <a:custGeom>
                      <a:avLst/>
                      <a:gdLst>
                        <a:gd name="connsiteX0" fmla="*/ 31970 w 70260"/>
                        <a:gd name="connsiteY0" fmla="*/ 7620 h 40897"/>
                        <a:gd name="connsiteX1" fmla="*/ 27303 w 70260"/>
                        <a:gd name="connsiteY1" fmla="*/ 4286 h 40897"/>
                        <a:gd name="connsiteX2" fmla="*/ 3586 w 70260"/>
                        <a:gd name="connsiteY2" fmla="*/ 22765 h 40897"/>
                        <a:gd name="connsiteX3" fmla="*/ 14539 w 70260"/>
                        <a:gd name="connsiteY3" fmla="*/ 38671 h 40897"/>
                        <a:gd name="connsiteX4" fmla="*/ 70261 w 70260"/>
                        <a:gd name="connsiteY4" fmla="*/ 0 h 40897"/>
                        <a:gd name="connsiteX5" fmla="*/ 52639 w 70260"/>
                        <a:gd name="connsiteY5" fmla="*/ 8382 h 40897"/>
                        <a:gd name="connsiteX6" fmla="*/ 31970 w 70260"/>
                        <a:gd name="connsiteY6" fmla="*/ 7620 h 408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0260" h="40897">
                          <a:moveTo>
                            <a:pt x="31970" y="7620"/>
                          </a:moveTo>
                          <a:cubicBezTo>
                            <a:pt x="30256" y="6668"/>
                            <a:pt x="28732" y="5525"/>
                            <a:pt x="27303" y="4286"/>
                          </a:cubicBezTo>
                          <a:cubicBezTo>
                            <a:pt x="19111" y="10096"/>
                            <a:pt x="11206" y="16288"/>
                            <a:pt x="3586" y="22765"/>
                          </a:cubicBezTo>
                          <a:cubicBezTo>
                            <a:pt x="-5749" y="30766"/>
                            <a:pt x="5014" y="46768"/>
                            <a:pt x="14539" y="38671"/>
                          </a:cubicBezTo>
                          <a:cubicBezTo>
                            <a:pt x="31875" y="23908"/>
                            <a:pt x="50544" y="11049"/>
                            <a:pt x="70261" y="0"/>
                          </a:cubicBezTo>
                          <a:cubicBezTo>
                            <a:pt x="64450" y="2858"/>
                            <a:pt x="58545" y="5810"/>
                            <a:pt x="52639" y="8382"/>
                          </a:cubicBezTo>
                          <a:cubicBezTo>
                            <a:pt x="45972" y="11239"/>
                            <a:pt x="38257" y="10954"/>
                            <a:pt x="31970" y="7620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00" name="任意多边形 209">
                      <a:extLst>
                        <a:ext uri="{FF2B5EF4-FFF2-40B4-BE49-F238E27FC236}">
                          <a16:creationId xmlns:a16="http://schemas.microsoft.com/office/drawing/2014/main" id="{7772B125-50F0-7884-ABF3-D232FBCB89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2045" y="5032811"/>
                      <a:ext cx="98082" cy="74180"/>
                    </a:xfrm>
                    <a:custGeom>
                      <a:avLst/>
                      <a:gdLst>
                        <a:gd name="connsiteX0" fmla="*/ 92463 w 98082"/>
                        <a:gd name="connsiteY0" fmla="*/ 42395 h 74180"/>
                        <a:gd name="connsiteX1" fmla="*/ 97892 w 98082"/>
                        <a:gd name="connsiteY1" fmla="*/ 28107 h 74180"/>
                        <a:gd name="connsiteX2" fmla="*/ 98083 w 98082"/>
                        <a:gd name="connsiteY2" fmla="*/ 25917 h 74180"/>
                        <a:gd name="connsiteX3" fmla="*/ 88748 w 98082"/>
                        <a:gd name="connsiteY3" fmla="*/ 8105 h 74180"/>
                        <a:gd name="connsiteX4" fmla="*/ 87891 w 98082"/>
                        <a:gd name="connsiteY4" fmla="*/ 7438 h 74180"/>
                        <a:gd name="connsiteX5" fmla="*/ 57316 w 98082"/>
                        <a:gd name="connsiteY5" fmla="*/ 104 h 74180"/>
                        <a:gd name="connsiteX6" fmla="*/ 48648 w 98082"/>
                        <a:gd name="connsiteY6" fmla="*/ 961 h 74180"/>
                        <a:gd name="connsiteX7" fmla="*/ 30074 w 98082"/>
                        <a:gd name="connsiteY7" fmla="*/ 5724 h 74180"/>
                        <a:gd name="connsiteX8" fmla="*/ 7595 w 98082"/>
                        <a:gd name="connsiteY8" fmla="*/ 20773 h 74180"/>
                        <a:gd name="connsiteX9" fmla="*/ 356 w 98082"/>
                        <a:gd name="connsiteY9" fmla="*/ 36013 h 74180"/>
                        <a:gd name="connsiteX10" fmla="*/ 1880 w 98082"/>
                        <a:gd name="connsiteY10" fmla="*/ 50110 h 74180"/>
                        <a:gd name="connsiteX11" fmla="*/ 1880 w 98082"/>
                        <a:gd name="connsiteY11" fmla="*/ 50777 h 74180"/>
                        <a:gd name="connsiteX12" fmla="*/ 10643 w 98082"/>
                        <a:gd name="connsiteY12" fmla="*/ 68112 h 74180"/>
                        <a:gd name="connsiteX13" fmla="*/ 15310 w 98082"/>
                        <a:gd name="connsiteY13" fmla="*/ 71446 h 74180"/>
                        <a:gd name="connsiteX14" fmla="*/ 35980 w 98082"/>
                        <a:gd name="connsiteY14" fmla="*/ 72303 h 74180"/>
                        <a:gd name="connsiteX15" fmla="*/ 53601 w 98082"/>
                        <a:gd name="connsiteY15" fmla="*/ 63921 h 74180"/>
                        <a:gd name="connsiteX16" fmla="*/ 59316 w 98082"/>
                        <a:gd name="connsiteY16" fmla="*/ 61064 h 74180"/>
                        <a:gd name="connsiteX17" fmla="*/ 71698 w 98082"/>
                        <a:gd name="connsiteY17" fmla="*/ 55158 h 74180"/>
                        <a:gd name="connsiteX18" fmla="*/ 78842 w 98082"/>
                        <a:gd name="connsiteY18" fmla="*/ 51825 h 74180"/>
                        <a:gd name="connsiteX19" fmla="*/ 85986 w 98082"/>
                        <a:gd name="connsiteY19" fmla="*/ 48110 h 74180"/>
                        <a:gd name="connsiteX20" fmla="*/ 86081 w 98082"/>
                        <a:gd name="connsiteY20" fmla="*/ 48015 h 74180"/>
                        <a:gd name="connsiteX21" fmla="*/ 92463 w 98082"/>
                        <a:gd name="connsiteY21" fmla="*/ 42395 h 741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98082" h="74180">
                          <a:moveTo>
                            <a:pt x="92463" y="42395"/>
                          </a:moveTo>
                          <a:cubicBezTo>
                            <a:pt x="95797" y="38299"/>
                            <a:pt x="97701" y="33346"/>
                            <a:pt x="97892" y="28107"/>
                          </a:cubicBezTo>
                          <a:cubicBezTo>
                            <a:pt x="97892" y="27345"/>
                            <a:pt x="98083" y="26678"/>
                            <a:pt x="98083" y="25917"/>
                          </a:cubicBezTo>
                          <a:cubicBezTo>
                            <a:pt x="97701" y="18868"/>
                            <a:pt x="93987" y="12677"/>
                            <a:pt x="88748" y="8105"/>
                          </a:cubicBezTo>
                          <a:cubicBezTo>
                            <a:pt x="88462" y="7914"/>
                            <a:pt x="88176" y="7724"/>
                            <a:pt x="87891" y="7438"/>
                          </a:cubicBezTo>
                          <a:cubicBezTo>
                            <a:pt x="79318" y="580"/>
                            <a:pt x="67793" y="-373"/>
                            <a:pt x="57316" y="104"/>
                          </a:cubicBezTo>
                          <a:cubicBezTo>
                            <a:pt x="54458" y="199"/>
                            <a:pt x="51505" y="580"/>
                            <a:pt x="48648" y="961"/>
                          </a:cubicBezTo>
                          <a:cubicBezTo>
                            <a:pt x="42266" y="1913"/>
                            <a:pt x="35980" y="3437"/>
                            <a:pt x="30074" y="5724"/>
                          </a:cubicBezTo>
                          <a:cubicBezTo>
                            <a:pt x="21692" y="8962"/>
                            <a:pt x="13215" y="13534"/>
                            <a:pt x="7595" y="20773"/>
                          </a:cubicBezTo>
                          <a:cubicBezTo>
                            <a:pt x="4071" y="25250"/>
                            <a:pt x="1309" y="30393"/>
                            <a:pt x="356" y="36013"/>
                          </a:cubicBezTo>
                          <a:cubicBezTo>
                            <a:pt x="-501" y="41157"/>
                            <a:pt x="261" y="45728"/>
                            <a:pt x="1880" y="50110"/>
                          </a:cubicBezTo>
                          <a:cubicBezTo>
                            <a:pt x="1880" y="50300"/>
                            <a:pt x="1880" y="50491"/>
                            <a:pt x="1880" y="50777"/>
                          </a:cubicBezTo>
                          <a:cubicBezTo>
                            <a:pt x="2833" y="57540"/>
                            <a:pt x="5690" y="63635"/>
                            <a:pt x="10643" y="68112"/>
                          </a:cubicBezTo>
                          <a:cubicBezTo>
                            <a:pt x="12072" y="69350"/>
                            <a:pt x="13501" y="70493"/>
                            <a:pt x="15310" y="71446"/>
                          </a:cubicBezTo>
                          <a:cubicBezTo>
                            <a:pt x="21597" y="74780"/>
                            <a:pt x="29407" y="75066"/>
                            <a:pt x="35980" y="72303"/>
                          </a:cubicBezTo>
                          <a:cubicBezTo>
                            <a:pt x="41980" y="69732"/>
                            <a:pt x="47791" y="66779"/>
                            <a:pt x="53601" y="63921"/>
                          </a:cubicBezTo>
                          <a:cubicBezTo>
                            <a:pt x="55506" y="62969"/>
                            <a:pt x="57411" y="62016"/>
                            <a:pt x="59316" y="61064"/>
                          </a:cubicBezTo>
                          <a:cubicBezTo>
                            <a:pt x="63412" y="59063"/>
                            <a:pt x="67507" y="57158"/>
                            <a:pt x="71698" y="55158"/>
                          </a:cubicBezTo>
                          <a:cubicBezTo>
                            <a:pt x="73984" y="54015"/>
                            <a:pt x="76461" y="52967"/>
                            <a:pt x="78842" y="51825"/>
                          </a:cubicBezTo>
                          <a:cubicBezTo>
                            <a:pt x="81318" y="50682"/>
                            <a:pt x="83795" y="49443"/>
                            <a:pt x="85986" y="48110"/>
                          </a:cubicBezTo>
                          <a:cubicBezTo>
                            <a:pt x="85986" y="48110"/>
                            <a:pt x="85986" y="48110"/>
                            <a:pt x="86081" y="48015"/>
                          </a:cubicBezTo>
                          <a:cubicBezTo>
                            <a:pt x="88653" y="46681"/>
                            <a:pt x="90653" y="44585"/>
                            <a:pt x="92463" y="42395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964" name="组合 963">
                    <a:extLst>
                      <a:ext uri="{FF2B5EF4-FFF2-40B4-BE49-F238E27FC236}">
                        <a16:creationId xmlns:a16="http://schemas.microsoft.com/office/drawing/2014/main" id="{1D68A92F-5E6A-454F-298F-0E36DE4AAFB6}"/>
                      </a:ext>
                    </a:extLst>
                  </p:cNvPr>
                  <p:cNvGrpSpPr/>
                  <p:nvPr/>
                </p:nvGrpSpPr>
                <p:grpSpPr>
                  <a:xfrm>
                    <a:off x="6625268" y="4886902"/>
                    <a:ext cx="463232" cy="350704"/>
                    <a:chOff x="6625268" y="4886902"/>
                    <a:chExt cx="463232" cy="350704"/>
                  </a:xfrm>
                </p:grpSpPr>
                <p:sp>
                  <p:nvSpPr>
                    <p:cNvPr id="965" name="任意多边形 211">
                      <a:extLst>
                        <a:ext uri="{FF2B5EF4-FFF2-40B4-BE49-F238E27FC236}">
                          <a16:creationId xmlns:a16="http://schemas.microsoft.com/office/drawing/2014/main" id="{FF38A292-3252-A63D-582A-B00DBF354B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61498" y="4943734"/>
                      <a:ext cx="73260" cy="93847"/>
                    </a:xfrm>
                    <a:custGeom>
                      <a:avLst/>
                      <a:gdLst>
                        <a:gd name="connsiteX0" fmla="*/ 55163 w 73260"/>
                        <a:gd name="connsiteY0" fmla="*/ 91847 h 93847"/>
                        <a:gd name="connsiteX1" fmla="*/ 57544 w 73260"/>
                        <a:gd name="connsiteY1" fmla="*/ 82322 h 93847"/>
                        <a:gd name="connsiteX2" fmla="*/ 57353 w 73260"/>
                        <a:gd name="connsiteY2" fmla="*/ 80131 h 93847"/>
                        <a:gd name="connsiteX3" fmla="*/ 66783 w 73260"/>
                        <a:gd name="connsiteY3" fmla="*/ 62415 h 93847"/>
                        <a:gd name="connsiteX4" fmla="*/ 67640 w 73260"/>
                        <a:gd name="connsiteY4" fmla="*/ 61843 h 93847"/>
                        <a:gd name="connsiteX5" fmla="*/ 73260 w 73260"/>
                        <a:gd name="connsiteY5" fmla="*/ 21553 h 93847"/>
                        <a:gd name="connsiteX6" fmla="*/ 52115 w 73260"/>
                        <a:gd name="connsiteY6" fmla="*/ 7074 h 93847"/>
                        <a:gd name="connsiteX7" fmla="*/ 22587 w 73260"/>
                        <a:gd name="connsiteY7" fmla="*/ 1836 h 93847"/>
                        <a:gd name="connsiteX8" fmla="*/ 775 w 73260"/>
                        <a:gd name="connsiteY8" fmla="*/ 44603 h 93847"/>
                        <a:gd name="connsiteX9" fmla="*/ 1346 w 73260"/>
                        <a:gd name="connsiteY9" fmla="*/ 83370 h 93847"/>
                        <a:gd name="connsiteX10" fmla="*/ 54686 w 73260"/>
                        <a:gd name="connsiteY10" fmla="*/ 93847 h 93847"/>
                        <a:gd name="connsiteX11" fmla="*/ 55163 w 73260"/>
                        <a:gd name="connsiteY11" fmla="*/ 91847 h 938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3260" h="93847">
                          <a:moveTo>
                            <a:pt x="55163" y="91847"/>
                          </a:moveTo>
                          <a:cubicBezTo>
                            <a:pt x="55924" y="88608"/>
                            <a:pt x="56782" y="85465"/>
                            <a:pt x="57544" y="82322"/>
                          </a:cubicBezTo>
                          <a:cubicBezTo>
                            <a:pt x="57544" y="81560"/>
                            <a:pt x="57353" y="80893"/>
                            <a:pt x="57353" y="80131"/>
                          </a:cubicBezTo>
                          <a:cubicBezTo>
                            <a:pt x="57830" y="73083"/>
                            <a:pt x="61449" y="66891"/>
                            <a:pt x="66783" y="62415"/>
                          </a:cubicBezTo>
                          <a:cubicBezTo>
                            <a:pt x="67069" y="62224"/>
                            <a:pt x="67355" y="62034"/>
                            <a:pt x="67640" y="61843"/>
                          </a:cubicBezTo>
                          <a:cubicBezTo>
                            <a:pt x="69450" y="48413"/>
                            <a:pt x="71355" y="34983"/>
                            <a:pt x="73260" y="21553"/>
                          </a:cubicBezTo>
                          <a:cubicBezTo>
                            <a:pt x="66497" y="16219"/>
                            <a:pt x="59449" y="11361"/>
                            <a:pt x="52115" y="7074"/>
                          </a:cubicBezTo>
                          <a:cubicBezTo>
                            <a:pt x="43161" y="1836"/>
                            <a:pt x="32683" y="-2641"/>
                            <a:pt x="22587" y="1836"/>
                          </a:cubicBezTo>
                          <a:cubicBezTo>
                            <a:pt x="8490" y="7932"/>
                            <a:pt x="2394" y="27744"/>
                            <a:pt x="775" y="44603"/>
                          </a:cubicBezTo>
                          <a:cubicBezTo>
                            <a:pt x="-463" y="57652"/>
                            <a:pt x="-178" y="70702"/>
                            <a:pt x="1346" y="83370"/>
                          </a:cubicBezTo>
                          <a:cubicBezTo>
                            <a:pt x="19634" y="84513"/>
                            <a:pt x="37541" y="87751"/>
                            <a:pt x="54686" y="93847"/>
                          </a:cubicBezTo>
                          <a:cubicBezTo>
                            <a:pt x="55067" y="92704"/>
                            <a:pt x="55258" y="91847"/>
                            <a:pt x="55163" y="91847"/>
                          </a:cubicBez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66" name="任意多边形 212">
                      <a:extLst>
                        <a:ext uri="{FF2B5EF4-FFF2-40B4-BE49-F238E27FC236}">
                          <a16:creationId xmlns:a16="http://schemas.microsoft.com/office/drawing/2014/main" id="{9BEEDFE6-BD4A-652C-E08C-FFE89932C8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69442" y="5233701"/>
                      <a:ext cx="16287" cy="3714"/>
                    </a:xfrm>
                    <a:custGeom>
                      <a:avLst/>
                      <a:gdLst>
                        <a:gd name="connsiteX0" fmla="*/ 0 w 16287"/>
                        <a:gd name="connsiteY0" fmla="*/ 0 h 3714"/>
                        <a:gd name="connsiteX1" fmla="*/ 95 w 16287"/>
                        <a:gd name="connsiteY1" fmla="*/ 0 h 3714"/>
                        <a:gd name="connsiteX2" fmla="*/ 16288 w 16287"/>
                        <a:gd name="connsiteY2" fmla="*/ 3715 h 3714"/>
                        <a:gd name="connsiteX3" fmla="*/ 95 w 16287"/>
                        <a:gd name="connsiteY3" fmla="*/ 0 h 3714"/>
                        <a:gd name="connsiteX4" fmla="*/ 0 w 16287"/>
                        <a:gd name="connsiteY4" fmla="*/ 0 h 3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87" h="3714">
                          <a:moveTo>
                            <a:pt x="0" y="0"/>
                          </a:moveTo>
                          <a:cubicBezTo>
                            <a:pt x="0" y="0"/>
                            <a:pt x="95" y="0"/>
                            <a:pt x="95" y="0"/>
                          </a:cubicBezTo>
                          <a:cubicBezTo>
                            <a:pt x="5239" y="1619"/>
                            <a:pt x="10763" y="3143"/>
                            <a:pt x="16288" y="3715"/>
                          </a:cubicBezTo>
                          <a:cubicBezTo>
                            <a:pt x="10763" y="3143"/>
                            <a:pt x="5143" y="1619"/>
                            <a:pt x="95" y="0"/>
                          </a:cubicBezTo>
                          <a:cubicBezTo>
                            <a:pt x="0" y="95"/>
                            <a:pt x="0" y="95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67" name="任意多边形 213">
                      <a:extLst>
                        <a:ext uri="{FF2B5EF4-FFF2-40B4-BE49-F238E27FC236}">
                          <a16:creationId xmlns:a16="http://schemas.microsoft.com/office/drawing/2014/main" id="{AEEC3F57-D0CF-B5FC-C21E-07F4EC7E7D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8067" y="5107019"/>
                      <a:ext cx="86677" cy="37814"/>
                    </a:xfrm>
                    <a:custGeom>
                      <a:avLst/>
                      <a:gdLst>
                        <a:gd name="connsiteX0" fmla="*/ 0 w 86677"/>
                        <a:gd name="connsiteY0" fmla="*/ 0 h 37814"/>
                        <a:gd name="connsiteX1" fmla="*/ 6667 w 86677"/>
                        <a:gd name="connsiteY1" fmla="*/ 4096 h 37814"/>
                        <a:gd name="connsiteX2" fmla="*/ 86678 w 86677"/>
                        <a:gd name="connsiteY2" fmla="*/ 37814 h 37814"/>
                        <a:gd name="connsiteX3" fmla="*/ 6667 w 86677"/>
                        <a:gd name="connsiteY3" fmla="*/ 4096 h 37814"/>
                        <a:gd name="connsiteX4" fmla="*/ 0 w 86677"/>
                        <a:gd name="connsiteY4" fmla="*/ 0 h 378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677" h="37814">
                          <a:moveTo>
                            <a:pt x="0" y="0"/>
                          </a:moveTo>
                          <a:cubicBezTo>
                            <a:pt x="2000" y="1524"/>
                            <a:pt x="4191" y="2953"/>
                            <a:pt x="6667" y="4096"/>
                          </a:cubicBezTo>
                          <a:cubicBezTo>
                            <a:pt x="33242" y="15621"/>
                            <a:pt x="59912" y="26860"/>
                            <a:pt x="86678" y="37814"/>
                          </a:cubicBezTo>
                          <a:cubicBezTo>
                            <a:pt x="59817" y="26956"/>
                            <a:pt x="33147" y="15716"/>
                            <a:pt x="6667" y="4096"/>
                          </a:cubicBezTo>
                          <a:cubicBezTo>
                            <a:pt x="4191" y="3048"/>
                            <a:pt x="2000" y="161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68" name="任意多边形 214">
                      <a:extLst>
                        <a:ext uri="{FF2B5EF4-FFF2-40B4-BE49-F238E27FC236}">
                          <a16:creationId xmlns:a16="http://schemas.microsoft.com/office/drawing/2014/main" id="{D9A8ACEF-E28E-D730-AD2B-24216E378B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1732" y="5225796"/>
                      <a:ext cx="12001" cy="10191"/>
                    </a:xfrm>
                    <a:custGeom>
                      <a:avLst/>
                      <a:gdLst>
                        <a:gd name="connsiteX0" fmla="*/ 0 w 12001"/>
                        <a:gd name="connsiteY0" fmla="*/ 10192 h 10191"/>
                        <a:gd name="connsiteX1" fmla="*/ 9049 w 12001"/>
                        <a:gd name="connsiteY1" fmla="*/ 3905 h 10191"/>
                        <a:gd name="connsiteX2" fmla="*/ 12002 w 12001"/>
                        <a:gd name="connsiteY2" fmla="*/ 0 h 10191"/>
                        <a:gd name="connsiteX3" fmla="*/ 9049 w 12001"/>
                        <a:gd name="connsiteY3" fmla="*/ 3905 h 10191"/>
                        <a:gd name="connsiteX4" fmla="*/ 0 w 12001"/>
                        <a:gd name="connsiteY4" fmla="*/ 10192 h 10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01" h="10191">
                          <a:moveTo>
                            <a:pt x="0" y="10192"/>
                          </a:moveTo>
                          <a:cubicBezTo>
                            <a:pt x="3334" y="8953"/>
                            <a:pt x="6382" y="6858"/>
                            <a:pt x="9049" y="3905"/>
                          </a:cubicBezTo>
                          <a:cubicBezTo>
                            <a:pt x="10192" y="2667"/>
                            <a:pt x="11144" y="1333"/>
                            <a:pt x="12002" y="0"/>
                          </a:cubicBezTo>
                          <a:cubicBezTo>
                            <a:pt x="11144" y="1429"/>
                            <a:pt x="10192" y="2667"/>
                            <a:pt x="9049" y="3905"/>
                          </a:cubicBezTo>
                          <a:cubicBezTo>
                            <a:pt x="6382" y="6858"/>
                            <a:pt x="3334" y="8858"/>
                            <a:pt x="0" y="10192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69" name="任意多边形 215">
                      <a:extLst>
                        <a:ext uri="{FF2B5EF4-FFF2-40B4-BE49-F238E27FC236}">
                          <a16:creationId xmlns:a16="http://schemas.microsoft.com/office/drawing/2014/main" id="{20F13AE8-AC7E-C94F-5E14-50661F0DE5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5494" y="5059870"/>
                      <a:ext cx="4095" cy="16097"/>
                    </a:xfrm>
                    <a:custGeom>
                      <a:avLst/>
                      <a:gdLst>
                        <a:gd name="connsiteX0" fmla="*/ 0 w 4095"/>
                        <a:gd name="connsiteY0" fmla="*/ 16097 h 16097"/>
                        <a:gd name="connsiteX1" fmla="*/ 4096 w 4095"/>
                        <a:gd name="connsiteY1" fmla="*/ 0 h 16097"/>
                        <a:gd name="connsiteX2" fmla="*/ 0 w 4095"/>
                        <a:gd name="connsiteY2" fmla="*/ 16097 h 16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095" h="16097">
                          <a:moveTo>
                            <a:pt x="0" y="16097"/>
                          </a:moveTo>
                          <a:cubicBezTo>
                            <a:pt x="381" y="10573"/>
                            <a:pt x="1714" y="5144"/>
                            <a:pt x="4096" y="0"/>
                          </a:cubicBezTo>
                          <a:cubicBezTo>
                            <a:pt x="1714" y="5048"/>
                            <a:pt x="381" y="10573"/>
                            <a:pt x="0" y="16097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70" name="任意多边形 216">
                      <a:extLst>
                        <a:ext uri="{FF2B5EF4-FFF2-40B4-BE49-F238E27FC236}">
                          <a16:creationId xmlns:a16="http://schemas.microsoft.com/office/drawing/2014/main" id="{5275D87A-BD40-649D-4A81-8775F792DE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4162" y="4886902"/>
                      <a:ext cx="454338" cy="272503"/>
                    </a:xfrm>
                    <a:custGeom>
                      <a:avLst/>
                      <a:gdLst>
                        <a:gd name="connsiteX0" fmla="*/ 454152 w 454338"/>
                        <a:gd name="connsiteY0" fmla="*/ 127819 h 272503"/>
                        <a:gd name="connsiteX1" fmla="*/ 448532 w 454338"/>
                        <a:gd name="connsiteY1" fmla="*/ 119818 h 272503"/>
                        <a:gd name="connsiteX2" fmla="*/ 393573 w 454338"/>
                        <a:gd name="connsiteY2" fmla="*/ 98482 h 272503"/>
                        <a:gd name="connsiteX3" fmla="*/ 322897 w 454338"/>
                        <a:gd name="connsiteY3" fmla="*/ 143726 h 272503"/>
                        <a:gd name="connsiteX4" fmla="*/ 297371 w 454338"/>
                        <a:gd name="connsiteY4" fmla="*/ 63906 h 272503"/>
                        <a:gd name="connsiteX5" fmla="*/ 263462 w 454338"/>
                        <a:gd name="connsiteY5" fmla="*/ 5994 h 272503"/>
                        <a:gd name="connsiteX6" fmla="*/ 228790 w 454338"/>
                        <a:gd name="connsiteY6" fmla="*/ 3613 h 272503"/>
                        <a:gd name="connsiteX7" fmla="*/ 204788 w 454338"/>
                        <a:gd name="connsiteY7" fmla="*/ 50190 h 272503"/>
                        <a:gd name="connsiteX8" fmla="*/ 200692 w 454338"/>
                        <a:gd name="connsiteY8" fmla="*/ 78194 h 272503"/>
                        <a:gd name="connsiteX9" fmla="*/ 195072 w 454338"/>
                        <a:gd name="connsiteY9" fmla="*/ 118485 h 272503"/>
                        <a:gd name="connsiteX10" fmla="*/ 225743 w 454338"/>
                        <a:gd name="connsiteY10" fmla="*/ 111341 h 272503"/>
                        <a:gd name="connsiteX11" fmla="*/ 234410 w 454338"/>
                        <a:gd name="connsiteY11" fmla="*/ 112293 h 272503"/>
                        <a:gd name="connsiteX12" fmla="*/ 252889 w 454338"/>
                        <a:gd name="connsiteY12" fmla="*/ 117151 h 272503"/>
                        <a:gd name="connsiteX13" fmla="*/ 275272 w 454338"/>
                        <a:gd name="connsiteY13" fmla="*/ 132296 h 272503"/>
                        <a:gd name="connsiteX14" fmla="*/ 282416 w 454338"/>
                        <a:gd name="connsiteY14" fmla="*/ 147631 h 272503"/>
                        <a:gd name="connsiteX15" fmla="*/ 280797 w 454338"/>
                        <a:gd name="connsiteY15" fmla="*/ 161728 h 272503"/>
                        <a:gd name="connsiteX16" fmla="*/ 280797 w 454338"/>
                        <a:gd name="connsiteY16" fmla="*/ 162395 h 272503"/>
                        <a:gd name="connsiteX17" fmla="*/ 271939 w 454338"/>
                        <a:gd name="connsiteY17" fmla="*/ 179635 h 272503"/>
                        <a:gd name="connsiteX18" fmla="*/ 295561 w 454338"/>
                        <a:gd name="connsiteY18" fmla="*/ 198209 h 272503"/>
                        <a:gd name="connsiteX19" fmla="*/ 284512 w 454338"/>
                        <a:gd name="connsiteY19" fmla="*/ 214116 h 272503"/>
                        <a:gd name="connsiteX20" fmla="*/ 228981 w 454338"/>
                        <a:gd name="connsiteY20" fmla="*/ 175158 h 272503"/>
                        <a:gd name="connsiteX21" fmla="*/ 223266 w 454338"/>
                        <a:gd name="connsiteY21" fmla="*/ 172301 h 272503"/>
                        <a:gd name="connsiteX22" fmla="*/ 210979 w 454338"/>
                        <a:gd name="connsiteY22" fmla="*/ 166300 h 272503"/>
                        <a:gd name="connsiteX23" fmla="*/ 203835 w 454338"/>
                        <a:gd name="connsiteY23" fmla="*/ 162966 h 272503"/>
                        <a:gd name="connsiteX24" fmla="*/ 196691 w 454338"/>
                        <a:gd name="connsiteY24" fmla="*/ 159156 h 272503"/>
                        <a:gd name="connsiteX25" fmla="*/ 196596 w 454338"/>
                        <a:gd name="connsiteY25" fmla="*/ 159061 h 272503"/>
                        <a:gd name="connsiteX26" fmla="*/ 181546 w 454338"/>
                        <a:gd name="connsiteY26" fmla="*/ 153060 h 272503"/>
                        <a:gd name="connsiteX27" fmla="*/ 182118 w 454338"/>
                        <a:gd name="connsiteY27" fmla="*/ 150393 h 272503"/>
                        <a:gd name="connsiteX28" fmla="*/ 128778 w 454338"/>
                        <a:gd name="connsiteY28" fmla="*/ 139916 h 272503"/>
                        <a:gd name="connsiteX29" fmla="*/ 30194 w 454338"/>
                        <a:gd name="connsiteY29" fmla="*/ 149060 h 272503"/>
                        <a:gd name="connsiteX30" fmla="*/ 20764 w 454338"/>
                        <a:gd name="connsiteY30" fmla="*/ 151155 h 272503"/>
                        <a:gd name="connsiteX31" fmla="*/ 0 w 454338"/>
                        <a:gd name="connsiteY31" fmla="*/ 165157 h 272503"/>
                        <a:gd name="connsiteX32" fmla="*/ 281178 w 454338"/>
                        <a:gd name="connsiteY32" fmla="*/ 269361 h 272503"/>
                        <a:gd name="connsiteX33" fmla="*/ 289560 w 454338"/>
                        <a:gd name="connsiteY33" fmla="*/ 272504 h 272503"/>
                        <a:gd name="connsiteX34" fmla="*/ 297085 w 454338"/>
                        <a:gd name="connsiteY34" fmla="*/ 269075 h 272503"/>
                        <a:gd name="connsiteX35" fmla="*/ 353473 w 454338"/>
                        <a:gd name="connsiteY35" fmla="*/ 234785 h 272503"/>
                        <a:gd name="connsiteX36" fmla="*/ 349377 w 454338"/>
                        <a:gd name="connsiteY36" fmla="*/ 223926 h 272503"/>
                        <a:gd name="connsiteX37" fmla="*/ 357378 w 454338"/>
                        <a:gd name="connsiteY37" fmla="*/ 195161 h 272503"/>
                        <a:gd name="connsiteX38" fmla="*/ 398431 w 454338"/>
                        <a:gd name="connsiteY38" fmla="*/ 168681 h 272503"/>
                        <a:gd name="connsiteX39" fmla="*/ 434245 w 454338"/>
                        <a:gd name="connsiteY39" fmla="*/ 166491 h 272503"/>
                        <a:gd name="connsiteX40" fmla="*/ 446341 w 454338"/>
                        <a:gd name="connsiteY40" fmla="*/ 155251 h 272503"/>
                        <a:gd name="connsiteX41" fmla="*/ 441770 w 454338"/>
                        <a:gd name="connsiteY41" fmla="*/ 168015 h 272503"/>
                        <a:gd name="connsiteX42" fmla="*/ 452342 w 454338"/>
                        <a:gd name="connsiteY42" fmla="*/ 138392 h 272503"/>
                        <a:gd name="connsiteX43" fmla="*/ 454152 w 454338"/>
                        <a:gd name="connsiteY43" fmla="*/ 127819 h 272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454338" h="272503">
                          <a:moveTo>
                            <a:pt x="454152" y="127819"/>
                          </a:moveTo>
                          <a:cubicBezTo>
                            <a:pt x="453390" y="124390"/>
                            <a:pt x="450913" y="121913"/>
                            <a:pt x="448532" y="119818"/>
                          </a:cubicBezTo>
                          <a:cubicBezTo>
                            <a:pt x="433197" y="106388"/>
                            <a:pt x="414052" y="96482"/>
                            <a:pt x="393573" y="98482"/>
                          </a:cubicBezTo>
                          <a:cubicBezTo>
                            <a:pt x="366808" y="101149"/>
                            <a:pt x="343662" y="122961"/>
                            <a:pt x="322897" y="143726"/>
                          </a:cubicBezTo>
                          <a:cubicBezTo>
                            <a:pt x="314420" y="117151"/>
                            <a:pt x="305848" y="90481"/>
                            <a:pt x="297371" y="63906"/>
                          </a:cubicBezTo>
                          <a:cubicBezTo>
                            <a:pt x="290227" y="41523"/>
                            <a:pt x="282416" y="18091"/>
                            <a:pt x="263462" y="5994"/>
                          </a:cubicBezTo>
                          <a:cubicBezTo>
                            <a:pt x="253174" y="-578"/>
                            <a:pt x="240316" y="-2292"/>
                            <a:pt x="228790" y="3613"/>
                          </a:cubicBezTo>
                          <a:cubicBezTo>
                            <a:pt x="211169" y="12662"/>
                            <a:pt x="207550" y="32283"/>
                            <a:pt x="204788" y="50190"/>
                          </a:cubicBezTo>
                          <a:cubicBezTo>
                            <a:pt x="203359" y="59525"/>
                            <a:pt x="202025" y="68859"/>
                            <a:pt x="200692" y="78194"/>
                          </a:cubicBezTo>
                          <a:cubicBezTo>
                            <a:pt x="198787" y="91624"/>
                            <a:pt x="196882" y="105054"/>
                            <a:pt x="195072" y="118485"/>
                          </a:cubicBezTo>
                          <a:cubicBezTo>
                            <a:pt x="203645" y="111722"/>
                            <a:pt x="215170" y="110769"/>
                            <a:pt x="225743" y="111341"/>
                          </a:cubicBezTo>
                          <a:cubicBezTo>
                            <a:pt x="228600" y="111436"/>
                            <a:pt x="231553" y="111817"/>
                            <a:pt x="234410" y="112293"/>
                          </a:cubicBezTo>
                          <a:cubicBezTo>
                            <a:pt x="240792" y="113246"/>
                            <a:pt x="247079" y="114865"/>
                            <a:pt x="252889" y="117151"/>
                          </a:cubicBezTo>
                          <a:cubicBezTo>
                            <a:pt x="261271" y="120485"/>
                            <a:pt x="269653" y="125057"/>
                            <a:pt x="275272" y="132296"/>
                          </a:cubicBezTo>
                          <a:cubicBezTo>
                            <a:pt x="278702" y="136773"/>
                            <a:pt x="281559" y="141916"/>
                            <a:pt x="282416" y="147631"/>
                          </a:cubicBezTo>
                          <a:cubicBezTo>
                            <a:pt x="283178" y="152775"/>
                            <a:pt x="282512" y="157346"/>
                            <a:pt x="280797" y="161728"/>
                          </a:cubicBezTo>
                          <a:cubicBezTo>
                            <a:pt x="280797" y="161919"/>
                            <a:pt x="280797" y="162109"/>
                            <a:pt x="280797" y="162395"/>
                          </a:cubicBezTo>
                          <a:cubicBezTo>
                            <a:pt x="279749" y="169158"/>
                            <a:pt x="276892" y="175253"/>
                            <a:pt x="271939" y="179635"/>
                          </a:cubicBezTo>
                          <a:cubicBezTo>
                            <a:pt x="280035" y="185541"/>
                            <a:pt x="287941" y="191732"/>
                            <a:pt x="295561" y="198209"/>
                          </a:cubicBezTo>
                          <a:cubicBezTo>
                            <a:pt x="304895" y="206305"/>
                            <a:pt x="293941" y="222212"/>
                            <a:pt x="284512" y="214116"/>
                          </a:cubicBezTo>
                          <a:cubicBezTo>
                            <a:pt x="267271" y="199257"/>
                            <a:pt x="248698" y="186207"/>
                            <a:pt x="228981" y="175158"/>
                          </a:cubicBezTo>
                          <a:cubicBezTo>
                            <a:pt x="227076" y="174206"/>
                            <a:pt x="225171" y="173253"/>
                            <a:pt x="223266" y="172301"/>
                          </a:cubicBezTo>
                          <a:cubicBezTo>
                            <a:pt x="219170" y="170301"/>
                            <a:pt x="215074" y="168300"/>
                            <a:pt x="210979" y="166300"/>
                          </a:cubicBezTo>
                          <a:cubicBezTo>
                            <a:pt x="208693" y="165157"/>
                            <a:pt x="206216" y="164109"/>
                            <a:pt x="203835" y="162966"/>
                          </a:cubicBezTo>
                          <a:cubicBezTo>
                            <a:pt x="201359" y="161823"/>
                            <a:pt x="198977" y="160585"/>
                            <a:pt x="196691" y="159156"/>
                          </a:cubicBezTo>
                          <a:cubicBezTo>
                            <a:pt x="196691" y="159156"/>
                            <a:pt x="196691" y="159156"/>
                            <a:pt x="196596" y="159061"/>
                          </a:cubicBezTo>
                          <a:cubicBezTo>
                            <a:pt x="191643" y="156966"/>
                            <a:pt x="186595" y="154965"/>
                            <a:pt x="181546" y="153060"/>
                          </a:cubicBezTo>
                          <a:cubicBezTo>
                            <a:pt x="181737" y="152108"/>
                            <a:pt x="181928" y="151155"/>
                            <a:pt x="182118" y="150393"/>
                          </a:cubicBezTo>
                          <a:cubicBezTo>
                            <a:pt x="164973" y="144393"/>
                            <a:pt x="147066" y="141154"/>
                            <a:pt x="128778" y="139916"/>
                          </a:cubicBezTo>
                          <a:cubicBezTo>
                            <a:pt x="96393" y="137820"/>
                            <a:pt x="62770" y="142107"/>
                            <a:pt x="30194" y="149060"/>
                          </a:cubicBezTo>
                          <a:cubicBezTo>
                            <a:pt x="27051" y="149727"/>
                            <a:pt x="23908" y="150393"/>
                            <a:pt x="20764" y="151155"/>
                          </a:cubicBezTo>
                          <a:cubicBezTo>
                            <a:pt x="11906" y="153251"/>
                            <a:pt x="4953" y="158490"/>
                            <a:pt x="0" y="165157"/>
                          </a:cubicBezTo>
                          <a:cubicBezTo>
                            <a:pt x="93916" y="199447"/>
                            <a:pt x="187643" y="234309"/>
                            <a:pt x="281178" y="269361"/>
                          </a:cubicBezTo>
                          <a:cubicBezTo>
                            <a:pt x="283940" y="270408"/>
                            <a:pt x="286703" y="271456"/>
                            <a:pt x="289560" y="272504"/>
                          </a:cubicBezTo>
                          <a:cubicBezTo>
                            <a:pt x="292037" y="271361"/>
                            <a:pt x="294608" y="270313"/>
                            <a:pt x="297085" y="269075"/>
                          </a:cubicBezTo>
                          <a:cubicBezTo>
                            <a:pt x="317182" y="259264"/>
                            <a:pt x="335756" y="247548"/>
                            <a:pt x="353473" y="234785"/>
                          </a:cubicBezTo>
                          <a:cubicBezTo>
                            <a:pt x="351472" y="231451"/>
                            <a:pt x="349948" y="227736"/>
                            <a:pt x="349377" y="223926"/>
                          </a:cubicBezTo>
                          <a:cubicBezTo>
                            <a:pt x="347853" y="213639"/>
                            <a:pt x="350711" y="203257"/>
                            <a:pt x="357378" y="195161"/>
                          </a:cubicBezTo>
                          <a:cubicBezTo>
                            <a:pt x="367951" y="182302"/>
                            <a:pt x="382714" y="173729"/>
                            <a:pt x="398431" y="168681"/>
                          </a:cubicBezTo>
                          <a:cubicBezTo>
                            <a:pt x="410146" y="164967"/>
                            <a:pt x="422338" y="164490"/>
                            <a:pt x="434245" y="166491"/>
                          </a:cubicBezTo>
                          <a:cubicBezTo>
                            <a:pt x="438245" y="162776"/>
                            <a:pt x="442341" y="159061"/>
                            <a:pt x="446341" y="155251"/>
                          </a:cubicBezTo>
                          <a:cubicBezTo>
                            <a:pt x="444818" y="159537"/>
                            <a:pt x="443294" y="163728"/>
                            <a:pt x="441770" y="168015"/>
                          </a:cubicBezTo>
                          <a:cubicBezTo>
                            <a:pt x="445294" y="158109"/>
                            <a:pt x="448818" y="148298"/>
                            <a:pt x="452342" y="138392"/>
                          </a:cubicBezTo>
                          <a:cubicBezTo>
                            <a:pt x="453580" y="135153"/>
                            <a:pt x="454819" y="131343"/>
                            <a:pt x="454152" y="127819"/>
                          </a:cubicBezTo>
                          <a:close/>
                        </a:path>
                      </a:pathLst>
                    </a:custGeom>
                    <a:solidFill>
                      <a:srgbClr val="F275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71" name="任意多边形 217">
                      <a:extLst>
                        <a:ext uri="{FF2B5EF4-FFF2-40B4-BE49-F238E27FC236}">
                          <a16:creationId xmlns:a16="http://schemas.microsoft.com/office/drawing/2014/main" id="{13325AC0-E563-69BF-56B4-E0C69A45C8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8576" y="5209984"/>
                      <a:ext cx="5429" cy="1809"/>
                    </a:xfrm>
                    <a:custGeom>
                      <a:avLst/>
                      <a:gdLst>
                        <a:gd name="connsiteX0" fmla="*/ 0 w 5429"/>
                        <a:gd name="connsiteY0" fmla="*/ 0 h 1809"/>
                        <a:gd name="connsiteX1" fmla="*/ 5429 w 5429"/>
                        <a:gd name="connsiteY1" fmla="*/ 1810 h 1809"/>
                        <a:gd name="connsiteX2" fmla="*/ 5429 w 5429"/>
                        <a:gd name="connsiteY2" fmla="*/ 1810 h 1809"/>
                        <a:gd name="connsiteX3" fmla="*/ 0 w 5429"/>
                        <a:gd name="connsiteY3" fmla="*/ 0 h 18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29" h="1809">
                          <a:moveTo>
                            <a:pt x="0" y="0"/>
                          </a:moveTo>
                          <a:cubicBezTo>
                            <a:pt x="1810" y="667"/>
                            <a:pt x="3620" y="1238"/>
                            <a:pt x="5429" y="1810"/>
                          </a:cubicBezTo>
                          <a:cubicBezTo>
                            <a:pt x="5429" y="1810"/>
                            <a:pt x="5429" y="1810"/>
                            <a:pt x="5429" y="1810"/>
                          </a:cubicBezTo>
                          <a:cubicBezTo>
                            <a:pt x="3620" y="1238"/>
                            <a:pt x="1810" y="66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72" name="任意多边形 218">
                      <a:extLst>
                        <a:ext uri="{FF2B5EF4-FFF2-40B4-BE49-F238E27FC236}">
                          <a16:creationId xmlns:a16="http://schemas.microsoft.com/office/drawing/2014/main" id="{13D33767-34E1-F12C-17C2-765F7E5F9E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8311" y="5042534"/>
                      <a:ext cx="12096" cy="12763"/>
                    </a:xfrm>
                    <a:custGeom>
                      <a:avLst/>
                      <a:gdLst>
                        <a:gd name="connsiteX0" fmla="*/ 0 w 12096"/>
                        <a:gd name="connsiteY0" fmla="*/ 11239 h 12763"/>
                        <a:gd name="connsiteX1" fmla="*/ 7525 w 12096"/>
                        <a:gd name="connsiteY1" fmla="*/ 12763 h 12763"/>
                        <a:gd name="connsiteX2" fmla="*/ 12097 w 12096"/>
                        <a:gd name="connsiteY2" fmla="*/ 0 h 12763"/>
                        <a:gd name="connsiteX3" fmla="*/ 0 w 12096"/>
                        <a:gd name="connsiteY3" fmla="*/ 11239 h 1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096" h="12763">
                          <a:moveTo>
                            <a:pt x="0" y="11239"/>
                          </a:moveTo>
                          <a:cubicBezTo>
                            <a:pt x="2477" y="11716"/>
                            <a:pt x="5048" y="12097"/>
                            <a:pt x="7525" y="12763"/>
                          </a:cubicBezTo>
                          <a:cubicBezTo>
                            <a:pt x="9049" y="8477"/>
                            <a:pt x="10573" y="4286"/>
                            <a:pt x="12097" y="0"/>
                          </a:cubicBezTo>
                          <a:cubicBezTo>
                            <a:pt x="8096" y="3715"/>
                            <a:pt x="4096" y="7429"/>
                            <a:pt x="0" y="11239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73" name="任意多边形 219">
                      <a:extLst>
                        <a:ext uri="{FF2B5EF4-FFF2-40B4-BE49-F238E27FC236}">
                          <a16:creationId xmlns:a16="http://schemas.microsoft.com/office/drawing/2014/main" id="{C25DFD53-9AF6-78CD-7B69-73DB227FC7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3627" y="5122068"/>
                      <a:ext cx="122205" cy="75818"/>
                    </a:xfrm>
                    <a:custGeom>
                      <a:avLst/>
                      <a:gdLst>
                        <a:gd name="connsiteX0" fmla="*/ 107537 w 122205"/>
                        <a:gd name="connsiteY0" fmla="*/ 16097 h 75818"/>
                        <a:gd name="connsiteX1" fmla="*/ 80486 w 122205"/>
                        <a:gd name="connsiteY1" fmla="*/ 13049 h 75818"/>
                        <a:gd name="connsiteX2" fmla="*/ 63913 w 122205"/>
                        <a:gd name="connsiteY2" fmla="*/ 0 h 75818"/>
                        <a:gd name="connsiteX3" fmla="*/ 7525 w 122205"/>
                        <a:gd name="connsiteY3" fmla="*/ 34290 h 75818"/>
                        <a:gd name="connsiteX4" fmla="*/ 0 w 122205"/>
                        <a:gd name="connsiteY4" fmla="*/ 37719 h 75818"/>
                        <a:gd name="connsiteX5" fmla="*/ 101346 w 122205"/>
                        <a:gd name="connsiteY5" fmla="*/ 75819 h 75818"/>
                        <a:gd name="connsiteX6" fmla="*/ 122206 w 122205"/>
                        <a:gd name="connsiteY6" fmla="*/ 17336 h 75818"/>
                        <a:gd name="connsiteX7" fmla="*/ 119539 w 122205"/>
                        <a:gd name="connsiteY7" fmla="*/ 17145 h 75818"/>
                        <a:gd name="connsiteX8" fmla="*/ 107537 w 122205"/>
                        <a:gd name="connsiteY8" fmla="*/ 16097 h 758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2205" h="75818">
                          <a:moveTo>
                            <a:pt x="107537" y="16097"/>
                          </a:moveTo>
                          <a:cubicBezTo>
                            <a:pt x="98679" y="15430"/>
                            <a:pt x="89059" y="15621"/>
                            <a:pt x="80486" y="13049"/>
                          </a:cubicBezTo>
                          <a:cubicBezTo>
                            <a:pt x="73533" y="10954"/>
                            <a:pt x="67627" y="6096"/>
                            <a:pt x="63913" y="0"/>
                          </a:cubicBezTo>
                          <a:cubicBezTo>
                            <a:pt x="46196" y="12763"/>
                            <a:pt x="27622" y="24384"/>
                            <a:pt x="7525" y="34290"/>
                          </a:cubicBezTo>
                          <a:cubicBezTo>
                            <a:pt x="5048" y="35528"/>
                            <a:pt x="2476" y="36481"/>
                            <a:pt x="0" y="37719"/>
                          </a:cubicBezTo>
                          <a:cubicBezTo>
                            <a:pt x="33814" y="50387"/>
                            <a:pt x="67627" y="62960"/>
                            <a:pt x="101346" y="75819"/>
                          </a:cubicBezTo>
                          <a:cubicBezTo>
                            <a:pt x="108299" y="56293"/>
                            <a:pt x="115252" y="36862"/>
                            <a:pt x="122206" y="17336"/>
                          </a:cubicBezTo>
                          <a:cubicBezTo>
                            <a:pt x="121348" y="17240"/>
                            <a:pt x="120396" y="17145"/>
                            <a:pt x="119539" y="17145"/>
                          </a:cubicBezTo>
                          <a:lnTo>
                            <a:pt x="107537" y="16097"/>
                          </a:ln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74" name="任意多边形 220">
                      <a:extLst>
                        <a:ext uri="{FF2B5EF4-FFF2-40B4-BE49-F238E27FC236}">
                          <a16:creationId xmlns:a16="http://schemas.microsoft.com/office/drawing/2014/main" id="{0272AFCD-2F61-F324-8D6A-046A6F4A5E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39807" y="5189029"/>
                      <a:ext cx="28289" cy="10096"/>
                    </a:xfrm>
                    <a:custGeom>
                      <a:avLst/>
                      <a:gdLst>
                        <a:gd name="connsiteX0" fmla="*/ 11049 w 28289"/>
                        <a:gd name="connsiteY0" fmla="*/ 3905 h 10096"/>
                        <a:gd name="connsiteX1" fmla="*/ 11049 w 28289"/>
                        <a:gd name="connsiteY1" fmla="*/ 3905 h 10096"/>
                        <a:gd name="connsiteX2" fmla="*/ 286 w 28289"/>
                        <a:gd name="connsiteY2" fmla="*/ 0 h 10096"/>
                        <a:gd name="connsiteX3" fmla="*/ 0 w 28289"/>
                        <a:gd name="connsiteY3" fmla="*/ 95 h 10096"/>
                        <a:gd name="connsiteX4" fmla="*/ 28194 w 28289"/>
                        <a:gd name="connsiteY4" fmla="*/ 10096 h 10096"/>
                        <a:gd name="connsiteX5" fmla="*/ 28289 w 28289"/>
                        <a:gd name="connsiteY5" fmla="*/ 10096 h 10096"/>
                        <a:gd name="connsiteX6" fmla="*/ 11049 w 28289"/>
                        <a:gd name="connsiteY6" fmla="*/ 3905 h 10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289" h="10096">
                          <a:moveTo>
                            <a:pt x="11049" y="3905"/>
                          </a:moveTo>
                          <a:cubicBezTo>
                            <a:pt x="10954" y="3905"/>
                            <a:pt x="10954" y="3905"/>
                            <a:pt x="11049" y="3905"/>
                          </a:cubicBezTo>
                          <a:cubicBezTo>
                            <a:pt x="7429" y="2572"/>
                            <a:pt x="3810" y="1334"/>
                            <a:pt x="286" y="0"/>
                          </a:cubicBezTo>
                          <a:cubicBezTo>
                            <a:pt x="190" y="0"/>
                            <a:pt x="95" y="95"/>
                            <a:pt x="0" y="95"/>
                          </a:cubicBezTo>
                          <a:cubicBezTo>
                            <a:pt x="9335" y="3524"/>
                            <a:pt x="18764" y="6763"/>
                            <a:pt x="28194" y="10096"/>
                          </a:cubicBezTo>
                          <a:cubicBezTo>
                            <a:pt x="28194" y="10096"/>
                            <a:pt x="28194" y="10096"/>
                            <a:pt x="28289" y="10096"/>
                          </a:cubicBezTo>
                          <a:cubicBezTo>
                            <a:pt x="22479" y="8096"/>
                            <a:pt x="16764" y="6001"/>
                            <a:pt x="11049" y="3905"/>
                          </a:cubicBezTo>
                          <a:close/>
                        </a:path>
                      </a:pathLst>
                    </a:custGeom>
                    <a:solidFill>
                      <a:srgbClr val="04B7A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75" name="任意多边形 221">
                      <a:extLst>
                        <a:ext uri="{FF2B5EF4-FFF2-40B4-BE49-F238E27FC236}">
                          <a16:creationId xmlns:a16="http://schemas.microsoft.com/office/drawing/2014/main" id="{FDBADF24-B5D7-A9C4-7C60-42AB6AF28B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50856" y="5192934"/>
                      <a:ext cx="41148" cy="14763"/>
                    </a:xfrm>
                    <a:custGeom>
                      <a:avLst/>
                      <a:gdLst>
                        <a:gd name="connsiteX0" fmla="*/ 27718 w 41148"/>
                        <a:gd name="connsiteY0" fmla="*/ 10001 h 14763"/>
                        <a:gd name="connsiteX1" fmla="*/ 0 w 41148"/>
                        <a:gd name="connsiteY1" fmla="*/ 0 h 14763"/>
                        <a:gd name="connsiteX2" fmla="*/ 17145 w 41148"/>
                        <a:gd name="connsiteY2" fmla="*/ 6191 h 14763"/>
                        <a:gd name="connsiteX3" fmla="*/ 41148 w 41148"/>
                        <a:gd name="connsiteY3" fmla="*/ 14764 h 14763"/>
                        <a:gd name="connsiteX4" fmla="*/ 27718 w 41148"/>
                        <a:gd name="connsiteY4" fmla="*/ 10001 h 14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148" h="14763">
                          <a:moveTo>
                            <a:pt x="27718" y="10001"/>
                          </a:moveTo>
                          <a:cubicBezTo>
                            <a:pt x="18479" y="6763"/>
                            <a:pt x="9239" y="3334"/>
                            <a:pt x="0" y="0"/>
                          </a:cubicBezTo>
                          <a:cubicBezTo>
                            <a:pt x="5715" y="2096"/>
                            <a:pt x="11430" y="4191"/>
                            <a:pt x="17145" y="6191"/>
                          </a:cubicBezTo>
                          <a:cubicBezTo>
                            <a:pt x="25146" y="9049"/>
                            <a:pt x="33147" y="12002"/>
                            <a:pt x="41148" y="14764"/>
                          </a:cubicBezTo>
                          <a:cubicBezTo>
                            <a:pt x="36671" y="13240"/>
                            <a:pt x="32195" y="11621"/>
                            <a:pt x="27718" y="1000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76" name="任意多边形 222">
                      <a:extLst>
                        <a:ext uri="{FF2B5EF4-FFF2-40B4-BE49-F238E27FC236}">
                          <a16:creationId xmlns:a16="http://schemas.microsoft.com/office/drawing/2014/main" id="{825C9ED5-9A0D-5C9E-CF52-0829B45F94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5268" y="5052250"/>
                      <a:ext cx="289881" cy="129444"/>
                    </a:xfrm>
                    <a:custGeom>
                      <a:avLst/>
                      <a:gdLst>
                        <a:gd name="connsiteX0" fmla="*/ 8799 w 289881"/>
                        <a:gd name="connsiteY0" fmla="*/ 0 h 129444"/>
                        <a:gd name="connsiteX1" fmla="*/ 4417 w 289881"/>
                        <a:gd name="connsiteY1" fmla="*/ 7334 h 129444"/>
                        <a:gd name="connsiteX2" fmla="*/ 4227 w 289881"/>
                        <a:gd name="connsiteY2" fmla="*/ 7620 h 129444"/>
                        <a:gd name="connsiteX3" fmla="*/ 131 w 289881"/>
                        <a:gd name="connsiteY3" fmla="*/ 23717 h 129444"/>
                        <a:gd name="connsiteX4" fmla="*/ 36 w 289881"/>
                        <a:gd name="connsiteY4" fmla="*/ 24670 h 129444"/>
                        <a:gd name="connsiteX5" fmla="*/ 321 w 289881"/>
                        <a:gd name="connsiteY5" fmla="*/ 32671 h 129444"/>
                        <a:gd name="connsiteX6" fmla="*/ 417 w 289881"/>
                        <a:gd name="connsiteY6" fmla="*/ 33052 h 129444"/>
                        <a:gd name="connsiteX7" fmla="*/ 2131 w 289881"/>
                        <a:gd name="connsiteY7" fmla="*/ 39909 h 129444"/>
                        <a:gd name="connsiteX8" fmla="*/ 2703 w 289881"/>
                        <a:gd name="connsiteY8" fmla="*/ 41434 h 129444"/>
                        <a:gd name="connsiteX9" fmla="*/ 6132 w 289881"/>
                        <a:gd name="connsiteY9" fmla="*/ 48006 h 129444"/>
                        <a:gd name="connsiteX10" fmla="*/ 6513 w 289881"/>
                        <a:gd name="connsiteY10" fmla="*/ 48387 h 129444"/>
                        <a:gd name="connsiteX11" fmla="*/ 11180 w 289881"/>
                        <a:gd name="connsiteY11" fmla="*/ 53435 h 129444"/>
                        <a:gd name="connsiteX12" fmla="*/ 12704 w 289881"/>
                        <a:gd name="connsiteY12" fmla="*/ 54673 h 129444"/>
                        <a:gd name="connsiteX13" fmla="*/ 19371 w 289881"/>
                        <a:gd name="connsiteY13" fmla="*/ 58769 h 129444"/>
                        <a:gd name="connsiteX14" fmla="*/ 99381 w 289881"/>
                        <a:gd name="connsiteY14" fmla="*/ 92488 h 129444"/>
                        <a:gd name="connsiteX15" fmla="*/ 180249 w 289881"/>
                        <a:gd name="connsiteY15" fmla="*/ 124206 h 129444"/>
                        <a:gd name="connsiteX16" fmla="*/ 194631 w 289881"/>
                        <a:gd name="connsiteY16" fmla="*/ 129445 h 129444"/>
                        <a:gd name="connsiteX17" fmla="*/ 289881 w 289881"/>
                        <a:gd name="connsiteY17" fmla="*/ 104203 h 129444"/>
                        <a:gd name="connsiteX18" fmla="*/ 8799 w 289881"/>
                        <a:gd name="connsiteY18" fmla="*/ 0 h 1294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89881" h="129444">
                          <a:moveTo>
                            <a:pt x="8799" y="0"/>
                          </a:moveTo>
                          <a:cubicBezTo>
                            <a:pt x="7084" y="2286"/>
                            <a:pt x="5655" y="4763"/>
                            <a:pt x="4417" y="7334"/>
                          </a:cubicBezTo>
                          <a:cubicBezTo>
                            <a:pt x="4322" y="7429"/>
                            <a:pt x="4322" y="7525"/>
                            <a:pt x="4227" y="7620"/>
                          </a:cubicBezTo>
                          <a:cubicBezTo>
                            <a:pt x="1846" y="12668"/>
                            <a:pt x="512" y="18192"/>
                            <a:pt x="131" y="23717"/>
                          </a:cubicBezTo>
                          <a:cubicBezTo>
                            <a:pt x="131" y="24003"/>
                            <a:pt x="36" y="24384"/>
                            <a:pt x="36" y="24670"/>
                          </a:cubicBezTo>
                          <a:cubicBezTo>
                            <a:pt x="-60" y="27337"/>
                            <a:pt x="36" y="30099"/>
                            <a:pt x="321" y="32671"/>
                          </a:cubicBezTo>
                          <a:cubicBezTo>
                            <a:pt x="321" y="32766"/>
                            <a:pt x="417" y="32956"/>
                            <a:pt x="417" y="33052"/>
                          </a:cubicBezTo>
                          <a:cubicBezTo>
                            <a:pt x="798" y="35433"/>
                            <a:pt x="1369" y="37719"/>
                            <a:pt x="2131" y="39909"/>
                          </a:cubicBezTo>
                          <a:cubicBezTo>
                            <a:pt x="2322" y="40386"/>
                            <a:pt x="2512" y="40957"/>
                            <a:pt x="2703" y="41434"/>
                          </a:cubicBezTo>
                          <a:cubicBezTo>
                            <a:pt x="3655" y="43720"/>
                            <a:pt x="4703" y="46006"/>
                            <a:pt x="6132" y="48006"/>
                          </a:cubicBezTo>
                          <a:cubicBezTo>
                            <a:pt x="6227" y="48196"/>
                            <a:pt x="6417" y="48292"/>
                            <a:pt x="6513" y="48387"/>
                          </a:cubicBezTo>
                          <a:cubicBezTo>
                            <a:pt x="7846" y="50197"/>
                            <a:pt x="9370" y="51911"/>
                            <a:pt x="11180" y="53435"/>
                          </a:cubicBezTo>
                          <a:cubicBezTo>
                            <a:pt x="11656" y="53911"/>
                            <a:pt x="12132" y="54292"/>
                            <a:pt x="12704" y="54673"/>
                          </a:cubicBezTo>
                          <a:cubicBezTo>
                            <a:pt x="14704" y="56197"/>
                            <a:pt x="16895" y="57626"/>
                            <a:pt x="19371" y="58769"/>
                          </a:cubicBezTo>
                          <a:cubicBezTo>
                            <a:pt x="45946" y="70294"/>
                            <a:pt x="72616" y="81534"/>
                            <a:pt x="99381" y="92488"/>
                          </a:cubicBezTo>
                          <a:cubicBezTo>
                            <a:pt x="126242" y="103346"/>
                            <a:pt x="153103" y="113919"/>
                            <a:pt x="180249" y="124206"/>
                          </a:cubicBezTo>
                          <a:cubicBezTo>
                            <a:pt x="185011" y="126016"/>
                            <a:pt x="189869" y="127635"/>
                            <a:pt x="194631" y="129445"/>
                          </a:cubicBezTo>
                          <a:cubicBezTo>
                            <a:pt x="226731" y="122110"/>
                            <a:pt x="258735" y="114300"/>
                            <a:pt x="289881" y="104203"/>
                          </a:cubicBezTo>
                          <a:cubicBezTo>
                            <a:pt x="196441" y="69151"/>
                            <a:pt x="102715" y="34290"/>
                            <a:pt x="8799" y="0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77" name="任意多边形 223">
                      <a:extLst>
                        <a:ext uri="{FF2B5EF4-FFF2-40B4-BE49-F238E27FC236}">
                          <a16:creationId xmlns:a16="http://schemas.microsoft.com/office/drawing/2014/main" id="{009CFF4C-92A0-6C69-54D0-8B5AB60135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9900" y="5156549"/>
                      <a:ext cx="204977" cy="81057"/>
                    </a:xfrm>
                    <a:custGeom>
                      <a:avLst/>
                      <a:gdLst>
                        <a:gd name="connsiteX0" fmla="*/ 95440 w 204977"/>
                        <a:gd name="connsiteY0" fmla="*/ 0 h 81057"/>
                        <a:gd name="connsiteX1" fmla="*/ 190 w 204977"/>
                        <a:gd name="connsiteY1" fmla="*/ 25241 h 81057"/>
                        <a:gd name="connsiteX2" fmla="*/ 0 w 204977"/>
                        <a:gd name="connsiteY2" fmla="*/ 25241 h 81057"/>
                        <a:gd name="connsiteX3" fmla="*/ 20193 w 204977"/>
                        <a:gd name="connsiteY3" fmla="*/ 32480 h 81057"/>
                        <a:gd name="connsiteX4" fmla="*/ 30861 w 204977"/>
                        <a:gd name="connsiteY4" fmla="*/ 36290 h 81057"/>
                        <a:gd name="connsiteX5" fmla="*/ 30956 w 204977"/>
                        <a:gd name="connsiteY5" fmla="*/ 36290 h 81057"/>
                        <a:gd name="connsiteX6" fmla="*/ 58674 w 204977"/>
                        <a:gd name="connsiteY6" fmla="*/ 46292 h 81057"/>
                        <a:gd name="connsiteX7" fmla="*/ 72104 w 204977"/>
                        <a:gd name="connsiteY7" fmla="*/ 51149 h 81057"/>
                        <a:gd name="connsiteX8" fmla="*/ 72104 w 204977"/>
                        <a:gd name="connsiteY8" fmla="*/ 51149 h 81057"/>
                        <a:gd name="connsiteX9" fmla="*/ 78581 w 204977"/>
                        <a:gd name="connsiteY9" fmla="*/ 53340 h 81057"/>
                        <a:gd name="connsiteX10" fmla="*/ 84011 w 204977"/>
                        <a:gd name="connsiteY10" fmla="*/ 55150 h 81057"/>
                        <a:gd name="connsiteX11" fmla="*/ 84011 w 204977"/>
                        <a:gd name="connsiteY11" fmla="*/ 55150 h 81057"/>
                        <a:gd name="connsiteX12" fmla="*/ 149447 w 204977"/>
                        <a:gd name="connsiteY12" fmla="*/ 77057 h 81057"/>
                        <a:gd name="connsiteX13" fmla="*/ 149543 w 204977"/>
                        <a:gd name="connsiteY13" fmla="*/ 77057 h 81057"/>
                        <a:gd name="connsiteX14" fmla="*/ 165735 w 204977"/>
                        <a:gd name="connsiteY14" fmla="*/ 80772 h 81057"/>
                        <a:gd name="connsiteX15" fmla="*/ 171260 w 204977"/>
                        <a:gd name="connsiteY15" fmla="*/ 81058 h 81057"/>
                        <a:gd name="connsiteX16" fmla="*/ 181737 w 204977"/>
                        <a:gd name="connsiteY16" fmla="*/ 79153 h 81057"/>
                        <a:gd name="connsiteX17" fmla="*/ 190786 w 204977"/>
                        <a:gd name="connsiteY17" fmla="*/ 72866 h 81057"/>
                        <a:gd name="connsiteX18" fmla="*/ 193738 w 204977"/>
                        <a:gd name="connsiteY18" fmla="*/ 68961 h 81057"/>
                        <a:gd name="connsiteX19" fmla="*/ 199835 w 204977"/>
                        <a:gd name="connsiteY19" fmla="*/ 55150 h 81057"/>
                        <a:gd name="connsiteX20" fmla="*/ 204978 w 204977"/>
                        <a:gd name="connsiteY20" fmla="*/ 40862 h 81057"/>
                        <a:gd name="connsiteX21" fmla="*/ 204978 w 204977"/>
                        <a:gd name="connsiteY21" fmla="*/ 40862 h 81057"/>
                        <a:gd name="connsiteX22" fmla="*/ 103632 w 204977"/>
                        <a:gd name="connsiteY22" fmla="*/ 2762 h 81057"/>
                        <a:gd name="connsiteX23" fmla="*/ 95440 w 204977"/>
                        <a:gd name="connsiteY23" fmla="*/ 0 h 810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204977" h="81057">
                          <a:moveTo>
                            <a:pt x="95440" y="0"/>
                          </a:moveTo>
                          <a:cubicBezTo>
                            <a:pt x="64294" y="10096"/>
                            <a:pt x="32290" y="17907"/>
                            <a:pt x="190" y="25241"/>
                          </a:cubicBezTo>
                          <a:cubicBezTo>
                            <a:pt x="95" y="25241"/>
                            <a:pt x="95" y="25241"/>
                            <a:pt x="0" y="25241"/>
                          </a:cubicBezTo>
                          <a:cubicBezTo>
                            <a:pt x="6668" y="27718"/>
                            <a:pt x="13430" y="30099"/>
                            <a:pt x="20193" y="32480"/>
                          </a:cubicBezTo>
                          <a:cubicBezTo>
                            <a:pt x="23717" y="33814"/>
                            <a:pt x="27337" y="35052"/>
                            <a:pt x="30861" y="36290"/>
                          </a:cubicBezTo>
                          <a:cubicBezTo>
                            <a:pt x="30861" y="36290"/>
                            <a:pt x="30956" y="36290"/>
                            <a:pt x="30956" y="36290"/>
                          </a:cubicBezTo>
                          <a:cubicBezTo>
                            <a:pt x="40196" y="39624"/>
                            <a:pt x="49435" y="43053"/>
                            <a:pt x="58674" y="46292"/>
                          </a:cubicBezTo>
                          <a:cubicBezTo>
                            <a:pt x="63151" y="47911"/>
                            <a:pt x="67628" y="49530"/>
                            <a:pt x="72104" y="51149"/>
                          </a:cubicBezTo>
                          <a:cubicBezTo>
                            <a:pt x="72104" y="51149"/>
                            <a:pt x="72104" y="51149"/>
                            <a:pt x="72104" y="51149"/>
                          </a:cubicBezTo>
                          <a:cubicBezTo>
                            <a:pt x="74295" y="51911"/>
                            <a:pt x="76390" y="52673"/>
                            <a:pt x="78581" y="53340"/>
                          </a:cubicBezTo>
                          <a:cubicBezTo>
                            <a:pt x="80391" y="54007"/>
                            <a:pt x="82201" y="54578"/>
                            <a:pt x="84011" y="55150"/>
                          </a:cubicBezTo>
                          <a:cubicBezTo>
                            <a:pt x="84011" y="55150"/>
                            <a:pt x="84011" y="55150"/>
                            <a:pt x="84011" y="55150"/>
                          </a:cubicBezTo>
                          <a:cubicBezTo>
                            <a:pt x="105728" y="62675"/>
                            <a:pt x="127540" y="70009"/>
                            <a:pt x="149447" y="77057"/>
                          </a:cubicBezTo>
                          <a:cubicBezTo>
                            <a:pt x="149447" y="77057"/>
                            <a:pt x="149543" y="77057"/>
                            <a:pt x="149543" y="77057"/>
                          </a:cubicBezTo>
                          <a:cubicBezTo>
                            <a:pt x="154686" y="78677"/>
                            <a:pt x="160211" y="80201"/>
                            <a:pt x="165735" y="80772"/>
                          </a:cubicBezTo>
                          <a:cubicBezTo>
                            <a:pt x="167545" y="80963"/>
                            <a:pt x="169450" y="81058"/>
                            <a:pt x="171260" y="81058"/>
                          </a:cubicBezTo>
                          <a:cubicBezTo>
                            <a:pt x="174879" y="81058"/>
                            <a:pt x="178403" y="80486"/>
                            <a:pt x="181737" y="79153"/>
                          </a:cubicBezTo>
                          <a:cubicBezTo>
                            <a:pt x="185071" y="77914"/>
                            <a:pt x="188119" y="75819"/>
                            <a:pt x="190786" y="72866"/>
                          </a:cubicBezTo>
                          <a:cubicBezTo>
                            <a:pt x="191929" y="71628"/>
                            <a:pt x="192881" y="70295"/>
                            <a:pt x="193738" y="68961"/>
                          </a:cubicBezTo>
                          <a:cubicBezTo>
                            <a:pt x="196405" y="64770"/>
                            <a:pt x="198120" y="59912"/>
                            <a:pt x="199835" y="55150"/>
                          </a:cubicBezTo>
                          <a:cubicBezTo>
                            <a:pt x="201549" y="50387"/>
                            <a:pt x="203263" y="45625"/>
                            <a:pt x="204978" y="40862"/>
                          </a:cubicBezTo>
                          <a:lnTo>
                            <a:pt x="204978" y="40862"/>
                          </a:lnTo>
                          <a:cubicBezTo>
                            <a:pt x="171260" y="28099"/>
                            <a:pt x="137446" y="15430"/>
                            <a:pt x="103632" y="2762"/>
                          </a:cubicBezTo>
                          <a:cubicBezTo>
                            <a:pt x="100965" y="2096"/>
                            <a:pt x="98203" y="1048"/>
                            <a:pt x="95440" y="0"/>
                          </a:cubicBezTo>
                          <a:close/>
                        </a:path>
                      </a:pathLst>
                    </a:custGeom>
                    <a:solidFill>
                      <a:srgbClr val="D4D8D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78" name="任意多边形 224">
                      <a:extLst>
                        <a:ext uri="{FF2B5EF4-FFF2-40B4-BE49-F238E27FC236}">
                          <a16:creationId xmlns:a16="http://schemas.microsoft.com/office/drawing/2014/main" id="{1A375459-A548-1780-D29C-BF1DC36089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83043" y="5052513"/>
                      <a:ext cx="92983" cy="86795"/>
                    </a:xfrm>
                    <a:custGeom>
                      <a:avLst/>
                      <a:gdLst>
                        <a:gd name="connsiteX0" fmla="*/ 49454 w 92983"/>
                        <a:gd name="connsiteY0" fmla="*/ 3356 h 86795"/>
                        <a:gd name="connsiteX1" fmla="*/ 8402 w 92983"/>
                        <a:gd name="connsiteY1" fmla="*/ 29836 h 86795"/>
                        <a:gd name="connsiteX2" fmla="*/ 401 w 92983"/>
                        <a:gd name="connsiteY2" fmla="*/ 58602 h 86795"/>
                        <a:gd name="connsiteX3" fmla="*/ 4496 w 92983"/>
                        <a:gd name="connsiteY3" fmla="*/ 69460 h 86795"/>
                        <a:gd name="connsiteX4" fmla="*/ 21070 w 92983"/>
                        <a:gd name="connsiteY4" fmla="*/ 82509 h 86795"/>
                        <a:gd name="connsiteX5" fmla="*/ 48121 w 92983"/>
                        <a:gd name="connsiteY5" fmla="*/ 85557 h 86795"/>
                        <a:gd name="connsiteX6" fmla="*/ 60122 w 92983"/>
                        <a:gd name="connsiteY6" fmla="*/ 86510 h 86795"/>
                        <a:gd name="connsiteX7" fmla="*/ 62789 w 92983"/>
                        <a:gd name="connsiteY7" fmla="*/ 86700 h 86795"/>
                        <a:gd name="connsiteX8" fmla="*/ 63456 w 92983"/>
                        <a:gd name="connsiteY8" fmla="*/ 86795 h 86795"/>
                        <a:gd name="connsiteX9" fmla="*/ 92984 w 92983"/>
                        <a:gd name="connsiteY9" fmla="*/ 2690 h 86795"/>
                        <a:gd name="connsiteX10" fmla="*/ 92888 w 92983"/>
                        <a:gd name="connsiteY10" fmla="*/ 2690 h 86795"/>
                        <a:gd name="connsiteX11" fmla="*/ 85363 w 92983"/>
                        <a:gd name="connsiteY11" fmla="*/ 1166 h 86795"/>
                        <a:gd name="connsiteX12" fmla="*/ 49454 w 92983"/>
                        <a:gd name="connsiteY12" fmla="*/ 3356 h 86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2983" h="86795">
                          <a:moveTo>
                            <a:pt x="49454" y="3356"/>
                          </a:moveTo>
                          <a:cubicBezTo>
                            <a:pt x="33738" y="8405"/>
                            <a:pt x="18974" y="16882"/>
                            <a:pt x="8402" y="29836"/>
                          </a:cubicBezTo>
                          <a:cubicBezTo>
                            <a:pt x="1734" y="37932"/>
                            <a:pt x="-1123" y="48314"/>
                            <a:pt x="401" y="58602"/>
                          </a:cubicBezTo>
                          <a:cubicBezTo>
                            <a:pt x="972" y="62507"/>
                            <a:pt x="2401" y="66126"/>
                            <a:pt x="4496" y="69460"/>
                          </a:cubicBezTo>
                          <a:cubicBezTo>
                            <a:pt x="8306" y="75651"/>
                            <a:pt x="14212" y="80414"/>
                            <a:pt x="21070" y="82509"/>
                          </a:cubicBezTo>
                          <a:cubicBezTo>
                            <a:pt x="29642" y="85081"/>
                            <a:pt x="39263" y="84890"/>
                            <a:pt x="48121" y="85557"/>
                          </a:cubicBezTo>
                          <a:lnTo>
                            <a:pt x="60122" y="86510"/>
                          </a:lnTo>
                          <a:cubicBezTo>
                            <a:pt x="60980" y="86605"/>
                            <a:pt x="61932" y="86700"/>
                            <a:pt x="62789" y="86700"/>
                          </a:cubicBezTo>
                          <a:cubicBezTo>
                            <a:pt x="62980" y="86700"/>
                            <a:pt x="63265" y="86700"/>
                            <a:pt x="63456" y="86795"/>
                          </a:cubicBezTo>
                          <a:lnTo>
                            <a:pt x="92984" y="2690"/>
                          </a:lnTo>
                          <a:cubicBezTo>
                            <a:pt x="92984" y="2690"/>
                            <a:pt x="92888" y="2690"/>
                            <a:pt x="92888" y="2690"/>
                          </a:cubicBezTo>
                          <a:cubicBezTo>
                            <a:pt x="90412" y="2023"/>
                            <a:pt x="87840" y="1642"/>
                            <a:pt x="85363" y="1166"/>
                          </a:cubicBezTo>
                          <a:cubicBezTo>
                            <a:pt x="73362" y="-835"/>
                            <a:pt x="61170" y="-358"/>
                            <a:pt x="49454" y="3356"/>
                          </a:cubicBezTo>
                          <a:close/>
                        </a:path>
                      </a:pathLst>
                    </a:custGeom>
                    <a:solidFill>
                      <a:srgbClr val="E71F6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79" name="任意多边形 225">
                      <a:extLst>
                        <a:ext uri="{FF2B5EF4-FFF2-40B4-BE49-F238E27FC236}">
                          <a16:creationId xmlns:a16="http://schemas.microsoft.com/office/drawing/2014/main" id="{3E8C968C-F646-7085-8B6A-4DE606CE17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3143" y="5062251"/>
                      <a:ext cx="70132" cy="41191"/>
                    </a:xfrm>
                    <a:custGeom>
                      <a:avLst/>
                      <a:gdLst>
                        <a:gd name="connsiteX0" fmla="*/ 17621 w 70132"/>
                        <a:gd name="connsiteY0" fmla="*/ 8477 h 41191"/>
                        <a:gd name="connsiteX1" fmla="*/ 0 w 70132"/>
                        <a:gd name="connsiteY1" fmla="*/ 0 h 41191"/>
                        <a:gd name="connsiteX2" fmla="*/ 55531 w 70132"/>
                        <a:gd name="connsiteY2" fmla="*/ 38957 h 41191"/>
                        <a:gd name="connsiteX3" fmla="*/ 66580 w 70132"/>
                        <a:gd name="connsiteY3" fmla="*/ 23051 h 41191"/>
                        <a:gd name="connsiteX4" fmla="*/ 42958 w 70132"/>
                        <a:gd name="connsiteY4" fmla="*/ 4477 h 41191"/>
                        <a:gd name="connsiteX5" fmla="*/ 38290 w 70132"/>
                        <a:gd name="connsiteY5" fmla="*/ 7811 h 41191"/>
                        <a:gd name="connsiteX6" fmla="*/ 17621 w 70132"/>
                        <a:gd name="connsiteY6" fmla="*/ 8477 h 411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0132" h="41191">
                          <a:moveTo>
                            <a:pt x="17621" y="8477"/>
                          </a:moveTo>
                          <a:cubicBezTo>
                            <a:pt x="11716" y="5905"/>
                            <a:pt x="5810" y="2953"/>
                            <a:pt x="0" y="0"/>
                          </a:cubicBezTo>
                          <a:cubicBezTo>
                            <a:pt x="19717" y="11049"/>
                            <a:pt x="38290" y="24098"/>
                            <a:pt x="55531" y="38957"/>
                          </a:cubicBezTo>
                          <a:cubicBezTo>
                            <a:pt x="64960" y="47054"/>
                            <a:pt x="75914" y="31147"/>
                            <a:pt x="66580" y="23051"/>
                          </a:cubicBezTo>
                          <a:cubicBezTo>
                            <a:pt x="58960" y="16478"/>
                            <a:pt x="51054" y="10287"/>
                            <a:pt x="42958" y="4477"/>
                          </a:cubicBezTo>
                          <a:cubicBezTo>
                            <a:pt x="41529" y="5715"/>
                            <a:pt x="40005" y="6858"/>
                            <a:pt x="38290" y="7811"/>
                          </a:cubicBezTo>
                          <a:cubicBezTo>
                            <a:pt x="31909" y="11049"/>
                            <a:pt x="24193" y="11239"/>
                            <a:pt x="17621" y="8477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80" name="任意多边形 226">
                      <a:extLst>
                        <a:ext uri="{FF2B5EF4-FFF2-40B4-BE49-F238E27FC236}">
                          <a16:creationId xmlns:a16="http://schemas.microsoft.com/office/drawing/2014/main" id="{F68791A9-BFED-ADE1-51D5-4FB3591099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5804" y="5025961"/>
                      <a:ext cx="15049" cy="20097"/>
                    </a:xfrm>
                    <a:custGeom>
                      <a:avLst/>
                      <a:gdLst>
                        <a:gd name="connsiteX0" fmla="*/ 8668 w 15049"/>
                        <a:gd name="connsiteY0" fmla="*/ 14383 h 20097"/>
                        <a:gd name="connsiteX1" fmla="*/ 3334 w 15049"/>
                        <a:gd name="connsiteY1" fmla="*/ 0 h 20097"/>
                        <a:gd name="connsiteX2" fmla="*/ 953 w 15049"/>
                        <a:gd name="connsiteY2" fmla="*/ 9525 h 20097"/>
                        <a:gd name="connsiteX3" fmla="*/ 571 w 15049"/>
                        <a:gd name="connsiteY3" fmla="*/ 11430 h 20097"/>
                        <a:gd name="connsiteX4" fmla="*/ 0 w 15049"/>
                        <a:gd name="connsiteY4" fmla="*/ 14097 h 20097"/>
                        <a:gd name="connsiteX5" fmla="*/ 15049 w 15049"/>
                        <a:gd name="connsiteY5" fmla="*/ 20098 h 20097"/>
                        <a:gd name="connsiteX6" fmla="*/ 8668 w 15049"/>
                        <a:gd name="connsiteY6" fmla="*/ 14383 h 20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049" h="20097">
                          <a:moveTo>
                            <a:pt x="8668" y="14383"/>
                          </a:moveTo>
                          <a:cubicBezTo>
                            <a:pt x="5429" y="10287"/>
                            <a:pt x="3429" y="5334"/>
                            <a:pt x="3334" y="0"/>
                          </a:cubicBezTo>
                          <a:cubicBezTo>
                            <a:pt x="2572" y="3143"/>
                            <a:pt x="1714" y="6382"/>
                            <a:pt x="953" y="9525"/>
                          </a:cubicBezTo>
                          <a:cubicBezTo>
                            <a:pt x="953" y="9525"/>
                            <a:pt x="762" y="10287"/>
                            <a:pt x="571" y="11430"/>
                          </a:cubicBezTo>
                          <a:cubicBezTo>
                            <a:pt x="381" y="12192"/>
                            <a:pt x="190" y="13145"/>
                            <a:pt x="0" y="14097"/>
                          </a:cubicBezTo>
                          <a:cubicBezTo>
                            <a:pt x="5048" y="16002"/>
                            <a:pt x="10096" y="18002"/>
                            <a:pt x="15049" y="20098"/>
                          </a:cubicBezTo>
                          <a:cubicBezTo>
                            <a:pt x="12478" y="18669"/>
                            <a:pt x="10478" y="16669"/>
                            <a:pt x="8668" y="14383"/>
                          </a:cubicBezTo>
                          <a:close/>
                        </a:path>
                      </a:pathLst>
                    </a:custGeom>
                    <a:solidFill>
                      <a:srgbClr val="AAF9F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81" name="任意多边形 227">
                      <a:extLst>
                        <a:ext uri="{FF2B5EF4-FFF2-40B4-BE49-F238E27FC236}">
                          <a16:creationId xmlns:a16="http://schemas.microsoft.com/office/drawing/2014/main" id="{57E0C62D-8C82-463E-1C3C-372905E544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8928" y="4998325"/>
                      <a:ext cx="97947" cy="74456"/>
                    </a:xfrm>
                    <a:custGeom>
                      <a:avLst/>
                      <a:gdLst>
                        <a:gd name="connsiteX0" fmla="*/ 19 w 97947"/>
                        <a:gd name="connsiteY0" fmla="*/ 25541 h 74456"/>
                        <a:gd name="connsiteX1" fmla="*/ 210 w 97947"/>
                        <a:gd name="connsiteY1" fmla="*/ 27732 h 74456"/>
                        <a:gd name="connsiteX2" fmla="*/ 5544 w 97947"/>
                        <a:gd name="connsiteY2" fmla="*/ 42114 h 74456"/>
                        <a:gd name="connsiteX3" fmla="*/ 11831 w 97947"/>
                        <a:gd name="connsiteY3" fmla="*/ 47925 h 74456"/>
                        <a:gd name="connsiteX4" fmla="*/ 11926 w 97947"/>
                        <a:gd name="connsiteY4" fmla="*/ 48020 h 74456"/>
                        <a:gd name="connsiteX5" fmla="*/ 19069 w 97947"/>
                        <a:gd name="connsiteY5" fmla="*/ 51830 h 74456"/>
                        <a:gd name="connsiteX6" fmla="*/ 26213 w 97947"/>
                        <a:gd name="connsiteY6" fmla="*/ 55164 h 74456"/>
                        <a:gd name="connsiteX7" fmla="*/ 38500 w 97947"/>
                        <a:gd name="connsiteY7" fmla="*/ 61164 h 74456"/>
                        <a:gd name="connsiteX8" fmla="*/ 44216 w 97947"/>
                        <a:gd name="connsiteY8" fmla="*/ 64022 h 74456"/>
                        <a:gd name="connsiteX9" fmla="*/ 61837 w 97947"/>
                        <a:gd name="connsiteY9" fmla="*/ 72499 h 74456"/>
                        <a:gd name="connsiteX10" fmla="*/ 82506 w 97947"/>
                        <a:gd name="connsiteY10" fmla="*/ 71737 h 74456"/>
                        <a:gd name="connsiteX11" fmla="*/ 87173 w 97947"/>
                        <a:gd name="connsiteY11" fmla="*/ 68403 h 74456"/>
                        <a:gd name="connsiteX12" fmla="*/ 96032 w 97947"/>
                        <a:gd name="connsiteY12" fmla="*/ 51163 h 74456"/>
                        <a:gd name="connsiteX13" fmla="*/ 96032 w 97947"/>
                        <a:gd name="connsiteY13" fmla="*/ 50496 h 74456"/>
                        <a:gd name="connsiteX14" fmla="*/ 97651 w 97947"/>
                        <a:gd name="connsiteY14" fmla="*/ 36399 h 74456"/>
                        <a:gd name="connsiteX15" fmla="*/ 90507 w 97947"/>
                        <a:gd name="connsiteY15" fmla="*/ 21064 h 74456"/>
                        <a:gd name="connsiteX16" fmla="*/ 68123 w 97947"/>
                        <a:gd name="connsiteY16" fmla="*/ 5919 h 74456"/>
                        <a:gd name="connsiteX17" fmla="*/ 49645 w 97947"/>
                        <a:gd name="connsiteY17" fmla="*/ 1062 h 74456"/>
                        <a:gd name="connsiteX18" fmla="*/ 40977 w 97947"/>
                        <a:gd name="connsiteY18" fmla="*/ 109 h 74456"/>
                        <a:gd name="connsiteX19" fmla="*/ 10307 w 97947"/>
                        <a:gd name="connsiteY19" fmla="*/ 7253 h 74456"/>
                        <a:gd name="connsiteX20" fmla="*/ 9449 w 97947"/>
                        <a:gd name="connsiteY20" fmla="*/ 7824 h 74456"/>
                        <a:gd name="connsiteX21" fmla="*/ 19 w 97947"/>
                        <a:gd name="connsiteY21" fmla="*/ 25541 h 744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97947" h="74456">
                          <a:moveTo>
                            <a:pt x="19" y="25541"/>
                          </a:moveTo>
                          <a:cubicBezTo>
                            <a:pt x="-76" y="26303"/>
                            <a:pt x="210" y="26970"/>
                            <a:pt x="210" y="27732"/>
                          </a:cubicBezTo>
                          <a:cubicBezTo>
                            <a:pt x="400" y="32970"/>
                            <a:pt x="2306" y="38019"/>
                            <a:pt x="5544" y="42114"/>
                          </a:cubicBezTo>
                          <a:cubicBezTo>
                            <a:pt x="7354" y="44305"/>
                            <a:pt x="9354" y="46401"/>
                            <a:pt x="11831" y="47925"/>
                          </a:cubicBezTo>
                          <a:cubicBezTo>
                            <a:pt x="11831" y="47925"/>
                            <a:pt x="11831" y="47925"/>
                            <a:pt x="11926" y="48020"/>
                          </a:cubicBezTo>
                          <a:cubicBezTo>
                            <a:pt x="14212" y="49449"/>
                            <a:pt x="16593" y="50592"/>
                            <a:pt x="19069" y="51830"/>
                          </a:cubicBezTo>
                          <a:cubicBezTo>
                            <a:pt x="21451" y="52973"/>
                            <a:pt x="23927" y="54021"/>
                            <a:pt x="26213" y="55164"/>
                          </a:cubicBezTo>
                          <a:cubicBezTo>
                            <a:pt x="30309" y="57164"/>
                            <a:pt x="34405" y="59164"/>
                            <a:pt x="38500" y="61164"/>
                          </a:cubicBezTo>
                          <a:cubicBezTo>
                            <a:pt x="40406" y="62117"/>
                            <a:pt x="42310" y="63069"/>
                            <a:pt x="44216" y="64022"/>
                          </a:cubicBezTo>
                          <a:cubicBezTo>
                            <a:pt x="50026" y="66975"/>
                            <a:pt x="55836" y="69928"/>
                            <a:pt x="61837" y="72499"/>
                          </a:cubicBezTo>
                          <a:cubicBezTo>
                            <a:pt x="68409" y="75357"/>
                            <a:pt x="76124" y="75071"/>
                            <a:pt x="82506" y="71737"/>
                          </a:cubicBezTo>
                          <a:cubicBezTo>
                            <a:pt x="84316" y="70785"/>
                            <a:pt x="85744" y="69642"/>
                            <a:pt x="87173" y="68403"/>
                          </a:cubicBezTo>
                          <a:cubicBezTo>
                            <a:pt x="92126" y="64022"/>
                            <a:pt x="94984" y="57926"/>
                            <a:pt x="96032" y="51163"/>
                          </a:cubicBezTo>
                          <a:cubicBezTo>
                            <a:pt x="96032" y="50973"/>
                            <a:pt x="96032" y="50782"/>
                            <a:pt x="96032" y="50496"/>
                          </a:cubicBezTo>
                          <a:cubicBezTo>
                            <a:pt x="97651" y="46020"/>
                            <a:pt x="98413" y="41543"/>
                            <a:pt x="97651" y="36399"/>
                          </a:cubicBezTo>
                          <a:cubicBezTo>
                            <a:pt x="96793" y="30685"/>
                            <a:pt x="93936" y="25636"/>
                            <a:pt x="90507" y="21064"/>
                          </a:cubicBezTo>
                          <a:cubicBezTo>
                            <a:pt x="84887" y="13730"/>
                            <a:pt x="76505" y="9158"/>
                            <a:pt x="68123" y="5919"/>
                          </a:cubicBezTo>
                          <a:cubicBezTo>
                            <a:pt x="62218" y="3634"/>
                            <a:pt x="55931" y="2014"/>
                            <a:pt x="49645" y="1062"/>
                          </a:cubicBezTo>
                          <a:cubicBezTo>
                            <a:pt x="46787" y="586"/>
                            <a:pt x="43834" y="300"/>
                            <a:pt x="40977" y="109"/>
                          </a:cubicBezTo>
                          <a:cubicBezTo>
                            <a:pt x="30404" y="-367"/>
                            <a:pt x="18879" y="490"/>
                            <a:pt x="10307" y="7253"/>
                          </a:cubicBezTo>
                          <a:cubicBezTo>
                            <a:pt x="10021" y="7444"/>
                            <a:pt x="9735" y="7634"/>
                            <a:pt x="9449" y="7824"/>
                          </a:cubicBezTo>
                          <a:cubicBezTo>
                            <a:pt x="4115" y="12396"/>
                            <a:pt x="496" y="18493"/>
                            <a:pt x="19" y="25541"/>
                          </a:cubicBezTo>
                          <a:close/>
                        </a:path>
                      </a:pathLst>
                    </a:custGeom>
                    <a:solidFill>
                      <a:srgbClr val="EAEF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829" name="组合 828">
                <a:extLst>
                  <a:ext uri="{FF2B5EF4-FFF2-40B4-BE49-F238E27FC236}">
                    <a16:creationId xmlns:a16="http://schemas.microsoft.com/office/drawing/2014/main" id="{6CDCFA88-24E5-0D9E-8272-7B9D3EEE40DC}"/>
                  </a:ext>
                </a:extLst>
              </p:cNvPr>
              <p:cNvGrpSpPr/>
              <p:nvPr/>
            </p:nvGrpSpPr>
            <p:grpSpPr>
              <a:xfrm>
                <a:off x="6458312" y="1816869"/>
                <a:ext cx="2497472" cy="1313669"/>
                <a:chOff x="6458312" y="1816869"/>
                <a:chExt cx="2497472" cy="1313669"/>
              </a:xfrm>
            </p:grpSpPr>
            <p:grpSp>
              <p:nvGrpSpPr>
                <p:cNvPr id="895" name="组合 894">
                  <a:extLst>
                    <a:ext uri="{FF2B5EF4-FFF2-40B4-BE49-F238E27FC236}">
                      <a16:creationId xmlns:a16="http://schemas.microsoft.com/office/drawing/2014/main" id="{94B34E41-4C5F-3392-D4F1-92A45B3F1091}"/>
                    </a:ext>
                  </a:extLst>
                </p:cNvPr>
                <p:cNvGrpSpPr/>
                <p:nvPr/>
              </p:nvGrpSpPr>
              <p:grpSpPr>
                <a:xfrm>
                  <a:off x="6458312" y="1944855"/>
                  <a:ext cx="761194" cy="504850"/>
                  <a:chOff x="6458312" y="1944855"/>
                  <a:chExt cx="761194" cy="504850"/>
                </a:xfrm>
              </p:grpSpPr>
              <p:sp>
                <p:nvSpPr>
                  <p:cNvPr id="950" name="任意多边形 230">
                    <a:extLst>
                      <a:ext uri="{FF2B5EF4-FFF2-40B4-BE49-F238E27FC236}">
                        <a16:creationId xmlns:a16="http://schemas.microsoft.com/office/drawing/2014/main" id="{8B0D5C79-FC79-C8D2-63FF-42A570BF9F41}"/>
                      </a:ext>
                    </a:extLst>
                  </p:cNvPr>
                  <p:cNvSpPr/>
                  <p:nvPr/>
                </p:nvSpPr>
                <p:spPr>
                  <a:xfrm>
                    <a:off x="7000684" y="1951862"/>
                    <a:ext cx="51339" cy="13620"/>
                  </a:xfrm>
                  <a:custGeom>
                    <a:avLst/>
                    <a:gdLst>
                      <a:gd name="connsiteX0" fmla="*/ 0 w 51339"/>
                      <a:gd name="connsiteY0" fmla="*/ 0 h 13620"/>
                      <a:gd name="connsiteX1" fmla="*/ 51340 w 51339"/>
                      <a:gd name="connsiteY1" fmla="*/ 13621 h 13620"/>
                      <a:gd name="connsiteX2" fmla="*/ 0 w 51339"/>
                      <a:gd name="connsiteY2" fmla="*/ 0 h 13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339" h="13620">
                        <a:moveTo>
                          <a:pt x="0" y="0"/>
                        </a:moveTo>
                        <a:cubicBezTo>
                          <a:pt x="17431" y="3334"/>
                          <a:pt x="34576" y="7906"/>
                          <a:pt x="51340" y="13621"/>
                        </a:cubicBezTo>
                        <a:cubicBezTo>
                          <a:pt x="34576" y="7906"/>
                          <a:pt x="17431" y="333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1" name="任意多边形 231">
                    <a:extLst>
                      <a:ext uri="{FF2B5EF4-FFF2-40B4-BE49-F238E27FC236}">
                        <a16:creationId xmlns:a16="http://schemas.microsoft.com/office/drawing/2014/main" id="{C75D2931-251E-9A95-FB1F-6E00D410992D}"/>
                      </a:ext>
                    </a:extLst>
                  </p:cNvPr>
                  <p:cNvSpPr/>
                  <p:nvPr/>
                </p:nvSpPr>
                <p:spPr>
                  <a:xfrm>
                    <a:off x="7112412" y="2264378"/>
                    <a:ext cx="69627" cy="66198"/>
                  </a:xfrm>
                  <a:custGeom>
                    <a:avLst/>
                    <a:gdLst>
                      <a:gd name="connsiteX0" fmla="*/ 0 w 69627"/>
                      <a:gd name="connsiteY0" fmla="*/ 66199 h 66198"/>
                      <a:gd name="connsiteX1" fmla="*/ 56960 w 69627"/>
                      <a:gd name="connsiteY1" fmla="*/ 16002 h 66198"/>
                      <a:gd name="connsiteX2" fmla="*/ 69628 w 69627"/>
                      <a:gd name="connsiteY2" fmla="*/ 0 h 66198"/>
                      <a:gd name="connsiteX3" fmla="*/ 56960 w 69627"/>
                      <a:gd name="connsiteY3" fmla="*/ 16002 h 66198"/>
                      <a:gd name="connsiteX4" fmla="*/ 0 w 69627"/>
                      <a:gd name="connsiteY4" fmla="*/ 66199 h 66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627" h="66198">
                        <a:moveTo>
                          <a:pt x="0" y="66199"/>
                        </a:moveTo>
                        <a:cubicBezTo>
                          <a:pt x="20860" y="51625"/>
                          <a:pt x="40291" y="35242"/>
                          <a:pt x="56960" y="16002"/>
                        </a:cubicBezTo>
                        <a:cubicBezTo>
                          <a:pt x="61436" y="10858"/>
                          <a:pt x="65627" y="5524"/>
                          <a:pt x="69628" y="0"/>
                        </a:cubicBezTo>
                        <a:cubicBezTo>
                          <a:pt x="65627" y="5524"/>
                          <a:pt x="61436" y="10954"/>
                          <a:pt x="56960" y="16002"/>
                        </a:cubicBezTo>
                        <a:cubicBezTo>
                          <a:pt x="40291" y="35242"/>
                          <a:pt x="20860" y="51721"/>
                          <a:pt x="0" y="66199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2" name="任意多边形 232">
                    <a:extLst>
                      <a:ext uri="{FF2B5EF4-FFF2-40B4-BE49-F238E27FC236}">
                        <a16:creationId xmlns:a16="http://schemas.microsoft.com/office/drawing/2014/main" id="{A92E53F5-08E9-CC10-590C-980093B6AF7F}"/>
                      </a:ext>
                    </a:extLst>
                  </p:cNvPr>
                  <p:cNvSpPr/>
                  <p:nvPr/>
                </p:nvSpPr>
                <p:spPr>
                  <a:xfrm>
                    <a:off x="6458312" y="2049017"/>
                    <a:ext cx="615714" cy="400688"/>
                  </a:xfrm>
                  <a:custGeom>
                    <a:avLst/>
                    <a:gdLst>
                      <a:gd name="connsiteX0" fmla="*/ 546658 w 615714"/>
                      <a:gd name="connsiteY0" fmla="*/ 145828 h 400688"/>
                      <a:gd name="connsiteX1" fmla="*/ 573328 w 615714"/>
                      <a:gd name="connsiteY1" fmla="*/ 47530 h 400688"/>
                      <a:gd name="connsiteX2" fmla="*/ 615714 w 615714"/>
                      <a:gd name="connsiteY2" fmla="*/ 8573 h 400688"/>
                      <a:gd name="connsiteX3" fmla="*/ 583996 w 615714"/>
                      <a:gd name="connsiteY3" fmla="*/ 0 h 400688"/>
                      <a:gd name="connsiteX4" fmla="*/ 380447 w 615714"/>
                      <a:gd name="connsiteY4" fmla="*/ 62865 h 400688"/>
                      <a:gd name="connsiteX5" fmla="*/ 198043 w 615714"/>
                      <a:gd name="connsiteY5" fmla="*/ 78962 h 400688"/>
                      <a:gd name="connsiteX6" fmla="*/ 179850 w 615714"/>
                      <a:gd name="connsiteY6" fmla="*/ 88106 h 400688"/>
                      <a:gd name="connsiteX7" fmla="*/ 243572 w 615714"/>
                      <a:gd name="connsiteY7" fmla="*/ 103537 h 400688"/>
                      <a:gd name="connsiteX8" fmla="*/ 37737 w 615714"/>
                      <a:gd name="connsiteY8" fmla="*/ 197168 h 400688"/>
                      <a:gd name="connsiteX9" fmla="*/ 399 w 615714"/>
                      <a:gd name="connsiteY9" fmla="*/ 223076 h 400688"/>
                      <a:gd name="connsiteX10" fmla="*/ 7257 w 615714"/>
                      <a:gd name="connsiteY10" fmla="*/ 248698 h 400688"/>
                      <a:gd name="connsiteX11" fmla="*/ 272909 w 615714"/>
                      <a:gd name="connsiteY11" fmla="*/ 399955 h 400688"/>
                      <a:gd name="connsiteX12" fmla="*/ 482269 w 615714"/>
                      <a:gd name="connsiteY12" fmla="*/ 366141 h 400688"/>
                      <a:gd name="connsiteX13" fmla="*/ 594378 w 615714"/>
                      <a:gd name="connsiteY13" fmla="*/ 190595 h 400688"/>
                      <a:gd name="connsiteX14" fmla="*/ 546658 w 615714"/>
                      <a:gd name="connsiteY14" fmla="*/ 145828 h 400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15714" h="400688">
                        <a:moveTo>
                          <a:pt x="546658" y="145828"/>
                        </a:moveTo>
                        <a:cubicBezTo>
                          <a:pt x="533704" y="112681"/>
                          <a:pt x="550849" y="75248"/>
                          <a:pt x="573328" y="47530"/>
                        </a:cubicBezTo>
                        <a:cubicBezTo>
                          <a:pt x="585329" y="32766"/>
                          <a:pt x="599712" y="19050"/>
                          <a:pt x="615714" y="8573"/>
                        </a:cubicBezTo>
                        <a:cubicBezTo>
                          <a:pt x="605332" y="5144"/>
                          <a:pt x="594664" y="2286"/>
                          <a:pt x="583996" y="0"/>
                        </a:cubicBezTo>
                        <a:cubicBezTo>
                          <a:pt x="528179" y="39815"/>
                          <a:pt x="424071" y="55817"/>
                          <a:pt x="380447" y="62865"/>
                        </a:cubicBezTo>
                        <a:cubicBezTo>
                          <a:pt x="320249" y="72581"/>
                          <a:pt x="259098" y="77248"/>
                          <a:pt x="198043" y="78962"/>
                        </a:cubicBezTo>
                        <a:cubicBezTo>
                          <a:pt x="191947" y="82010"/>
                          <a:pt x="185946" y="85058"/>
                          <a:pt x="179850" y="88106"/>
                        </a:cubicBezTo>
                        <a:cubicBezTo>
                          <a:pt x="201091" y="93250"/>
                          <a:pt x="222332" y="98393"/>
                          <a:pt x="243572" y="103537"/>
                        </a:cubicBezTo>
                        <a:cubicBezTo>
                          <a:pt x="181279" y="146685"/>
                          <a:pt x="111175" y="178594"/>
                          <a:pt x="37737" y="197168"/>
                        </a:cubicBezTo>
                        <a:cubicBezTo>
                          <a:pt x="22211" y="201073"/>
                          <a:pt x="3542" y="207359"/>
                          <a:pt x="399" y="223076"/>
                        </a:cubicBezTo>
                        <a:cubicBezTo>
                          <a:pt x="-1315" y="231934"/>
                          <a:pt x="2780" y="240792"/>
                          <a:pt x="7257" y="248698"/>
                        </a:cubicBezTo>
                        <a:cubicBezTo>
                          <a:pt x="59454" y="341281"/>
                          <a:pt x="166801" y="393668"/>
                          <a:pt x="272909" y="399955"/>
                        </a:cubicBezTo>
                        <a:cubicBezTo>
                          <a:pt x="344156" y="404146"/>
                          <a:pt x="414736" y="390049"/>
                          <a:pt x="482269" y="366141"/>
                        </a:cubicBezTo>
                        <a:cubicBezTo>
                          <a:pt x="513225" y="303467"/>
                          <a:pt x="550468" y="244316"/>
                          <a:pt x="594378" y="190595"/>
                        </a:cubicBezTo>
                        <a:cubicBezTo>
                          <a:pt x="573137" y="180975"/>
                          <a:pt x="555040" y="167164"/>
                          <a:pt x="546658" y="145828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3" name="任意多边形 233">
                    <a:extLst>
                      <a:ext uri="{FF2B5EF4-FFF2-40B4-BE49-F238E27FC236}">
                        <a16:creationId xmlns:a16="http://schemas.microsoft.com/office/drawing/2014/main" id="{EE10E0BB-C94D-EA8C-6DAC-A794A1B91A3F}"/>
                      </a:ext>
                    </a:extLst>
                  </p:cNvPr>
                  <p:cNvSpPr/>
                  <p:nvPr/>
                </p:nvSpPr>
                <p:spPr>
                  <a:xfrm>
                    <a:off x="6614541" y="2011680"/>
                    <a:ext cx="101631" cy="103155"/>
                  </a:xfrm>
                  <a:custGeom>
                    <a:avLst/>
                    <a:gdLst>
                      <a:gd name="connsiteX0" fmla="*/ 101632 w 101631"/>
                      <a:gd name="connsiteY0" fmla="*/ 0 h 103155"/>
                      <a:gd name="connsiteX1" fmla="*/ 0 w 101631"/>
                      <a:gd name="connsiteY1" fmla="*/ 103156 h 103155"/>
                      <a:gd name="connsiteX2" fmla="*/ 0 w 101631"/>
                      <a:gd name="connsiteY2" fmla="*/ 103156 h 103155"/>
                      <a:gd name="connsiteX3" fmla="*/ 101632 w 101631"/>
                      <a:gd name="connsiteY3" fmla="*/ 0 h 103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631" h="103155">
                        <a:moveTo>
                          <a:pt x="101632" y="0"/>
                        </a:moveTo>
                        <a:cubicBezTo>
                          <a:pt x="61627" y="27527"/>
                          <a:pt x="26861" y="62579"/>
                          <a:pt x="0" y="103156"/>
                        </a:cubicBezTo>
                        <a:cubicBezTo>
                          <a:pt x="0" y="103156"/>
                          <a:pt x="0" y="103156"/>
                          <a:pt x="0" y="103156"/>
                        </a:cubicBezTo>
                        <a:cubicBezTo>
                          <a:pt x="26861" y="62579"/>
                          <a:pt x="61627" y="27527"/>
                          <a:pt x="101632" y="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4" name="任意多边形 234">
                    <a:extLst>
                      <a:ext uri="{FF2B5EF4-FFF2-40B4-BE49-F238E27FC236}">
                        <a16:creationId xmlns:a16="http://schemas.microsoft.com/office/drawing/2014/main" id="{19DD710B-5FAD-3A69-3F68-195E5777FF74}"/>
                      </a:ext>
                    </a:extLst>
                  </p:cNvPr>
                  <p:cNvSpPr/>
                  <p:nvPr/>
                </p:nvSpPr>
                <p:spPr>
                  <a:xfrm>
                    <a:off x="7067740" y="1975104"/>
                    <a:ext cx="134588" cy="196595"/>
                  </a:xfrm>
                  <a:custGeom>
                    <a:avLst/>
                    <a:gdLst>
                      <a:gd name="connsiteX0" fmla="*/ 0 w 134588"/>
                      <a:gd name="connsiteY0" fmla="*/ 49054 h 196595"/>
                      <a:gd name="connsiteX1" fmla="*/ 45911 w 134588"/>
                      <a:gd name="connsiteY1" fmla="*/ 65056 h 196595"/>
                      <a:gd name="connsiteX2" fmla="*/ 68199 w 134588"/>
                      <a:gd name="connsiteY2" fmla="*/ 62484 h 196595"/>
                      <a:gd name="connsiteX3" fmla="*/ 66294 w 134588"/>
                      <a:gd name="connsiteY3" fmla="*/ 74676 h 196595"/>
                      <a:gd name="connsiteX4" fmla="*/ 87440 w 134588"/>
                      <a:gd name="connsiteY4" fmla="*/ 86487 h 196595"/>
                      <a:gd name="connsiteX5" fmla="*/ 72104 w 134588"/>
                      <a:gd name="connsiteY5" fmla="*/ 112776 h 196595"/>
                      <a:gd name="connsiteX6" fmla="*/ 61341 w 134588"/>
                      <a:gd name="connsiteY6" fmla="*/ 106585 h 196595"/>
                      <a:gd name="connsiteX7" fmla="*/ 47435 w 134588"/>
                      <a:gd name="connsiteY7" fmla="*/ 196596 h 196595"/>
                      <a:gd name="connsiteX8" fmla="*/ 134588 w 134588"/>
                      <a:gd name="connsiteY8" fmla="*/ 123825 h 196595"/>
                      <a:gd name="connsiteX9" fmla="*/ 102299 w 134588"/>
                      <a:gd name="connsiteY9" fmla="*/ 55435 h 196595"/>
                      <a:gd name="connsiteX10" fmla="*/ 9811 w 134588"/>
                      <a:gd name="connsiteY10" fmla="*/ 0 h 196595"/>
                      <a:gd name="connsiteX11" fmla="*/ 10001 w 134588"/>
                      <a:gd name="connsiteY11" fmla="*/ 1238 h 196595"/>
                      <a:gd name="connsiteX12" fmla="*/ 0 w 134588"/>
                      <a:gd name="connsiteY12" fmla="*/ 49054 h 196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4588" h="196595">
                        <a:moveTo>
                          <a:pt x="0" y="49054"/>
                        </a:moveTo>
                        <a:cubicBezTo>
                          <a:pt x="15621" y="53340"/>
                          <a:pt x="30956" y="58674"/>
                          <a:pt x="45911" y="65056"/>
                        </a:cubicBezTo>
                        <a:cubicBezTo>
                          <a:pt x="53150" y="63437"/>
                          <a:pt x="60579" y="62484"/>
                          <a:pt x="68199" y="62484"/>
                        </a:cubicBezTo>
                        <a:lnTo>
                          <a:pt x="66294" y="74676"/>
                        </a:lnTo>
                        <a:cubicBezTo>
                          <a:pt x="73438" y="78391"/>
                          <a:pt x="80582" y="82296"/>
                          <a:pt x="87440" y="86487"/>
                        </a:cubicBezTo>
                        <a:cubicBezTo>
                          <a:pt x="104108" y="96774"/>
                          <a:pt x="88773" y="123063"/>
                          <a:pt x="72104" y="112776"/>
                        </a:cubicBezTo>
                        <a:cubicBezTo>
                          <a:pt x="68580" y="110585"/>
                          <a:pt x="64961" y="108585"/>
                          <a:pt x="61341" y="106585"/>
                        </a:cubicBezTo>
                        <a:lnTo>
                          <a:pt x="47435" y="196596"/>
                        </a:lnTo>
                        <a:cubicBezTo>
                          <a:pt x="74486" y="170402"/>
                          <a:pt x="103442" y="146018"/>
                          <a:pt x="134588" y="123825"/>
                        </a:cubicBezTo>
                        <a:lnTo>
                          <a:pt x="102299" y="55435"/>
                        </a:lnTo>
                        <a:cubicBezTo>
                          <a:pt x="74390" y="32480"/>
                          <a:pt x="43053" y="14002"/>
                          <a:pt x="9811" y="0"/>
                        </a:cubicBezTo>
                        <a:cubicBezTo>
                          <a:pt x="9906" y="381"/>
                          <a:pt x="9906" y="857"/>
                          <a:pt x="10001" y="1238"/>
                        </a:cubicBezTo>
                        <a:cubicBezTo>
                          <a:pt x="13621" y="19526"/>
                          <a:pt x="9525" y="35338"/>
                          <a:pt x="0" y="49054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5" name="任意多边形 235">
                    <a:extLst>
                      <a:ext uri="{FF2B5EF4-FFF2-40B4-BE49-F238E27FC236}">
                        <a16:creationId xmlns:a16="http://schemas.microsoft.com/office/drawing/2014/main" id="{E024B556-D185-E62A-5D07-BBA445454CEF}"/>
                      </a:ext>
                    </a:extLst>
                  </p:cNvPr>
                  <p:cNvSpPr/>
                  <p:nvPr/>
                </p:nvSpPr>
                <p:spPr>
                  <a:xfrm>
                    <a:off x="6940486" y="2099024"/>
                    <a:ext cx="279020" cy="316325"/>
                  </a:xfrm>
                  <a:custGeom>
                    <a:avLst/>
                    <a:gdLst>
                      <a:gd name="connsiteX0" fmla="*/ 278892 w 279020"/>
                      <a:gd name="connsiteY0" fmla="*/ 51435 h 316325"/>
                      <a:gd name="connsiteX1" fmla="*/ 276606 w 279020"/>
                      <a:gd name="connsiteY1" fmla="*/ 31337 h 316325"/>
                      <a:gd name="connsiteX2" fmla="*/ 261842 w 279020"/>
                      <a:gd name="connsiteY2" fmla="*/ 0 h 316325"/>
                      <a:gd name="connsiteX3" fmla="*/ 261842 w 279020"/>
                      <a:gd name="connsiteY3" fmla="*/ 0 h 316325"/>
                      <a:gd name="connsiteX4" fmla="*/ 174688 w 279020"/>
                      <a:gd name="connsiteY4" fmla="*/ 72771 h 316325"/>
                      <a:gd name="connsiteX5" fmla="*/ 161544 w 279020"/>
                      <a:gd name="connsiteY5" fmla="*/ 157067 h 316325"/>
                      <a:gd name="connsiteX6" fmla="*/ 112109 w 279020"/>
                      <a:gd name="connsiteY6" fmla="*/ 140780 h 316325"/>
                      <a:gd name="connsiteX7" fmla="*/ 0 w 279020"/>
                      <a:gd name="connsiteY7" fmla="*/ 316325 h 316325"/>
                      <a:gd name="connsiteX8" fmla="*/ 0 w 279020"/>
                      <a:gd name="connsiteY8" fmla="*/ 316325 h 316325"/>
                      <a:gd name="connsiteX9" fmla="*/ 190 w 279020"/>
                      <a:gd name="connsiteY9" fmla="*/ 316230 h 316325"/>
                      <a:gd name="connsiteX10" fmla="*/ 22193 w 279020"/>
                      <a:gd name="connsiteY10" fmla="*/ 308039 h 316325"/>
                      <a:gd name="connsiteX11" fmla="*/ 26194 w 279020"/>
                      <a:gd name="connsiteY11" fmla="*/ 306419 h 316325"/>
                      <a:gd name="connsiteX12" fmla="*/ 47720 w 279020"/>
                      <a:gd name="connsiteY12" fmla="*/ 297561 h 316325"/>
                      <a:gd name="connsiteX13" fmla="*/ 51149 w 279020"/>
                      <a:gd name="connsiteY13" fmla="*/ 296037 h 316325"/>
                      <a:gd name="connsiteX14" fmla="*/ 69913 w 279020"/>
                      <a:gd name="connsiteY14" fmla="*/ 287655 h 316325"/>
                      <a:gd name="connsiteX15" fmla="*/ 74962 w 279020"/>
                      <a:gd name="connsiteY15" fmla="*/ 285369 h 316325"/>
                      <a:gd name="connsiteX16" fmla="*/ 96679 w 279020"/>
                      <a:gd name="connsiteY16" fmla="*/ 274987 h 316325"/>
                      <a:gd name="connsiteX17" fmla="*/ 132874 w 279020"/>
                      <a:gd name="connsiteY17" fmla="*/ 255937 h 316325"/>
                      <a:gd name="connsiteX18" fmla="*/ 171831 w 279020"/>
                      <a:gd name="connsiteY18" fmla="*/ 231648 h 316325"/>
                      <a:gd name="connsiteX19" fmla="*/ 228790 w 279020"/>
                      <a:gd name="connsiteY19" fmla="*/ 181451 h 316325"/>
                      <a:gd name="connsiteX20" fmla="*/ 241459 w 279020"/>
                      <a:gd name="connsiteY20" fmla="*/ 165449 h 316325"/>
                      <a:gd name="connsiteX21" fmla="*/ 252698 w 279020"/>
                      <a:gd name="connsiteY21" fmla="*/ 148209 h 316325"/>
                      <a:gd name="connsiteX22" fmla="*/ 262223 w 279020"/>
                      <a:gd name="connsiteY22" fmla="*/ 130016 h 316325"/>
                      <a:gd name="connsiteX23" fmla="*/ 272796 w 279020"/>
                      <a:gd name="connsiteY23" fmla="*/ 101346 h 316325"/>
                      <a:gd name="connsiteX24" fmla="*/ 277082 w 279020"/>
                      <a:gd name="connsiteY24" fmla="*/ 81534 h 316325"/>
                      <a:gd name="connsiteX25" fmla="*/ 278321 w 279020"/>
                      <a:gd name="connsiteY25" fmla="*/ 71533 h 316325"/>
                      <a:gd name="connsiteX26" fmla="*/ 278892 w 279020"/>
                      <a:gd name="connsiteY26" fmla="*/ 51435 h 316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279020" h="316325">
                        <a:moveTo>
                          <a:pt x="278892" y="51435"/>
                        </a:moveTo>
                        <a:cubicBezTo>
                          <a:pt x="278606" y="44768"/>
                          <a:pt x="277844" y="38005"/>
                          <a:pt x="276606" y="31337"/>
                        </a:cubicBezTo>
                        <a:lnTo>
                          <a:pt x="261842" y="0"/>
                        </a:lnTo>
                        <a:lnTo>
                          <a:pt x="261842" y="0"/>
                        </a:lnTo>
                        <a:cubicBezTo>
                          <a:pt x="230696" y="22098"/>
                          <a:pt x="201739" y="46482"/>
                          <a:pt x="174688" y="72771"/>
                        </a:cubicBezTo>
                        <a:lnTo>
                          <a:pt x="161544" y="157067"/>
                        </a:lnTo>
                        <a:cubicBezTo>
                          <a:pt x="145161" y="152876"/>
                          <a:pt x="127825" y="147923"/>
                          <a:pt x="112109" y="140780"/>
                        </a:cubicBezTo>
                        <a:cubicBezTo>
                          <a:pt x="68199" y="194501"/>
                          <a:pt x="30956" y="253651"/>
                          <a:pt x="0" y="316325"/>
                        </a:cubicBezTo>
                        <a:cubicBezTo>
                          <a:pt x="0" y="316325"/>
                          <a:pt x="0" y="316325"/>
                          <a:pt x="0" y="316325"/>
                        </a:cubicBezTo>
                        <a:cubicBezTo>
                          <a:pt x="95" y="316325"/>
                          <a:pt x="95" y="316325"/>
                          <a:pt x="190" y="316230"/>
                        </a:cubicBezTo>
                        <a:cubicBezTo>
                          <a:pt x="7620" y="313563"/>
                          <a:pt x="14954" y="310801"/>
                          <a:pt x="22193" y="308039"/>
                        </a:cubicBezTo>
                        <a:cubicBezTo>
                          <a:pt x="23527" y="307467"/>
                          <a:pt x="24860" y="306991"/>
                          <a:pt x="26194" y="306419"/>
                        </a:cubicBezTo>
                        <a:cubicBezTo>
                          <a:pt x="33433" y="303562"/>
                          <a:pt x="40577" y="300609"/>
                          <a:pt x="47720" y="297561"/>
                        </a:cubicBezTo>
                        <a:cubicBezTo>
                          <a:pt x="48863" y="297085"/>
                          <a:pt x="50006" y="296513"/>
                          <a:pt x="51149" y="296037"/>
                        </a:cubicBezTo>
                        <a:cubicBezTo>
                          <a:pt x="57436" y="293275"/>
                          <a:pt x="63722" y="290513"/>
                          <a:pt x="69913" y="287655"/>
                        </a:cubicBezTo>
                        <a:cubicBezTo>
                          <a:pt x="71628" y="286893"/>
                          <a:pt x="73342" y="286131"/>
                          <a:pt x="74962" y="285369"/>
                        </a:cubicBezTo>
                        <a:cubicBezTo>
                          <a:pt x="82201" y="281940"/>
                          <a:pt x="89440" y="278511"/>
                          <a:pt x="96679" y="274987"/>
                        </a:cubicBezTo>
                        <a:cubicBezTo>
                          <a:pt x="108871" y="268986"/>
                          <a:pt x="120967" y="262699"/>
                          <a:pt x="132874" y="255937"/>
                        </a:cubicBezTo>
                        <a:cubicBezTo>
                          <a:pt x="146209" y="248412"/>
                          <a:pt x="159353" y="240411"/>
                          <a:pt x="171831" y="231648"/>
                        </a:cubicBezTo>
                        <a:cubicBezTo>
                          <a:pt x="192691" y="217075"/>
                          <a:pt x="212122" y="200692"/>
                          <a:pt x="228790" y="181451"/>
                        </a:cubicBezTo>
                        <a:cubicBezTo>
                          <a:pt x="233267" y="176308"/>
                          <a:pt x="237458" y="170974"/>
                          <a:pt x="241459" y="165449"/>
                        </a:cubicBezTo>
                        <a:cubicBezTo>
                          <a:pt x="245459" y="159925"/>
                          <a:pt x="249174" y="154115"/>
                          <a:pt x="252698" y="148209"/>
                        </a:cubicBezTo>
                        <a:cubicBezTo>
                          <a:pt x="256127" y="142303"/>
                          <a:pt x="259366" y="136208"/>
                          <a:pt x="262223" y="130016"/>
                        </a:cubicBezTo>
                        <a:cubicBezTo>
                          <a:pt x="266510" y="120682"/>
                          <a:pt x="270034" y="111157"/>
                          <a:pt x="272796" y="101346"/>
                        </a:cubicBezTo>
                        <a:cubicBezTo>
                          <a:pt x="274606" y="94869"/>
                          <a:pt x="276035" y="88201"/>
                          <a:pt x="277082" y="81534"/>
                        </a:cubicBezTo>
                        <a:cubicBezTo>
                          <a:pt x="277558" y="78200"/>
                          <a:pt x="278035" y="74867"/>
                          <a:pt x="278321" y="71533"/>
                        </a:cubicBezTo>
                        <a:cubicBezTo>
                          <a:pt x="278987" y="64865"/>
                          <a:pt x="279178" y="58103"/>
                          <a:pt x="278892" y="51435"/>
                        </a:cubicBezTo>
                        <a:close/>
                      </a:path>
                    </a:pathLst>
                  </a:custGeom>
                  <a:solidFill>
                    <a:srgbClr val="C4580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6" name="任意多边形 236">
                    <a:extLst>
                      <a:ext uri="{FF2B5EF4-FFF2-40B4-BE49-F238E27FC236}">
                        <a16:creationId xmlns:a16="http://schemas.microsoft.com/office/drawing/2014/main" id="{1D2B9687-D96C-23F7-78B1-B0D090968695}"/>
                      </a:ext>
                    </a:extLst>
                  </p:cNvPr>
                  <p:cNvSpPr/>
                  <p:nvPr/>
                </p:nvSpPr>
                <p:spPr>
                  <a:xfrm>
                    <a:off x="6614636" y="1944855"/>
                    <a:ext cx="464451" cy="169884"/>
                  </a:xfrm>
                  <a:custGeom>
                    <a:avLst/>
                    <a:gdLst>
                      <a:gd name="connsiteX0" fmla="*/ 0 w 464451"/>
                      <a:gd name="connsiteY0" fmla="*/ 169885 h 169884"/>
                      <a:gd name="connsiteX1" fmla="*/ 269843 w 464451"/>
                      <a:gd name="connsiteY1" fmla="*/ 71110 h 169884"/>
                      <a:gd name="connsiteX2" fmla="*/ 453104 w 464451"/>
                      <a:gd name="connsiteY2" fmla="*/ 79302 h 169884"/>
                      <a:gd name="connsiteX3" fmla="*/ 463201 w 464451"/>
                      <a:gd name="connsiteY3" fmla="*/ 31582 h 169884"/>
                      <a:gd name="connsiteX4" fmla="*/ 463010 w 464451"/>
                      <a:gd name="connsiteY4" fmla="*/ 30343 h 169884"/>
                      <a:gd name="connsiteX5" fmla="*/ 463010 w 464451"/>
                      <a:gd name="connsiteY5" fmla="*/ 30343 h 169884"/>
                      <a:gd name="connsiteX6" fmla="*/ 463010 w 464451"/>
                      <a:gd name="connsiteY6" fmla="*/ 30343 h 169884"/>
                      <a:gd name="connsiteX7" fmla="*/ 437959 w 464451"/>
                      <a:gd name="connsiteY7" fmla="*/ 20818 h 169884"/>
                      <a:gd name="connsiteX8" fmla="*/ 437483 w 464451"/>
                      <a:gd name="connsiteY8" fmla="*/ 20628 h 169884"/>
                      <a:gd name="connsiteX9" fmla="*/ 386143 w 464451"/>
                      <a:gd name="connsiteY9" fmla="*/ 7007 h 169884"/>
                      <a:gd name="connsiteX10" fmla="*/ 383762 w 464451"/>
                      <a:gd name="connsiteY10" fmla="*/ 6531 h 169884"/>
                      <a:gd name="connsiteX11" fmla="*/ 360807 w 464451"/>
                      <a:gd name="connsiteY11" fmla="*/ 3007 h 169884"/>
                      <a:gd name="connsiteX12" fmla="*/ 357092 w 464451"/>
                      <a:gd name="connsiteY12" fmla="*/ 2530 h 169884"/>
                      <a:gd name="connsiteX13" fmla="*/ 306800 w 464451"/>
                      <a:gd name="connsiteY13" fmla="*/ 54 h 169884"/>
                      <a:gd name="connsiteX14" fmla="*/ 300514 w 464451"/>
                      <a:gd name="connsiteY14" fmla="*/ 244 h 169884"/>
                      <a:gd name="connsiteX15" fmla="*/ 281749 w 464451"/>
                      <a:gd name="connsiteY15" fmla="*/ 1387 h 169884"/>
                      <a:gd name="connsiteX16" fmla="*/ 274891 w 464451"/>
                      <a:gd name="connsiteY16" fmla="*/ 1959 h 169884"/>
                      <a:gd name="connsiteX17" fmla="*/ 250603 w 464451"/>
                      <a:gd name="connsiteY17" fmla="*/ 5293 h 169884"/>
                      <a:gd name="connsiteX18" fmla="*/ 230696 w 464451"/>
                      <a:gd name="connsiteY18" fmla="*/ 9388 h 169884"/>
                      <a:gd name="connsiteX19" fmla="*/ 223361 w 464451"/>
                      <a:gd name="connsiteY19" fmla="*/ 11293 h 169884"/>
                      <a:gd name="connsiteX20" fmla="*/ 211074 w 464451"/>
                      <a:gd name="connsiteY20" fmla="*/ 14532 h 169884"/>
                      <a:gd name="connsiteX21" fmla="*/ 200692 w 464451"/>
                      <a:gd name="connsiteY21" fmla="*/ 17866 h 169884"/>
                      <a:gd name="connsiteX22" fmla="*/ 191833 w 464451"/>
                      <a:gd name="connsiteY22" fmla="*/ 20723 h 169884"/>
                      <a:gd name="connsiteX23" fmla="*/ 179165 w 464451"/>
                      <a:gd name="connsiteY23" fmla="*/ 25581 h 169884"/>
                      <a:gd name="connsiteX24" fmla="*/ 172879 w 464451"/>
                      <a:gd name="connsiteY24" fmla="*/ 27962 h 169884"/>
                      <a:gd name="connsiteX25" fmla="*/ 159163 w 464451"/>
                      <a:gd name="connsiteY25" fmla="*/ 34058 h 169884"/>
                      <a:gd name="connsiteX26" fmla="*/ 154305 w 464451"/>
                      <a:gd name="connsiteY26" fmla="*/ 36249 h 169884"/>
                      <a:gd name="connsiteX27" fmla="*/ 139541 w 464451"/>
                      <a:gd name="connsiteY27" fmla="*/ 43774 h 169884"/>
                      <a:gd name="connsiteX28" fmla="*/ 136303 w 464451"/>
                      <a:gd name="connsiteY28" fmla="*/ 45488 h 169884"/>
                      <a:gd name="connsiteX29" fmla="*/ 120205 w 464451"/>
                      <a:gd name="connsiteY29" fmla="*/ 54823 h 169884"/>
                      <a:gd name="connsiteX30" fmla="*/ 118777 w 464451"/>
                      <a:gd name="connsiteY30" fmla="*/ 55680 h 169884"/>
                      <a:gd name="connsiteX31" fmla="*/ 102108 w 464451"/>
                      <a:gd name="connsiteY31" fmla="*/ 66538 h 169884"/>
                      <a:gd name="connsiteX32" fmla="*/ 101822 w 464451"/>
                      <a:gd name="connsiteY32" fmla="*/ 66729 h 169884"/>
                      <a:gd name="connsiteX33" fmla="*/ 0 w 464451"/>
                      <a:gd name="connsiteY33" fmla="*/ 169885 h 169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464451" h="169884">
                        <a:moveTo>
                          <a:pt x="0" y="169885"/>
                        </a:moveTo>
                        <a:cubicBezTo>
                          <a:pt x="85344" y="126355"/>
                          <a:pt x="174498" y="85684"/>
                          <a:pt x="269843" y="71110"/>
                        </a:cubicBezTo>
                        <a:cubicBezTo>
                          <a:pt x="330708" y="61871"/>
                          <a:pt x="393954" y="63109"/>
                          <a:pt x="453104" y="79302"/>
                        </a:cubicBezTo>
                        <a:cubicBezTo>
                          <a:pt x="462629" y="65586"/>
                          <a:pt x="466725" y="49774"/>
                          <a:pt x="463201" y="31582"/>
                        </a:cubicBezTo>
                        <a:cubicBezTo>
                          <a:pt x="463105" y="31201"/>
                          <a:pt x="463105" y="30724"/>
                          <a:pt x="463010" y="30343"/>
                        </a:cubicBezTo>
                        <a:lnTo>
                          <a:pt x="463010" y="30343"/>
                        </a:lnTo>
                        <a:cubicBezTo>
                          <a:pt x="463010" y="30343"/>
                          <a:pt x="463010" y="30343"/>
                          <a:pt x="463010" y="30343"/>
                        </a:cubicBezTo>
                        <a:cubicBezTo>
                          <a:pt x="454723" y="26914"/>
                          <a:pt x="446437" y="23676"/>
                          <a:pt x="437959" y="20818"/>
                        </a:cubicBezTo>
                        <a:cubicBezTo>
                          <a:pt x="437769" y="20723"/>
                          <a:pt x="437674" y="20723"/>
                          <a:pt x="437483" y="20628"/>
                        </a:cubicBezTo>
                        <a:cubicBezTo>
                          <a:pt x="420719" y="14913"/>
                          <a:pt x="403479" y="10436"/>
                          <a:pt x="386143" y="7007"/>
                        </a:cubicBezTo>
                        <a:cubicBezTo>
                          <a:pt x="385381" y="6817"/>
                          <a:pt x="384524" y="6721"/>
                          <a:pt x="383762" y="6531"/>
                        </a:cubicBezTo>
                        <a:cubicBezTo>
                          <a:pt x="376142" y="5102"/>
                          <a:pt x="368522" y="3959"/>
                          <a:pt x="360807" y="3007"/>
                        </a:cubicBezTo>
                        <a:cubicBezTo>
                          <a:pt x="359569" y="2816"/>
                          <a:pt x="358330" y="2721"/>
                          <a:pt x="357092" y="2530"/>
                        </a:cubicBezTo>
                        <a:cubicBezTo>
                          <a:pt x="340423" y="625"/>
                          <a:pt x="323564" y="-232"/>
                          <a:pt x="306800" y="54"/>
                        </a:cubicBezTo>
                        <a:cubicBezTo>
                          <a:pt x="304705" y="54"/>
                          <a:pt x="302609" y="149"/>
                          <a:pt x="300514" y="244"/>
                        </a:cubicBezTo>
                        <a:cubicBezTo>
                          <a:pt x="294227" y="435"/>
                          <a:pt x="287941" y="816"/>
                          <a:pt x="281749" y="1387"/>
                        </a:cubicBezTo>
                        <a:cubicBezTo>
                          <a:pt x="279463" y="1578"/>
                          <a:pt x="277177" y="1768"/>
                          <a:pt x="274891" y="1959"/>
                        </a:cubicBezTo>
                        <a:cubicBezTo>
                          <a:pt x="266795" y="2816"/>
                          <a:pt x="258699" y="3864"/>
                          <a:pt x="250603" y="5293"/>
                        </a:cubicBezTo>
                        <a:cubicBezTo>
                          <a:pt x="243935" y="6436"/>
                          <a:pt x="237268" y="7769"/>
                          <a:pt x="230696" y="9388"/>
                        </a:cubicBezTo>
                        <a:cubicBezTo>
                          <a:pt x="228219" y="9960"/>
                          <a:pt x="225838" y="10722"/>
                          <a:pt x="223361" y="11293"/>
                        </a:cubicBezTo>
                        <a:cubicBezTo>
                          <a:pt x="219265" y="12341"/>
                          <a:pt x="215074" y="13389"/>
                          <a:pt x="211074" y="14532"/>
                        </a:cubicBezTo>
                        <a:cubicBezTo>
                          <a:pt x="207550" y="15580"/>
                          <a:pt x="204121" y="16723"/>
                          <a:pt x="200692" y="17866"/>
                        </a:cubicBezTo>
                        <a:cubicBezTo>
                          <a:pt x="197739" y="18818"/>
                          <a:pt x="194691" y="19675"/>
                          <a:pt x="191833" y="20723"/>
                        </a:cubicBezTo>
                        <a:cubicBezTo>
                          <a:pt x="187547" y="22247"/>
                          <a:pt x="183356" y="23962"/>
                          <a:pt x="179165" y="25581"/>
                        </a:cubicBezTo>
                        <a:cubicBezTo>
                          <a:pt x="177070" y="26438"/>
                          <a:pt x="174974" y="27105"/>
                          <a:pt x="172879" y="27962"/>
                        </a:cubicBezTo>
                        <a:cubicBezTo>
                          <a:pt x="168307" y="29867"/>
                          <a:pt x="163735" y="31963"/>
                          <a:pt x="159163" y="34058"/>
                        </a:cubicBezTo>
                        <a:cubicBezTo>
                          <a:pt x="157543" y="34820"/>
                          <a:pt x="155924" y="35487"/>
                          <a:pt x="154305" y="36249"/>
                        </a:cubicBezTo>
                        <a:cubicBezTo>
                          <a:pt x="149352" y="38630"/>
                          <a:pt x="144399" y="41202"/>
                          <a:pt x="139541" y="43774"/>
                        </a:cubicBezTo>
                        <a:cubicBezTo>
                          <a:pt x="138493" y="44345"/>
                          <a:pt x="137350" y="44821"/>
                          <a:pt x="136303" y="45488"/>
                        </a:cubicBezTo>
                        <a:cubicBezTo>
                          <a:pt x="130873" y="48441"/>
                          <a:pt x="125444" y="51584"/>
                          <a:pt x="120205" y="54823"/>
                        </a:cubicBezTo>
                        <a:cubicBezTo>
                          <a:pt x="119729" y="55108"/>
                          <a:pt x="119253" y="55394"/>
                          <a:pt x="118777" y="55680"/>
                        </a:cubicBezTo>
                        <a:cubicBezTo>
                          <a:pt x="113157" y="59204"/>
                          <a:pt x="107537" y="62824"/>
                          <a:pt x="102108" y="66538"/>
                        </a:cubicBezTo>
                        <a:cubicBezTo>
                          <a:pt x="102013" y="66634"/>
                          <a:pt x="101917" y="66634"/>
                          <a:pt x="101822" y="66729"/>
                        </a:cubicBezTo>
                        <a:cubicBezTo>
                          <a:pt x="61531" y="94351"/>
                          <a:pt x="26765" y="129403"/>
                          <a:pt x="0" y="169885"/>
                        </a:cubicBezTo>
                        <a:close/>
                      </a:path>
                    </a:pathLst>
                  </a:custGeom>
                  <a:solidFill>
                    <a:srgbClr val="F8D1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7" name="任意多边形 237">
                    <a:extLst>
                      <a:ext uri="{FF2B5EF4-FFF2-40B4-BE49-F238E27FC236}">
                        <a16:creationId xmlns:a16="http://schemas.microsoft.com/office/drawing/2014/main" id="{1DE32A29-DAB9-1307-91A0-7E50E80A3846}"/>
                      </a:ext>
                    </a:extLst>
                  </p:cNvPr>
                  <p:cNvSpPr/>
                  <p:nvPr/>
                </p:nvSpPr>
                <p:spPr>
                  <a:xfrm>
                    <a:off x="6656260" y="2040514"/>
                    <a:ext cx="385952" cy="87561"/>
                  </a:xfrm>
                  <a:custGeom>
                    <a:avLst/>
                    <a:gdLst>
                      <a:gd name="connsiteX0" fmla="*/ 63151 w 385952"/>
                      <a:gd name="connsiteY0" fmla="*/ 57748 h 87561"/>
                      <a:gd name="connsiteX1" fmla="*/ 0 w 385952"/>
                      <a:gd name="connsiteY1" fmla="*/ 87561 h 87561"/>
                      <a:gd name="connsiteX2" fmla="*/ 182404 w 385952"/>
                      <a:gd name="connsiteY2" fmla="*/ 71464 h 87561"/>
                      <a:gd name="connsiteX3" fmla="*/ 385953 w 385952"/>
                      <a:gd name="connsiteY3" fmla="*/ 8599 h 87561"/>
                      <a:gd name="connsiteX4" fmla="*/ 341281 w 385952"/>
                      <a:gd name="connsiteY4" fmla="*/ 1646 h 87561"/>
                      <a:gd name="connsiteX5" fmla="*/ 63151 w 385952"/>
                      <a:gd name="connsiteY5" fmla="*/ 57748 h 87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5952" h="87561">
                        <a:moveTo>
                          <a:pt x="63151" y="57748"/>
                        </a:moveTo>
                        <a:cubicBezTo>
                          <a:pt x="41815" y="67082"/>
                          <a:pt x="20860" y="77179"/>
                          <a:pt x="0" y="87561"/>
                        </a:cubicBezTo>
                        <a:cubicBezTo>
                          <a:pt x="60960" y="85751"/>
                          <a:pt x="122111" y="81179"/>
                          <a:pt x="182404" y="71464"/>
                        </a:cubicBezTo>
                        <a:cubicBezTo>
                          <a:pt x="226028" y="64415"/>
                          <a:pt x="330137" y="48413"/>
                          <a:pt x="385953" y="8599"/>
                        </a:cubicBezTo>
                        <a:cubicBezTo>
                          <a:pt x="371284" y="5360"/>
                          <a:pt x="356330" y="2979"/>
                          <a:pt x="341281" y="1646"/>
                        </a:cubicBezTo>
                        <a:cubicBezTo>
                          <a:pt x="245078" y="-7022"/>
                          <a:pt x="150590" y="19553"/>
                          <a:pt x="63151" y="57748"/>
                        </a:cubicBezTo>
                        <a:close/>
                      </a:path>
                    </a:pathLst>
                  </a:custGeom>
                  <a:solidFill>
                    <a:srgbClr val="F8D1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8" name="任意多边形 238">
                    <a:extLst>
                      <a:ext uri="{FF2B5EF4-FFF2-40B4-BE49-F238E27FC236}">
                        <a16:creationId xmlns:a16="http://schemas.microsoft.com/office/drawing/2014/main" id="{009143C1-3E24-28B8-15B0-75C457B1092E}"/>
                      </a:ext>
                    </a:extLst>
                  </p:cNvPr>
                  <p:cNvSpPr/>
                  <p:nvPr/>
                </p:nvSpPr>
                <p:spPr>
                  <a:xfrm>
                    <a:off x="7129081" y="2049875"/>
                    <a:ext cx="33307" cy="40444"/>
                  </a:xfrm>
                  <a:custGeom>
                    <a:avLst/>
                    <a:gdLst>
                      <a:gd name="connsiteX0" fmla="*/ 10763 w 33307"/>
                      <a:gd name="connsiteY0" fmla="*/ 38100 h 40444"/>
                      <a:gd name="connsiteX1" fmla="*/ 26099 w 33307"/>
                      <a:gd name="connsiteY1" fmla="*/ 11811 h 40444"/>
                      <a:gd name="connsiteX2" fmla="*/ 4953 w 33307"/>
                      <a:gd name="connsiteY2" fmla="*/ 0 h 40444"/>
                      <a:gd name="connsiteX3" fmla="*/ 0 w 33307"/>
                      <a:gd name="connsiteY3" fmla="*/ 32004 h 40444"/>
                      <a:gd name="connsiteX4" fmla="*/ 10763 w 33307"/>
                      <a:gd name="connsiteY4" fmla="*/ 38100 h 404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307" h="40444">
                        <a:moveTo>
                          <a:pt x="10763" y="38100"/>
                        </a:moveTo>
                        <a:cubicBezTo>
                          <a:pt x="27527" y="48387"/>
                          <a:pt x="42767" y="22098"/>
                          <a:pt x="26099" y="11811"/>
                        </a:cubicBezTo>
                        <a:cubicBezTo>
                          <a:pt x="19145" y="7525"/>
                          <a:pt x="12097" y="3620"/>
                          <a:pt x="4953" y="0"/>
                        </a:cubicBezTo>
                        <a:lnTo>
                          <a:pt x="0" y="32004"/>
                        </a:lnTo>
                        <a:cubicBezTo>
                          <a:pt x="3620" y="34004"/>
                          <a:pt x="7239" y="35909"/>
                          <a:pt x="10763" y="38100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9" name="任意多边形 239">
                    <a:extLst>
                      <a:ext uri="{FF2B5EF4-FFF2-40B4-BE49-F238E27FC236}">
                        <a16:creationId xmlns:a16="http://schemas.microsoft.com/office/drawing/2014/main" id="{A4641DA0-FCFD-CF09-A929-06F8840BEB4B}"/>
                      </a:ext>
                    </a:extLst>
                  </p:cNvPr>
                  <p:cNvSpPr/>
                  <p:nvPr/>
                </p:nvSpPr>
                <p:spPr>
                  <a:xfrm>
                    <a:off x="6605492" y="2010193"/>
                    <a:ext cx="508158" cy="126930"/>
                  </a:xfrm>
                  <a:custGeom>
                    <a:avLst/>
                    <a:gdLst>
                      <a:gd name="connsiteX0" fmla="*/ 113919 w 508158"/>
                      <a:gd name="connsiteY0" fmla="*/ 88069 h 126930"/>
                      <a:gd name="connsiteX1" fmla="*/ 392049 w 508158"/>
                      <a:gd name="connsiteY1" fmla="*/ 31871 h 126930"/>
                      <a:gd name="connsiteX2" fmla="*/ 436721 w 508158"/>
                      <a:gd name="connsiteY2" fmla="*/ 38824 h 126930"/>
                      <a:gd name="connsiteX3" fmla="*/ 468440 w 508158"/>
                      <a:gd name="connsiteY3" fmla="*/ 47397 h 126930"/>
                      <a:gd name="connsiteX4" fmla="*/ 508159 w 508158"/>
                      <a:gd name="connsiteY4" fmla="*/ 29966 h 126930"/>
                      <a:gd name="connsiteX5" fmla="*/ 462248 w 508158"/>
                      <a:gd name="connsiteY5" fmla="*/ 13964 h 126930"/>
                      <a:gd name="connsiteX6" fmla="*/ 278987 w 508158"/>
                      <a:gd name="connsiteY6" fmla="*/ 5773 h 126930"/>
                      <a:gd name="connsiteX7" fmla="*/ 9144 w 508158"/>
                      <a:gd name="connsiteY7" fmla="*/ 104547 h 126930"/>
                      <a:gd name="connsiteX8" fmla="*/ 9144 w 508158"/>
                      <a:gd name="connsiteY8" fmla="*/ 104547 h 126930"/>
                      <a:gd name="connsiteX9" fmla="*/ 0 w 508158"/>
                      <a:gd name="connsiteY9" fmla="*/ 119025 h 126930"/>
                      <a:gd name="connsiteX10" fmla="*/ 32766 w 508158"/>
                      <a:gd name="connsiteY10" fmla="*/ 126931 h 126930"/>
                      <a:gd name="connsiteX11" fmla="*/ 50959 w 508158"/>
                      <a:gd name="connsiteY11" fmla="*/ 117787 h 126930"/>
                      <a:gd name="connsiteX12" fmla="*/ 113919 w 508158"/>
                      <a:gd name="connsiteY12" fmla="*/ 88069 h 126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08158" h="126930">
                        <a:moveTo>
                          <a:pt x="113919" y="88069"/>
                        </a:moveTo>
                        <a:cubicBezTo>
                          <a:pt x="201359" y="49873"/>
                          <a:pt x="295846" y="23299"/>
                          <a:pt x="392049" y="31871"/>
                        </a:cubicBezTo>
                        <a:cubicBezTo>
                          <a:pt x="407099" y="33205"/>
                          <a:pt x="422053" y="35586"/>
                          <a:pt x="436721" y="38824"/>
                        </a:cubicBezTo>
                        <a:cubicBezTo>
                          <a:pt x="447485" y="41206"/>
                          <a:pt x="458057" y="44063"/>
                          <a:pt x="468440" y="47397"/>
                        </a:cubicBezTo>
                        <a:cubicBezTo>
                          <a:pt x="480727" y="39301"/>
                          <a:pt x="494062" y="33205"/>
                          <a:pt x="508159" y="29966"/>
                        </a:cubicBezTo>
                        <a:cubicBezTo>
                          <a:pt x="493205" y="23489"/>
                          <a:pt x="477869" y="18155"/>
                          <a:pt x="462248" y="13964"/>
                        </a:cubicBezTo>
                        <a:cubicBezTo>
                          <a:pt x="403098" y="-2228"/>
                          <a:pt x="339757" y="-3467"/>
                          <a:pt x="278987" y="5773"/>
                        </a:cubicBezTo>
                        <a:cubicBezTo>
                          <a:pt x="183642" y="20346"/>
                          <a:pt x="94488" y="61018"/>
                          <a:pt x="9144" y="104547"/>
                        </a:cubicBezTo>
                        <a:cubicBezTo>
                          <a:pt x="9144" y="104547"/>
                          <a:pt x="9144" y="104547"/>
                          <a:pt x="9144" y="104547"/>
                        </a:cubicBezTo>
                        <a:cubicBezTo>
                          <a:pt x="6001" y="109309"/>
                          <a:pt x="2953" y="114072"/>
                          <a:pt x="0" y="119025"/>
                        </a:cubicBezTo>
                        <a:cubicBezTo>
                          <a:pt x="10954" y="121692"/>
                          <a:pt x="21812" y="124359"/>
                          <a:pt x="32766" y="126931"/>
                        </a:cubicBezTo>
                        <a:cubicBezTo>
                          <a:pt x="38767" y="123883"/>
                          <a:pt x="44863" y="120835"/>
                          <a:pt x="50959" y="117787"/>
                        </a:cubicBezTo>
                        <a:cubicBezTo>
                          <a:pt x="71628" y="107500"/>
                          <a:pt x="92583" y="97403"/>
                          <a:pt x="113919" y="88069"/>
                        </a:cubicBezTo>
                        <a:close/>
                      </a:path>
                    </a:pathLst>
                  </a:custGeom>
                  <a:solidFill>
                    <a:srgbClr val="EB89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0" name="任意多边形 240">
                    <a:extLst>
                      <a:ext uri="{FF2B5EF4-FFF2-40B4-BE49-F238E27FC236}">
                        <a16:creationId xmlns:a16="http://schemas.microsoft.com/office/drawing/2014/main" id="{006A4823-182B-24EC-65FF-8ED14CF1BB72}"/>
                      </a:ext>
                    </a:extLst>
                  </p:cNvPr>
                  <p:cNvSpPr/>
                  <p:nvPr/>
                </p:nvSpPr>
                <p:spPr>
                  <a:xfrm>
                    <a:off x="7000554" y="2037683"/>
                    <a:ext cx="135480" cy="218408"/>
                  </a:xfrm>
                  <a:custGeom>
                    <a:avLst/>
                    <a:gdLst>
                      <a:gd name="connsiteX0" fmla="*/ 133575 w 135480"/>
                      <a:gd name="connsiteY0" fmla="*/ 12192 h 218408"/>
                      <a:gd name="connsiteX1" fmla="*/ 135481 w 135480"/>
                      <a:gd name="connsiteY1" fmla="*/ 0 h 218408"/>
                      <a:gd name="connsiteX2" fmla="*/ 113192 w 135480"/>
                      <a:gd name="connsiteY2" fmla="*/ 2572 h 218408"/>
                      <a:gd name="connsiteX3" fmla="*/ 73473 w 135480"/>
                      <a:gd name="connsiteY3" fmla="*/ 20002 h 218408"/>
                      <a:gd name="connsiteX4" fmla="*/ 31087 w 135480"/>
                      <a:gd name="connsiteY4" fmla="*/ 58960 h 218408"/>
                      <a:gd name="connsiteX5" fmla="*/ 4416 w 135480"/>
                      <a:gd name="connsiteY5" fmla="*/ 157258 h 218408"/>
                      <a:gd name="connsiteX6" fmla="*/ 52041 w 135480"/>
                      <a:gd name="connsiteY6" fmla="*/ 202121 h 218408"/>
                      <a:gd name="connsiteX7" fmla="*/ 101476 w 135480"/>
                      <a:gd name="connsiteY7" fmla="*/ 218408 h 218408"/>
                      <a:gd name="connsiteX8" fmla="*/ 114621 w 135480"/>
                      <a:gd name="connsiteY8" fmla="*/ 134017 h 218408"/>
                      <a:gd name="connsiteX9" fmla="*/ 128623 w 135480"/>
                      <a:gd name="connsiteY9" fmla="*/ 44101 h 218408"/>
                      <a:gd name="connsiteX10" fmla="*/ 133575 w 135480"/>
                      <a:gd name="connsiteY10" fmla="*/ 12192 h 218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5480" h="218408">
                        <a:moveTo>
                          <a:pt x="133575" y="12192"/>
                        </a:moveTo>
                        <a:lnTo>
                          <a:pt x="135481" y="0"/>
                        </a:lnTo>
                        <a:cubicBezTo>
                          <a:pt x="127861" y="0"/>
                          <a:pt x="120431" y="857"/>
                          <a:pt x="113192" y="2572"/>
                        </a:cubicBezTo>
                        <a:cubicBezTo>
                          <a:pt x="99190" y="5810"/>
                          <a:pt x="85855" y="12001"/>
                          <a:pt x="73473" y="20002"/>
                        </a:cubicBezTo>
                        <a:cubicBezTo>
                          <a:pt x="57471" y="30480"/>
                          <a:pt x="43088" y="44101"/>
                          <a:pt x="31087" y="58960"/>
                        </a:cubicBezTo>
                        <a:cubicBezTo>
                          <a:pt x="8703" y="86582"/>
                          <a:pt x="-8442" y="124111"/>
                          <a:pt x="4416" y="157258"/>
                        </a:cubicBezTo>
                        <a:cubicBezTo>
                          <a:pt x="12703" y="178594"/>
                          <a:pt x="30801" y="192405"/>
                          <a:pt x="52041" y="202121"/>
                        </a:cubicBezTo>
                        <a:cubicBezTo>
                          <a:pt x="67663" y="209264"/>
                          <a:pt x="85093" y="214313"/>
                          <a:pt x="101476" y="218408"/>
                        </a:cubicBezTo>
                        <a:lnTo>
                          <a:pt x="114621" y="134017"/>
                        </a:lnTo>
                        <a:lnTo>
                          <a:pt x="128623" y="44101"/>
                        </a:lnTo>
                        <a:lnTo>
                          <a:pt x="133575" y="12192"/>
                        </a:lnTo>
                        <a:close/>
                      </a:path>
                    </a:pathLst>
                  </a:custGeom>
                  <a:solidFill>
                    <a:srgbClr val="BA18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96" name="组合 895">
                  <a:extLst>
                    <a:ext uri="{FF2B5EF4-FFF2-40B4-BE49-F238E27FC236}">
                      <a16:creationId xmlns:a16="http://schemas.microsoft.com/office/drawing/2014/main" id="{E75A817C-D27C-3F80-BFD1-03B03DC9A3ED}"/>
                    </a:ext>
                  </a:extLst>
                </p:cNvPr>
                <p:cNvGrpSpPr/>
                <p:nvPr/>
              </p:nvGrpSpPr>
              <p:grpSpPr>
                <a:xfrm>
                  <a:off x="6897690" y="2083478"/>
                  <a:ext cx="1581149" cy="1047060"/>
                  <a:chOff x="6897690" y="2083478"/>
                  <a:chExt cx="1581149" cy="1047060"/>
                </a:xfrm>
              </p:grpSpPr>
              <p:grpSp>
                <p:nvGrpSpPr>
                  <p:cNvPr id="938" name="组合 937">
                    <a:extLst>
                      <a:ext uri="{FF2B5EF4-FFF2-40B4-BE49-F238E27FC236}">
                        <a16:creationId xmlns:a16="http://schemas.microsoft.com/office/drawing/2014/main" id="{D8914AB1-393B-E1EC-A2C5-7FA22BE15608}"/>
                      </a:ext>
                    </a:extLst>
                  </p:cNvPr>
                  <p:cNvGrpSpPr/>
                  <p:nvPr/>
                </p:nvGrpSpPr>
                <p:grpSpPr>
                  <a:xfrm>
                    <a:off x="6897690" y="2380408"/>
                    <a:ext cx="257394" cy="309832"/>
                    <a:chOff x="6897690" y="2380408"/>
                    <a:chExt cx="257394" cy="309832"/>
                  </a:xfrm>
                </p:grpSpPr>
                <p:sp>
                  <p:nvSpPr>
                    <p:cNvPr id="947" name="任意多边形 243">
                      <a:extLst>
                        <a:ext uri="{FF2B5EF4-FFF2-40B4-BE49-F238E27FC236}">
                          <a16:creationId xmlns:a16="http://schemas.microsoft.com/office/drawing/2014/main" id="{C2031A54-75A3-8C4B-A6D3-4A756092A4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7690" y="2380408"/>
                      <a:ext cx="257394" cy="309736"/>
                    </a:xfrm>
                    <a:custGeom>
                      <a:avLst/>
                      <a:gdLst>
                        <a:gd name="connsiteX0" fmla="*/ 257395 w 257394"/>
                        <a:gd name="connsiteY0" fmla="*/ 121713 h 309736"/>
                        <a:gd name="connsiteX1" fmla="*/ 126712 w 257394"/>
                        <a:gd name="connsiteY1" fmla="*/ 746 h 309736"/>
                        <a:gd name="connsiteX2" fmla="*/ 5554 w 257394"/>
                        <a:gd name="connsiteY2" fmla="*/ 175434 h 309736"/>
                        <a:gd name="connsiteX3" fmla="*/ 170146 w 257394"/>
                        <a:gd name="connsiteY3" fmla="*/ 309737 h 3097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7394" h="309736">
                          <a:moveTo>
                            <a:pt x="257395" y="121713"/>
                          </a:moveTo>
                          <a:cubicBezTo>
                            <a:pt x="257395" y="121713"/>
                            <a:pt x="249298" y="11318"/>
                            <a:pt x="126712" y="746"/>
                          </a:cubicBezTo>
                          <a:cubicBezTo>
                            <a:pt x="4030" y="-9827"/>
                            <a:pt x="-11020" y="94186"/>
                            <a:pt x="5554" y="175434"/>
                          </a:cubicBezTo>
                          <a:cubicBezTo>
                            <a:pt x="22127" y="256778"/>
                            <a:pt x="42987" y="302974"/>
                            <a:pt x="170146" y="309737"/>
                          </a:cubicBezTo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48" name="任意多边形 244">
                      <a:extLst>
                        <a:ext uri="{FF2B5EF4-FFF2-40B4-BE49-F238E27FC236}">
                          <a16:creationId xmlns:a16="http://schemas.microsoft.com/office/drawing/2014/main" id="{4DCB540E-28C8-C65A-430C-2B8E487812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26534" y="2404681"/>
                      <a:ext cx="128550" cy="285559"/>
                    </a:xfrm>
                    <a:custGeom>
                      <a:avLst/>
                      <a:gdLst>
                        <a:gd name="connsiteX0" fmla="*/ 19203 w 128550"/>
                        <a:gd name="connsiteY0" fmla="*/ 134874 h 285559"/>
                        <a:gd name="connsiteX1" fmla="*/ 69876 w 128550"/>
                        <a:gd name="connsiteY1" fmla="*/ 0 h 285559"/>
                        <a:gd name="connsiteX2" fmla="*/ 128550 w 128550"/>
                        <a:gd name="connsiteY2" fmla="*/ 97536 h 285559"/>
                        <a:gd name="connsiteX3" fmla="*/ 41206 w 128550"/>
                        <a:gd name="connsiteY3" fmla="*/ 285560 h 285559"/>
                        <a:gd name="connsiteX4" fmla="*/ 534 w 128550"/>
                        <a:gd name="connsiteY4" fmla="*/ 281464 h 285559"/>
                        <a:gd name="connsiteX5" fmla="*/ 19203 w 128550"/>
                        <a:gd name="connsiteY5" fmla="*/ 134874 h 2855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8550" h="285559">
                          <a:moveTo>
                            <a:pt x="19203" y="134874"/>
                          </a:moveTo>
                          <a:cubicBezTo>
                            <a:pt x="31014" y="88297"/>
                            <a:pt x="47207" y="42386"/>
                            <a:pt x="69876" y="0"/>
                          </a:cubicBezTo>
                          <a:cubicBezTo>
                            <a:pt x="123883" y="35528"/>
                            <a:pt x="128550" y="97536"/>
                            <a:pt x="128550" y="97536"/>
                          </a:cubicBezTo>
                          <a:lnTo>
                            <a:pt x="41206" y="285560"/>
                          </a:lnTo>
                          <a:cubicBezTo>
                            <a:pt x="26156" y="284798"/>
                            <a:pt x="12726" y="283369"/>
                            <a:pt x="534" y="281464"/>
                          </a:cubicBezTo>
                          <a:cubicBezTo>
                            <a:pt x="-2419" y="232315"/>
                            <a:pt x="7297" y="181451"/>
                            <a:pt x="19203" y="134874"/>
                          </a:cubicBezTo>
                          <a:close/>
                        </a:path>
                      </a:pathLst>
                    </a:custGeom>
                    <a:solidFill>
                      <a:srgbClr val="E15C5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49" name="任意多边形 245">
                      <a:extLst>
                        <a:ext uri="{FF2B5EF4-FFF2-40B4-BE49-F238E27FC236}">
                          <a16:creationId xmlns:a16="http://schemas.microsoft.com/office/drawing/2014/main" id="{658D9664-ADD4-DC4A-6431-205C7727DE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19698" y="2423257"/>
                      <a:ext cx="178297" cy="169460"/>
                    </a:xfrm>
                    <a:custGeom>
                      <a:avLst/>
                      <a:gdLst>
                        <a:gd name="connsiteX0" fmla="*/ 129754 w 178297"/>
                        <a:gd name="connsiteY0" fmla="*/ 25144 h 169460"/>
                        <a:gd name="connsiteX1" fmla="*/ 4691 w 178297"/>
                        <a:gd name="connsiteY1" fmla="*/ 19333 h 169460"/>
                        <a:gd name="connsiteX2" fmla="*/ 4691 w 178297"/>
                        <a:gd name="connsiteY2" fmla="*/ 42193 h 169460"/>
                        <a:gd name="connsiteX3" fmla="*/ 27551 w 178297"/>
                        <a:gd name="connsiteY3" fmla="*/ 42193 h 169460"/>
                        <a:gd name="connsiteX4" fmla="*/ 111656 w 178297"/>
                        <a:gd name="connsiteY4" fmla="*/ 52004 h 169460"/>
                        <a:gd name="connsiteX5" fmla="*/ 144041 w 178297"/>
                        <a:gd name="connsiteY5" fmla="*/ 120489 h 169460"/>
                        <a:gd name="connsiteX6" fmla="*/ 87844 w 178297"/>
                        <a:gd name="connsiteY6" fmla="*/ 92485 h 169460"/>
                        <a:gd name="connsiteX7" fmla="*/ 68032 w 178297"/>
                        <a:gd name="connsiteY7" fmla="*/ 103725 h 169460"/>
                        <a:gd name="connsiteX8" fmla="*/ 79271 w 178297"/>
                        <a:gd name="connsiteY8" fmla="*/ 123537 h 169460"/>
                        <a:gd name="connsiteX9" fmla="*/ 150709 w 178297"/>
                        <a:gd name="connsiteY9" fmla="*/ 165161 h 169460"/>
                        <a:gd name="connsiteX10" fmla="*/ 178236 w 178297"/>
                        <a:gd name="connsiteY10" fmla="*/ 153731 h 169460"/>
                        <a:gd name="connsiteX11" fmla="*/ 129754 w 178297"/>
                        <a:gd name="connsiteY11" fmla="*/ 25144 h 1694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78297" h="169460">
                          <a:moveTo>
                            <a:pt x="129754" y="25144"/>
                          </a:moveTo>
                          <a:cubicBezTo>
                            <a:pt x="93940" y="-3908"/>
                            <a:pt x="42029" y="-10289"/>
                            <a:pt x="4691" y="19333"/>
                          </a:cubicBezTo>
                          <a:cubicBezTo>
                            <a:pt x="-2167" y="24763"/>
                            <a:pt x="-929" y="36478"/>
                            <a:pt x="4691" y="42193"/>
                          </a:cubicBezTo>
                          <a:cubicBezTo>
                            <a:pt x="11453" y="48956"/>
                            <a:pt x="20693" y="47623"/>
                            <a:pt x="27551" y="42193"/>
                          </a:cubicBezTo>
                          <a:cubicBezTo>
                            <a:pt x="51363" y="23334"/>
                            <a:pt x="89939" y="31716"/>
                            <a:pt x="111656" y="52004"/>
                          </a:cubicBezTo>
                          <a:cubicBezTo>
                            <a:pt x="130897" y="70006"/>
                            <a:pt x="140327" y="94867"/>
                            <a:pt x="144041" y="120489"/>
                          </a:cubicBezTo>
                          <a:cubicBezTo>
                            <a:pt x="126515" y="109059"/>
                            <a:pt x="107846" y="99534"/>
                            <a:pt x="87844" y="92485"/>
                          </a:cubicBezTo>
                          <a:cubicBezTo>
                            <a:pt x="79652" y="89533"/>
                            <a:pt x="70223" y="95819"/>
                            <a:pt x="68032" y="103725"/>
                          </a:cubicBezTo>
                          <a:cubicBezTo>
                            <a:pt x="65555" y="112678"/>
                            <a:pt x="71080" y="120679"/>
                            <a:pt x="79271" y="123537"/>
                          </a:cubicBezTo>
                          <a:cubicBezTo>
                            <a:pt x="105370" y="132776"/>
                            <a:pt x="129754" y="147064"/>
                            <a:pt x="150709" y="165161"/>
                          </a:cubicBezTo>
                          <a:cubicBezTo>
                            <a:pt x="161186" y="174210"/>
                            <a:pt x="177950" y="168304"/>
                            <a:pt x="178236" y="153731"/>
                          </a:cubicBezTo>
                          <a:cubicBezTo>
                            <a:pt x="179284" y="107916"/>
                            <a:pt x="167092" y="55433"/>
                            <a:pt x="129754" y="25144"/>
                          </a:cubicBezTo>
                          <a:close/>
                        </a:path>
                      </a:pathLst>
                    </a:custGeom>
                    <a:solidFill>
                      <a:srgbClr val="E15C5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939" name="组合 938">
                    <a:extLst>
                      <a:ext uri="{FF2B5EF4-FFF2-40B4-BE49-F238E27FC236}">
                        <a16:creationId xmlns:a16="http://schemas.microsoft.com/office/drawing/2014/main" id="{2314DABD-4952-6C11-53D4-234223DA95FB}"/>
                      </a:ext>
                    </a:extLst>
                  </p:cNvPr>
                  <p:cNvGrpSpPr/>
                  <p:nvPr/>
                </p:nvGrpSpPr>
                <p:grpSpPr>
                  <a:xfrm>
                    <a:off x="7060973" y="2083478"/>
                    <a:ext cx="1118807" cy="1047060"/>
                    <a:chOff x="7060973" y="2083478"/>
                    <a:chExt cx="1118807" cy="1047060"/>
                  </a:xfrm>
                </p:grpSpPr>
                <p:sp>
                  <p:nvSpPr>
                    <p:cNvPr id="944" name="任意多边形 247">
                      <a:extLst>
                        <a:ext uri="{FF2B5EF4-FFF2-40B4-BE49-F238E27FC236}">
                          <a16:creationId xmlns:a16="http://schemas.microsoft.com/office/drawing/2014/main" id="{26A5277A-2CD5-EF51-4DF9-CC18AA5AD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1276" y="2083478"/>
                      <a:ext cx="1118504" cy="1047060"/>
                    </a:xfrm>
                    <a:custGeom>
                      <a:avLst/>
                      <a:gdLst>
                        <a:gd name="connsiteX0" fmla="*/ 193535 w 1118504"/>
                        <a:gd name="connsiteY0" fmla="*/ 191282 h 1047060"/>
                        <a:gd name="connsiteX1" fmla="*/ 16751 w 1118504"/>
                        <a:gd name="connsiteY1" fmla="*/ 477985 h 1047060"/>
                        <a:gd name="connsiteX2" fmla="*/ 289737 w 1118504"/>
                        <a:gd name="connsiteY2" fmla="*/ 989572 h 1047060"/>
                        <a:gd name="connsiteX3" fmla="*/ 997063 w 1118504"/>
                        <a:gd name="connsiteY3" fmla="*/ 892608 h 1047060"/>
                        <a:gd name="connsiteX4" fmla="*/ 1086313 w 1118504"/>
                        <a:gd name="connsiteY4" fmla="*/ 303772 h 1047060"/>
                        <a:gd name="connsiteX5" fmla="*/ 193535 w 1118504"/>
                        <a:gd name="connsiteY5" fmla="*/ 191282 h 1047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18504" h="1047060">
                          <a:moveTo>
                            <a:pt x="193535" y="191282"/>
                          </a:moveTo>
                          <a:cubicBezTo>
                            <a:pt x="193535" y="191282"/>
                            <a:pt x="56184" y="350921"/>
                            <a:pt x="16751" y="477985"/>
                          </a:cubicBezTo>
                          <a:cubicBezTo>
                            <a:pt x="-22778" y="605048"/>
                            <a:pt x="-14111" y="858223"/>
                            <a:pt x="289737" y="989572"/>
                          </a:cubicBezTo>
                          <a:cubicBezTo>
                            <a:pt x="593585" y="1120922"/>
                            <a:pt x="878572" y="1000717"/>
                            <a:pt x="997063" y="892608"/>
                          </a:cubicBezTo>
                          <a:cubicBezTo>
                            <a:pt x="1115555" y="784499"/>
                            <a:pt x="1151559" y="391307"/>
                            <a:pt x="1086313" y="303772"/>
                          </a:cubicBezTo>
                          <a:cubicBezTo>
                            <a:pt x="1020971" y="216142"/>
                            <a:pt x="804659" y="-259441"/>
                            <a:pt x="193535" y="191282"/>
                          </a:cubicBezTo>
                          <a:close/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45" name="任意多边形 248">
                      <a:extLst>
                        <a:ext uri="{FF2B5EF4-FFF2-40B4-BE49-F238E27FC236}">
                          <a16:creationId xmlns:a16="http://schemas.microsoft.com/office/drawing/2014/main" id="{749ACAE4-6E75-22A9-55A5-153F25634E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72971" y="2860867"/>
                      <a:ext cx="67844" cy="48011"/>
                    </a:xfrm>
                    <a:custGeom>
                      <a:avLst/>
                      <a:gdLst>
                        <a:gd name="connsiteX0" fmla="*/ 356 w 67844"/>
                        <a:gd name="connsiteY0" fmla="*/ 13301 h 48011"/>
                        <a:gd name="connsiteX1" fmla="*/ 1023 w 67844"/>
                        <a:gd name="connsiteY1" fmla="*/ 11206 h 48011"/>
                        <a:gd name="connsiteX2" fmla="*/ 1975 w 67844"/>
                        <a:gd name="connsiteY2" fmla="*/ 7301 h 48011"/>
                        <a:gd name="connsiteX3" fmla="*/ 17596 w 67844"/>
                        <a:gd name="connsiteY3" fmla="*/ 1014 h 48011"/>
                        <a:gd name="connsiteX4" fmla="*/ 40647 w 67844"/>
                        <a:gd name="connsiteY4" fmla="*/ 11682 h 48011"/>
                        <a:gd name="connsiteX5" fmla="*/ 52363 w 67844"/>
                        <a:gd name="connsiteY5" fmla="*/ 17111 h 48011"/>
                        <a:gd name="connsiteX6" fmla="*/ 66460 w 67844"/>
                        <a:gd name="connsiteY6" fmla="*/ 27779 h 48011"/>
                        <a:gd name="connsiteX7" fmla="*/ 55982 w 67844"/>
                        <a:gd name="connsiteY7" fmla="*/ 47687 h 48011"/>
                        <a:gd name="connsiteX8" fmla="*/ 42838 w 67844"/>
                        <a:gd name="connsiteY8" fmla="*/ 47306 h 48011"/>
                        <a:gd name="connsiteX9" fmla="*/ 20263 w 67844"/>
                        <a:gd name="connsiteY9" fmla="*/ 39781 h 48011"/>
                        <a:gd name="connsiteX10" fmla="*/ 8453 w 67844"/>
                        <a:gd name="connsiteY10" fmla="*/ 31589 h 48011"/>
                        <a:gd name="connsiteX11" fmla="*/ 356 w 67844"/>
                        <a:gd name="connsiteY11" fmla="*/ 13301 h 480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7844" h="48011">
                          <a:moveTo>
                            <a:pt x="356" y="13301"/>
                          </a:moveTo>
                          <a:cubicBezTo>
                            <a:pt x="547" y="12539"/>
                            <a:pt x="737" y="11873"/>
                            <a:pt x="1023" y="11206"/>
                          </a:cubicBezTo>
                          <a:cubicBezTo>
                            <a:pt x="1118" y="9872"/>
                            <a:pt x="1309" y="8634"/>
                            <a:pt x="1975" y="7301"/>
                          </a:cubicBezTo>
                          <a:cubicBezTo>
                            <a:pt x="4642" y="1681"/>
                            <a:pt x="11500" y="-1843"/>
                            <a:pt x="17596" y="1014"/>
                          </a:cubicBezTo>
                          <a:cubicBezTo>
                            <a:pt x="25312" y="4538"/>
                            <a:pt x="33027" y="8158"/>
                            <a:pt x="40647" y="11682"/>
                          </a:cubicBezTo>
                          <a:cubicBezTo>
                            <a:pt x="44552" y="13492"/>
                            <a:pt x="48457" y="15302"/>
                            <a:pt x="52363" y="17111"/>
                          </a:cubicBezTo>
                          <a:cubicBezTo>
                            <a:pt x="57887" y="19683"/>
                            <a:pt x="63602" y="21969"/>
                            <a:pt x="66460" y="27779"/>
                          </a:cubicBezTo>
                          <a:cubicBezTo>
                            <a:pt x="70555" y="36161"/>
                            <a:pt x="65126" y="46353"/>
                            <a:pt x="55982" y="47687"/>
                          </a:cubicBezTo>
                          <a:cubicBezTo>
                            <a:pt x="51791" y="48353"/>
                            <a:pt x="47029" y="47877"/>
                            <a:pt x="42838" y="47306"/>
                          </a:cubicBezTo>
                          <a:cubicBezTo>
                            <a:pt x="35027" y="46163"/>
                            <a:pt x="27121" y="43686"/>
                            <a:pt x="20263" y="39781"/>
                          </a:cubicBezTo>
                          <a:cubicBezTo>
                            <a:pt x="16072" y="37400"/>
                            <a:pt x="11977" y="34828"/>
                            <a:pt x="8453" y="31589"/>
                          </a:cubicBezTo>
                          <a:cubicBezTo>
                            <a:pt x="3404" y="27113"/>
                            <a:pt x="-1358" y="20540"/>
                            <a:pt x="356" y="13301"/>
                          </a:cubicBez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46" name="任意多边形 249">
                      <a:extLst>
                        <a:ext uri="{FF2B5EF4-FFF2-40B4-BE49-F238E27FC236}">
                          <a16:creationId xmlns:a16="http://schemas.microsoft.com/office/drawing/2014/main" id="{5B7746CB-61B8-DB1C-19A2-D4B754BDBE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0973" y="2083498"/>
                      <a:ext cx="1110618" cy="894206"/>
                    </a:xfrm>
                    <a:custGeom>
                      <a:avLst/>
                      <a:gdLst>
                        <a:gd name="connsiteX0" fmla="*/ 1086521 w 1110618"/>
                        <a:gd name="connsiteY0" fmla="*/ 303657 h 894206"/>
                        <a:gd name="connsiteX1" fmla="*/ 970697 w 1110618"/>
                        <a:gd name="connsiteY1" fmla="*/ 144780 h 894206"/>
                        <a:gd name="connsiteX2" fmla="*/ 969744 w 1110618"/>
                        <a:gd name="connsiteY2" fmla="*/ 143732 h 894206"/>
                        <a:gd name="connsiteX3" fmla="*/ 958029 w 1110618"/>
                        <a:gd name="connsiteY3" fmla="*/ 131445 h 894206"/>
                        <a:gd name="connsiteX4" fmla="*/ 957933 w 1110618"/>
                        <a:gd name="connsiteY4" fmla="*/ 131350 h 894206"/>
                        <a:gd name="connsiteX5" fmla="*/ 952504 w 1110618"/>
                        <a:gd name="connsiteY5" fmla="*/ 125920 h 894206"/>
                        <a:gd name="connsiteX6" fmla="*/ 950218 w 1110618"/>
                        <a:gd name="connsiteY6" fmla="*/ 123634 h 894206"/>
                        <a:gd name="connsiteX7" fmla="*/ 932978 w 1110618"/>
                        <a:gd name="connsiteY7" fmla="*/ 107537 h 894206"/>
                        <a:gd name="connsiteX8" fmla="*/ 929644 w 1110618"/>
                        <a:gd name="connsiteY8" fmla="*/ 104584 h 894206"/>
                        <a:gd name="connsiteX9" fmla="*/ 924500 w 1110618"/>
                        <a:gd name="connsiteY9" fmla="*/ 100108 h 894206"/>
                        <a:gd name="connsiteX10" fmla="*/ 920119 w 1110618"/>
                        <a:gd name="connsiteY10" fmla="*/ 96488 h 894206"/>
                        <a:gd name="connsiteX11" fmla="*/ 912213 w 1110618"/>
                        <a:gd name="connsiteY11" fmla="*/ 90011 h 894206"/>
                        <a:gd name="connsiteX12" fmla="*/ 907736 w 1110618"/>
                        <a:gd name="connsiteY12" fmla="*/ 86487 h 894206"/>
                        <a:gd name="connsiteX13" fmla="*/ 902784 w 1110618"/>
                        <a:gd name="connsiteY13" fmla="*/ 82677 h 894206"/>
                        <a:gd name="connsiteX14" fmla="*/ 897259 w 1110618"/>
                        <a:gd name="connsiteY14" fmla="*/ 78581 h 894206"/>
                        <a:gd name="connsiteX15" fmla="*/ 890401 w 1110618"/>
                        <a:gd name="connsiteY15" fmla="*/ 73628 h 894206"/>
                        <a:gd name="connsiteX16" fmla="*/ 884305 w 1110618"/>
                        <a:gd name="connsiteY16" fmla="*/ 69437 h 894206"/>
                        <a:gd name="connsiteX17" fmla="*/ 879542 w 1110618"/>
                        <a:gd name="connsiteY17" fmla="*/ 66294 h 894206"/>
                        <a:gd name="connsiteX18" fmla="*/ 873256 w 1110618"/>
                        <a:gd name="connsiteY18" fmla="*/ 62198 h 894206"/>
                        <a:gd name="connsiteX19" fmla="*/ 868779 w 1110618"/>
                        <a:gd name="connsiteY19" fmla="*/ 59341 h 894206"/>
                        <a:gd name="connsiteX20" fmla="*/ 859445 w 1110618"/>
                        <a:gd name="connsiteY20" fmla="*/ 53721 h 894206"/>
                        <a:gd name="connsiteX21" fmla="*/ 854873 w 1110618"/>
                        <a:gd name="connsiteY21" fmla="*/ 51149 h 894206"/>
                        <a:gd name="connsiteX22" fmla="*/ 847824 w 1110618"/>
                        <a:gd name="connsiteY22" fmla="*/ 47244 h 894206"/>
                        <a:gd name="connsiteX23" fmla="*/ 843538 w 1110618"/>
                        <a:gd name="connsiteY23" fmla="*/ 44958 h 894206"/>
                        <a:gd name="connsiteX24" fmla="*/ 832965 w 1110618"/>
                        <a:gd name="connsiteY24" fmla="*/ 39624 h 894206"/>
                        <a:gd name="connsiteX25" fmla="*/ 828774 w 1110618"/>
                        <a:gd name="connsiteY25" fmla="*/ 37624 h 894206"/>
                        <a:gd name="connsiteX26" fmla="*/ 820773 w 1110618"/>
                        <a:gd name="connsiteY26" fmla="*/ 33909 h 894206"/>
                        <a:gd name="connsiteX27" fmla="*/ 816392 w 1110618"/>
                        <a:gd name="connsiteY27" fmla="*/ 32004 h 894206"/>
                        <a:gd name="connsiteX28" fmla="*/ 804867 w 1110618"/>
                        <a:gd name="connsiteY28" fmla="*/ 27241 h 894206"/>
                        <a:gd name="connsiteX29" fmla="*/ 801533 w 1110618"/>
                        <a:gd name="connsiteY29" fmla="*/ 26003 h 894206"/>
                        <a:gd name="connsiteX30" fmla="*/ 792103 w 1110618"/>
                        <a:gd name="connsiteY30" fmla="*/ 22479 h 894206"/>
                        <a:gd name="connsiteX31" fmla="*/ 787722 w 1110618"/>
                        <a:gd name="connsiteY31" fmla="*/ 20955 h 894206"/>
                        <a:gd name="connsiteX32" fmla="*/ 776006 w 1110618"/>
                        <a:gd name="connsiteY32" fmla="*/ 17145 h 894206"/>
                        <a:gd name="connsiteX33" fmla="*/ 773529 w 1110618"/>
                        <a:gd name="connsiteY33" fmla="*/ 16383 h 894206"/>
                        <a:gd name="connsiteX34" fmla="*/ 761623 w 1110618"/>
                        <a:gd name="connsiteY34" fmla="*/ 13049 h 894206"/>
                        <a:gd name="connsiteX35" fmla="*/ 757337 w 1110618"/>
                        <a:gd name="connsiteY35" fmla="*/ 11906 h 894206"/>
                        <a:gd name="connsiteX36" fmla="*/ 746192 w 1110618"/>
                        <a:gd name="connsiteY36" fmla="*/ 9239 h 894206"/>
                        <a:gd name="connsiteX37" fmla="*/ 743335 w 1110618"/>
                        <a:gd name="connsiteY37" fmla="*/ 8572 h 894206"/>
                        <a:gd name="connsiteX38" fmla="*/ 729429 w 1110618"/>
                        <a:gd name="connsiteY38" fmla="*/ 5905 h 894206"/>
                        <a:gd name="connsiteX39" fmla="*/ 725238 w 1110618"/>
                        <a:gd name="connsiteY39" fmla="*/ 5239 h 894206"/>
                        <a:gd name="connsiteX40" fmla="*/ 713712 w 1110618"/>
                        <a:gd name="connsiteY40" fmla="*/ 3524 h 894206"/>
                        <a:gd name="connsiteX41" fmla="*/ 710093 w 1110618"/>
                        <a:gd name="connsiteY41" fmla="*/ 3048 h 894206"/>
                        <a:gd name="connsiteX42" fmla="*/ 695329 w 1110618"/>
                        <a:gd name="connsiteY42" fmla="*/ 1524 h 894206"/>
                        <a:gd name="connsiteX43" fmla="*/ 691709 w 1110618"/>
                        <a:gd name="connsiteY43" fmla="*/ 1238 h 894206"/>
                        <a:gd name="connsiteX44" fmla="*/ 679327 w 1110618"/>
                        <a:gd name="connsiteY44" fmla="*/ 476 h 894206"/>
                        <a:gd name="connsiteX45" fmla="*/ 675136 w 1110618"/>
                        <a:gd name="connsiteY45" fmla="*/ 286 h 894206"/>
                        <a:gd name="connsiteX46" fmla="*/ 659420 w 1110618"/>
                        <a:gd name="connsiteY46" fmla="*/ 0 h 894206"/>
                        <a:gd name="connsiteX47" fmla="*/ 656753 w 1110618"/>
                        <a:gd name="connsiteY47" fmla="*/ 0 h 894206"/>
                        <a:gd name="connsiteX48" fmla="*/ 642751 w 1110618"/>
                        <a:gd name="connsiteY48" fmla="*/ 286 h 894206"/>
                        <a:gd name="connsiteX49" fmla="*/ 638274 w 1110618"/>
                        <a:gd name="connsiteY49" fmla="*/ 476 h 894206"/>
                        <a:gd name="connsiteX50" fmla="*/ 621415 w 1110618"/>
                        <a:gd name="connsiteY50" fmla="*/ 1524 h 894206"/>
                        <a:gd name="connsiteX51" fmla="*/ 621415 w 1110618"/>
                        <a:gd name="connsiteY51" fmla="*/ 1524 h 894206"/>
                        <a:gd name="connsiteX52" fmla="*/ 604175 w 1110618"/>
                        <a:gd name="connsiteY52" fmla="*/ 3334 h 894206"/>
                        <a:gd name="connsiteX53" fmla="*/ 599508 w 1110618"/>
                        <a:gd name="connsiteY53" fmla="*/ 3905 h 894206"/>
                        <a:gd name="connsiteX54" fmla="*/ 583982 w 1110618"/>
                        <a:gd name="connsiteY54" fmla="*/ 6096 h 894206"/>
                        <a:gd name="connsiteX55" fmla="*/ 581505 w 1110618"/>
                        <a:gd name="connsiteY55" fmla="*/ 6477 h 894206"/>
                        <a:gd name="connsiteX56" fmla="*/ 563503 w 1110618"/>
                        <a:gd name="connsiteY56" fmla="*/ 9811 h 894206"/>
                        <a:gd name="connsiteX57" fmla="*/ 558931 w 1110618"/>
                        <a:gd name="connsiteY57" fmla="*/ 10763 h 894206"/>
                        <a:gd name="connsiteX58" fmla="*/ 543596 w 1110618"/>
                        <a:gd name="connsiteY58" fmla="*/ 14192 h 894206"/>
                        <a:gd name="connsiteX59" fmla="*/ 539691 w 1110618"/>
                        <a:gd name="connsiteY59" fmla="*/ 15145 h 894206"/>
                        <a:gd name="connsiteX60" fmla="*/ 520831 w 1110618"/>
                        <a:gd name="connsiteY60" fmla="*/ 20098 h 894206"/>
                        <a:gd name="connsiteX61" fmla="*/ 516735 w 1110618"/>
                        <a:gd name="connsiteY61" fmla="*/ 21241 h 894206"/>
                        <a:gd name="connsiteX62" fmla="*/ 500638 w 1110618"/>
                        <a:gd name="connsiteY62" fmla="*/ 26003 h 894206"/>
                        <a:gd name="connsiteX63" fmla="*/ 495875 w 1110618"/>
                        <a:gd name="connsiteY63" fmla="*/ 27527 h 894206"/>
                        <a:gd name="connsiteX64" fmla="*/ 475968 w 1110618"/>
                        <a:gd name="connsiteY64" fmla="*/ 34195 h 894206"/>
                        <a:gd name="connsiteX65" fmla="*/ 473111 w 1110618"/>
                        <a:gd name="connsiteY65" fmla="*/ 35242 h 894206"/>
                        <a:gd name="connsiteX66" fmla="*/ 455299 w 1110618"/>
                        <a:gd name="connsiteY66" fmla="*/ 41910 h 894206"/>
                        <a:gd name="connsiteX67" fmla="*/ 449965 w 1110618"/>
                        <a:gd name="connsiteY67" fmla="*/ 44005 h 894206"/>
                        <a:gd name="connsiteX68" fmla="*/ 407674 w 1110618"/>
                        <a:gd name="connsiteY68" fmla="*/ 62103 h 894206"/>
                        <a:gd name="connsiteX69" fmla="*/ 402054 w 1110618"/>
                        <a:gd name="connsiteY69" fmla="*/ 64675 h 894206"/>
                        <a:gd name="connsiteX70" fmla="*/ 383004 w 1110618"/>
                        <a:gd name="connsiteY70" fmla="*/ 73819 h 894206"/>
                        <a:gd name="connsiteX71" fmla="*/ 379861 w 1110618"/>
                        <a:gd name="connsiteY71" fmla="*/ 75343 h 894206"/>
                        <a:gd name="connsiteX72" fmla="*/ 357763 w 1110618"/>
                        <a:gd name="connsiteY72" fmla="*/ 86773 h 894206"/>
                        <a:gd name="connsiteX73" fmla="*/ 352143 w 1110618"/>
                        <a:gd name="connsiteY73" fmla="*/ 89821 h 894206"/>
                        <a:gd name="connsiteX74" fmla="*/ 333474 w 1110618"/>
                        <a:gd name="connsiteY74" fmla="*/ 100108 h 894206"/>
                        <a:gd name="connsiteX75" fmla="*/ 328521 w 1110618"/>
                        <a:gd name="connsiteY75" fmla="*/ 102870 h 894206"/>
                        <a:gd name="connsiteX76" fmla="*/ 305471 w 1110618"/>
                        <a:gd name="connsiteY76" fmla="*/ 116395 h 894206"/>
                        <a:gd name="connsiteX77" fmla="*/ 300423 w 1110618"/>
                        <a:gd name="connsiteY77" fmla="*/ 119539 h 894206"/>
                        <a:gd name="connsiteX78" fmla="*/ 280991 w 1110618"/>
                        <a:gd name="connsiteY78" fmla="*/ 131635 h 894206"/>
                        <a:gd name="connsiteX79" fmla="*/ 274991 w 1110618"/>
                        <a:gd name="connsiteY79" fmla="*/ 135445 h 894206"/>
                        <a:gd name="connsiteX80" fmla="*/ 250988 w 1110618"/>
                        <a:gd name="connsiteY80" fmla="*/ 151162 h 894206"/>
                        <a:gd name="connsiteX81" fmla="*/ 247273 w 1110618"/>
                        <a:gd name="connsiteY81" fmla="*/ 153733 h 894206"/>
                        <a:gd name="connsiteX82" fmla="*/ 225937 w 1110618"/>
                        <a:gd name="connsiteY82" fmla="*/ 168402 h 894206"/>
                        <a:gd name="connsiteX83" fmla="*/ 219269 w 1110618"/>
                        <a:gd name="connsiteY83" fmla="*/ 173069 h 894206"/>
                        <a:gd name="connsiteX84" fmla="*/ 194028 w 1110618"/>
                        <a:gd name="connsiteY84" fmla="*/ 191262 h 894206"/>
                        <a:gd name="connsiteX85" fmla="*/ 193742 w 1110618"/>
                        <a:gd name="connsiteY85" fmla="*/ 191643 h 894206"/>
                        <a:gd name="connsiteX86" fmla="*/ 193361 w 1110618"/>
                        <a:gd name="connsiteY86" fmla="*/ 192024 h 894206"/>
                        <a:gd name="connsiteX87" fmla="*/ 192790 w 1110618"/>
                        <a:gd name="connsiteY87" fmla="*/ 192691 h 894206"/>
                        <a:gd name="connsiteX88" fmla="*/ 192123 w 1110618"/>
                        <a:gd name="connsiteY88" fmla="*/ 193453 h 894206"/>
                        <a:gd name="connsiteX89" fmla="*/ 191075 w 1110618"/>
                        <a:gd name="connsiteY89" fmla="*/ 194691 h 894206"/>
                        <a:gd name="connsiteX90" fmla="*/ 190314 w 1110618"/>
                        <a:gd name="connsiteY90" fmla="*/ 195643 h 894206"/>
                        <a:gd name="connsiteX91" fmla="*/ 188694 w 1110618"/>
                        <a:gd name="connsiteY91" fmla="*/ 197549 h 894206"/>
                        <a:gd name="connsiteX92" fmla="*/ 187837 w 1110618"/>
                        <a:gd name="connsiteY92" fmla="*/ 198501 h 894206"/>
                        <a:gd name="connsiteX93" fmla="*/ 185075 w 1110618"/>
                        <a:gd name="connsiteY93" fmla="*/ 201835 h 894206"/>
                        <a:gd name="connsiteX94" fmla="*/ 183741 w 1110618"/>
                        <a:gd name="connsiteY94" fmla="*/ 203454 h 894206"/>
                        <a:gd name="connsiteX95" fmla="*/ 181646 w 1110618"/>
                        <a:gd name="connsiteY95" fmla="*/ 206026 h 894206"/>
                        <a:gd name="connsiteX96" fmla="*/ 179931 w 1110618"/>
                        <a:gd name="connsiteY96" fmla="*/ 208216 h 894206"/>
                        <a:gd name="connsiteX97" fmla="*/ 177836 w 1110618"/>
                        <a:gd name="connsiteY97" fmla="*/ 210788 h 894206"/>
                        <a:gd name="connsiteX98" fmla="*/ 175835 w 1110618"/>
                        <a:gd name="connsiteY98" fmla="*/ 213265 h 894206"/>
                        <a:gd name="connsiteX99" fmla="*/ 173359 w 1110618"/>
                        <a:gd name="connsiteY99" fmla="*/ 216313 h 894206"/>
                        <a:gd name="connsiteX100" fmla="*/ 171264 w 1110618"/>
                        <a:gd name="connsiteY100" fmla="*/ 218885 h 894206"/>
                        <a:gd name="connsiteX101" fmla="*/ 168597 w 1110618"/>
                        <a:gd name="connsiteY101" fmla="*/ 222314 h 894206"/>
                        <a:gd name="connsiteX102" fmla="*/ 164215 w 1110618"/>
                        <a:gd name="connsiteY102" fmla="*/ 227838 h 894206"/>
                        <a:gd name="connsiteX103" fmla="*/ 161643 w 1110618"/>
                        <a:gd name="connsiteY103" fmla="*/ 231076 h 894206"/>
                        <a:gd name="connsiteX104" fmla="*/ 158786 w 1110618"/>
                        <a:gd name="connsiteY104" fmla="*/ 234791 h 894206"/>
                        <a:gd name="connsiteX105" fmla="*/ 156214 w 1110618"/>
                        <a:gd name="connsiteY105" fmla="*/ 238125 h 894206"/>
                        <a:gd name="connsiteX106" fmla="*/ 153071 w 1110618"/>
                        <a:gd name="connsiteY106" fmla="*/ 242221 h 894206"/>
                        <a:gd name="connsiteX107" fmla="*/ 150499 w 1110618"/>
                        <a:gd name="connsiteY107" fmla="*/ 245554 h 894206"/>
                        <a:gd name="connsiteX108" fmla="*/ 147165 w 1110618"/>
                        <a:gd name="connsiteY108" fmla="*/ 250031 h 894206"/>
                        <a:gd name="connsiteX109" fmla="*/ 144593 w 1110618"/>
                        <a:gd name="connsiteY109" fmla="*/ 253365 h 894206"/>
                        <a:gd name="connsiteX110" fmla="*/ 138402 w 1110618"/>
                        <a:gd name="connsiteY110" fmla="*/ 261747 h 894206"/>
                        <a:gd name="connsiteX111" fmla="*/ 135450 w 1110618"/>
                        <a:gd name="connsiteY111" fmla="*/ 265747 h 894206"/>
                        <a:gd name="connsiteX112" fmla="*/ 131925 w 1110618"/>
                        <a:gd name="connsiteY112" fmla="*/ 270510 h 894206"/>
                        <a:gd name="connsiteX113" fmla="*/ 128973 w 1110618"/>
                        <a:gd name="connsiteY113" fmla="*/ 274606 h 894206"/>
                        <a:gd name="connsiteX114" fmla="*/ 125353 w 1110618"/>
                        <a:gd name="connsiteY114" fmla="*/ 279654 h 894206"/>
                        <a:gd name="connsiteX115" fmla="*/ 122400 w 1110618"/>
                        <a:gd name="connsiteY115" fmla="*/ 283750 h 894206"/>
                        <a:gd name="connsiteX116" fmla="*/ 118685 w 1110618"/>
                        <a:gd name="connsiteY116" fmla="*/ 288989 h 894206"/>
                        <a:gd name="connsiteX117" fmla="*/ 115638 w 1110618"/>
                        <a:gd name="connsiteY117" fmla="*/ 293275 h 894206"/>
                        <a:gd name="connsiteX118" fmla="*/ 111923 w 1110618"/>
                        <a:gd name="connsiteY118" fmla="*/ 298704 h 894206"/>
                        <a:gd name="connsiteX119" fmla="*/ 107827 w 1110618"/>
                        <a:gd name="connsiteY119" fmla="*/ 304705 h 894206"/>
                        <a:gd name="connsiteX120" fmla="*/ 102207 w 1110618"/>
                        <a:gd name="connsiteY120" fmla="*/ 313087 h 894206"/>
                        <a:gd name="connsiteX121" fmla="*/ 98969 w 1110618"/>
                        <a:gd name="connsiteY121" fmla="*/ 317945 h 894206"/>
                        <a:gd name="connsiteX122" fmla="*/ 95349 w 1110618"/>
                        <a:gd name="connsiteY122" fmla="*/ 323469 h 894206"/>
                        <a:gd name="connsiteX123" fmla="*/ 92206 w 1110618"/>
                        <a:gd name="connsiteY123" fmla="*/ 328327 h 894206"/>
                        <a:gd name="connsiteX124" fmla="*/ 88586 w 1110618"/>
                        <a:gd name="connsiteY124" fmla="*/ 333947 h 894206"/>
                        <a:gd name="connsiteX125" fmla="*/ 85348 w 1110618"/>
                        <a:gd name="connsiteY125" fmla="*/ 338995 h 894206"/>
                        <a:gd name="connsiteX126" fmla="*/ 81729 w 1110618"/>
                        <a:gd name="connsiteY126" fmla="*/ 344710 h 894206"/>
                        <a:gd name="connsiteX127" fmla="*/ 78204 w 1110618"/>
                        <a:gd name="connsiteY127" fmla="*/ 350425 h 894206"/>
                        <a:gd name="connsiteX128" fmla="*/ 72680 w 1110618"/>
                        <a:gd name="connsiteY128" fmla="*/ 359664 h 894206"/>
                        <a:gd name="connsiteX129" fmla="*/ 69060 w 1110618"/>
                        <a:gd name="connsiteY129" fmla="*/ 365665 h 894206"/>
                        <a:gd name="connsiteX130" fmla="*/ 65822 w 1110618"/>
                        <a:gd name="connsiteY130" fmla="*/ 371189 h 894206"/>
                        <a:gd name="connsiteX131" fmla="*/ 62583 w 1110618"/>
                        <a:gd name="connsiteY131" fmla="*/ 376809 h 894206"/>
                        <a:gd name="connsiteX132" fmla="*/ 59345 w 1110618"/>
                        <a:gd name="connsiteY132" fmla="*/ 382524 h 894206"/>
                        <a:gd name="connsiteX133" fmla="*/ 56201 w 1110618"/>
                        <a:gd name="connsiteY133" fmla="*/ 388144 h 894206"/>
                        <a:gd name="connsiteX134" fmla="*/ 53154 w 1110618"/>
                        <a:gd name="connsiteY134" fmla="*/ 393764 h 894206"/>
                        <a:gd name="connsiteX135" fmla="*/ 49820 w 1110618"/>
                        <a:gd name="connsiteY135" fmla="*/ 400050 h 894206"/>
                        <a:gd name="connsiteX136" fmla="*/ 47248 w 1110618"/>
                        <a:gd name="connsiteY136" fmla="*/ 405098 h 894206"/>
                        <a:gd name="connsiteX137" fmla="*/ 47248 w 1110618"/>
                        <a:gd name="connsiteY137" fmla="*/ 405098 h 894206"/>
                        <a:gd name="connsiteX138" fmla="*/ 47248 w 1110618"/>
                        <a:gd name="connsiteY138" fmla="*/ 405098 h 894206"/>
                        <a:gd name="connsiteX139" fmla="*/ 16673 w 1110618"/>
                        <a:gd name="connsiteY139" fmla="*/ 477964 h 894206"/>
                        <a:gd name="connsiteX140" fmla="*/ 136497 w 1110618"/>
                        <a:gd name="connsiteY140" fmla="*/ 894207 h 894206"/>
                        <a:gd name="connsiteX141" fmla="*/ 140974 w 1110618"/>
                        <a:gd name="connsiteY141" fmla="*/ 599980 h 894206"/>
                        <a:gd name="connsiteX142" fmla="*/ 284325 w 1110618"/>
                        <a:gd name="connsiteY142" fmla="*/ 337471 h 894206"/>
                        <a:gd name="connsiteX143" fmla="*/ 337475 w 1110618"/>
                        <a:gd name="connsiteY143" fmla="*/ 318897 h 894206"/>
                        <a:gd name="connsiteX144" fmla="*/ 489494 w 1110618"/>
                        <a:gd name="connsiteY144" fmla="*/ 259842 h 894206"/>
                        <a:gd name="connsiteX145" fmla="*/ 625511 w 1110618"/>
                        <a:gd name="connsiteY145" fmla="*/ 284512 h 894206"/>
                        <a:gd name="connsiteX146" fmla="*/ 1005844 w 1110618"/>
                        <a:gd name="connsiteY146" fmla="*/ 366427 h 894206"/>
                        <a:gd name="connsiteX147" fmla="*/ 1110619 w 1110618"/>
                        <a:gd name="connsiteY147" fmla="*/ 371856 h 894206"/>
                        <a:gd name="connsiteX148" fmla="*/ 1086521 w 1110618"/>
                        <a:gd name="connsiteY148" fmla="*/ 303657 h 8942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</a:cxnLst>
                      <a:rect l="l" t="t" r="r" b="b"/>
                      <a:pathLst>
                        <a:path w="1110618" h="894206">
                          <a:moveTo>
                            <a:pt x="1086521" y="303657"/>
                          </a:moveTo>
                          <a:cubicBezTo>
                            <a:pt x="1065756" y="275844"/>
                            <a:pt x="1029752" y="208788"/>
                            <a:pt x="970697" y="144780"/>
                          </a:cubicBezTo>
                          <a:cubicBezTo>
                            <a:pt x="970411" y="144399"/>
                            <a:pt x="970030" y="144113"/>
                            <a:pt x="969744" y="143732"/>
                          </a:cubicBezTo>
                          <a:cubicBezTo>
                            <a:pt x="965934" y="139637"/>
                            <a:pt x="962029" y="135541"/>
                            <a:pt x="958029" y="131445"/>
                          </a:cubicBezTo>
                          <a:cubicBezTo>
                            <a:pt x="958029" y="131445"/>
                            <a:pt x="958029" y="131445"/>
                            <a:pt x="957933" y="131350"/>
                          </a:cubicBezTo>
                          <a:cubicBezTo>
                            <a:pt x="956124" y="129540"/>
                            <a:pt x="954314" y="127730"/>
                            <a:pt x="952504" y="125920"/>
                          </a:cubicBezTo>
                          <a:cubicBezTo>
                            <a:pt x="951742" y="125158"/>
                            <a:pt x="950980" y="124397"/>
                            <a:pt x="950218" y="123634"/>
                          </a:cubicBezTo>
                          <a:cubicBezTo>
                            <a:pt x="944693" y="118205"/>
                            <a:pt x="938883" y="112871"/>
                            <a:pt x="932978" y="107537"/>
                          </a:cubicBezTo>
                          <a:cubicBezTo>
                            <a:pt x="931835" y="106585"/>
                            <a:pt x="930787" y="105537"/>
                            <a:pt x="929644" y="104584"/>
                          </a:cubicBezTo>
                          <a:cubicBezTo>
                            <a:pt x="927930" y="103060"/>
                            <a:pt x="926215" y="101632"/>
                            <a:pt x="924500" y="100108"/>
                          </a:cubicBezTo>
                          <a:cubicBezTo>
                            <a:pt x="923072" y="98870"/>
                            <a:pt x="921643" y="97631"/>
                            <a:pt x="920119" y="96488"/>
                          </a:cubicBezTo>
                          <a:cubicBezTo>
                            <a:pt x="917547" y="94297"/>
                            <a:pt x="914880" y="92202"/>
                            <a:pt x="912213" y="90011"/>
                          </a:cubicBezTo>
                          <a:cubicBezTo>
                            <a:pt x="910689" y="88868"/>
                            <a:pt x="909260" y="87630"/>
                            <a:pt x="907736" y="86487"/>
                          </a:cubicBezTo>
                          <a:cubicBezTo>
                            <a:pt x="906117" y="85249"/>
                            <a:pt x="904403" y="83915"/>
                            <a:pt x="902784" y="82677"/>
                          </a:cubicBezTo>
                          <a:cubicBezTo>
                            <a:pt x="900974" y="81343"/>
                            <a:pt x="899164" y="79915"/>
                            <a:pt x="897259" y="78581"/>
                          </a:cubicBezTo>
                          <a:cubicBezTo>
                            <a:pt x="894973" y="76962"/>
                            <a:pt x="892687" y="75247"/>
                            <a:pt x="890401" y="73628"/>
                          </a:cubicBezTo>
                          <a:cubicBezTo>
                            <a:pt x="888401" y="72199"/>
                            <a:pt x="886400" y="70771"/>
                            <a:pt x="884305" y="69437"/>
                          </a:cubicBezTo>
                          <a:cubicBezTo>
                            <a:pt x="882686" y="68389"/>
                            <a:pt x="881162" y="67342"/>
                            <a:pt x="879542" y="66294"/>
                          </a:cubicBezTo>
                          <a:cubicBezTo>
                            <a:pt x="877447" y="64960"/>
                            <a:pt x="875351" y="63532"/>
                            <a:pt x="873256" y="62198"/>
                          </a:cubicBezTo>
                          <a:cubicBezTo>
                            <a:pt x="871732" y="61246"/>
                            <a:pt x="870303" y="60293"/>
                            <a:pt x="868779" y="59341"/>
                          </a:cubicBezTo>
                          <a:cubicBezTo>
                            <a:pt x="865731" y="57436"/>
                            <a:pt x="862588" y="55531"/>
                            <a:pt x="859445" y="53721"/>
                          </a:cubicBezTo>
                          <a:cubicBezTo>
                            <a:pt x="857921" y="52864"/>
                            <a:pt x="856397" y="52006"/>
                            <a:pt x="854873" y="51149"/>
                          </a:cubicBezTo>
                          <a:cubicBezTo>
                            <a:pt x="852587" y="49816"/>
                            <a:pt x="850206" y="48482"/>
                            <a:pt x="847824" y="47244"/>
                          </a:cubicBezTo>
                          <a:cubicBezTo>
                            <a:pt x="846396" y="46482"/>
                            <a:pt x="844967" y="45720"/>
                            <a:pt x="843538" y="44958"/>
                          </a:cubicBezTo>
                          <a:cubicBezTo>
                            <a:pt x="840014" y="43148"/>
                            <a:pt x="836490" y="41339"/>
                            <a:pt x="832965" y="39624"/>
                          </a:cubicBezTo>
                          <a:cubicBezTo>
                            <a:pt x="831632" y="38957"/>
                            <a:pt x="830203" y="38290"/>
                            <a:pt x="828774" y="37624"/>
                          </a:cubicBezTo>
                          <a:cubicBezTo>
                            <a:pt x="826107" y="36385"/>
                            <a:pt x="823440" y="35147"/>
                            <a:pt x="820773" y="33909"/>
                          </a:cubicBezTo>
                          <a:cubicBezTo>
                            <a:pt x="819344" y="33242"/>
                            <a:pt x="817916" y="32575"/>
                            <a:pt x="816392" y="32004"/>
                          </a:cubicBezTo>
                          <a:cubicBezTo>
                            <a:pt x="812582" y="30385"/>
                            <a:pt x="808772" y="28765"/>
                            <a:pt x="804867" y="27241"/>
                          </a:cubicBezTo>
                          <a:cubicBezTo>
                            <a:pt x="803724" y="26765"/>
                            <a:pt x="802581" y="26384"/>
                            <a:pt x="801533" y="26003"/>
                          </a:cubicBezTo>
                          <a:cubicBezTo>
                            <a:pt x="798390" y="24765"/>
                            <a:pt x="795246" y="23622"/>
                            <a:pt x="792103" y="22479"/>
                          </a:cubicBezTo>
                          <a:cubicBezTo>
                            <a:pt x="790674" y="22003"/>
                            <a:pt x="789150" y="21431"/>
                            <a:pt x="787722" y="20955"/>
                          </a:cubicBezTo>
                          <a:cubicBezTo>
                            <a:pt x="783911" y="19621"/>
                            <a:pt x="780006" y="18383"/>
                            <a:pt x="776006" y="17145"/>
                          </a:cubicBezTo>
                          <a:cubicBezTo>
                            <a:pt x="775149" y="16859"/>
                            <a:pt x="774386" y="16669"/>
                            <a:pt x="773529" y="16383"/>
                          </a:cubicBezTo>
                          <a:cubicBezTo>
                            <a:pt x="769624" y="15240"/>
                            <a:pt x="765624" y="14097"/>
                            <a:pt x="761623" y="13049"/>
                          </a:cubicBezTo>
                          <a:cubicBezTo>
                            <a:pt x="760194" y="12668"/>
                            <a:pt x="758766" y="12287"/>
                            <a:pt x="757337" y="11906"/>
                          </a:cubicBezTo>
                          <a:cubicBezTo>
                            <a:pt x="753622" y="10954"/>
                            <a:pt x="749907" y="10096"/>
                            <a:pt x="746192" y="9239"/>
                          </a:cubicBezTo>
                          <a:cubicBezTo>
                            <a:pt x="745240" y="9049"/>
                            <a:pt x="744288" y="8763"/>
                            <a:pt x="743335" y="8572"/>
                          </a:cubicBezTo>
                          <a:cubicBezTo>
                            <a:pt x="738763" y="7620"/>
                            <a:pt x="734096" y="6763"/>
                            <a:pt x="729429" y="5905"/>
                          </a:cubicBezTo>
                          <a:cubicBezTo>
                            <a:pt x="728095" y="5620"/>
                            <a:pt x="726666" y="5429"/>
                            <a:pt x="725238" y="5239"/>
                          </a:cubicBezTo>
                          <a:cubicBezTo>
                            <a:pt x="721427" y="4667"/>
                            <a:pt x="717617" y="4096"/>
                            <a:pt x="713712" y="3524"/>
                          </a:cubicBezTo>
                          <a:cubicBezTo>
                            <a:pt x="712474" y="3334"/>
                            <a:pt x="711331" y="3143"/>
                            <a:pt x="710093" y="3048"/>
                          </a:cubicBezTo>
                          <a:cubicBezTo>
                            <a:pt x="705235" y="2476"/>
                            <a:pt x="700282" y="1905"/>
                            <a:pt x="695329" y="1524"/>
                          </a:cubicBezTo>
                          <a:cubicBezTo>
                            <a:pt x="694091" y="1429"/>
                            <a:pt x="692852" y="1333"/>
                            <a:pt x="691709" y="1238"/>
                          </a:cubicBezTo>
                          <a:cubicBezTo>
                            <a:pt x="687614" y="952"/>
                            <a:pt x="683518" y="667"/>
                            <a:pt x="679327" y="476"/>
                          </a:cubicBezTo>
                          <a:cubicBezTo>
                            <a:pt x="677898" y="381"/>
                            <a:pt x="676565" y="381"/>
                            <a:pt x="675136" y="286"/>
                          </a:cubicBezTo>
                          <a:cubicBezTo>
                            <a:pt x="669897" y="95"/>
                            <a:pt x="664659" y="0"/>
                            <a:pt x="659420" y="0"/>
                          </a:cubicBezTo>
                          <a:cubicBezTo>
                            <a:pt x="658563" y="0"/>
                            <a:pt x="657610" y="0"/>
                            <a:pt x="656753" y="0"/>
                          </a:cubicBezTo>
                          <a:cubicBezTo>
                            <a:pt x="652181" y="0"/>
                            <a:pt x="647514" y="95"/>
                            <a:pt x="642751" y="286"/>
                          </a:cubicBezTo>
                          <a:cubicBezTo>
                            <a:pt x="641227" y="381"/>
                            <a:pt x="639798" y="381"/>
                            <a:pt x="638274" y="476"/>
                          </a:cubicBezTo>
                          <a:cubicBezTo>
                            <a:pt x="632750" y="762"/>
                            <a:pt x="627130" y="1048"/>
                            <a:pt x="621415" y="1524"/>
                          </a:cubicBezTo>
                          <a:cubicBezTo>
                            <a:pt x="621415" y="1524"/>
                            <a:pt x="621415" y="1524"/>
                            <a:pt x="621415" y="1524"/>
                          </a:cubicBezTo>
                          <a:cubicBezTo>
                            <a:pt x="615795" y="2000"/>
                            <a:pt x="609985" y="2572"/>
                            <a:pt x="604175" y="3334"/>
                          </a:cubicBezTo>
                          <a:cubicBezTo>
                            <a:pt x="602651" y="3524"/>
                            <a:pt x="601127" y="3715"/>
                            <a:pt x="599508" y="3905"/>
                          </a:cubicBezTo>
                          <a:cubicBezTo>
                            <a:pt x="594364" y="4572"/>
                            <a:pt x="589221" y="5334"/>
                            <a:pt x="583982" y="6096"/>
                          </a:cubicBezTo>
                          <a:cubicBezTo>
                            <a:pt x="583125" y="6191"/>
                            <a:pt x="582363" y="6286"/>
                            <a:pt x="581505" y="6477"/>
                          </a:cubicBezTo>
                          <a:cubicBezTo>
                            <a:pt x="575600" y="7429"/>
                            <a:pt x="569504" y="8572"/>
                            <a:pt x="563503" y="9811"/>
                          </a:cubicBezTo>
                          <a:cubicBezTo>
                            <a:pt x="561979" y="10096"/>
                            <a:pt x="560455" y="10477"/>
                            <a:pt x="558931" y="10763"/>
                          </a:cubicBezTo>
                          <a:cubicBezTo>
                            <a:pt x="553883" y="11811"/>
                            <a:pt x="548739" y="12954"/>
                            <a:pt x="543596" y="14192"/>
                          </a:cubicBezTo>
                          <a:cubicBezTo>
                            <a:pt x="542262" y="14478"/>
                            <a:pt x="541024" y="14764"/>
                            <a:pt x="539691" y="15145"/>
                          </a:cubicBezTo>
                          <a:cubicBezTo>
                            <a:pt x="533499" y="16669"/>
                            <a:pt x="527117" y="18288"/>
                            <a:pt x="520831" y="20098"/>
                          </a:cubicBezTo>
                          <a:cubicBezTo>
                            <a:pt x="519498" y="20479"/>
                            <a:pt x="518164" y="20860"/>
                            <a:pt x="516735" y="21241"/>
                          </a:cubicBezTo>
                          <a:cubicBezTo>
                            <a:pt x="511401" y="22765"/>
                            <a:pt x="506067" y="24384"/>
                            <a:pt x="500638" y="26003"/>
                          </a:cubicBezTo>
                          <a:cubicBezTo>
                            <a:pt x="499019" y="26479"/>
                            <a:pt x="497400" y="26956"/>
                            <a:pt x="495875" y="27527"/>
                          </a:cubicBezTo>
                          <a:cubicBezTo>
                            <a:pt x="489303" y="29623"/>
                            <a:pt x="482731" y="31814"/>
                            <a:pt x="475968" y="34195"/>
                          </a:cubicBezTo>
                          <a:cubicBezTo>
                            <a:pt x="475016" y="34480"/>
                            <a:pt x="474063" y="34862"/>
                            <a:pt x="473111" y="35242"/>
                          </a:cubicBezTo>
                          <a:cubicBezTo>
                            <a:pt x="467205" y="37338"/>
                            <a:pt x="461300" y="39624"/>
                            <a:pt x="455299" y="41910"/>
                          </a:cubicBezTo>
                          <a:cubicBezTo>
                            <a:pt x="453489" y="42577"/>
                            <a:pt x="451775" y="43243"/>
                            <a:pt x="449965" y="44005"/>
                          </a:cubicBezTo>
                          <a:cubicBezTo>
                            <a:pt x="436154" y="49435"/>
                            <a:pt x="422057" y="55531"/>
                            <a:pt x="407674" y="62103"/>
                          </a:cubicBezTo>
                          <a:cubicBezTo>
                            <a:pt x="405769" y="62960"/>
                            <a:pt x="403959" y="63817"/>
                            <a:pt x="402054" y="64675"/>
                          </a:cubicBezTo>
                          <a:cubicBezTo>
                            <a:pt x="395768" y="67627"/>
                            <a:pt x="389386" y="70675"/>
                            <a:pt x="383004" y="73819"/>
                          </a:cubicBezTo>
                          <a:cubicBezTo>
                            <a:pt x="381957" y="74295"/>
                            <a:pt x="380909" y="74866"/>
                            <a:pt x="379861" y="75343"/>
                          </a:cubicBezTo>
                          <a:cubicBezTo>
                            <a:pt x="372527" y="78962"/>
                            <a:pt x="365192" y="82867"/>
                            <a:pt x="357763" y="86773"/>
                          </a:cubicBezTo>
                          <a:cubicBezTo>
                            <a:pt x="355953" y="87725"/>
                            <a:pt x="354048" y="88773"/>
                            <a:pt x="352143" y="89821"/>
                          </a:cubicBezTo>
                          <a:cubicBezTo>
                            <a:pt x="345952" y="93154"/>
                            <a:pt x="339761" y="96583"/>
                            <a:pt x="333474" y="100108"/>
                          </a:cubicBezTo>
                          <a:cubicBezTo>
                            <a:pt x="331855" y="101060"/>
                            <a:pt x="330236" y="101918"/>
                            <a:pt x="328521" y="102870"/>
                          </a:cubicBezTo>
                          <a:cubicBezTo>
                            <a:pt x="320901" y="107251"/>
                            <a:pt x="313281" y="111728"/>
                            <a:pt x="305471" y="116395"/>
                          </a:cubicBezTo>
                          <a:cubicBezTo>
                            <a:pt x="303756" y="117443"/>
                            <a:pt x="302042" y="118491"/>
                            <a:pt x="300423" y="119539"/>
                          </a:cubicBezTo>
                          <a:cubicBezTo>
                            <a:pt x="294041" y="123444"/>
                            <a:pt x="287468" y="127445"/>
                            <a:pt x="280991" y="131635"/>
                          </a:cubicBezTo>
                          <a:cubicBezTo>
                            <a:pt x="278991" y="132874"/>
                            <a:pt x="276991" y="134207"/>
                            <a:pt x="274991" y="135445"/>
                          </a:cubicBezTo>
                          <a:cubicBezTo>
                            <a:pt x="267085" y="140494"/>
                            <a:pt x="259084" y="145733"/>
                            <a:pt x="250988" y="151162"/>
                          </a:cubicBezTo>
                          <a:cubicBezTo>
                            <a:pt x="249750" y="152019"/>
                            <a:pt x="248511" y="152876"/>
                            <a:pt x="247273" y="153733"/>
                          </a:cubicBezTo>
                          <a:cubicBezTo>
                            <a:pt x="240225" y="158496"/>
                            <a:pt x="233081" y="163354"/>
                            <a:pt x="225937" y="168402"/>
                          </a:cubicBezTo>
                          <a:cubicBezTo>
                            <a:pt x="223746" y="169926"/>
                            <a:pt x="221460" y="171545"/>
                            <a:pt x="219269" y="173069"/>
                          </a:cubicBezTo>
                          <a:cubicBezTo>
                            <a:pt x="210888" y="178975"/>
                            <a:pt x="202506" y="185071"/>
                            <a:pt x="194028" y="191262"/>
                          </a:cubicBezTo>
                          <a:cubicBezTo>
                            <a:pt x="194028" y="191262"/>
                            <a:pt x="193933" y="191357"/>
                            <a:pt x="193742" y="191643"/>
                          </a:cubicBezTo>
                          <a:cubicBezTo>
                            <a:pt x="193647" y="191738"/>
                            <a:pt x="193552" y="191929"/>
                            <a:pt x="193361" y="192024"/>
                          </a:cubicBezTo>
                          <a:cubicBezTo>
                            <a:pt x="193171" y="192214"/>
                            <a:pt x="193076" y="192405"/>
                            <a:pt x="192790" y="192691"/>
                          </a:cubicBezTo>
                          <a:cubicBezTo>
                            <a:pt x="192600" y="192976"/>
                            <a:pt x="192409" y="193167"/>
                            <a:pt x="192123" y="193453"/>
                          </a:cubicBezTo>
                          <a:cubicBezTo>
                            <a:pt x="191838" y="193834"/>
                            <a:pt x="191457" y="194215"/>
                            <a:pt x="191075" y="194691"/>
                          </a:cubicBezTo>
                          <a:cubicBezTo>
                            <a:pt x="190790" y="194977"/>
                            <a:pt x="190599" y="195262"/>
                            <a:pt x="190314" y="195643"/>
                          </a:cubicBezTo>
                          <a:cubicBezTo>
                            <a:pt x="189837" y="196215"/>
                            <a:pt x="189266" y="196882"/>
                            <a:pt x="188694" y="197549"/>
                          </a:cubicBezTo>
                          <a:cubicBezTo>
                            <a:pt x="188408" y="197929"/>
                            <a:pt x="188123" y="198215"/>
                            <a:pt x="187837" y="198501"/>
                          </a:cubicBezTo>
                          <a:cubicBezTo>
                            <a:pt x="186980" y="199549"/>
                            <a:pt x="186027" y="200597"/>
                            <a:pt x="185075" y="201835"/>
                          </a:cubicBezTo>
                          <a:cubicBezTo>
                            <a:pt x="184694" y="202311"/>
                            <a:pt x="184217" y="202883"/>
                            <a:pt x="183741" y="203454"/>
                          </a:cubicBezTo>
                          <a:cubicBezTo>
                            <a:pt x="183075" y="204311"/>
                            <a:pt x="182408" y="205073"/>
                            <a:pt x="181646" y="206026"/>
                          </a:cubicBezTo>
                          <a:cubicBezTo>
                            <a:pt x="181074" y="206693"/>
                            <a:pt x="180503" y="207454"/>
                            <a:pt x="179931" y="208216"/>
                          </a:cubicBezTo>
                          <a:cubicBezTo>
                            <a:pt x="179265" y="209074"/>
                            <a:pt x="178598" y="209931"/>
                            <a:pt x="177836" y="210788"/>
                          </a:cubicBezTo>
                          <a:cubicBezTo>
                            <a:pt x="177169" y="211550"/>
                            <a:pt x="176502" y="212408"/>
                            <a:pt x="175835" y="213265"/>
                          </a:cubicBezTo>
                          <a:cubicBezTo>
                            <a:pt x="175074" y="214217"/>
                            <a:pt x="174216" y="215265"/>
                            <a:pt x="173359" y="216313"/>
                          </a:cubicBezTo>
                          <a:cubicBezTo>
                            <a:pt x="172692" y="217170"/>
                            <a:pt x="172025" y="218027"/>
                            <a:pt x="171264" y="218885"/>
                          </a:cubicBezTo>
                          <a:cubicBezTo>
                            <a:pt x="170406" y="219932"/>
                            <a:pt x="169454" y="221170"/>
                            <a:pt x="168597" y="222314"/>
                          </a:cubicBezTo>
                          <a:cubicBezTo>
                            <a:pt x="167168" y="224123"/>
                            <a:pt x="165739" y="225933"/>
                            <a:pt x="164215" y="227838"/>
                          </a:cubicBezTo>
                          <a:cubicBezTo>
                            <a:pt x="163358" y="228886"/>
                            <a:pt x="162500" y="229933"/>
                            <a:pt x="161643" y="231076"/>
                          </a:cubicBezTo>
                          <a:cubicBezTo>
                            <a:pt x="160691" y="232315"/>
                            <a:pt x="159738" y="233553"/>
                            <a:pt x="158786" y="234791"/>
                          </a:cubicBezTo>
                          <a:cubicBezTo>
                            <a:pt x="157929" y="235839"/>
                            <a:pt x="157071" y="236982"/>
                            <a:pt x="156214" y="238125"/>
                          </a:cubicBezTo>
                          <a:cubicBezTo>
                            <a:pt x="155166" y="239458"/>
                            <a:pt x="154118" y="240792"/>
                            <a:pt x="153071" y="242221"/>
                          </a:cubicBezTo>
                          <a:cubicBezTo>
                            <a:pt x="152214" y="243364"/>
                            <a:pt x="151356" y="244412"/>
                            <a:pt x="150499" y="245554"/>
                          </a:cubicBezTo>
                          <a:cubicBezTo>
                            <a:pt x="149356" y="246983"/>
                            <a:pt x="148308" y="248507"/>
                            <a:pt x="147165" y="250031"/>
                          </a:cubicBezTo>
                          <a:cubicBezTo>
                            <a:pt x="146308" y="251174"/>
                            <a:pt x="145451" y="252317"/>
                            <a:pt x="144593" y="253365"/>
                          </a:cubicBezTo>
                          <a:cubicBezTo>
                            <a:pt x="142593" y="256127"/>
                            <a:pt x="140498" y="258889"/>
                            <a:pt x="138402" y="261747"/>
                          </a:cubicBezTo>
                          <a:cubicBezTo>
                            <a:pt x="137450" y="263081"/>
                            <a:pt x="136402" y="264414"/>
                            <a:pt x="135450" y="265747"/>
                          </a:cubicBezTo>
                          <a:cubicBezTo>
                            <a:pt x="134307" y="267272"/>
                            <a:pt x="133164" y="268891"/>
                            <a:pt x="131925" y="270510"/>
                          </a:cubicBezTo>
                          <a:cubicBezTo>
                            <a:pt x="130973" y="271843"/>
                            <a:pt x="130020" y="273177"/>
                            <a:pt x="128973" y="274606"/>
                          </a:cubicBezTo>
                          <a:cubicBezTo>
                            <a:pt x="127734" y="276225"/>
                            <a:pt x="126591" y="277939"/>
                            <a:pt x="125353" y="279654"/>
                          </a:cubicBezTo>
                          <a:cubicBezTo>
                            <a:pt x="124400" y="280987"/>
                            <a:pt x="123448" y="282416"/>
                            <a:pt x="122400" y="283750"/>
                          </a:cubicBezTo>
                          <a:cubicBezTo>
                            <a:pt x="121162" y="285464"/>
                            <a:pt x="119924" y="287274"/>
                            <a:pt x="118685" y="288989"/>
                          </a:cubicBezTo>
                          <a:cubicBezTo>
                            <a:pt x="117733" y="290417"/>
                            <a:pt x="116685" y="291846"/>
                            <a:pt x="115638" y="293275"/>
                          </a:cubicBezTo>
                          <a:cubicBezTo>
                            <a:pt x="114399" y="295085"/>
                            <a:pt x="113161" y="296799"/>
                            <a:pt x="111923" y="298704"/>
                          </a:cubicBezTo>
                          <a:cubicBezTo>
                            <a:pt x="110589" y="300704"/>
                            <a:pt x="109160" y="302704"/>
                            <a:pt x="107827" y="304705"/>
                          </a:cubicBezTo>
                          <a:cubicBezTo>
                            <a:pt x="105922" y="307467"/>
                            <a:pt x="104112" y="310229"/>
                            <a:pt x="102207" y="313087"/>
                          </a:cubicBezTo>
                          <a:cubicBezTo>
                            <a:pt x="101159" y="314706"/>
                            <a:pt x="100016" y="316325"/>
                            <a:pt x="98969" y="317945"/>
                          </a:cubicBezTo>
                          <a:cubicBezTo>
                            <a:pt x="97731" y="319754"/>
                            <a:pt x="96588" y="321659"/>
                            <a:pt x="95349" y="323469"/>
                          </a:cubicBezTo>
                          <a:cubicBezTo>
                            <a:pt x="94301" y="325088"/>
                            <a:pt x="93254" y="326708"/>
                            <a:pt x="92206" y="328327"/>
                          </a:cubicBezTo>
                          <a:cubicBezTo>
                            <a:pt x="90968" y="330232"/>
                            <a:pt x="89825" y="332041"/>
                            <a:pt x="88586" y="333947"/>
                          </a:cubicBezTo>
                          <a:cubicBezTo>
                            <a:pt x="87539" y="335661"/>
                            <a:pt x="86491" y="337280"/>
                            <a:pt x="85348" y="338995"/>
                          </a:cubicBezTo>
                          <a:cubicBezTo>
                            <a:pt x="84110" y="340900"/>
                            <a:pt x="82967" y="342805"/>
                            <a:pt x="81729" y="344710"/>
                          </a:cubicBezTo>
                          <a:cubicBezTo>
                            <a:pt x="80585" y="346615"/>
                            <a:pt x="79347" y="348520"/>
                            <a:pt x="78204" y="350425"/>
                          </a:cubicBezTo>
                          <a:cubicBezTo>
                            <a:pt x="76299" y="353473"/>
                            <a:pt x="74490" y="356521"/>
                            <a:pt x="72680" y="359664"/>
                          </a:cubicBezTo>
                          <a:cubicBezTo>
                            <a:pt x="71441" y="361664"/>
                            <a:pt x="70299" y="363664"/>
                            <a:pt x="69060" y="365665"/>
                          </a:cubicBezTo>
                          <a:cubicBezTo>
                            <a:pt x="68013" y="367474"/>
                            <a:pt x="66869" y="369379"/>
                            <a:pt x="65822" y="371189"/>
                          </a:cubicBezTo>
                          <a:cubicBezTo>
                            <a:pt x="64774" y="372999"/>
                            <a:pt x="63726" y="374904"/>
                            <a:pt x="62583" y="376809"/>
                          </a:cubicBezTo>
                          <a:cubicBezTo>
                            <a:pt x="61535" y="378714"/>
                            <a:pt x="60488" y="380619"/>
                            <a:pt x="59345" y="382524"/>
                          </a:cubicBezTo>
                          <a:cubicBezTo>
                            <a:pt x="58297" y="384429"/>
                            <a:pt x="57249" y="386334"/>
                            <a:pt x="56201" y="388144"/>
                          </a:cubicBezTo>
                          <a:cubicBezTo>
                            <a:pt x="55154" y="390049"/>
                            <a:pt x="54201" y="391858"/>
                            <a:pt x="53154" y="393764"/>
                          </a:cubicBezTo>
                          <a:cubicBezTo>
                            <a:pt x="52010" y="395859"/>
                            <a:pt x="50963" y="397954"/>
                            <a:pt x="49820" y="400050"/>
                          </a:cubicBezTo>
                          <a:cubicBezTo>
                            <a:pt x="48963" y="401764"/>
                            <a:pt x="48105" y="403384"/>
                            <a:pt x="47248" y="405098"/>
                          </a:cubicBezTo>
                          <a:cubicBezTo>
                            <a:pt x="47248" y="405098"/>
                            <a:pt x="47248" y="405098"/>
                            <a:pt x="47248" y="405098"/>
                          </a:cubicBezTo>
                          <a:lnTo>
                            <a:pt x="47248" y="405098"/>
                          </a:lnTo>
                          <a:cubicBezTo>
                            <a:pt x="34675" y="429673"/>
                            <a:pt x="24007" y="454438"/>
                            <a:pt x="16673" y="477964"/>
                          </a:cubicBezTo>
                          <a:cubicBezTo>
                            <a:pt x="-14569" y="578644"/>
                            <a:pt x="-15522" y="758476"/>
                            <a:pt x="136497" y="894207"/>
                          </a:cubicBezTo>
                          <a:cubicBezTo>
                            <a:pt x="113256" y="798767"/>
                            <a:pt x="120209" y="693515"/>
                            <a:pt x="140974" y="599980"/>
                          </a:cubicBezTo>
                          <a:cubicBezTo>
                            <a:pt x="163643" y="497872"/>
                            <a:pt x="214793" y="408813"/>
                            <a:pt x="284325" y="337471"/>
                          </a:cubicBezTo>
                          <a:cubicBezTo>
                            <a:pt x="302137" y="331279"/>
                            <a:pt x="319949" y="325088"/>
                            <a:pt x="337475" y="318897"/>
                          </a:cubicBezTo>
                          <a:cubicBezTo>
                            <a:pt x="388719" y="300895"/>
                            <a:pt x="436725" y="273463"/>
                            <a:pt x="489494" y="259842"/>
                          </a:cubicBezTo>
                          <a:cubicBezTo>
                            <a:pt x="541500" y="246412"/>
                            <a:pt x="579315" y="259556"/>
                            <a:pt x="625511" y="284512"/>
                          </a:cubicBezTo>
                          <a:cubicBezTo>
                            <a:pt x="742573" y="347853"/>
                            <a:pt x="875066" y="357378"/>
                            <a:pt x="1005844" y="366427"/>
                          </a:cubicBezTo>
                          <a:cubicBezTo>
                            <a:pt x="1040706" y="368808"/>
                            <a:pt x="1075662" y="370713"/>
                            <a:pt x="1110619" y="371856"/>
                          </a:cubicBezTo>
                          <a:cubicBezTo>
                            <a:pt x="1105666" y="342329"/>
                            <a:pt x="1097570" y="318516"/>
                            <a:pt x="1086521" y="303657"/>
                          </a:cubicBezTo>
                          <a:close/>
                        </a:path>
                      </a:pathLst>
                    </a:custGeom>
                    <a:solidFill>
                      <a:srgbClr val="F3918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940" name="组合 939">
                    <a:extLst>
                      <a:ext uri="{FF2B5EF4-FFF2-40B4-BE49-F238E27FC236}">
                        <a16:creationId xmlns:a16="http://schemas.microsoft.com/office/drawing/2014/main" id="{41F8F151-8B46-ED41-2F6E-DFA6F1ABFA07}"/>
                      </a:ext>
                    </a:extLst>
                  </p:cNvPr>
                  <p:cNvGrpSpPr/>
                  <p:nvPr/>
                </p:nvGrpSpPr>
                <p:grpSpPr>
                  <a:xfrm>
                    <a:off x="8118252" y="2570317"/>
                    <a:ext cx="360586" cy="323887"/>
                    <a:chOff x="8118252" y="2570317"/>
                    <a:chExt cx="360586" cy="323887"/>
                  </a:xfrm>
                </p:grpSpPr>
                <p:sp>
                  <p:nvSpPr>
                    <p:cNvPr id="941" name="任意多边形 251">
                      <a:extLst>
                        <a:ext uri="{FF2B5EF4-FFF2-40B4-BE49-F238E27FC236}">
                          <a16:creationId xmlns:a16="http://schemas.microsoft.com/office/drawing/2014/main" id="{ADE3C32C-4C3B-0BB2-62E6-5352EEBE36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18252" y="2570317"/>
                      <a:ext cx="360586" cy="323887"/>
                    </a:xfrm>
                    <a:custGeom>
                      <a:avLst/>
                      <a:gdLst>
                        <a:gd name="connsiteX0" fmla="*/ 4572 w 360586"/>
                        <a:gd name="connsiteY0" fmla="*/ 66774 h 323887"/>
                        <a:gd name="connsiteX1" fmla="*/ 236601 w 360586"/>
                        <a:gd name="connsiteY1" fmla="*/ 20387 h 323887"/>
                        <a:gd name="connsiteX2" fmla="*/ 308800 w 360586"/>
                        <a:gd name="connsiteY2" fmla="*/ 305470 h 323887"/>
                        <a:gd name="connsiteX3" fmla="*/ 0 w 360586"/>
                        <a:gd name="connsiteY3" fmla="*/ 296993 h 323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586" h="323887">
                          <a:moveTo>
                            <a:pt x="4572" y="66774"/>
                          </a:moveTo>
                          <a:cubicBezTo>
                            <a:pt x="4572" y="66774"/>
                            <a:pt x="100775" y="-44669"/>
                            <a:pt x="236601" y="20387"/>
                          </a:cubicBezTo>
                          <a:cubicBezTo>
                            <a:pt x="372427" y="85443"/>
                            <a:pt x="396907" y="259560"/>
                            <a:pt x="308800" y="305470"/>
                          </a:cubicBezTo>
                          <a:cubicBezTo>
                            <a:pt x="220694" y="351381"/>
                            <a:pt x="0" y="296993"/>
                            <a:pt x="0" y="296993"/>
                          </a:cubicBezTo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42" name="任意多边形 252">
                      <a:extLst>
                        <a:ext uri="{FF2B5EF4-FFF2-40B4-BE49-F238E27FC236}">
                          <a16:creationId xmlns:a16="http://schemas.microsoft.com/office/drawing/2014/main" id="{E11C3243-065E-1D19-F24C-9EC85C927D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29682" y="2571559"/>
                      <a:ext cx="119824" cy="309848"/>
                    </a:xfrm>
                    <a:custGeom>
                      <a:avLst/>
                      <a:gdLst>
                        <a:gd name="connsiteX0" fmla="*/ 117348 w 119824"/>
                        <a:gd name="connsiteY0" fmla="*/ 5715 h 309848"/>
                        <a:gd name="connsiteX1" fmla="*/ 119825 w 119824"/>
                        <a:gd name="connsiteY1" fmla="*/ 0 h 309848"/>
                        <a:gd name="connsiteX2" fmla="*/ 86487 w 119824"/>
                        <a:gd name="connsiteY2" fmla="*/ 6953 h 309848"/>
                        <a:gd name="connsiteX3" fmla="*/ 0 w 119824"/>
                        <a:gd name="connsiteY3" fmla="*/ 298418 h 309848"/>
                        <a:gd name="connsiteX4" fmla="*/ 58578 w 119824"/>
                        <a:gd name="connsiteY4" fmla="*/ 309848 h 309848"/>
                        <a:gd name="connsiteX5" fmla="*/ 117348 w 119824"/>
                        <a:gd name="connsiteY5" fmla="*/ 5715 h 309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9824" h="309848">
                          <a:moveTo>
                            <a:pt x="117348" y="5715"/>
                          </a:moveTo>
                          <a:cubicBezTo>
                            <a:pt x="118015" y="3715"/>
                            <a:pt x="118872" y="1810"/>
                            <a:pt x="119825" y="0"/>
                          </a:cubicBezTo>
                          <a:cubicBezTo>
                            <a:pt x="108013" y="1333"/>
                            <a:pt x="96869" y="3715"/>
                            <a:pt x="86487" y="6953"/>
                          </a:cubicBezTo>
                          <a:cubicBezTo>
                            <a:pt x="76581" y="107823"/>
                            <a:pt x="48292" y="209931"/>
                            <a:pt x="0" y="298418"/>
                          </a:cubicBezTo>
                          <a:cubicBezTo>
                            <a:pt x="12097" y="301085"/>
                            <a:pt x="32956" y="305467"/>
                            <a:pt x="58578" y="309848"/>
                          </a:cubicBezTo>
                          <a:cubicBezTo>
                            <a:pt x="67913" y="206502"/>
                            <a:pt x="83248" y="104108"/>
                            <a:pt x="117348" y="5715"/>
                          </a:cubicBezTo>
                          <a:close/>
                        </a:path>
                      </a:pathLst>
                    </a:custGeom>
                    <a:solidFill>
                      <a:srgbClr val="F3918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43" name="任意多边形 253">
                      <a:extLst>
                        <a:ext uri="{FF2B5EF4-FFF2-40B4-BE49-F238E27FC236}">
                          <a16:creationId xmlns:a16="http://schemas.microsoft.com/office/drawing/2014/main" id="{62E946B1-A02B-70DF-E6C3-D68DB427E8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47859" y="2661208"/>
                      <a:ext cx="274020" cy="122758"/>
                    </a:xfrm>
                    <a:custGeom>
                      <a:avLst/>
                      <a:gdLst>
                        <a:gd name="connsiteX0" fmla="*/ 269383 w 274020"/>
                        <a:gd name="connsiteY0" fmla="*/ 63037 h 122758"/>
                        <a:gd name="connsiteX1" fmla="*/ 132509 w 274020"/>
                        <a:gd name="connsiteY1" fmla="*/ 172 h 122758"/>
                        <a:gd name="connsiteX2" fmla="*/ 2683 w 274020"/>
                        <a:gd name="connsiteY2" fmla="*/ 72276 h 122758"/>
                        <a:gd name="connsiteX3" fmla="*/ 16589 w 274020"/>
                        <a:gd name="connsiteY3" fmla="*/ 96565 h 122758"/>
                        <a:gd name="connsiteX4" fmla="*/ 74025 w 274020"/>
                        <a:gd name="connsiteY4" fmla="*/ 93612 h 122758"/>
                        <a:gd name="connsiteX5" fmla="*/ 97742 w 274020"/>
                        <a:gd name="connsiteY5" fmla="*/ 107328 h 122758"/>
                        <a:gd name="connsiteX6" fmla="*/ 130032 w 274020"/>
                        <a:gd name="connsiteY6" fmla="*/ 107328 h 122758"/>
                        <a:gd name="connsiteX7" fmla="*/ 91932 w 274020"/>
                        <a:gd name="connsiteY7" fmla="*/ 64180 h 122758"/>
                        <a:gd name="connsiteX8" fmla="*/ 55547 w 274020"/>
                        <a:gd name="connsiteY8" fmla="*/ 62465 h 122758"/>
                        <a:gd name="connsiteX9" fmla="*/ 135842 w 274020"/>
                        <a:gd name="connsiteY9" fmla="*/ 32366 h 122758"/>
                        <a:gd name="connsiteX10" fmla="*/ 246618 w 274020"/>
                        <a:gd name="connsiteY10" fmla="*/ 85897 h 122758"/>
                        <a:gd name="connsiteX11" fmla="*/ 269479 w 274020"/>
                        <a:gd name="connsiteY11" fmla="*/ 85897 h 122758"/>
                        <a:gd name="connsiteX12" fmla="*/ 269383 w 274020"/>
                        <a:gd name="connsiteY12" fmla="*/ 63037 h 1227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74020" h="122758">
                          <a:moveTo>
                            <a:pt x="269383" y="63037"/>
                          </a:moveTo>
                          <a:cubicBezTo>
                            <a:pt x="237189" y="22174"/>
                            <a:pt x="184610" y="-2305"/>
                            <a:pt x="132509" y="172"/>
                          </a:cubicBezTo>
                          <a:cubicBezTo>
                            <a:pt x="80407" y="2648"/>
                            <a:pt x="32782" y="29985"/>
                            <a:pt x="2683" y="72276"/>
                          </a:cubicBezTo>
                          <a:cubicBezTo>
                            <a:pt x="-5223" y="83420"/>
                            <a:pt x="5827" y="95136"/>
                            <a:pt x="16589" y="96565"/>
                          </a:cubicBezTo>
                          <a:cubicBezTo>
                            <a:pt x="36021" y="99041"/>
                            <a:pt x="54689" y="92374"/>
                            <a:pt x="74025" y="93612"/>
                          </a:cubicBezTo>
                          <a:cubicBezTo>
                            <a:pt x="81455" y="94088"/>
                            <a:pt x="96886" y="97708"/>
                            <a:pt x="97742" y="107328"/>
                          </a:cubicBezTo>
                          <a:cubicBezTo>
                            <a:pt x="99552" y="127807"/>
                            <a:pt x="131842" y="127997"/>
                            <a:pt x="130032" y="107328"/>
                          </a:cubicBezTo>
                          <a:cubicBezTo>
                            <a:pt x="128127" y="85230"/>
                            <a:pt x="112601" y="70466"/>
                            <a:pt x="91932" y="64180"/>
                          </a:cubicBezTo>
                          <a:cubicBezTo>
                            <a:pt x="79835" y="60465"/>
                            <a:pt x="67739" y="61227"/>
                            <a:pt x="55547" y="62465"/>
                          </a:cubicBezTo>
                          <a:cubicBezTo>
                            <a:pt x="78216" y="44272"/>
                            <a:pt x="106696" y="33033"/>
                            <a:pt x="135842" y="32366"/>
                          </a:cubicBezTo>
                          <a:cubicBezTo>
                            <a:pt x="179276" y="31318"/>
                            <a:pt x="219948" y="52083"/>
                            <a:pt x="246618" y="85897"/>
                          </a:cubicBezTo>
                          <a:cubicBezTo>
                            <a:pt x="252048" y="92755"/>
                            <a:pt x="263763" y="91516"/>
                            <a:pt x="269479" y="85897"/>
                          </a:cubicBezTo>
                          <a:cubicBezTo>
                            <a:pt x="276241" y="79134"/>
                            <a:pt x="274812" y="69799"/>
                            <a:pt x="269383" y="63037"/>
                          </a:cubicBezTo>
                          <a:close/>
                        </a:path>
                      </a:pathLst>
                    </a:custGeom>
                    <a:solidFill>
                      <a:srgbClr val="E15C5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897" name="组合 896">
                  <a:extLst>
                    <a:ext uri="{FF2B5EF4-FFF2-40B4-BE49-F238E27FC236}">
                      <a16:creationId xmlns:a16="http://schemas.microsoft.com/office/drawing/2014/main" id="{98D872C3-A3C1-CF65-DB71-98D7F12DF1A5}"/>
                    </a:ext>
                  </a:extLst>
                </p:cNvPr>
                <p:cNvGrpSpPr/>
                <p:nvPr/>
              </p:nvGrpSpPr>
              <p:grpSpPr>
                <a:xfrm>
                  <a:off x="7065734" y="1816869"/>
                  <a:ext cx="1303722" cy="915164"/>
                  <a:chOff x="7065734" y="1816869"/>
                  <a:chExt cx="1303722" cy="915164"/>
                </a:xfrm>
              </p:grpSpPr>
              <p:sp>
                <p:nvSpPr>
                  <p:cNvPr id="923" name="任意多边形 255">
                    <a:extLst>
                      <a:ext uri="{FF2B5EF4-FFF2-40B4-BE49-F238E27FC236}">
                        <a16:creationId xmlns:a16="http://schemas.microsoft.com/office/drawing/2014/main" id="{8AE1518A-B11A-B152-159C-DD8AB3CFDD8A}"/>
                      </a:ext>
                    </a:extLst>
                  </p:cNvPr>
                  <p:cNvSpPr/>
                  <p:nvPr/>
                </p:nvSpPr>
                <p:spPr>
                  <a:xfrm>
                    <a:off x="7713059" y="1825180"/>
                    <a:ext cx="22955" cy="2952"/>
                  </a:xfrm>
                  <a:custGeom>
                    <a:avLst/>
                    <a:gdLst>
                      <a:gd name="connsiteX0" fmla="*/ 2191 w 22955"/>
                      <a:gd name="connsiteY0" fmla="*/ 190 h 2952"/>
                      <a:gd name="connsiteX1" fmla="*/ 22955 w 22955"/>
                      <a:gd name="connsiteY1" fmla="*/ 2953 h 2952"/>
                      <a:gd name="connsiteX2" fmla="*/ 20669 w 22955"/>
                      <a:gd name="connsiteY2" fmla="*/ 2667 h 2952"/>
                      <a:gd name="connsiteX3" fmla="*/ 0 w 22955"/>
                      <a:gd name="connsiteY3" fmla="*/ 0 h 2952"/>
                      <a:gd name="connsiteX4" fmla="*/ 0 w 22955"/>
                      <a:gd name="connsiteY4" fmla="*/ 0 h 2952"/>
                      <a:gd name="connsiteX5" fmla="*/ 2191 w 22955"/>
                      <a:gd name="connsiteY5" fmla="*/ 190 h 2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955" h="2952">
                        <a:moveTo>
                          <a:pt x="2191" y="190"/>
                        </a:moveTo>
                        <a:cubicBezTo>
                          <a:pt x="9144" y="1048"/>
                          <a:pt x="16002" y="1905"/>
                          <a:pt x="22955" y="2953"/>
                        </a:cubicBezTo>
                        <a:cubicBezTo>
                          <a:pt x="22193" y="2857"/>
                          <a:pt x="21431" y="2762"/>
                          <a:pt x="20669" y="2667"/>
                        </a:cubicBezTo>
                        <a:cubicBezTo>
                          <a:pt x="13716" y="1714"/>
                          <a:pt x="6858" y="857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762" y="0"/>
                          <a:pt x="1524" y="95"/>
                          <a:pt x="2191" y="19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4" name="任意多边形 256">
                    <a:extLst>
                      <a:ext uri="{FF2B5EF4-FFF2-40B4-BE49-F238E27FC236}">
                        <a16:creationId xmlns:a16="http://schemas.microsoft.com/office/drawing/2014/main" id="{52532083-2F5F-0C8C-17C4-B0F4E897D26A}"/>
                      </a:ext>
                    </a:extLst>
                  </p:cNvPr>
                  <p:cNvSpPr/>
                  <p:nvPr/>
                </p:nvSpPr>
                <p:spPr>
                  <a:xfrm>
                    <a:off x="7785353" y="1836229"/>
                    <a:ext cx="23145" cy="4762"/>
                  </a:xfrm>
                  <a:custGeom>
                    <a:avLst/>
                    <a:gdLst>
                      <a:gd name="connsiteX0" fmla="*/ 23146 w 23145"/>
                      <a:gd name="connsiteY0" fmla="*/ 4763 h 4762"/>
                      <a:gd name="connsiteX1" fmla="*/ 10383 w 23145"/>
                      <a:gd name="connsiteY1" fmla="*/ 2000 h 4762"/>
                      <a:gd name="connsiteX2" fmla="*/ 0 w 23145"/>
                      <a:gd name="connsiteY2" fmla="*/ 0 h 4762"/>
                      <a:gd name="connsiteX3" fmla="*/ 23146 w 23145"/>
                      <a:gd name="connsiteY3" fmla="*/ 4763 h 4762"/>
                      <a:gd name="connsiteX4" fmla="*/ 23146 w 23145"/>
                      <a:gd name="connsiteY4" fmla="*/ 4763 h 4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45" h="4762">
                        <a:moveTo>
                          <a:pt x="23146" y="4763"/>
                        </a:moveTo>
                        <a:cubicBezTo>
                          <a:pt x="18860" y="3810"/>
                          <a:pt x="14669" y="2857"/>
                          <a:pt x="10383" y="2000"/>
                        </a:cubicBezTo>
                        <a:cubicBezTo>
                          <a:pt x="6953" y="1333"/>
                          <a:pt x="3429" y="667"/>
                          <a:pt x="0" y="0"/>
                        </a:cubicBezTo>
                        <a:cubicBezTo>
                          <a:pt x="7811" y="1524"/>
                          <a:pt x="15526" y="3048"/>
                          <a:pt x="23146" y="4763"/>
                        </a:cubicBezTo>
                        <a:cubicBezTo>
                          <a:pt x="23146" y="4763"/>
                          <a:pt x="23146" y="4763"/>
                          <a:pt x="23146" y="4763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5" name="任意多边形 257">
                    <a:extLst>
                      <a:ext uri="{FF2B5EF4-FFF2-40B4-BE49-F238E27FC236}">
                        <a16:creationId xmlns:a16="http://schemas.microsoft.com/office/drawing/2014/main" id="{6611B517-93AD-177B-1380-DF7838365C85}"/>
                      </a:ext>
                    </a:extLst>
                  </p:cNvPr>
                  <p:cNvSpPr/>
                  <p:nvPr/>
                </p:nvSpPr>
                <p:spPr>
                  <a:xfrm>
                    <a:off x="7094791" y="2091880"/>
                    <a:ext cx="16002" cy="42671"/>
                  </a:xfrm>
                  <a:custGeom>
                    <a:avLst/>
                    <a:gdLst>
                      <a:gd name="connsiteX0" fmla="*/ 16002 w 16002"/>
                      <a:gd name="connsiteY0" fmla="*/ 0 h 42671"/>
                      <a:gd name="connsiteX1" fmla="*/ 13526 w 16002"/>
                      <a:gd name="connsiteY1" fmla="*/ 5715 h 42671"/>
                      <a:gd name="connsiteX2" fmla="*/ 6763 w 16002"/>
                      <a:gd name="connsiteY2" fmla="*/ 23051 h 42671"/>
                      <a:gd name="connsiteX3" fmla="*/ 2667 w 16002"/>
                      <a:gd name="connsiteY3" fmla="*/ 34862 h 42671"/>
                      <a:gd name="connsiteX4" fmla="*/ 0 w 16002"/>
                      <a:gd name="connsiteY4" fmla="*/ 42672 h 42671"/>
                      <a:gd name="connsiteX5" fmla="*/ 6763 w 16002"/>
                      <a:gd name="connsiteY5" fmla="*/ 23146 h 42671"/>
                      <a:gd name="connsiteX6" fmla="*/ 16002 w 16002"/>
                      <a:gd name="connsiteY6" fmla="*/ 0 h 42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002" h="42671">
                        <a:moveTo>
                          <a:pt x="16002" y="0"/>
                        </a:moveTo>
                        <a:cubicBezTo>
                          <a:pt x="15145" y="1905"/>
                          <a:pt x="14288" y="3810"/>
                          <a:pt x="13526" y="5715"/>
                        </a:cubicBezTo>
                        <a:cubicBezTo>
                          <a:pt x="11144" y="11430"/>
                          <a:pt x="8858" y="17240"/>
                          <a:pt x="6763" y="23051"/>
                        </a:cubicBezTo>
                        <a:cubicBezTo>
                          <a:pt x="5334" y="26956"/>
                          <a:pt x="4001" y="30861"/>
                          <a:pt x="2667" y="34862"/>
                        </a:cubicBezTo>
                        <a:cubicBezTo>
                          <a:pt x="1810" y="37433"/>
                          <a:pt x="858" y="40005"/>
                          <a:pt x="0" y="42672"/>
                        </a:cubicBezTo>
                        <a:cubicBezTo>
                          <a:pt x="2096" y="36100"/>
                          <a:pt x="4382" y="29623"/>
                          <a:pt x="6763" y="23146"/>
                        </a:cubicBezTo>
                        <a:cubicBezTo>
                          <a:pt x="9525" y="15335"/>
                          <a:pt x="12668" y="7620"/>
                          <a:pt x="16002" y="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6" name="任意多边形 258">
                    <a:extLst>
                      <a:ext uri="{FF2B5EF4-FFF2-40B4-BE49-F238E27FC236}">
                        <a16:creationId xmlns:a16="http://schemas.microsoft.com/office/drawing/2014/main" id="{17209F26-6E08-D41D-1D88-7E374DB1C75F}"/>
                      </a:ext>
                    </a:extLst>
                  </p:cNvPr>
                  <p:cNvSpPr/>
                  <p:nvPr/>
                </p:nvSpPr>
                <p:spPr>
                  <a:xfrm>
                    <a:off x="7113269" y="2063495"/>
                    <a:ext cx="10763" cy="22669"/>
                  </a:xfrm>
                  <a:custGeom>
                    <a:avLst/>
                    <a:gdLst>
                      <a:gd name="connsiteX0" fmla="*/ 2477 w 10763"/>
                      <a:gd name="connsiteY0" fmla="*/ 16954 h 22669"/>
                      <a:gd name="connsiteX1" fmla="*/ 0 w 10763"/>
                      <a:gd name="connsiteY1" fmla="*/ 22670 h 22669"/>
                      <a:gd name="connsiteX2" fmla="*/ 10763 w 10763"/>
                      <a:gd name="connsiteY2" fmla="*/ 0 h 22669"/>
                      <a:gd name="connsiteX3" fmla="*/ 2477 w 10763"/>
                      <a:gd name="connsiteY3" fmla="*/ 16954 h 2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763" h="22669">
                        <a:moveTo>
                          <a:pt x="2477" y="16954"/>
                        </a:moveTo>
                        <a:cubicBezTo>
                          <a:pt x="1619" y="18859"/>
                          <a:pt x="858" y="20765"/>
                          <a:pt x="0" y="22670"/>
                        </a:cubicBezTo>
                        <a:cubicBezTo>
                          <a:pt x="3429" y="15050"/>
                          <a:pt x="6953" y="7525"/>
                          <a:pt x="10763" y="0"/>
                        </a:cubicBezTo>
                        <a:cubicBezTo>
                          <a:pt x="7906" y="5620"/>
                          <a:pt x="5144" y="11335"/>
                          <a:pt x="2477" y="16954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7" name="任意多边形 259">
                    <a:extLst>
                      <a:ext uri="{FF2B5EF4-FFF2-40B4-BE49-F238E27FC236}">
                        <a16:creationId xmlns:a16="http://schemas.microsoft.com/office/drawing/2014/main" id="{2EC97373-EC43-A4E9-9833-AD5930277CED}"/>
                      </a:ext>
                    </a:extLst>
                  </p:cNvPr>
                  <p:cNvSpPr/>
                  <p:nvPr/>
                </p:nvSpPr>
                <p:spPr>
                  <a:xfrm>
                    <a:off x="7094315" y="2135409"/>
                    <a:ext cx="95" cy="190"/>
                  </a:xfrm>
                  <a:custGeom>
                    <a:avLst/>
                    <a:gdLst>
                      <a:gd name="connsiteX0" fmla="*/ 95 w 95"/>
                      <a:gd name="connsiteY0" fmla="*/ 0 h 190"/>
                      <a:gd name="connsiteX1" fmla="*/ 0 w 95"/>
                      <a:gd name="connsiteY1" fmla="*/ 191 h 190"/>
                      <a:gd name="connsiteX2" fmla="*/ 95 w 95"/>
                      <a:gd name="connsiteY2" fmla="*/ 0 h 190"/>
                      <a:gd name="connsiteX3" fmla="*/ 95 w 95"/>
                      <a:gd name="connsiteY3" fmla="*/ 0 h 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" h="190">
                        <a:moveTo>
                          <a:pt x="95" y="0"/>
                        </a:moveTo>
                        <a:cubicBezTo>
                          <a:pt x="95" y="95"/>
                          <a:pt x="95" y="95"/>
                          <a:pt x="0" y="191"/>
                        </a:cubicBezTo>
                        <a:cubicBezTo>
                          <a:pt x="95" y="191"/>
                          <a:pt x="95" y="191"/>
                          <a:pt x="95" y="0"/>
                        </a:cubicBezTo>
                        <a:cubicBezTo>
                          <a:pt x="95" y="95"/>
                          <a:pt x="95" y="95"/>
                          <a:pt x="95" y="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8" name="任意多边形 260">
                    <a:extLst>
                      <a:ext uri="{FF2B5EF4-FFF2-40B4-BE49-F238E27FC236}">
                        <a16:creationId xmlns:a16="http://schemas.microsoft.com/office/drawing/2014/main" id="{65ABE781-7316-FE81-F8D3-FC604F9D47FB}"/>
                      </a:ext>
                    </a:extLst>
                  </p:cNvPr>
                  <p:cNvSpPr/>
                  <p:nvPr/>
                </p:nvSpPr>
                <p:spPr>
                  <a:xfrm>
                    <a:off x="7065734" y="1841087"/>
                    <a:ext cx="834586" cy="563879"/>
                  </a:xfrm>
                  <a:custGeom>
                    <a:avLst/>
                    <a:gdLst>
                      <a:gd name="connsiteX0" fmla="*/ 655707 w 834586"/>
                      <a:gd name="connsiteY0" fmla="*/ 297370 h 563879"/>
                      <a:gd name="connsiteX1" fmla="*/ 834586 w 834586"/>
                      <a:gd name="connsiteY1" fmla="*/ 26575 h 563879"/>
                      <a:gd name="connsiteX2" fmla="*/ 770769 w 834586"/>
                      <a:gd name="connsiteY2" fmla="*/ 6572 h 563879"/>
                      <a:gd name="connsiteX3" fmla="*/ 742766 w 834586"/>
                      <a:gd name="connsiteY3" fmla="*/ 0 h 563879"/>
                      <a:gd name="connsiteX4" fmla="*/ 742766 w 834586"/>
                      <a:gd name="connsiteY4" fmla="*/ 0 h 563879"/>
                      <a:gd name="connsiteX5" fmla="*/ 741337 w 834586"/>
                      <a:gd name="connsiteY5" fmla="*/ 83248 h 563879"/>
                      <a:gd name="connsiteX6" fmla="*/ 543884 w 834586"/>
                      <a:gd name="connsiteY6" fmla="*/ 278892 h 563879"/>
                      <a:gd name="connsiteX7" fmla="*/ 22866 w 834586"/>
                      <a:gd name="connsiteY7" fmla="*/ 313658 h 563879"/>
                      <a:gd name="connsiteX8" fmla="*/ 12103 w 834586"/>
                      <a:gd name="connsiteY8" fmla="*/ 358997 h 563879"/>
                      <a:gd name="connsiteX9" fmla="*/ 8293 w 834586"/>
                      <a:gd name="connsiteY9" fmla="*/ 380809 h 563879"/>
                      <a:gd name="connsiteX10" fmla="*/ 3626 w 834586"/>
                      <a:gd name="connsiteY10" fmla="*/ 417195 h 563879"/>
                      <a:gd name="connsiteX11" fmla="*/ 2102 w 834586"/>
                      <a:gd name="connsiteY11" fmla="*/ 435483 h 563879"/>
                      <a:gd name="connsiteX12" fmla="*/ 292 w 834586"/>
                      <a:gd name="connsiteY12" fmla="*/ 472154 h 563879"/>
                      <a:gd name="connsiteX13" fmla="*/ 6 w 834586"/>
                      <a:gd name="connsiteY13" fmla="*/ 490538 h 563879"/>
                      <a:gd name="connsiteX14" fmla="*/ 2768 w 834586"/>
                      <a:gd name="connsiteY14" fmla="*/ 563880 h 563879"/>
                      <a:gd name="connsiteX15" fmla="*/ 35915 w 834586"/>
                      <a:gd name="connsiteY15" fmla="*/ 555022 h 563879"/>
                      <a:gd name="connsiteX16" fmla="*/ 68015 w 834586"/>
                      <a:gd name="connsiteY16" fmla="*/ 549783 h 563879"/>
                      <a:gd name="connsiteX17" fmla="*/ 311093 w 834586"/>
                      <a:gd name="connsiteY17" fmla="*/ 503968 h 563879"/>
                      <a:gd name="connsiteX18" fmla="*/ 399389 w 834586"/>
                      <a:gd name="connsiteY18" fmla="*/ 457390 h 563879"/>
                      <a:gd name="connsiteX19" fmla="*/ 655707 w 834586"/>
                      <a:gd name="connsiteY19" fmla="*/ 297370 h 563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34586" h="563879">
                        <a:moveTo>
                          <a:pt x="655707" y="297370"/>
                        </a:moveTo>
                        <a:cubicBezTo>
                          <a:pt x="743527" y="230981"/>
                          <a:pt x="815918" y="136779"/>
                          <a:pt x="834586" y="26575"/>
                        </a:cubicBezTo>
                        <a:cubicBezTo>
                          <a:pt x="813917" y="18859"/>
                          <a:pt x="792581" y="12192"/>
                          <a:pt x="770769" y="6572"/>
                        </a:cubicBezTo>
                        <a:cubicBezTo>
                          <a:pt x="761530" y="4191"/>
                          <a:pt x="752195" y="2000"/>
                          <a:pt x="742766" y="0"/>
                        </a:cubicBezTo>
                        <a:cubicBezTo>
                          <a:pt x="742766" y="0"/>
                          <a:pt x="742766" y="0"/>
                          <a:pt x="742766" y="0"/>
                        </a:cubicBezTo>
                        <a:cubicBezTo>
                          <a:pt x="748481" y="26479"/>
                          <a:pt x="748481" y="54388"/>
                          <a:pt x="741337" y="83248"/>
                        </a:cubicBezTo>
                        <a:cubicBezTo>
                          <a:pt x="717810" y="177737"/>
                          <a:pt x="629037" y="242221"/>
                          <a:pt x="543884" y="278892"/>
                        </a:cubicBezTo>
                        <a:cubicBezTo>
                          <a:pt x="383006" y="348139"/>
                          <a:pt x="195364" y="339757"/>
                          <a:pt x="22866" y="313658"/>
                        </a:cubicBezTo>
                        <a:cubicBezTo>
                          <a:pt x="18675" y="328613"/>
                          <a:pt x="15056" y="343757"/>
                          <a:pt x="12103" y="358997"/>
                        </a:cubicBezTo>
                        <a:cubicBezTo>
                          <a:pt x="10674" y="366236"/>
                          <a:pt x="9436" y="373475"/>
                          <a:pt x="8293" y="380809"/>
                        </a:cubicBezTo>
                        <a:cubicBezTo>
                          <a:pt x="6388" y="392906"/>
                          <a:pt x="4864" y="405003"/>
                          <a:pt x="3626" y="417195"/>
                        </a:cubicBezTo>
                        <a:cubicBezTo>
                          <a:pt x="3054" y="423291"/>
                          <a:pt x="2483" y="429387"/>
                          <a:pt x="2102" y="435483"/>
                        </a:cubicBezTo>
                        <a:cubicBezTo>
                          <a:pt x="1244" y="447675"/>
                          <a:pt x="673" y="459867"/>
                          <a:pt x="292" y="472154"/>
                        </a:cubicBezTo>
                        <a:cubicBezTo>
                          <a:pt x="101" y="478250"/>
                          <a:pt x="101" y="484346"/>
                          <a:pt x="6" y="490538"/>
                        </a:cubicBezTo>
                        <a:cubicBezTo>
                          <a:pt x="-89" y="515017"/>
                          <a:pt x="959" y="539496"/>
                          <a:pt x="2768" y="563880"/>
                        </a:cubicBezTo>
                        <a:lnTo>
                          <a:pt x="35915" y="555022"/>
                        </a:lnTo>
                        <a:cubicBezTo>
                          <a:pt x="46583" y="553307"/>
                          <a:pt x="57251" y="551593"/>
                          <a:pt x="68015" y="549783"/>
                        </a:cubicBezTo>
                        <a:cubicBezTo>
                          <a:pt x="149453" y="536448"/>
                          <a:pt x="230892" y="522065"/>
                          <a:pt x="311093" y="503968"/>
                        </a:cubicBezTo>
                        <a:cubicBezTo>
                          <a:pt x="340906" y="489109"/>
                          <a:pt x="370243" y="473392"/>
                          <a:pt x="399389" y="457390"/>
                        </a:cubicBezTo>
                        <a:cubicBezTo>
                          <a:pt x="487210" y="408718"/>
                          <a:pt x="575602" y="357950"/>
                          <a:pt x="655707" y="29737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9" name="任意多边形 261">
                    <a:extLst>
                      <a:ext uri="{FF2B5EF4-FFF2-40B4-BE49-F238E27FC236}">
                        <a16:creationId xmlns:a16="http://schemas.microsoft.com/office/drawing/2014/main" id="{E85DA068-DD9C-B47C-5F35-A39B2C91491B}"/>
                      </a:ext>
                    </a:extLst>
                  </p:cNvPr>
                  <p:cNvSpPr/>
                  <p:nvPr/>
                </p:nvSpPr>
                <p:spPr>
                  <a:xfrm>
                    <a:off x="7201185" y="1928336"/>
                    <a:ext cx="28289" cy="26669"/>
                  </a:xfrm>
                  <a:custGeom>
                    <a:avLst/>
                    <a:gdLst>
                      <a:gd name="connsiteX0" fmla="*/ 28289 w 28289"/>
                      <a:gd name="connsiteY0" fmla="*/ 0 h 26669"/>
                      <a:gd name="connsiteX1" fmla="*/ 0 w 28289"/>
                      <a:gd name="connsiteY1" fmla="*/ 26670 h 26669"/>
                      <a:gd name="connsiteX2" fmla="*/ 14383 w 28289"/>
                      <a:gd name="connsiteY2" fmla="*/ 12478 h 26669"/>
                      <a:gd name="connsiteX3" fmla="*/ 28289 w 28289"/>
                      <a:gd name="connsiteY3" fmla="*/ 0 h 2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289" h="26669">
                        <a:moveTo>
                          <a:pt x="28289" y="0"/>
                        </a:moveTo>
                        <a:cubicBezTo>
                          <a:pt x="18383" y="8477"/>
                          <a:pt x="8954" y="17431"/>
                          <a:pt x="0" y="26670"/>
                        </a:cubicBezTo>
                        <a:cubicBezTo>
                          <a:pt x="4667" y="21812"/>
                          <a:pt x="9430" y="17145"/>
                          <a:pt x="14383" y="12478"/>
                        </a:cubicBezTo>
                        <a:cubicBezTo>
                          <a:pt x="18860" y="8287"/>
                          <a:pt x="23527" y="4096"/>
                          <a:pt x="28289" y="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0" name="任意多边形 262">
                    <a:extLst>
                      <a:ext uri="{FF2B5EF4-FFF2-40B4-BE49-F238E27FC236}">
                        <a16:creationId xmlns:a16="http://schemas.microsoft.com/office/drawing/2014/main" id="{A31966D2-ADA2-9581-BF69-7DAC44E4E9CD}"/>
                      </a:ext>
                    </a:extLst>
                  </p:cNvPr>
                  <p:cNvSpPr/>
                  <p:nvPr/>
                </p:nvSpPr>
                <p:spPr>
                  <a:xfrm>
                    <a:off x="7215568" y="1816869"/>
                    <a:ext cx="472598" cy="166331"/>
                  </a:xfrm>
                  <a:custGeom>
                    <a:avLst/>
                    <a:gdLst>
                      <a:gd name="connsiteX0" fmla="*/ 145637 w 472598"/>
                      <a:gd name="connsiteY0" fmla="*/ 147757 h 166331"/>
                      <a:gd name="connsiteX1" fmla="*/ 279463 w 472598"/>
                      <a:gd name="connsiteY1" fmla="*/ 164045 h 166331"/>
                      <a:gd name="connsiteX2" fmla="*/ 406908 w 472598"/>
                      <a:gd name="connsiteY2" fmla="*/ 155187 h 166331"/>
                      <a:gd name="connsiteX3" fmla="*/ 469582 w 472598"/>
                      <a:gd name="connsiteY3" fmla="*/ 84606 h 166331"/>
                      <a:gd name="connsiteX4" fmla="*/ 468630 w 472598"/>
                      <a:gd name="connsiteY4" fmla="*/ 4977 h 166331"/>
                      <a:gd name="connsiteX5" fmla="*/ 443389 w 472598"/>
                      <a:gd name="connsiteY5" fmla="*/ 2787 h 166331"/>
                      <a:gd name="connsiteX6" fmla="*/ 442436 w 472598"/>
                      <a:gd name="connsiteY6" fmla="*/ 2691 h 166331"/>
                      <a:gd name="connsiteX7" fmla="*/ 416052 w 472598"/>
                      <a:gd name="connsiteY7" fmla="*/ 1072 h 166331"/>
                      <a:gd name="connsiteX8" fmla="*/ 407098 w 472598"/>
                      <a:gd name="connsiteY8" fmla="*/ 786 h 166331"/>
                      <a:gd name="connsiteX9" fmla="*/ 397955 w 472598"/>
                      <a:gd name="connsiteY9" fmla="*/ 501 h 166331"/>
                      <a:gd name="connsiteX10" fmla="*/ 361283 w 472598"/>
                      <a:gd name="connsiteY10" fmla="*/ 24 h 166331"/>
                      <a:gd name="connsiteX11" fmla="*/ 336709 w 472598"/>
                      <a:gd name="connsiteY11" fmla="*/ 596 h 166331"/>
                      <a:gd name="connsiteX12" fmla="*/ 329565 w 472598"/>
                      <a:gd name="connsiteY12" fmla="*/ 882 h 166331"/>
                      <a:gd name="connsiteX13" fmla="*/ 311372 w 472598"/>
                      <a:gd name="connsiteY13" fmla="*/ 1929 h 166331"/>
                      <a:gd name="connsiteX14" fmla="*/ 306800 w 472598"/>
                      <a:gd name="connsiteY14" fmla="*/ 2215 h 166331"/>
                      <a:gd name="connsiteX15" fmla="*/ 304133 w 472598"/>
                      <a:gd name="connsiteY15" fmla="*/ 2501 h 166331"/>
                      <a:gd name="connsiteX16" fmla="*/ 279749 w 472598"/>
                      <a:gd name="connsiteY16" fmla="*/ 4787 h 166331"/>
                      <a:gd name="connsiteX17" fmla="*/ 226600 w 472598"/>
                      <a:gd name="connsiteY17" fmla="*/ 12883 h 166331"/>
                      <a:gd name="connsiteX18" fmla="*/ 174974 w 472598"/>
                      <a:gd name="connsiteY18" fmla="*/ 25456 h 166331"/>
                      <a:gd name="connsiteX19" fmla="*/ 125444 w 472598"/>
                      <a:gd name="connsiteY19" fmla="*/ 42982 h 166331"/>
                      <a:gd name="connsiteX20" fmla="*/ 78486 w 472598"/>
                      <a:gd name="connsiteY20" fmla="*/ 65937 h 166331"/>
                      <a:gd name="connsiteX21" fmla="*/ 61341 w 472598"/>
                      <a:gd name="connsiteY21" fmla="*/ 76224 h 166331"/>
                      <a:gd name="connsiteX22" fmla="*/ 13906 w 472598"/>
                      <a:gd name="connsiteY22" fmla="*/ 111467 h 166331"/>
                      <a:gd name="connsiteX23" fmla="*/ 0 w 472598"/>
                      <a:gd name="connsiteY23" fmla="*/ 124040 h 166331"/>
                      <a:gd name="connsiteX24" fmla="*/ 145637 w 472598"/>
                      <a:gd name="connsiteY24" fmla="*/ 147757 h 16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72598" h="166331">
                        <a:moveTo>
                          <a:pt x="145637" y="147757"/>
                        </a:moveTo>
                        <a:cubicBezTo>
                          <a:pt x="190119" y="154329"/>
                          <a:pt x="234696" y="160330"/>
                          <a:pt x="279463" y="164045"/>
                        </a:cubicBezTo>
                        <a:cubicBezTo>
                          <a:pt x="321850" y="167569"/>
                          <a:pt x="366046" y="168617"/>
                          <a:pt x="406908" y="155187"/>
                        </a:cubicBezTo>
                        <a:cubicBezTo>
                          <a:pt x="441007" y="143947"/>
                          <a:pt x="462534" y="119754"/>
                          <a:pt x="469582" y="84606"/>
                        </a:cubicBezTo>
                        <a:cubicBezTo>
                          <a:pt x="474726" y="58603"/>
                          <a:pt x="472535" y="31362"/>
                          <a:pt x="468630" y="4977"/>
                        </a:cubicBezTo>
                        <a:cubicBezTo>
                          <a:pt x="460248" y="4120"/>
                          <a:pt x="451866" y="3453"/>
                          <a:pt x="443389" y="2787"/>
                        </a:cubicBezTo>
                        <a:cubicBezTo>
                          <a:pt x="443103" y="2787"/>
                          <a:pt x="442722" y="2787"/>
                          <a:pt x="442436" y="2691"/>
                        </a:cubicBezTo>
                        <a:cubicBezTo>
                          <a:pt x="433673" y="2025"/>
                          <a:pt x="424910" y="1453"/>
                          <a:pt x="416052" y="1072"/>
                        </a:cubicBezTo>
                        <a:cubicBezTo>
                          <a:pt x="413099" y="882"/>
                          <a:pt x="410051" y="882"/>
                          <a:pt x="407098" y="786"/>
                        </a:cubicBezTo>
                        <a:cubicBezTo>
                          <a:pt x="404050" y="691"/>
                          <a:pt x="401003" y="596"/>
                          <a:pt x="397955" y="501"/>
                        </a:cubicBezTo>
                        <a:cubicBezTo>
                          <a:pt x="385763" y="120"/>
                          <a:pt x="373475" y="-71"/>
                          <a:pt x="361283" y="24"/>
                        </a:cubicBezTo>
                        <a:cubicBezTo>
                          <a:pt x="353092" y="120"/>
                          <a:pt x="344900" y="310"/>
                          <a:pt x="336709" y="596"/>
                        </a:cubicBezTo>
                        <a:cubicBezTo>
                          <a:pt x="334328" y="691"/>
                          <a:pt x="331946" y="786"/>
                          <a:pt x="329565" y="882"/>
                        </a:cubicBezTo>
                        <a:cubicBezTo>
                          <a:pt x="323469" y="1167"/>
                          <a:pt x="317468" y="1548"/>
                          <a:pt x="311372" y="1929"/>
                        </a:cubicBezTo>
                        <a:cubicBezTo>
                          <a:pt x="309848" y="2025"/>
                          <a:pt x="308324" y="2120"/>
                          <a:pt x="306800" y="2215"/>
                        </a:cubicBezTo>
                        <a:cubicBezTo>
                          <a:pt x="305943" y="2310"/>
                          <a:pt x="305086" y="2406"/>
                          <a:pt x="304133" y="2501"/>
                        </a:cubicBezTo>
                        <a:cubicBezTo>
                          <a:pt x="295942" y="3168"/>
                          <a:pt x="287846" y="3834"/>
                          <a:pt x="279749" y="4787"/>
                        </a:cubicBezTo>
                        <a:cubicBezTo>
                          <a:pt x="261842" y="6787"/>
                          <a:pt x="244030" y="9454"/>
                          <a:pt x="226600" y="12883"/>
                        </a:cubicBezTo>
                        <a:cubicBezTo>
                          <a:pt x="209074" y="16312"/>
                          <a:pt x="191833" y="20503"/>
                          <a:pt x="174974" y="25456"/>
                        </a:cubicBezTo>
                        <a:cubicBezTo>
                          <a:pt x="158115" y="30504"/>
                          <a:pt x="141541" y="36315"/>
                          <a:pt x="125444" y="42982"/>
                        </a:cubicBezTo>
                        <a:cubicBezTo>
                          <a:pt x="109347" y="49745"/>
                          <a:pt x="93631" y="57365"/>
                          <a:pt x="78486" y="65937"/>
                        </a:cubicBezTo>
                        <a:cubicBezTo>
                          <a:pt x="72676" y="69271"/>
                          <a:pt x="66961" y="72700"/>
                          <a:pt x="61341" y="76224"/>
                        </a:cubicBezTo>
                        <a:cubicBezTo>
                          <a:pt x="44482" y="86892"/>
                          <a:pt x="28670" y="98703"/>
                          <a:pt x="13906" y="111467"/>
                        </a:cubicBezTo>
                        <a:cubicBezTo>
                          <a:pt x="9144" y="115563"/>
                          <a:pt x="4572" y="119754"/>
                          <a:pt x="0" y="124040"/>
                        </a:cubicBezTo>
                        <a:cubicBezTo>
                          <a:pt x="48482" y="132327"/>
                          <a:pt x="96964" y="140518"/>
                          <a:pt x="145637" y="147757"/>
                        </a:cubicBezTo>
                        <a:close/>
                      </a:path>
                    </a:pathLst>
                  </a:custGeom>
                  <a:solidFill>
                    <a:srgbClr val="F8D1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1" name="任意多边形 263">
                    <a:extLst>
                      <a:ext uri="{FF2B5EF4-FFF2-40B4-BE49-F238E27FC236}">
                        <a16:creationId xmlns:a16="http://schemas.microsoft.com/office/drawing/2014/main" id="{5D11DDCF-E82A-F87B-0255-F5AE4E02F8EC}"/>
                      </a:ext>
                    </a:extLst>
                  </p:cNvPr>
                  <p:cNvSpPr/>
                  <p:nvPr/>
                </p:nvSpPr>
                <p:spPr>
                  <a:xfrm>
                    <a:off x="7088695" y="1825466"/>
                    <a:ext cx="723926" cy="348298"/>
                  </a:xfrm>
                  <a:custGeom>
                    <a:avLst/>
                    <a:gdLst>
                      <a:gd name="connsiteX0" fmla="*/ 520922 w 723926"/>
                      <a:gd name="connsiteY0" fmla="*/ 294513 h 348298"/>
                      <a:gd name="connsiteX1" fmla="*/ 718376 w 723926"/>
                      <a:gd name="connsiteY1" fmla="*/ 98869 h 348298"/>
                      <a:gd name="connsiteX2" fmla="*/ 719804 w 723926"/>
                      <a:gd name="connsiteY2" fmla="*/ 15621 h 348298"/>
                      <a:gd name="connsiteX3" fmla="*/ 719804 w 723926"/>
                      <a:gd name="connsiteY3" fmla="*/ 15621 h 348298"/>
                      <a:gd name="connsiteX4" fmla="*/ 719804 w 723926"/>
                      <a:gd name="connsiteY4" fmla="*/ 15621 h 348298"/>
                      <a:gd name="connsiteX5" fmla="*/ 696658 w 723926"/>
                      <a:gd name="connsiteY5" fmla="*/ 10859 h 348298"/>
                      <a:gd name="connsiteX6" fmla="*/ 695515 w 723926"/>
                      <a:gd name="connsiteY6" fmla="*/ 10668 h 348298"/>
                      <a:gd name="connsiteX7" fmla="*/ 673989 w 723926"/>
                      <a:gd name="connsiteY7" fmla="*/ 6858 h 348298"/>
                      <a:gd name="connsiteX8" fmla="*/ 671131 w 723926"/>
                      <a:gd name="connsiteY8" fmla="*/ 6382 h 348298"/>
                      <a:gd name="connsiteX9" fmla="*/ 651224 w 723926"/>
                      <a:gd name="connsiteY9" fmla="*/ 3334 h 348298"/>
                      <a:gd name="connsiteX10" fmla="*/ 647319 w 723926"/>
                      <a:gd name="connsiteY10" fmla="*/ 2762 h 348298"/>
                      <a:gd name="connsiteX11" fmla="*/ 626555 w 723926"/>
                      <a:gd name="connsiteY11" fmla="*/ 0 h 348298"/>
                      <a:gd name="connsiteX12" fmla="*/ 623602 w 723926"/>
                      <a:gd name="connsiteY12" fmla="*/ 93821 h 348298"/>
                      <a:gd name="connsiteX13" fmla="*/ 406337 w 723926"/>
                      <a:gd name="connsiteY13" fmla="*/ 186023 h 348298"/>
                      <a:gd name="connsiteX14" fmla="*/ 110680 w 723926"/>
                      <a:gd name="connsiteY14" fmla="*/ 143542 h 348298"/>
                      <a:gd name="connsiteX15" fmla="*/ 103061 w 723926"/>
                      <a:gd name="connsiteY15" fmla="*/ 139732 h 348298"/>
                      <a:gd name="connsiteX16" fmla="*/ 99251 w 723926"/>
                      <a:gd name="connsiteY16" fmla="*/ 143828 h 348298"/>
                      <a:gd name="connsiteX17" fmla="*/ 75152 w 723926"/>
                      <a:gd name="connsiteY17" fmla="*/ 173641 h 348298"/>
                      <a:gd name="connsiteX18" fmla="*/ 53816 w 723926"/>
                      <a:gd name="connsiteY18" fmla="*/ 205168 h 348298"/>
                      <a:gd name="connsiteX19" fmla="*/ 44196 w 723926"/>
                      <a:gd name="connsiteY19" fmla="*/ 221456 h 348298"/>
                      <a:gd name="connsiteX20" fmla="*/ 41243 w 723926"/>
                      <a:gd name="connsiteY20" fmla="*/ 226981 h 348298"/>
                      <a:gd name="connsiteX21" fmla="*/ 38290 w 723926"/>
                      <a:gd name="connsiteY21" fmla="*/ 232505 h 348298"/>
                      <a:gd name="connsiteX22" fmla="*/ 35338 w 723926"/>
                      <a:gd name="connsiteY22" fmla="*/ 238030 h 348298"/>
                      <a:gd name="connsiteX23" fmla="*/ 24574 w 723926"/>
                      <a:gd name="connsiteY23" fmla="*/ 260699 h 348298"/>
                      <a:gd name="connsiteX24" fmla="*/ 22098 w 723926"/>
                      <a:gd name="connsiteY24" fmla="*/ 266414 h 348298"/>
                      <a:gd name="connsiteX25" fmla="*/ 12763 w 723926"/>
                      <a:gd name="connsiteY25" fmla="*/ 289465 h 348298"/>
                      <a:gd name="connsiteX26" fmla="*/ 6001 w 723926"/>
                      <a:gd name="connsiteY26" fmla="*/ 308991 h 348298"/>
                      <a:gd name="connsiteX27" fmla="*/ 6001 w 723926"/>
                      <a:gd name="connsiteY27" fmla="*/ 308991 h 348298"/>
                      <a:gd name="connsiteX28" fmla="*/ 5715 w 723926"/>
                      <a:gd name="connsiteY28" fmla="*/ 309944 h 348298"/>
                      <a:gd name="connsiteX29" fmla="*/ 5715 w 723926"/>
                      <a:gd name="connsiteY29" fmla="*/ 310039 h 348298"/>
                      <a:gd name="connsiteX30" fmla="*/ 5715 w 723926"/>
                      <a:gd name="connsiteY30" fmla="*/ 310134 h 348298"/>
                      <a:gd name="connsiteX31" fmla="*/ 0 w 723926"/>
                      <a:gd name="connsiteY31" fmla="*/ 329184 h 348298"/>
                      <a:gd name="connsiteX32" fmla="*/ 0 w 723926"/>
                      <a:gd name="connsiteY32" fmla="*/ 329184 h 348298"/>
                      <a:gd name="connsiteX33" fmla="*/ 520922 w 723926"/>
                      <a:gd name="connsiteY33" fmla="*/ 294513 h 348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723926" h="348298">
                        <a:moveTo>
                          <a:pt x="520922" y="294513"/>
                        </a:moveTo>
                        <a:cubicBezTo>
                          <a:pt x="606076" y="257842"/>
                          <a:pt x="694849" y="193358"/>
                          <a:pt x="718376" y="98869"/>
                        </a:cubicBezTo>
                        <a:cubicBezTo>
                          <a:pt x="725519" y="70009"/>
                          <a:pt x="725519" y="42101"/>
                          <a:pt x="719804" y="15621"/>
                        </a:cubicBezTo>
                        <a:lnTo>
                          <a:pt x="719804" y="15621"/>
                        </a:lnTo>
                        <a:cubicBezTo>
                          <a:pt x="719804" y="15621"/>
                          <a:pt x="719804" y="15621"/>
                          <a:pt x="719804" y="15621"/>
                        </a:cubicBezTo>
                        <a:cubicBezTo>
                          <a:pt x="712089" y="13907"/>
                          <a:pt x="704374" y="12383"/>
                          <a:pt x="696658" y="10859"/>
                        </a:cubicBezTo>
                        <a:cubicBezTo>
                          <a:pt x="696278" y="10763"/>
                          <a:pt x="695897" y="10668"/>
                          <a:pt x="695515" y="10668"/>
                        </a:cubicBezTo>
                        <a:cubicBezTo>
                          <a:pt x="688372" y="9334"/>
                          <a:pt x="681133" y="8001"/>
                          <a:pt x="673989" y="6858"/>
                        </a:cubicBezTo>
                        <a:cubicBezTo>
                          <a:pt x="673037" y="6668"/>
                          <a:pt x="672084" y="6572"/>
                          <a:pt x="671131" y="6382"/>
                        </a:cubicBezTo>
                        <a:cubicBezTo>
                          <a:pt x="664464" y="5334"/>
                          <a:pt x="657892" y="4286"/>
                          <a:pt x="651224" y="3334"/>
                        </a:cubicBezTo>
                        <a:cubicBezTo>
                          <a:pt x="649891" y="3143"/>
                          <a:pt x="648557" y="2953"/>
                          <a:pt x="647319" y="2762"/>
                        </a:cubicBezTo>
                        <a:cubicBezTo>
                          <a:pt x="640366" y="1810"/>
                          <a:pt x="633508" y="857"/>
                          <a:pt x="626555" y="0"/>
                        </a:cubicBezTo>
                        <a:cubicBezTo>
                          <a:pt x="630650" y="31337"/>
                          <a:pt x="631984" y="63437"/>
                          <a:pt x="623602" y="93821"/>
                        </a:cubicBezTo>
                        <a:cubicBezTo>
                          <a:pt x="597789" y="187642"/>
                          <a:pt x="486632" y="192786"/>
                          <a:pt x="406337" y="186023"/>
                        </a:cubicBezTo>
                        <a:cubicBezTo>
                          <a:pt x="307181" y="177737"/>
                          <a:pt x="208693" y="160306"/>
                          <a:pt x="110680" y="143542"/>
                        </a:cubicBezTo>
                        <a:cubicBezTo>
                          <a:pt x="107347" y="142970"/>
                          <a:pt x="104870" y="141637"/>
                          <a:pt x="103061" y="139732"/>
                        </a:cubicBezTo>
                        <a:cubicBezTo>
                          <a:pt x="101822" y="141065"/>
                          <a:pt x="100489" y="142399"/>
                          <a:pt x="99251" y="143828"/>
                        </a:cubicBezTo>
                        <a:cubicBezTo>
                          <a:pt x="90773" y="153448"/>
                          <a:pt x="82677" y="163449"/>
                          <a:pt x="75152" y="173641"/>
                        </a:cubicBezTo>
                        <a:cubicBezTo>
                          <a:pt x="67532" y="183928"/>
                          <a:pt x="60484" y="194405"/>
                          <a:pt x="53816" y="205168"/>
                        </a:cubicBezTo>
                        <a:cubicBezTo>
                          <a:pt x="50482" y="210598"/>
                          <a:pt x="47244" y="216027"/>
                          <a:pt x="44196" y="221456"/>
                        </a:cubicBezTo>
                        <a:cubicBezTo>
                          <a:pt x="43148" y="223266"/>
                          <a:pt x="42196" y="225171"/>
                          <a:pt x="41243" y="226981"/>
                        </a:cubicBezTo>
                        <a:cubicBezTo>
                          <a:pt x="40196" y="228790"/>
                          <a:pt x="39243" y="230696"/>
                          <a:pt x="38290" y="232505"/>
                        </a:cubicBezTo>
                        <a:cubicBezTo>
                          <a:pt x="37338" y="234315"/>
                          <a:pt x="36290" y="236125"/>
                          <a:pt x="35338" y="238030"/>
                        </a:cubicBezTo>
                        <a:cubicBezTo>
                          <a:pt x="31528" y="245459"/>
                          <a:pt x="28004" y="253079"/>
                          <a:pt x="24574" y="260699"/>
                        </a:cubicBezTo>
                        <a:cubicBezTo>
                          <a:pt x="23717" y="262604"/>
                          <a:pt x="22860" y="264509"/>
                          <a:pt x="22098" y="266414"/>
                        </a:cubicBezTo>
                        <a:cubicBezTo>
                          <a:pt x="18860" y="274034"/>
                          <a:pt x="15621" y="281750"/>
                          <a:pt x="12763" y="289465"/>
                        </a:cubicBezTo>
                        <a:cubicBezTo>
                          <a:pt x="10382" y="295942"/>
                          <a:pt x="8096" y="302514"/>
                          <a:pt x="6001" y="308991"/>
                        </a:cubicBezTo>
                        <a:cubicBezTo>
                          <a:pt x="6001" y="308991"/>
                          <a:pt x="6001" y="308991"/>
                          <a:pt x="6001" y="308991"/>
                        </a:cubicBezTo>
                        <a:cubicBezTo>
                          <a:pt x="5905" y="309277"/>
                          <a:pt x="5810" y="309563"/>
                          <a:pt x="5715" y="309944"/>
                        </a:cubicBezTo>
                        <a:cubicBezTo>
                          <a:pt x="5715" y="309944"/>
                          <a:pt x="5715" y="309944"/>
                          <a:pt x="5715" y="310039"/>
                        </a:cubicBezTo>
                        <a:cubicBezTo>
                          <a:pt x="5715" y="310039"/>
                          <a:pt x="5715" y="310134"/>
                          <a:pt x="5715" y="310134"/>
                        </a:cubicBezTo>
                        <a:cubicBezTo>
                          <a:pt x="3715" y="316421"/>
                          <a:pt x="1810" y="322802"/>
                          <a:pt x="0" y="329184"/>
                        </a:cubicBezTo>
                        <a:cubicBezTo>
                          <a:pt x="0" y="329184"/>
                          <a:pt x="0" y="329184"/>
                          <a:pt x="0" y="329184"/>
                        </a:cubicBezTo>
                        <a:cubicBezTo>
                          <a:pt x="172498" y="355282"/>
                          <a:pt x="360140" y="363760"/>
                          <a:pt x="520922" y="294513"/>
                        </a:cubicBezTo>
                        <a:close/>
                      </a:path>
                    </a:pathLst>
                  </a:custGeom>
                  <a:solidFill>
                    <a:srgbClr val="F8D1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2" name="任意多边形 264">
                    <a:extLst>
                      <a:ext uri="{FF2B5EF4-FFF2-40B4-BE49-F238E27FC236}">
                        <a16:creationId xmlns:a16="http://schemas.microsoft.com/office/drawing/2014/main" id="{0E9FA961-6CE6-75F9-DD1F-459E213D90FD}"/>
                      </a:ext>
                    </a:extLst>
                  </p:cNvPr>
                  <p:cNvSpPr/>
                  <p:nvPr/>
                </p:nvSpPr>
                <p:spPr>
                  <a:xfrm>
                    <a:off x="7110793" y="2086165"/>
                    <a:ext cx="2476" cy="5714"/>
                  </a:xfrm>
                  <a:custGeom>
                    <a:avLst/>
                    <a:gdLst>
                      <a:gd name="connsiteX0" fmla="*/ 0 w 2476"/>
                      <a:gd name="connsiteY0" fmla="*/ 5715 h 5714"/>
                      <a:gd name="connsiteX1" fmla="*/ 2476 w 2476"/>
                      <a:gd name="connsiteY1" fmla="*/ 0 h 5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76" h="5714">
                        <a:moveTo>
                          <a:pt x="0" y="5715"/>
                        </a:moveTo>
                        <a:cubicBezTo>
                          <a:pt x="857" y="3810"/>
                          <a:pt x="1619" y="1905"/>
                          <a:pt x="2476" y="0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F8D129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3" name="任意多边形 265">
                    <a:extLst>
                      <a:ext uri="{FF2B5EF4-FFF2-40B4-BE49-F238E27FC236}">
                        <a16:creationId xmlns:a16="http://schemas.microsoft.com/office/drawing/2014/main" id="{BE90A58D-BC85-32FC-F7E4-3255888A740C}"/>
                      </a:ext>
                    </a:extLst>
                  </p:cNvPr>
                  <p:cNvSpPr/>
                  <p:nvPr/>
                </p:nvSpPr>
                <p:spPr>
                  <a:xfrm>
                    <a:off x="7191756" y="1821942"/>
                    <a:ext cx="526716" cy="191499"/>
                  </a:xfrm>
                  <a:custGeom>
                    <a:avLst/>
                    <a:gdLst>
                      <a:gd name="connsiteX0" fmla="*/ 303276 w 526716"/>
                      <a:gd name="connsiteY0" fmla="*/ 189452 h 191499"/>
                      <a:gd name="connsiteX1" fmla="*/ 520541 w 526716"/>
                      <a:gd name="connsiteY1" fmla="*/ 97250 h 191499"/>
                      <a:gd name="connsiteX2" fmla="*/ 523494 w 526716"/>
                      <a:gd name="connsiteY2" fmla="*/ 3429 h 191499"/>
                      <a:gd name="connsiteX3" fmla="*/ 521303 w 526716"/>
                      <a:gd name="connsiteY3" fmla="*/ 3143 h 191499"/>
                      <a:gd name="connsiteX4" fmla="*/ 521303 w 526716"/>
                      <a:gd name="connsiteY4" fmla="*/ 3143 h 191499"/>
                      <a:gd name="connsiteX5" fmla="*/ 492442 w 526716"/>
                      <a:gd name="connsiteY5" fmla="*/ 0 h 191499"/>
                      <a:gd name="connsiteX6" fmla="*/ 493395 w 526716"/>
                      <a:gd name="connsiteY6" fmla="*/ 79629 h 191499"/>
                      <a:gd name="connsiteX7" fmla="*/ 430721 w 526716"/>
                      <a:gd name="connsiteY7" fmla="*/ 150209 h 191499"/>
                      <a:gd name="connsiteX8" fmla="*/ 303276 w 526716"/>
                      <a:gd name="connsiteY8" fmla="*/ 159067 h 191499"/>
                      <a:gd name="connsiteX9" fmla="*/ 169450 w 526716"/>
                      <a:gd name="connsiteY9" fmla="*/ 142780 h 191499"/>
                      <a:gd name="connsiteX10" fmla="*/ 23717 w 526716"/>
                      <a:gd name="connsiteY10" fmla="*/ 119062 h 191499"/>
                      <a:gd name="connsiteX11" fmla="*/ 9334 w 526716"/>
                      <a:gd name="connsiteY11" fmla="*/ 133255 h 191499"/>
                      <a:gd name="connsiteX12" fmla="*/ 0 w 526716"/>
                      <a:gd name="connsiteY12" fmla="*/ 143351 h 191499"/>
                      <a:gd name="connsiteX13" fmla="*/ 7620 w 526716"/>
                      <a:gd name="connsiteY13" fmla="*/ 147161 h 191499"/>
                      <a:gd name="connsiteX14" fmla="*/ 303276 w 526716"/>
                      <a:gd name="connsiteY14" fmla="*/ 189452 h 191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6716" h="191499">
                        <a:moveTo>
                          <a:pt x="303276" y="189452"/>
                        </a:moveTo>
                        <a:cubicBezTo>
                          <a:pt x="383572" y="196215"/>
                          <a:pt x="494729" y="191072"/>
                          <a:pt x="520541" y="97250"/>
                        </a:cubicBezTo>
                        <a:cubicBezTo>
                          <a:pt x="528923" y="66770"/>
                          <a:pt x="527590" y="34766"/>
                          <a:pt x="523494" y="3429"/>
                        </a:cubicBezTo>
                        <a:cubicBezTo>
                          <a:pt x="522827" y="3334"/>
                          <a:pt x="522065" y="3239"/>
                          <a:pt x="521303" y="3143"/>
                        </a:cubicBezTo>
                        <a:cubicBezTo>
                          <a:pt x="521303" y="3143"/>
                          <a:pt x="521303" y="3143"/>
                          <a:pt x="521303" y="3143"/>
                        </a:cubicBezTo>
                        <a:cubicBezTo>
                          <a:pt x="511683" y="2000"/>
                          <a:pt x="502063" y="952"/>
                          <a:pt x="492442" y="0"/>
                        </a:cubicBezTo>
                        <a:cubicBezTo>
                          <a:pt x="496348" y="26384"/>
                          <a:pt x="498634" y="53626"/>
                          <a:pt x="493395" y="79629"/>
                        </a:cubicBezTo>
                        <a:cubicBezTo>
                          <a:pt x="486442" y="114681"/>
                          <a:pt x="464820" y="138970"/>
                          <a:pt x="430721" y="150209"/>
                        </a:cubicBezTo>
                        <a:cubicBezTo>
                          <a:pt x="389763" y="163735"/>
                          <a:pt x="345662" y="162592"/>
                          <a:pt x="303276" y="159067"/>
                        </a:cubicBezTo>
                        <a:cubicBezTo>
                          <a:pt x="258508" y="155353"/>
                          <a:pt x="213836" y="149352"/>
                          <a:pt x="169450" y="142780"/>
                        </a:cubicBezTo>
                        <a:cubicBezTo>
                          <a:pt x="120777" y="135541"/>
                          <a:pt x="72295" y="127349"/>
                          <a:pt x="23717" y="119062"/>
                        </a:cubicBezTo>
                        <a:cubicBezTo>
                          <a:pt x="18859" y="123634"/>
                          <a:pt x="14002" y="128397"/>
                          <a:pt x="9334" y="133255"/>
                        </a:cubicBezTo>
                        <a:cubicBezTo>
                          <a:pt x="6096" y="136588"/>
                          <a:pt x="3048" y="139922"/>
                          <a:pt x="0" y="143351"/>
                        </a:cubicBezTo>
                        <a:cubicBezTo>
                          <a:pt x="1810" y="145161"/>
                          <a:pt x="4286" y="146590"/>
                          <a:pt x="7620" y="147161"/>
                        </a:cubicBezTo>
                        <a:cubicBezTo>
                          <a:pt x="105728" y="163639"/>
                          <a:pt x="204121" y="181070"/>
                          <a:pt x="303276" y="189452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4" name="任意多边形 266">
                    <a:extLst>
                      <a:ext uri="{FF2B5EF4-FFF2-40B4-BE49-F238E27FC236}">
                        <a16:creationId xmlns:a16="http://schemas.microsoft.com/office/drawing/2014/main" id="{E1D389B4-6090-C7EB-B6D9-CA39DC7823F0}"/>
                      </a:ext>
                    </a:extLst>
                  </p:cNvPr>
                  <p:cNvSpPr/>
                  <p:nvPr/>
                </p:nvSpPr>
                <p:spPr>
                  <a:xfrm>
                    <a:off x="7376731" y="1867662"/>
                    <a:ext cx="552259" cy="477202"/>
                  </a:xfrm>
                  <a:custGeom>
                    <a:avLst/>
                    <a:gdLst>
                      <a:gd name="connsiteX0" fmla="*/ 474345 w 552259"/>
                      <a:gd name="connsiteY0" fmla="*/ 184118 h 477202"/>
                      <a:gd name="connsiteX1" fmla="*/ 552260 w 552259"/>
                      <a:gd name="connsiteY1" fmla="*/ 11716 h 477202"/>
                      <a:gd name="connsiteX2" fmla="*/ 538067 w 552259"/>
                      <a:gd name="connsiteY2" fmla="*/ 5620 h 477202"/>
                      <a:gd name="connsiteX3" fmla="*/ 523589 w 552259"/>
                      <a:gd name="connsiteY3" fmla="*/ 0 h 477202"/>
                      <a:gd name="connsiteX4" fmla="*/ 344710 w 552259"/>
                      <a:gd name="connsiteY4" fmla="*/ 270796 h 477202"/>
                      <a:gd name="connsiteX5" fmla="*/ 88487 w 552259"/>
                      <a:gd name="connsiteY5" fmla="*/ 430530 h 477202"/>
                      <a:gd name="connsiteX6" fmla="*/ 191 w 552259"/>
                      <a:gd name="connsiteY6" fmla="*/ 477107 h 477202"/>
                      <a:gd name="connsiteX7" fmla="*/ 0 w 552259"/>
                      <a:gd name="connsiteY7" fmla="*/ 477203 h 477202"/>
                      <a:gd name="connsiteX8" fmla="*/ 126778 w 552259"/>
                      <a:gd name="connsiteY8" fmla="*/ 444627 h 477202"/>
                      <a:gd name="connsiteX9" fmla="*/ 127063 w 552259"/>
                      <a:gd name="connsiteY9" fmla="*/ 444436 h 477202"/>
                      <a:gd name="connsiteX10" fmla="*/ 232315 w 552259"/>
                      <a:gd name="connsiteY10" fmla="*/ 381953 h 477202"/>
                      <a:gd name="connsiteX11" fmla="*/ 474345 w 552259"/>
                      <a:gd name="connsiteY11" fmla="*/ 184118 h 477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2259" h="477202">
                        <a:moveTo>
                          <a:pt x="474345" y="184118"/>
                        </a:moveTo>
                        <a:cubicBezTo>
                          <a:pt x="512731" y="133350"/>
                          <a:pt x="540925" y="74486"/>
                          <a:pt x="552260" y="11716"/>
                        </a:cubicBezTo>
                        <a:cubicBezTo>
                          <a:pt x="547592" y="9620"/>
                          <a:pt x="542830" y="7525"/>
                          <a:pt x="538067" y="5620"/>
                        </a:cubicBezTo>
                        <a:cubicBezTo>
                          <a:pt x="533305" y="3715"/>
                          <a:pt x="528447" y="1810"/>
                          <a:pt x="523589" y="0"/>
                        </a:cubicBezTo>
                        <a:cubicBezTo>
                          <a:pt x="504920" y="110299"/>
                          <a:pt x="432530" y="204502"/>
                          <a:pt x="344710" y="270796"/>
                        </a:cubicBezTo>
                        <a:cubicBezTo>
                          <a:pt x="264605" y="331280"/>
                          <a:pt x="176213" y="382143"/>
                          <a:pt x="88487" y="430530"/>
                        </a:cubicBezTo>
                        <a:cubicBezTo>
                          <a:pt x="59341" y="446627"/>
                          <a:pt x="30004" y="462344"/>
                          <a:pt x="191" y="477107"/>
                        </a:cubicBezTo>
                        <a:cubicBezTo>
                          <a:pt x="95" y="477107"/>
                          <a:pt x="95" y="477203"/>
                          <a:pt x="0" y="477203"/>
                        </a:cubicBezTo>
                        <a:cubicBezTo>
                          <a:pt x="42767" y="467582"/>
                          <a:pt x="85058" y="456819"/>
                          <a:pt x="126778" y="444627"/>
                        </a:cubicBezTo>
                        <a:cubicBezTo>
                          <a:pt x="126873" y="444532"/>
                          <a:pt x="126968" y="444532"/>
                          <a:pt x="127063" y="444436"/>
                        </a:cubicBezTo>
                        <a:cubicBezTo>
                          <a:pt x="162592" y="424244"/>
                          <a:pt x="197644" y="403193"/>
                          <a:pt x="232315" y="381953"/>
                        </a:cubicBezTo>
                        <a:cubicBezTo>
                          <a:pt x="321945" y="327184"/>
                          <a:pt x="410146" y="268986"/>
                          <a:pt x="474345" y="184118"/>
                        </a:cubicBezTo>
                        <a:close/>
                      </a:path>
                    </a:pathLst>
                  </a:custGeom>
                  <a:solidFill>
                    <a:srgbClr val="F8D1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5" name="任意多边形 267">
                    <a:extLst>
                      <a:ext uri="{FF2B5EF4-FFF2-40B4-BE49-F238E27FC236}">
                        <a16:creationId xmlns:a16="http://schemas.microsoft.com/office/drawing/2014/main" id="{E9059F0D-02A0-0D3A-940D-76362B7DC10B}"/>
                      </a:ext>
                    </a:extLst>
                  </p:cNvPr>
                  <p:cNvSpPr/>
                  <p:nvPr/>
                </p:nvSpPr>
                <p:spPr>
                  <a:xfrm>
                    <a:off x="8125687" y="2062448"/>
                    <a:ext cx="243769" cy="419290"/>
                  </a:xfrm>
                  <a:custGeom>
                    <a:avLst/>
                    <a:gdLst>
                      <a:gd name="connsiteX0" fmla="*/ 220975 w 243769"/>
                      <a:gd name="connsiteY0" fmla="*/ 47149 h 419290"/>
                      <a:gd name="connsiteX1" fmla="*/ 192305 w 243769"/>
                      <a:gd name="connsiteY1" fmla="*/ 0 h 419290"/>
                      <a:gd name="connsiteX2" fmla="*/ 108961 w 243769"/>
                      <a:gd name="connsiteY2" fmla="*/ 14192 h 419290"/>
                      <a:gd name="connsiteX3" fmla="*/ 7424 w 243769"/>
                      <a:gd name="connsiteY3" fmla="*/ 115157 h 419290"/>
                      <a:gd name="connsiteX4" fmla="*/ 19426 w 243769"/>
                      <a:gd name="connsiteY4" fmla="*/ 252984 h 419290"/>
                      <a:gd name="connsiteX5" fmla="*/ 24284 w 243769"/>
                      <a:gd name="connsiteY5" fmla="*/ 263271 h 419290"/>
                      <a:gd name="connsiteX6" fmla="*/ 42572 w 243769"/>
                      <a:gd name="connsiteY6" fmla="*/ 294227 h 419290"/>
                      <a:gd name="connsiteX7" fmla="*/ 190209 w 243769"/>
                      <a:gd name="connsiteY7" fmla="*/ 419291 h 419290"/>
                      <a:gd name="connsiteX8" fmla="*/ 243740 w 243769"/>
                      <a:gd name="connsiteY8" fmla="*/ 178594 h 419290"/>
                      <a:gd name="connsiteX9" fmla="*/ 220975 w 243769"/>
                      <a:gd name="connsiteY9" fmla="*/ 47149 h 419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43769" h="419290">
                        <a:moveTo>
                          <a:pt x="220975" y="47149"/>
                        </a:moveTo>
                        <a:cubicBezTo>
                          <a:pt x="213355" y="29908"/>
                          <a:pt x="203639" y="14288"/>
                          <a:pt x="192305" y="0"/>
                        </a:cubicBezTo>
                        <a:cubicBezTo>
                          <a:pt x="164015" y="857"/>
                          <a:pt x="136107" y="4763"/>
                          <a:pt x="108961" y="14192"/>
                        </a:cubicBezTo>
                        <a:cubicBezTo>
                          <a:pt x="60859" y="30956"/>
                          <a:pt x="22283" y="65723"/>
                          <a:pt x="7424" y="115157"/>
                        </a:cubicBezTo>
                        <a:cubicBezTo>
                          <a:pt x="-6387" y="161068"/>
                          <a:pt x="-100" y="209836"/>
                          <a:pt x="19426" y="252984"/>
                        </a:cubicBezTo>
                        <a:cubicBezTo>
                          <a:pt x="20950" y="256413"/>
                          <a:pt x="22569" y="259842"/>
                          <a:pt x="24284" y="263271"/>
                        </a:cubicBezTo>
                        <a:cubicBezTo>
                          <a:pt x="29713" y="273939"/>
                          <a:pt x="35904" y="284321"/>
                          <a:pt x="42572" y="294227"/>
                        </a:cubicBezTo>
                        <a:cubicBezTo>
                          <a:pt x="78671" y="348329"/>
                          <a:pt x="131154" y="391096"/>
                          <a:pt x="190209" y="419291"/>
                        </a:cubicBezTo>
                        <a:cubicBezTo>
                          <a:pt x="222880" y="342805"/>
                          <a:pt x="242692" y="261842"/>
                          <a:pt x="243740" y="178594"/>
                        </a:cubicBezTo>
                        <a:cubicBezTo>
                          <a:pt x="244216" y="133731"/>
                          <a:pt x="239072" y="88106"/>
                          <a:pt x="220975" y="47149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6" name="任意多边形 268">
                    <a:extLst>
                      <a:ext uri="{FF2B5EF4-FFF2-40B4-BE49-F238E27FC236}">
                        <a16:creationId xmlns:a16="http://schemas.microsoft.com/office/drawing/2014/main" id="{9787E02F-2586-2A99-25B2-26EDFE3A955B}"/>
                      </a:ext>
                    </a:extLst>
                  </p:cNvPr>
                  <p:cNvSpPr/>
                  <p:nvPr/>
                </p:nvSpPr>
                <p:spPr>
                  <a:xfrm>
                    <a:off x="7503794" y="1879282"/>
                    <a:ext cx="799337" cy="852751"/>
                  </a:xfrm>
                  <a:custGeom>
                    <a:avLst/>
                    <a:gdLst>
                      <a:gd name="connsiteX0" fmla="*/ 710946 w 799337"/>
                      <a:gd name="connsiteY0" fmla="*/ 573977 h 852751"/>
                      <a:gd name="connsiteX1" fmla="*/ 671322 w 799337"/>
                      <a:gd name="connsiteY1" fmla="*/ 535781 h 852751"/>
                      <a:gd name="connsiteX2" fmla="*/ 593217 w 799337"/>
                      <a:gd name="connsiteY2" fmla="*/ 380238 h 852751"/>
                      <a:gd name="connsiteX3" fmla="*/ 608267 w 799337"/>
                      <a:gd name="connsiteY3" fmla="*/ 266605 h 852751"/>
                      <a:gd name="connsiteX4" fmla="*/ 735235 w 799337"/>
                      <a:gd name="connsiteY4" fmla="*/ 163544 h 852751"/>
                      <a:gd name="connsiteX5" fmla="*/ 786289 w 799337"/>
                      <a:gd name="connsiteY5" fmla="*/ 154019 h 852751"/>
                      <a:gd name="connsiteX6" fmla="*/ 530924 w 799337"/>
                      <a:gd name="connsiteY6" fmla="*/ 84582 h 852751"/>
                      <a:gd name="connsiteX7" fmla="*/ 530924 w 799337"/>
                      <a:gd name="connsiteY7" fmla="*/ 84582 h 852751"/>
                      <a:gd name="connsiteX8" fmla="*/ 531686 w 799337"/>
                      <a:gd name="connsiteY8" fmla="*/ 77819 h 852751"/>
                      <a:gd name="connsiteX9" fmla="*/ 531686 w 799337"/>
                      <a:gd name="connsiteY9" fmla="*/ 77819 h 852751"/>
                      <a:gd name="connsiteX10" fmla="*/ 530828 w 799337"/>
                      <a:gd name="connsiteY10" fmla="*/ 73438 h 852751"/>
                      <a:gd name="connsiteX11" fmla="*/ 526447 w 799337"/>
                      <a:gd name="connsiteY11" fmla="*/ 65342 h 852751"/>
                      <a:gd name="connsiteX12" fmla="*/ 523304 w 799337"/>
                      <a:gd name="connsiteY12" fmla="*/ 61627 h 852751"/>
                      <a:gd name="connsiteX13" fmla="*/ 517493 w 799337"/>
                      <a:gd name="connsiteY13" fmla="*/ 56198 h 852751"/>
                      <a:gd name="connsiteX14" fmla="*/ 514445 w 799337"/>
                      <a:gd name="connsiteY14" fmla="*/ 53626 h 852751"/>
                      <a:gd name="connsiteX15" fmla="*/ 465296 w 799337"/>
                      <a:gd name="connsiteY15" fmla="*/ 20193 h 852751"/>
                      <a:gd name="connsiteX16" fmla="*/ 425101 w 799337"/>
                      <a:gd name="connsiteY16" fmla="*/ 0 h 852751"/>
                      <a:gd name="connsiteX17" fmla="*/ 347186 w 799337"/>
                      <a:gd name="connsiteY17" fmla="*/ 172403 h 852751"/>
                      <a:gd name="connsiteX18" fmla="*/ 105251 w 799337"/>
                      <a:gd name="connsiteY18" fmla="*/ 370427 h 852751"/>
                      <a:gd name="connsiteX19" fmla="*/ 0 w 799337"/>
                      <a:gd name="connsiteY19" fmla="*/ 432911 h 852751"/>
                      <a:gd name="connsiteX20" fmla="*/ 98393 w 799337"/>
                      <a:gd name="connsiteY20" fmla="*/ 400717 h 852751"/>
                      <a:gd name="connsiteX21" fmla="*/ 136875 w 799337"/>
                      <a:gd name="connsiteY21" fmla="*/ 429673 h 852751"/>
                      <a:gd name="connsiteX22" fmla="*/ 315659 w 799337"/>
                      <a:gd name="connsiteY22" fmla="*/ 483203 h 852751"/>
                      <a:gd name="connsiteX23" fmla="*/ 337757 w 799337"/>
                      <a:gd name="connsiteY23" fmla="*/ 487204 h 852751"/>
                      <a:gd name="connsiteX24" fmla="*/ 457010 w 799337"/>
                      <a:gd name="connsiteY24" fmla="*/ 640461 h 852751"/>
                      <a:gd name="connsiteX25" fmla="*/ 634270 w 799337"/>
                      <a:gd name="connsiteY25" fmla="*/ 845725 h 852751"/>
                      <a:gd name="connsiteX26" fmla="*/ 646081 w 799337"/>
                      <a:gd name="connsiteY26" fmla="*/ 852678 h 852751"/>
                      <a:gd name="connsiteX27" fmla="*/ 654463 w 799337"/>
                      <a:gd name="connsiteY27" fmla="*/ 846868 h 852751"/>
                      <a:gd name="connsiteX28" fmla="*/ 799338 w 799337"/>
                      <a:gd name="connsiteY28" fmla="*/ 630460 h 852751"/>
                      <a:gd name="connsiteX29" fmla="*/ 710946 w 799337"/>
                      <a:gd name="connsiteY29" fmla="*/ 573977 h 852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799337" h="852751">
                        <a:moveTo>
                          <a:pt x="710946" y="573977"/>
                        </a:moveTo>
                        <a:cubicBezTo>
                          <a:pt x="697039" y="562356"/>
                          <a:pt x="683705" y="549593"/>
                          <a:pt x="671322" y="535781"/>
                        </a:cubicBezTo>
                        <a:cubicBezTo>
                          <a:pt x="631603" y="491585"/>
                          <a:pt x="601599" y="437293"/>
                          <a:pt x="593217" y="380238"/>
                        </a:cubicBezTo>
                        <a:cubicBezTo>
                          <a:pt x="587788" y="342805"/>
                          <a:pt x="591598" y="304229"/>
                          <a:pt x="608267" y="266605"/>
                        </a:cubicBezTo>
                        <a:cubicBezTo>
                          <a:pt x="631698" y="213741"/>
                          <a:pt x="680752" y="179261"/>
                          <a:pt x="735235" y="163544"/>
                        </a:cubicBezTo>
                        <a:cubicBezTo>
                          <a:pt x="752094" y="158687"/>
                          <a:pt x="769144" y="155734"/>
                          <a:pt x="786289" y="154019"/>
                        </a:cubicBezTo>
                        <a:cubicBezTo>
                          <a:pt x="720376" y="96012"/>
                          <a:pt x="621411" y="72580"/>
                          <a:pt x="530924" y="84582"/>
                        </a:cubicBezTo>
                        <a:lnTo>
                          <a:pt x="530924" y="84582"/>
                        </a:lnTo>
                        <a:cubicBezTo>
                          <a:pt x="531495" y="82391"/>
                          <a:pt x="531876" y="80105"/>
                          <a:pt x="531686" y="77819"/>
                        </a:cubicBezTo>
                        <a:lnTo>
                          <a:pt x="531686" y="77819"/>
                        </a:lnTo>
                        <a:cubicBezTo>
                          <a:pt x="531590" y="76295"/>
                          <a:pt x="531305" y="74867"/>
                          <a:pt x="530828" y="73438"/>
                        </a:cubicBezTo>
                        <a:cubicBezTo>
                          <a:pt x="529876" y="70580"/>
                          <a:pt x="528352" y="67913"/>
                          <a:pt x="526447" y="65342"/>
                        </a:cubicBezTo>
                        <a:cubicBezTo>
                          <a:pt x="525494" y="64103"/>
                          <a:pt x="524447" y="62865"/>
                          <a:pt x="523304" y="61627"/>
                        </a:cubicBezTo>
                        <a:cubicBezTo>
                          <a:pt x="521494" y="59722"/>
                          <a:pt x="519589" y="57912"/>
                          <a:pt x="517493" y="56198"/>
                        </a:cubicBezTo>
                        <a:cubicBezTo>
                          <a:pt x="516446" y="55340"/>
                          <a:pt x="515493" y="54483"/>
                          <a:pt x="514445" y="53626"/>
                        </a:cubicBezTo>
                        <a:cubicBezTo>
                          <a:pt x="499110" y="41148"/>
                          <a:pt x="482632" y="30099"/>
                          <a:pt x="465296" y="20193"/>
                        </a:cubicBezTo>
                        <a:cubicBezTo>
                          <a:pt x="452342" y="12764"/>
                          <a:pt x="438912" y="6096"/>
                          <a:pt x="425101" y="0"/>
                        </a:cubicBezTo>
                        <a:cubicBezTo>
                          <a:pt x="413861" y="62770"/>
                          <a:pt x="385572" y="121634"/>
                          <a:pt x="347186" y="172403"/>
                        </a:cubicBezTo>
                        <a:cubicBezTo>
                          <a:pt x="282988" y="257270"/>
                          <a:pt x="194786" y="315563"/>
                          <a:pt x="105251" y="370427"/>
                        </a:cubicBezTo>
                        <a:cubicBezTo>
                          <a:pt x="70580" y="391668"/>
                          <a:pt x="35528" y="412623"/>
                          <a:pt x="0" y="432911"/>
                        </a:cubicBezTo>
                        <a:cubicBezTo>
                          <a:pt x="33242" y="423196"/>
                          <a:pt x="66008" y="412528"/>
                          <a:pt x="98393" y="400717"/>
                        </a:cubicBezTo>
                        <a:cubicBezTo>
                          <a:pt x="107156" y="412433"/>
                          <a:pt x="121063" y="421672"/>
                          <a:pt x="136875" y="429673"/>
                        </a:cubicBezTo>
                        <a:cubicBezTo>
                          <a:pt x="190405" y="456724"/>
                          <a:pt x="254222" y="471011"/>
                          <a:pt x="315659" y="483203"/>
                        </a:cubicBezTo>
                        <a:cubicBezTo>
                          <a:pt x="322993" y="484632"/>
                          <a:pt x="330422" y="485870"/>
                          <a:pt x="337757" y="487204"/>
                        </a:cubicBezTo>
                        <a:cubicBezTo>
                          <a:pt x="372333" y="541401"/>
                          <a:pt x="415100" y="591788"/>
                          <a:pt x="457010" y="640461"/>
                        </a:cubicBezTo>
                        <a:cubicBezTo>
                          <a:pt x="516065" y="708851"/>
                          <a:pt x="575120" y="777335"/>
                          <a:pt x="634270" y="845725"/>
                        </a:cubicBezTo>
                        <a:cubicBezTo>
                          <a:pt x="637413" y="849344"/>
                          <a:pt x="641318" y="853345"/>
                          <a:pt x="646081" y="852678"/>
                        </a:cubicBezTo>
                        <a:cubicBezTo>
                          <a:pt x="649510" y="852202"/>
                          <a:pt x="652177" y="849440"/>
                          <a:pt x="654463" y="846868"/>
                        </a:cubicBezTo>
                        <a:cubicBezTo>
                          <a:pt x="711708" y="781907"/>
                          <a:pt x="762095" y="708755"/>
                          <a:pt x="799338" y="630460"/>
                        </a:cubicBezTo>
                        <a:cubicBezTo>
                          <a:pt x="767715" y="615506"/>
                          <a:pt x="737997" y="596456"/>
                          <a:pt x="710946" y="573977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7" name="任意多边形 269">
                    <a:extLst>
                      <a:ext uri="{FF2B5EF4-FFF2-40B4-BE49-F238E27FC236}">
                        <a16:creationId xmlns:a16="http://schemas.microsoft.com/office/drawing/2014/main" id="{B6E2E415-F054-A487-22A7-3072EB445D38}"/>
                      </a:ext>
                    </a:extLst>
                  </p:cNvPr>
                  <p:cNvSpPr/>
                  <p:nvPr/>
                </p:nvSpPr>
                <p:spPr>
                  <a:xfrm>
                    <a:off x="8094703" y="2033206"/>
                    <a:ext cx="223288" cy="476631"/>
                  </a:xfrm>
                  <a:custGeom>
                    <a:avLst/>
                    <a:gdLst>
                      <a:gd name="connsiteX0" fmla="*/ 73555 w 223288"/>
                      <a:gd name="connsiteY0" fmla="*/ 323469 h 476631"/>
                      <a:gd name="connsiteX1" fmla="*/ 55267 w 223288"/>
                      <a:gd name="connsiteY1" fmla="*/ 292513 h 476631"/>
                      <a:gd name="connsiteX2" fmla="*/ 50409 w 223288"/>
                      <a:gd name="connsiteY2" fmla="*/ 282226 h 476631"/>
                      <a:gd name="connsiteX3" fmla="*/ 38408 w 223288"/>
                      <a:gd name="connsiteY3" fmla="*/ 144399 h 476631"/>
                      <a:gd name="connsiteX4" fmla="*/ 139945 w 223288"/>
                      <a:gd name="connsiteY4" fmla="*/ 43434 h 476631"/>
                      <a:gd name="connsiteX5" fmla="*/ 223288 w 223288"/>
                      <a:gd name="connsiteY5" fmla="*/ 29242 h 476631"/>
                      <a:gd name="connsiteX6" fmla="*/ 195380 w 223288"/>
                      <a:gd name="connsiteY6" fmla="*/ 0 h 476631"/>
                      <a:gd name="connsiteX7" fmla="*/ 144326 w 223288"/>
                      <a:gd name="connsiteY7" fmla="*/ 9525 h 476631"/>
                      <a:gd name="connsiteX8" fmla="*/ 17358 w 223288"/>
                      <a:gd name="connsiteY8" fmla="*/ 112586 h 476631"/>
                      <a:gd name="connsiteX9" fmla="*/ 2308 w 223288"/>
                      <a:gd name="connsiteY9" fmla="*/ 226219 h 476631"/>
                      <a:gd name="connsiteX10" fmla="*/ 80413 w 223288"/>
                      <a:gd name="connsiteY10" fmla="*/ 381762 h 476631"/>
                      <a:gd name="connsiteX11" fmla="*/ 120037 w 223288"/>
                      <a:gd name="connsiteY11" fmla="*/ 419957 h 476631"/>
                      <a:gd name="connsiteX12" fmla="*/ 208429 w 223288"/>
                      <a:gd name="connsiteY12" fmla="*/ 476631 h 476631"/>
                      <a:gd name="connsiteX13" fmla="*/ 221097 w 223288"/>
                      <a:gd name="connsiteY13" fmla="*/ 448437 h 476631"/>
                      <a:gd name="connsiteX14" fmla="*/ 73555 w 223288"/>
                      <a:gd name="connsiteY14" fmla="*/ 323469 h 4766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23288" h="476631">
                        <a:moveTo>
                          <a:pt x="73555" y="323469"/>
                        </a:moveTo>
                        <a:cubicBezTo>
                          <a:pt x="66887" y="313468"/>
                          <a:pt x="60791" y="303181"/>
                          <a:pt x="55267" y="292513"/>
                        </a:cubicBezTo>
                        <a:cubicBezTo>
                          <a:pt x="53553" y="289179"/>
                          <a:pt x="51933" y="285750"/>
                          <a:pt x="50409" y="282226"/>
                        </a:cubicBezTo>
                        <a:cubicBezTo>
                          <a:pt x="30979" y="239077"/>
                          <a:pt x="24596" y="190310"/>
                          <a:pt x="38408" y="144399"/>
                        </a:cubicBezTo>
                        <a:cubicBezTo>
                          <a:pt x="53362" y="94964"/>
                          <a:pt x="91938" y="60198"/>
                          <a:pt x="139945" y="43434"/>
                        </a:cubicBezTo>
                        <a:cubicBezTo>
                          <a:pt x="167091" y="34004"/>
                          <a:pt x="194999" y="30099"/>
                          <a:pt x="223288" y="29242"/>
                        </a:cubicBezTo>
                        <a:cubicBezTo>
                          <a:pt x="214906" y="18669"/>
                          <a:pt x="205571" y="8858"/>
                          <a:pt x="195380" y="0"/>
                        </a:cubicBezTo>
                        <a:cubicBezTo>
                          <a:pt x="178235" y="1715"/>
                          <a:pt x="161090" y="4667"/>
                          <a:pt x="144326" y="9525"/>
                        </a:cubicBezTo>
                        <a:cubicBezTo>
                          <a:pt x="89843" y="25241"/>
                          <a:pt x="40789" y="59627"/>
                          <a:pt x="17358" y="112586"/>
                        </a:cubicBezTo>
                        <a:cubicBezTo>
                          <a:pt x="689" y="150209"/>
                          <a:pt x="-3121" y="188786"/>
                          <a:pt x="2308" y="226219"/>
                        </a:cubicBezTo>
                        <a:cubicBezTo>
                          <a:pt x="10595" y="283273"/>
                          <a:pt x="40694" y="337661"/>
                          <a:pt x="80413" y="381762"/>
                        </a:cubicBezTo>
                        <a:cubicBezTo>
                          <a:pt x="92796" y="395573"/>
                          <a:pt x="106130" y="408337"/>
                          <a:pt x="120037" y="419957"/>
                        </a:cubicBezTo>
                        <a:cubicBezTo>
                          <a:pt x="147088" y="442532"/>
                          <a:pt x="176901" y="461486"/>
                          <a:pt x="208429" y="476631"/>
                        </a:cubicBezTo>
                        <a:cubicBezTo>
                          <a:pt x="212906" y="467296"/>
                          <a:pt x="217097" y="457867"/>
                          <a:pt x="221097" y="448437"/>
                        </a:cubicBezTo>
                        <a:cubicBezTo>
                          <a:pt x="162137" y="420338"/>
                          <a:pt x="109560" y="377571"/>
                          <a:pt x="73555" y="323469"/>
                        </a:cubicBezTo>
                        <a:close/>
                      </a:path>
                    </a:pathLst>
                  </a:custGeom>
                  <a:solidFill>
                    <a:srgbClr val="F8D1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98" name="组合 897">
                  <a:extLst>
                    <a:ext uri="{FF2B5EF4-FFF2-40B4-BE49-F238E27FC236}">
                      <a16:creationId xmlns:a16="http://schemas.microsoft.com/office/drawing/2014/main" id="{EA350092-CE21-DD24-11C1-4F04CDEBA6F4}"/>
                    </a:ext>
                  </a:extLst>
                </p:cNvPr>
                <p:cNvGrpSpPr/>
                <p:nvPr/>
              </p:nvGrpSpPr>
              <p:grpSpPr>
                <a:xfrm>
                  <a:off x="8193769" y="2104530"/>
                  <a:ext cx="762016" cy="501898"/>
                  <a:chOff x="8193769" y="2104530"/>
                  <a:chExt cx="762016" cy="501898"/>
                </a:xfrm>
              </p:grpSpPr>
              <p:sp>
                <p:nvSpPr>
                  <p:cNvPr id="916" name="任意多边形 271">
                    <a:extLst>
                      <a:ext uri="{FF2B5EF4-FFF2-40B4-BE49-F238E27FC236}">
                        <a16:creationId xmlns:a16="http://schemas.microsoft.com/office/drawing/2014/main" id="{F81DB45A-5CA8-9374-0BCC-A522882B8C2E}"/>
                      </a:ext>
                    </a:extLst>
                  </p:cNvPr>
                  <p:cNvSpPr/>
                  <p:nvPr/>
                </p:nvSpPr>
                <p:spPr>
                  <a:xfrm>
                    <a:off x="8198176" y="2287143"/>
                    <a:ext cx="126293" cy="245173"/>
                  </a:xfrm>
                  <a:custGeom>
                    <a:avLst/>
                    <a:gdLst>
                      <a:gd name="connsiteX0" fmla="*/ 59523 w 126293"/>
                      <a:gd name="connsiteY0" fmla="*/ 52102 h 245173"/>
                      <a:gd name="connsiteX1" fmla="*/ 53427 w 126293"/>
                      <a:gd name="connsiteY1" fmla="*/ 61722 h 245173"/>
                      <a:gd name="connsiteX2" fmla="*/ 42473 w 126293"/>
                      <a:gd name="connsiteY2" fmla="*/ 59055 h 245173"/>
                      <a:gd name="connsiteX3" fmla="*/ 182 w 126293"/>
                      <a:gd name="connsiteY3" fmla="*/ 0 h 245173"/>
                      <a:gd name="connsiteX4" fmla="*/ 94194 w 126293"/>
                      <a:gd name="connsiteY4" fmla="*/ 245173 h 245173"/>
                      <a:gd name="connsiteX5" fmla="*/ 126293 w 126293"/>
                      <a:gd name="connsiteY5" fmla="*/ 170974 h 245173"/>
                      <a:gd name="connsiteX6" fmla="*/ 60761 w 126293"/>
                      <a:gd name="connsiteY6" fmla="*/ 58388 h 245173"/>
                      <a:gd name="connsiteX7" fmla="*/ 59523 w 126293"/>
                      <a:gd name="connsiteY7" fmla="*/ 52102 h 245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6293" h="245173">
                        <a:moveTo>
                          <a:pt x="59523" y="52102"/>
                        </a:moveTo>
                        <a:lnTo>
                          <a:pt x="53427" y="61722"/>
                        </a:lnTo>
                        <a:cubicBezTo>
                          <a:pt x="50760" y="65151"/>
                          <a:pt x="45521" y="62103"/>
                          <a:pt x="42473" y="59055"/>
                        </a:cubicBezTo>
                        <a:cubicBezTo>
                          <a:pt x="25519" y="41719"/>
                          <a:pt x="8278" y="22288"/>
                          <a:pt x="182" y="0"/>
                        </a:cubicBezTo>
                        <a:cubicBezTo>
                          <a:pt x="-3152" y="83629"/>
                          <a:pt x="39806" y="174212"/>
                          <a:pt x="94194" y="245173"/>
                        </a:cubicBezTo>
                        <a:cubicBezTo>
                          <a:pt x="106195" y="220980"/>
                          <a:pt x="116958" y="196215"/>
                          <a:pt x="126293" y="170974"/>
                        </a:cubicBezTo>
                        <a:cubicBezTo>
                          <a:pt x="95242" y="139255"/>
                          <a:pt x="71429" y="101155"/>
                          <a:pt x="60761" y="58388"/>
                        </a:cubicBezTo>
                        <a:cubicBezTo>
                          <a:pt x="60285" y="56293"/>
                          <a:pt x="59904" y="54197"/>
                          <a:pt x="59523" y="52102"/>
                        </a:cubicBezTo>
                        <a:close/>
                      </a:path>
                    </a:pathLst>
                  </a:custGeom>
                  <a:solidFill>
                    <a:srgbClr val="C85C0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7" name="任意多边形 272">
                    <a:extLst>
                      <a:ext uri="{FF2B5EF4-FFF2-40B4-BE49-F238E27FC236}">
                        <a16:creationId xmlns:a16="http://schemas.microsoft.com/office/drawing/2014/main" id="{83649E6E-3814-B902-0766-49A912756DD0}"/>
                      </a:ext>
                    </a:extLst>
                  </p:cNvPr>
                  <p:cNvSpPr/>
                  <p:nvPr/>
                </p:nvSpPr>
                <p:spPr>
                  <a:xfrm>
                    <a:off x="8349996" y="2149411"/>
                    <a:ext cx="3048" cy="1809"/>
                  </a:xfrm>
                  <a:custGeom>
                    <a:avLst/>
                    <a:gdLst>
                      <a:gd name="connsiteX0" fmla="*/ 2762 w 3048"/>
                      <a:gd name="connsiteY0" fmla="*/ 0 h 1809"/>
                      <a:gd name="connsiteX1" fmla="*/ 0 w 3048"/>
                      <a:gd name="connsiteY1" fmla="*/ 1810 h 1809"/>
                      <a:gd name="connsiteX2" fmla="*/ 3048 w 3048"/>
                      <a:gd name="connsiteY2" fmla="*/ 1333 h 1809"/>
                      <a:gd name="connsiteX3" fmla="*/ 2762 w 3048"/>
                      <a:gd name="connsiteY3" fmla="*/ 0 h 1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48" h="1809">
                        <a:moveTo>
                          <a:pt x="2762" y="0"/>
                        </a:moveTo>
                        <a:cubicBezTo>
                          <a:pt x="1905" y="667"/>
                          <a:pt x="952" y="1238"/>
                          <a:pt x="0" y="1810"/>
                        </a:cubicBezTo>
                        <a:lnTo>
                          <a:pt x="3048" y="1333"/>
                        </a:lnTo>
                        <a:cubicBezTo>
                          <a:pt x="3048" y="857"/>
                          <a:pt x="2953" y="381"/>
                          <a:pt x="2762" y="0"/>
                        </a:cubicBezTo>
                        <a:close/>
                      </a:path>
                    </a:pathLst>
                  </a:custGeom>
                  <a:solidFill>
                    <a:srgbClr val="C85C0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8" name="任意多边形 273">
                    <a:extLst>
                      <a:ext uri="{FF2B5EF4-FFF2-40B4-BE49-F238E27FC236}">
                        <a16:creationId xmlns:a16="http://schemas.microsoft.com/office/drawing/2014/main" id="{03A1AFCB-535A-B32B-4A12-DF5F2370E972}"/>
                      </a:ext>
                    </a:extLst>
                  </p:cNvPr>
                  <p:cNvSpPr/>
                  <p:nvPr/>
                </p:nvSpPr>
                <p:spPr>
                  <a:xfrm>
                    <a:off x="8193769" y="2147899"/>
                    <a:ext cx="136129" cy="202533"/>
                  </a:xfrm>
                  <a:custGeom>
                    <a:avLst/>
                    <a:gdLst>
                      <a:gd name="connsiteX0" fmla="*/ 57834 w 136129"/>
                      <a:gd name="connsiteY0" fmla="*/ 201061 h 202533"/>
                      <a:gd name="connsiteX1" fmla="*/ 63930 w 136129"/>
                      <a:gd name="connsiteY1" fmla="*/ 191441 h 202533"/>
                      <a:gd name="connsiteX2" fmla="*/ 91838 w 136129"/>
                      <a:gd name="connsiteY2" fmla="*/ 46089 h 202533"/>
                      <a:gd name="connsiteX3" fmla="*/ 124413 w 136129"/>
                      <a:gd name="connsiteY3" fmla="*/ 12276 h 202533"/>
                      <a:gd name="connsiteX4" fmla="*/ 131652 w 136129"/>
                      <a:gd name="connsiteY4" fmla="*/ 7037 h 202533"/>
                      <a:gd name="connsiteX5" fmla="*/ 136130 w 136129"/>
                      <a:gd name="connsiteY5" fmla="*/ 6370 h 202533"/>
                      <a:gd name="connsiteX6" fmla="*/ 104316 w 136129"/>
                      <a:gd name="connsiteY6" fmla="*/ 1512 h 202533"/>
                      <a:gd name="connsiteX7" fmla="*/ 80503 w 136129"/>
                      <a:gd name="connsiteY7" fmla="*/ 941 h 202533"/>
                      <a:gd name="connsiteX8" fmla="*/ 51452 w 136129"/>
                      <a:gd name="connsiteY8" fmla="*/ 21610 h 202533"/>
                      <a:gd name="connsiteX9" fmla="*/ 112 w 136129"/>
                      <a:gd name="connsiteY9" fmla="*/ 117717 h 202533"/>
                      <a:gd name="connsiteX10" fmla="*/ 4684 w 136129"/>
                      <a:gd name="connsiteY10" fmla="*/ 139339 h 202533"/>
                      <a:gd name="connsiteX11" fmla="*/ 46975 w 136129"/>
                      <a:gd name="connsiteY11" fmla="*/ 198394 h 202533"/>
                      <a:gd name="connsiteX12" fmla="*/ 57834 w 136129"/>
                      <a:gd name="connsiteY12" fmla="*/ 201061 h 202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6129" h="202533">
                        <a:moveTo>
                          <a:pt x="57834" y="201061"/>
                        </a:moveTo>
                        <a:lnTo>
                          <a:pt x="63930" y="191441"/>
                        </a:lnTo>
                        <a:cubicBezTo>
                          <a:pt x="53357" y="141720"/>
                          <a:pt x="63168" y="86952"/>
                          <a:pt x="91838" y="46089"/>
                        </a:cubicBezTo>
                        <a:cubicBezTo>
                          <a:pt x="100887" y="33231"/>
                          <a:pt x="111745" y="21801"/>
                          <a:pt x="124413" y="12276"/>
                        </a:cubicBezTo>
                        <a:cubicBezTo>
                          <a:pt x="126795" y="10466"/>
                          <a:pt x="129176" y="8656"/>
                          <a:pt x="131652" y="7037"/>
                        </a:cubicBezTo>
                        <a:lnTo>
                          <a:pt x="136130" y="6370"/>
                        </a:lnTo>
                        <a:cubicBezTo>
                          <a:pt x="125556" y="4751"/>
                          <a:pt x="114888" y="3132"/>
                          <a:pt x="104316" y="1512"/>
                        </a:cubicBezTo>
                        <a:cubicBezTo>
                          <a:pt x="96410" y="274"/>
                          <a:pt x="88314" y="-869"/>
                          <a:pt x="80503" y="941"/>
                        </a:cubicBezTo>
                        <a:cubicBezTo>
                          <a:pt x="68788" y="3703"/>
                          <a:pt x="59739" y="12847"/>
                          <a:pt x="51452" y="21610"/>
                        </a:cubicBezTo>
                        <a:cubicBezTo>
                          <a:pt x="25639" y="48757"/>
                          <a:pt x="-1983" y="80380"/>
                          <a:pt x="112" y="117717"/>
                        </a:cubicBezTo>
                        <a:cubicBezTo>
                          <a:pt x="493" y="125242"/>
                          <a:pt x="2207" y="132481"/>
                          <a:pt x="4684" y="139339"/>
                        </a:cubicBezTo>
                        <a:cubicBezTo>
                          <a:pt x="12685" y="161628"/>
                          <a:pt x="30021" y="181059"/>
                          <a:pt x="46975" y="198394"/>
                        </a:cubicBezTo>
                        <a:cubicBezTo>
                          <a:pt x="49928" y="201442"/>
                          <a:pt x="55262" y="204395"/>
                          <a:pt x="57834" y="201061"/>
                        </a:cubicBezTo>
                        <a:close/>
                      </a:path>
                    </a:pathLst>
                  </a:custGeom>
                  <a:solidFill>
                    <a:srgbClr val="BA18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9" name="任意多边形 274">
                    <a:extLst>
                      <a:ext uri="{FF2B5EF4-FFF2-40B4-BE49-F238E27FC236}">
                        <a16:creationId xmlns:a16="http://schemas.microsoft.com/office/drawing/2014/main" id="{D6EEFD60-3BD7-9974-F73D-1F48AD189703}"/>
                      </a:ext>
                    </a:extLst>
                  </p:cNvPr>
                  <p:cNvSpPr/>
                  <p:nvPr/>
                </p:nvSpPr>
                <p:spPr>
                  <a:xfrm>
                    <a:off x="8930258" y="2358770"/>
                    <a:ext cx="571" cy="190"/>
                  </a:xfrm>
                  <a:custGeom>
                    <a:avLst/>
                    <a:gdLst>
                      <a:gd name="connsiteX0" fmla="*/ 571 w 571"/>
                      <a:gd name="connsiteY0" fmla="*/ 0 h 190"/>
                      <a:gd name="connsiteX1" fmla="*/ 571 w 571"/>
                      <a:gd name="connsiteY1" fmla="*/ 0 h 190"/>
                      <a:gd name="connsiteX2" fmla="*/ 0 w 571"/>
                      <a:gd name="connsiteY2" fmla="*/ 191 h 190"/>
                      <a:gd name="connsiteX3" fmla="*/ 571 w 571"/>
                      <a:gd name="connsiteY3" fmla="*/ 0 h 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1" h="190">
                        <a:moveTo>
                          <a:pt x="571" y="0"/>
                        </a:moveTo>
                        <a:cubicBezTo>
                          <a:pt x="571" y="0"/>
                          <a:pt x="571" y="0"/>
                          <a:pt x="571" y="0"/>
                        </a:cubicBezTo>
                        <a:cubicBezTo>
                          <a:pt x="286" y="0"/>
                          <a:pt x="191" y="95"/>
                          <a:pt x="0" y="191"/>
                        </a:cubicBezTo>
                        <a:cubicBezTo>
                          <a:pt x="191" y="95"/>
                          <a:pt x="381" y="95"/>
                          <a:pt x="571" y="0"/>
                        </a:cubicBezTo>
                        <a:close/>
                      </a:path>
                    </a:pathLst>
                  </a:custGeom>
                  <a:solidFill>
                    <a:srgbClr val="F8D1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0" name="任意多边形 275">
                    <a:extLst>
                      <a:ext uri="{FF2B5EF4-FFF2-40B4-BE49-F238E27FC236}">
                        <a16:creationId xmlns:a16="http://schemas.microsoft.com/office/drawing/2014/main" id="{F901EB32-47E2-F798-6771-D6054899BD48}"/>
                      </a:ext>
                    </a:extLst>
                  </p:cNvPr>
                  <p:cNvSpPr/>
                  <p:nvPr/>
                </p:nvSpPr>
                <p:spPr>
                  <a:xfrm>
                    <a:off x="8253558" y="2160079"/>
                    <a:ext cx="702226" cy="446349"/>
                  </a:xfrm>
                  <a:custGeom>
                    <a:avLst/>
                    <a:gdLst>
                      <a:gd name="connsiteX0" fmla="*/ 574497 w 702226"/>
                      <a:gd name="connsiteY0" fmla="*/ 246507 h 446349"/>
                      <a:gd name="connsiteX1" fmla="*/ 572877 w 702226"/>
                      <a:gd name="connsiteY1" fmla="*/ 228695 h 446349"/>
                      <a:gd name="connsiteX2" fmla="*/ 578973 w 702226"/>
                      <a:gd name="connsiteY2" fmla="*/ 223838 h 446349"/>
                      <a:gd name="connsiteX3" fmla="*/ 108248 w 702226"/>
                      <a:gd name="connsiteY3" fmla="*/ 34862 h 446349"/>
                      <a:gd name="connsiteX4" fmla="*/ 99104 w 702226"/>
                      <a:gd name="connsiteY4" fmla="*/ 27623 h 446349"/>
                      <a:gd name="connsiteX5" fmla="*/ 72910 w 702226"/>
                      <a:gd name="connsiteY5" fmla="*/ 6858 h 446349"/>
                      <a:gd name="connsiteX6" fmla="*/ 66719 w 702226"/>
                      <a:gd name="connsiteY6" fmla="*/ 1905 h 446349"/>
                      <a:gd name="connsiteX7" fmla="*/ 64623 w 702226"/>
                      <a:gd name="connsiteY7" fmla="*/ 0 h 446349"/>
                      <a:gd name="connsiteX8" fmla="*/ 32048 w 702226"/>
                      <a:gd name="connsiteY8" fmla="*/ 33814 h 446349"/>
                      <a:gd name="connsiteX9" fmla="*/ 4140 w 702226"/>
                      <a:gd name="connsiteY9" fmla="*/ 179165 h 446349"/>
                      <a:gd name="connsiteX10" fmla="*/ 5474 w 702226"/>
                      <a:gd name="connsiteY10" fmla="*/ 185452 h 446349"/>
                      <a:gd name="connsiteX11" fmla="*/ 71005 w 702226"/>
                      <a:gd name="connsiteY11" fmla="*/ 298037 h 446349"/>
                      <a:gd name="connsiteX12" fmla="*/ 136347 w 702226"/>
                      <a:gd name="connsiteY12" fmla="*/ 349663 h 446349"/>
                      <a:gd name="connsiteX13" fmla="*/ 337896 w 702226"/>
                      <a:gd name="connsiteY13" fmla="*/ 423005 h 446349"/>
                      <a:gd name="connsiteX14" fmla="*/ 702227 w 702226"/>
                      <a:gd name="connsiteY14" fmla="*/ 391859 h 446349"/>
                      <a:gd name="connsiteX15" fmla="*/ 574497 w 702226"/>
                      <a:gd name="connsiteY15" fmla="*/ 246507 h 446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02226" h="446349">
                        <a:moveTo>
                          <a:pt x="574497" y="246507"/>
                        </a:moveTo>
                        <a:cubicBezTo>
                          <a:pt x="572020" y="240792"/>
                          <a:pt x="569639" y="233934"/>
                          <a:pt x="572877" y="228695"/>
                        </a:cubicBezTo>
                        <a:cubicBezTo>
                          <a:pt x="574306" y="226409"/>
                          <a:pt x="576497" y="224981"/>
                          <a:pt x="578973" y="223838"/>
                        </a:cubicBezTo>
                        <a:cubicBezTo>
                          <a:pt x="398570" y="243364"/>
                          <a:pt x="244646" y="141446"/>
                          <a:pt x="108248" y="34862"/>
                        </a:cubicBezTo>
                        <a:cubicBezTo>
                          <a:pt x="105200" y="32480"/>
                          <a:pt x="102152" y="30099"/>
                          <a:pt x="99104" y="27623"/>
                        </a:cubicBezTo>
                        <a:cubicBezTo>
                          <a:pt x="90341" y="20669"/>
                          <a:pt x="81578" y="13811"/>
                          <a:pt x="72910" y="6858"/>
                        </a:cubicBezTo>
                        <a:cubicBezTo>
                          <a:pt x="70815" y="5239"/>
                          <a:pt x="68814" y="3620"/>
                          <a:pt x="66719" y="1905"/>
                        </a:cubicBezTo>
                        <a:cubicBezTo>
                          <a:pt x="65957" y="1333"/>
                          <a:pt x="65290" y="667"/>
                          <a:pt x="64623" y="0"/>
                        </a:cubicBezTo>
                        <a:cubicBezTo>
                          <a:pt x="51955" y="9525"/>
                          <a:pt x="41002" y="20860"/>
                          <a:pt x="32048" y="33814"/>
                        </a:cubicBezTo>
                        <a:cubicBezTo>
                          <a:pt x="3378" y="74676"/>
                          <a:pt x="-6433" y="129540"/>
                          <a:pt x="4140" y="179165"/>
                        </a:cubicBezTo>
                        <a:cubicBezTo>
                          <a:pt x="4616" y="181261"/>
                          <a:pt x="4902" y="183356"/>
                          <a:pt x="5474" y="185452"/>
                        </a:cubicBezTo>
                        <a:cubicBezTo>
                          <a:pt x="16142" y="228314"/>
                          <a:pt x="40049" y="266414"/>
                          <a:pt x="71005" y="298037"/>
                        </a:cubicBezTo>
                        <a:cubicBezTo>
                          <a:pt x="90436" y="317945"/>
                          <a:pt x="112725" y="335280"/>
                          <a:pt x="136347" y="349663"/>
                        </a:cubicBezTo>
                        <a:cubicBezTo>
                          <a:pt x="197688" y="387001"/>
                          <a:pt x="267983" y="406813"/>
                          <a:pt x="337896" y="423005"/>
                        </a:cubicBezTo>
                        <a:cubicBezTo>
                          <a:pt x="460578" y="451390"/>
                          <a:pt x="600881" y="466630"/>
                          <a:pt x="702227" y="391859"/>
                        </a:cubicBezTo>
                        <a:cubicBezTo>
                          <a:pt x="636695" y="377285"/>
                          <a:pt x="601167" y="308039"/>
                          <a:pt x="574497" y="246507"/>
                        </a:cubicBezTo>
                        <a:close/>
                      </a:path>
                    </a:pathLst>
                  </a:custGeom>
                  <a:solidFill>
                    <a:srgbClr val="F8D1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1" name="任意多边形 276">
                    <a:extLst>
                      <a:ext uri="{FF2B5EF4-FFF2-40B4-BE49-F238E27FC236}">
                        <a16:creationId xmlns:a16="http://schemas.microsoft.com/office/drawing/2014/main" id="{5E5D67B3-FDB4-E3B1-19ED-1DEA5E03CDF2}"/>
                      </a:ext>
                    </a:extLst>
                  </p:cNvPr>
                  <p:cNvSpPr/>
                  <p:nvPr/>
                </p:nvSpPr>
                <p:spPr>
                  <a:xfrm>
                    <a:off x="8354377" y="2104530"/>
                    <a:ext cx="553974" cy="251313"/>
                  </a:xfrm>
                  <a:custGeom>
                    <a:avLst/>
                    <a:gdLst>
                      <a:gd name="connsiteX0" fmla="*/ 14383 w 553974"/>
                      <a:gd name="connsiteY0" fmla="*/ 57454 h 251313"/>
                      <a:gd name="connsiteX1" fmla="*/ 110966 w 553974"/>
                      <a:gd name="connsiteY1" fmla="*/ 130129 h 251313"/>
                      <a:gd name="connsiteX2" fmla="*/ 361855 w 553974"/>
                      <a:gd name="connsiteY2" fmla="*/ 244810 h 251313"/>
                      <a:gd name="connsiteX3" fmla="*/ 553974 w 553974"/>
                      <a:gd name="connsiteY3" fmla="*/ 230142 h 251313"/>
                      <a:gd name="connsiteX4" fmla="*/ 467583 w 553974"/>
                      <a:gd name="connsiteY4" fmla="*/ 138226 h 251313"/>
                      <a:gd name="connsiteX5" fmla="*/ 322231 w 553974"/>
                      <a:gd name="connsiteY5" fmla="*/ 20687 h 251313"/>
                      <a:gd name="connsiteX6" fmla="*/ 14954 w 553974"/>
                      <a:gd name="connsiteY6" fmla="*/ 43642 h 251313"/>
                      <a:gd name="connsiteX7" fmla="*/ 0 w 553974"/>
                      <a:gd name="connsiteY7" fmla="*/ 45928 h 251313"/>
                      <a:gd name="connsiteX8" fmla="*/ 11525 w 553974"/>
                      <a:gd name="connsiteY8" fmla="*/ 55072 h 251313"/>
                      <a:gd name="connsiteX9" fmla="*/ 14383 w 553974"/>
                      <a:gd name="connsiteY9" fmla="*/ 57454 h 251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53974" h="251313">
                        <a:moveTo>
                          <a:pt x="14383" y="57454"/>
                        </a:moveTo>
                        <a:cubicBezTo>
                          <a:pt x="46006" y="82504"/>
                          <a:pt x="77915" y="107079"/>
                          <a:pt x="110966" y="130129"/>
                        </a:cubicBezTo>
                        <a:cubicBezTo>
                          <a:pt x="186880" y="183088"/>
                          <a:pt x="269939" y="228332"/>
                          <a:pt x="361855" y="244810"/>
                        </a:cubicBezTo>
                        <a:cubicBezTo>
                          <a:pt x="425958" y="256336"/>
                          <a:pt x="493395" y="253192"/>
                          <a:pt x="553974" y="230142"/>
                        </a:cubicBezTo>
                        <a:cubicBezTo>
                          <a:pt x="525209" y="199471"/>
                          <a:pt x="496348" y="168896"/>
                          <a:pt x="467583" y="138226"/>
                        </a:cubicBezTo>
                        <a:cubicBezTo>
                          <a:pt x="424625" y="92506"/>
                          <a:pt x="379857" y="45547"/>
                          <a:pt x="322231" y="20687"/>
                        </a:cubicBezTo>
                        <a:cubicBezTo>
                          <a:pt x="225553" y="-21032"/>
                          <a:pt x="113824" y="7447"/>
                          <a:pt x="14954" y="43642"/>
                        </a:cubicBezTo>
                        <a:lnTo>
                          <a:pt x="0" y="45928"/>
                        </a:lnTo>
                        <a:cubicBezTo>
                          <a:pt x="3810" y="48976"/>
                          <a:pt x="7620" y="52024"/>
                          <a:pt x="11525" y="55072"/>
                        </a:cubicBezTo>
                        <a:cubicBezTo>
                          <a:pt x="12383" y="55930"/>
                          <a:pt x="13431" y="56692"/>
                          <a:pt x="14383" y="57454"/>
                        </a:cubicBezTo>
                        <a:close/>
                      </a:path>
                    </a:pathLst>
                  </a:custGeom>
                  <a:solidFill>
                    <a:srgbClr val="F8D1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2" name="任意多边形 277">
                    <a:extLst>
                      <a:ext uri="{FF2B5EF4-FFF2-40B4-BE49-F238E27FC236}">
                        <a16:creationId xmlns:a16="http://schemas.microsoft.com/office/drawing/2014/main" id="{85EC0E7D-B2AE-76D7-52CA-48C593E1CFE9}"/>
                      </a:ext>
                    </a:extLst>
                  </p:cNvPr>
                  <p:cNvSpPr/>
                  <p:nvPr/>
                </p:nvSpPr>
                <p:spPr>
                  <a:xfrm>
                    <a:off x="8318182" y="2150744"/>
                    <a:ext cx="612552" cy="235686"/>
                  </a:xfrm>
                  <a:custGeom>
                    <a:avLst/>
                    <a:gdLst>
                      <a:gd name="connsiteX0" fmla="*/ 0 w 612552"/>
                      <a:gd name="connsiteY0" fmla="*/ 9430 h 235686"/>
                      <a:gd name="connsiteX1" fmla="*/ 2096 w 612552"/>
                      <a:gd name="connsiteY1" fmla="*/ 11335 h 235686"/>
                      <a:gd name="connsiteX2" fmla="*/ 8287 w 612552"/>
                      <a:gd name="connsiteY2" fmla="*/ 16288 h 235686"/>
                      <a:gd name="connsiteX3" fmla="*/ 34480 w 612552"/>
                      <a:gd name="connsiteY3" fmla="*/ 37052 h 235686"/>
                      <a:gd name="connsiteX4" fmla="*/ 43625 w 612552"/>
                      <a:gd name="connsiteY4" fmla="*/ 44291 h 235686"/>
                      <a:gd name="connsiteX5" fmla="*/ 514350 w 612552"/>
                      <a:gd name="connsiteY5" fmla="*/ 233267 h 235686"/>
                      <a:gd name="connsiteX6" fmla="*/ 521018 w 612552"/>
                      <a:gd name="connsiteY6" fmla="*/ 231076 h 235686"/>
                      <a:gd name="connsiteX7" fmla="*/ 612077 w 612552"/>
                      <a:gd name="connsiteY7" fmla="*/ 208217 h 235686"/>
                      <a:gd name="connsiteX8" fmla="*/ 612553 w 612552"/>
                      <a:gd name="connsiteY8" fmla="*/ 208026 h 235686"/>
                      <a:gd name="connsiteX9" fmla="*/ 590074 w 612552"/>
                      <a:gd name="connsiteY9" fmla="*/ 184118 h 235686"/>
                      <a:gd name="connsiteX10" fmla="*/ 397955 w 612552"/>
                      <a:gd name="connsiteY10" fmla="*/ 198787 h 235686"/>
                      <a:gd name="connsiteX11" fmla="*/ 147066 w 612552"/>
                      <a:gd name="connsiteY11" fmla="*/ 84106 h 235686"/>
                      <a:gd name="connsiteX12" fmla="*/ 50482 w 612552"/>
                      <a:gd name="connsiteY12" fmla="*/ 11430 h 235686"/>
                      <a:gd name="connsiteX13" fmla="*/ 47530 w 612552"/>
                      <a:gd name="connsiteY13" fmla="*/ 9144 h 235686"/>
                      <a:gd name="connsiteX14" fmla="*/ 36005 w 612552"/>
                      <a:gd name="connsiteY14" fmla="*/ 0 h 235686"/>
                      <a:gd name="connsiteX15" fmla="*/ 34766 w 612552"/>
                      <a:gd name="connsiteY15" fmla="*/ 191 h 235686"/>
                      <a:gd name="connsiteX16" fmla="*/ 31718 w 612552"/>
                      <a:gd name="connsiteY16" fmla="*/ 667 h 235686"/>
                      <a:gd name="connsiteX17" fmla="*/ 11621 w 612552"/>
                      <a:gd name="connsiteY17" fmla="*/ 3715 h 235686"/>
                      <a:gd name="connsiteX18" fmla="*/ 7144 w 612552"/>
                      <a:gd name="connsiteY18" fmla="*/ 4381 h 235686"/>
                      <a:gd name="connsiteX19" fmla="*/ 0 w 612552"/>
                      <a:gd name="connsiteY19" fmla="*/ 9430 h 235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612552" h="235686">
                        <a:moveTo>
                          <a:pt x="0" y="9430"/>
                        </a:moveTo>
                        <a:cubicBezTo>
                          <a:pt x="667" y="10097"/>
                          <a:pt x="1334" y="10763"/>
                          <a:pt x="2096" y="11335"/>
                        </a:cubicBezTo>
                        <a:cubicBezTo>
                          <a:pt x="4096" y="12954"/>
                          <a:pt x="6191" y="14573"/>
                          <a:pt x="8287" y="16288"/>
                        </a:cubicBezTo>
                        <a:cubicBezTo>
                          <a:pt x="16955" y="23241"/>
                          <a:pt x="25622" y="30099"/>
                          <a:pt x="34480" y="37052"/>
                        </a:cubicBezTo>
                        <a:cubicBezTo>
                          <a:pt x="37529" y="39434"/>
                          <a:pt x="40577" y="41910"/>
                          <a:pt x="43625" y="44291"/>
                        </a:cubicBezTo>
                        <a:cubicBezTo>
                          <a:pt x="180023" y="150876"/>
                          <a:pt x="333946" y="252793"/>
                          <a:pt x="514350" y="233267"/>
                        </a:cubicBezTo>
                        <a:cubicBezTo>
                          <a:pt x="516446" y="232315"/>
                          <a:pt x="518827" y="231648"/>
                          <a:pt x="521018" y="231076"/>
                        </a:cubicBezTo>
                        <a:cubicBezTo>
                          <a:pt x="551402" y="223457"/>
                          <a:pt x="581787" y="215837"/>
                          <a:pt x="612077" y="208217"/>
                        </a:cubicBezTo>
                        <a:cubicBezTo>
                          <a:pt x="612267" y="208121"/>
                          <a:pt x="612457" y="208026"/>
                          <a:pt x="612553" y="208026"/>
                        </a:cubicBezTo>
                        <a:cubicBezTo>
                          <a:pt x="605028" y="200025"/>
                          <a:pt x="597598" y="192119"/>
                          <a:pt x="590074" y="184118"/>
                        </a:cubicBezTo>
                        <a:cubicBezTo>
                          <a:pt x="529495" y="207169"/>
                          <a:pt x="462058" y="210217"/>
                          <a:pt x="397955" y="198787"/>
                        </a:cubicBezTo>
                        <a:cubicBezTo>
                          <a:pt x="305943" y="182309"/>
                          <a:pt x="222885" y="137065"/>
                          <a:pt x="147066" y="84106"/>
                        </a:cubicBezTo>
                        <a:cubicBezTo>
                          <a:pt x="114015" y="61055"/>
                          <a:pt x="82105" y="36386"/>
                          <a:pt x="50482" y="11430"/>
                        </a:cubicBezTo>
                        <a:cubicBezTo>
                          <a:pt x="49530" y="10668"/>
                          <a:pt x="48578" y="9906"/>
                          <a:pt x="47530" y="9144"/>
                        </a:cubicBezTo>
                        <a:cubicBezTo>
                          <a:pt x="43720" y="6096"/>
                          <a:pt x="39910" y="3048"/>
                          <a:pt x="36005" y="0"/>
                        </a:cubicBezTo>
                        <a:lnTo>
                          <a:pt x="34766" y="191"/>
                        </a:lnTo>
                        <a:lnTo>
                          <a:pt x="31718" y="667"/>
                        </a:lnTo>
                        <a:lnTo>
                          <a:pt x="11621" y="3715"/>
                        </a:lnTo>
                        <a:lnTo>
                          <a:pt x="7144" y="4381"/>
                        </a:lnTo>
                        <a:cubicBezTo>
                          <a:pt x="4763" y="5810"/>
                          <a:pt x="2381" y="7620"/>
                          <a:pt x="0" y="9430"/>
                        </a:cubicBezTo>
                        <a:close/>
                      </a:path>
                    </a:pathLst>
                  </a:custGeom>
                  <a:solidFill>
                    <a:srgbClr val="F0A92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99" name="组合 898">
                  <a:extLst>
                    <a:ext uri="{FF2B5EF4-FFF2-40B4-BE49-F238E27FC236}">
                      <a16:creationId xmlns:a16="http://schemas.microsoft.com/office/drawing/2014/main" id="{39291DED-764A-3FD1-13D1-1A91842388C9}"/>
                    </a:ext>
                  </a:extLst>
                </p:cNvPr>
                <p:cNvGrpSpPr/>
                <p:nvPr/>
              </p:nvGrpSpPr>
              <p:grpSpPr>
                <a:xfrm>
                  <a:off x="7154989" y="2242789"/>
                  <a:ext cx="913645" cy="561737"/>
                  <a:chOff x="7154989" y="2242789"/>
                  <a:chExt cx="913645" cy="561737"/>
                </a:xfrm>
              </p:grpSpPr>
              <p:sp>
                <p:nvSpPr>
                  <p:cNvPr id="900" name="任意多边形 279">
                    <a:extLst>
                      <a:ext uri="{FF2B5EF4-FFF2-40B4-BE49-F238E27FC236}">
                        <a16:creationId xmlns:a16="http://schemas.microsoft.com/office/drawing/2014/main" id="{BB048113-AF9D-3768-CE67-19CE01E59C83}"/>
                      </a:ext>
                    </a:extLst>
                  </p:cNvPr>
                  <p:cNvSpPr/>
                  <p:nvPr/>
                </p:nvSpPr>
                <p:spPr>
                  <a:xfrm>
                    <a:off x="7509732" y="2495931"/>
                    <a:ext cx="120847" cy="167799"/>
                  </a:xfrm>
                  <a:custGeom>
                    <a:avLst/>
                    <a:gdLst>
                      <a:gd name="connsiteX0" fmla="*/ 90455 w 120847"/>
                      <a:gd name="connsiteY0" fmla="*/ 7524 h 167799"/>
                      <a:gd name="connsiteX1" fmla="*/ 76644 w 120847"/>
                      <a:gd name="connsiteY1" fmla="*/ 21812 h 167799"/>
                      <a:gd name="connsiteX2" fmla="*/ 75024 w 120847"/>
                      <a:gd name="connsiteY2" fmla="*/ 21335 h 167799"/>
                      <a:gd name="connsiteX3" fmla="*/ 67976 w 120847"/>
                      <a:gd name="connsiteY3" fmla="*/ 18573 h 167799"/>
                      <a:gd name="connsiteX4" fmla="*/ 51688 w 120847"/>
                      <a:gd name="connsiteY4" fmla="*/ 13239 h 167799"/>
                      <a:gd name="connsiteX5" fmla="*/ 15493 w 120847"/>
                      <a:gd name="connsiteY5" fmla="*/ 12858 h 167799"/>
                      <a:gd name="connsiteX6" fmla="*/ 158 w 120847"/>
                      <a:gd name="connsiteY6" fmla="*/ 40957 h 167799"/>
                      <a:gd name="connsiteX7" fmla="*/ 19398 w 120847"/>
                      <a:gd name="connsiteY7" fmla="*/ 104203 h 167799"/>
                      <a:gd name="connsiteX8" fmla="*/ 50164 w 120847"/>
                      <a:gd name="connsiteY8" fmla="*/ 159829 h 167799"/>
                      <a:gd name="connsiteX9" fmla="*/ 72262 w 120847"/>
                      <a:gd name="connsiteY9" fmla="*/ 165639 h 167799"/>
                      <a:gd name="connsiteX10" fmla="*/ 78073 w 120847"/>
                      <a:gd name="connsiteY10" fmla="*/ 143541 h 167799"/>
                      <a:gd name="connsiteX11" fmla="*/ 32067 w 120847"/>
                      <a:gd name="connsiteY11" fmla="*/ 38480 h 167799"/>
                      <a:gd name="connsiteX12" fmla="*/ 31972 w 120847"/>
                      <a:gd name="connsiteY12" fmla="*/ 38195 h 167799"/>
                      <a:gd name="connsiteX13" fmla="*/ 27781 w 120847"/>
                      <a:gd name="connsiteY13" fmla="*/ 42005 h 167799"/>
                      <a:gd name="connsiteX14" fmla="*/ 27399 w 120847"/>
                      <a:gd name="connsiteY14" fmla="*/ 42957 h 167799"/>
                      <a:gd name="connsiteX15" fmla="*/ 40639 w 120847"/>
                      <a:gd name="connsiteY15" fmla="*/ 43910 h 167799"/>
                      <a:gd name="connsiteX16" fmla="*/ 71119 w 120847"/>
                      <a:gd name="connsiteY16" fmla="*/ 53339 h 167799"/>
                      <a:gd name="connsiteX17" fmla="*/ 118268 w 120847"/>
                      <a:gd name="connsiteY17" fmla="*/ 23812 h 167799"/>
                      <a:gd name="connsiteX18" fmla="*/ 90455 w 120847"/>
                      <a:gd name="connsiteY18" fmla="*/ 7524 h 167799"/>
                      <a:gd name="connsiteX19" fmla="*/ 90455 w 120847"/>
                      <a:gd name="connsiteY19" fmla="*/ 7524 h 167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20847" h="167799">
                        <a:moveTo>
                          <a:pt x="90455" y="7524"/>
                        </a:moveTo>
                        <a:cubicBezTo>
                          <a:pt x="86931" y="12953"/>
                          <a:pt x="81597" y="21431"/>
                          <a:pt x="76644" y="21812"/>
                        </a:cubicBezTo>
                        <a:cubicBezTo>
                          <a:pt x="77882" y="21716"/>
                          <a:pt x="77977" y="22193"/>
                          <a:pt x="75024" y="21335"/>
                        </a:cubicBezTo>
                        <a:cubicBezTo>
                          <a:pt x="72548" y="20669"/>
                          <a:pt x="70357" y="19621"/>
                          <a:pt x="67976" y="18573"/>
                        </a:cubicBezTo>
                        <a:cubicBezTo>
                          <a:pt x="62642" y="16382"/>
                          <a:pt x="57308" y="14477"/>
                          <a:pt x="51688" y="13239"/>
                        </a:cubicBezTo>
                        <a:cubicBezTo>
                          <a:pt x="40544" y="10763"/>
                          <a:pt x="26352" y="8477"/>
                          <a:pt x="15493" y="12858"/>
                        </a:cubicBezTo>
                        <a:cubicBezTo>
                          <a:pt x="4063" y="17430"/>
                          <a:pt x="-985" y="29241"/>
                          <a:pt x="158" y="40957"/>
                        </a:cubicBezTo>
                        <a:cubicBezTo>
                          <a:pt x="2158" y="62483"/>
                          <a:pt x="11016" y="84486"/>
                          <a:pt x="19398" y="104203"/>
                        </a:cubicBezTo>
                        <a:cubicBezTo>
                          <a:pt x="27781" y="123729"/>
                          <a:pt x="38068" y="142303"/>
                          <a:pt x="50164" y="159829"/>
                        </a:cubicBezTo>
                        <a:cubicBezTo>
                          <a:pt x="55117" y="166973"/>
                          <a:pt x="64261" y="170306"/>
                          <a:pt x="72262" y="165639"/>
                        </a:cubicBezTo>
                        <a:cubicBezTo>
                          <a:pt x="79311" y="161543"/>
                          <a:pt x="83026" y="150780"/>
                          <a:pt x="78073" y="143541"/>
                        </a:cubicBezTo>
                        <a:cubicBezTo>
                          <a:pt x="55689" y="111442"/>
                          <a:pt x="41115" y="76485"/>
                          <a:pt x="32067" y="38480"/>
                        </a:cubicBezTo>
                        <a:cubicBezTo>
                          <a:pt x="32353" y="39623"/>
                          <a:pt x="33019" y="36956"/>
                          <a:pt x="31972" y="38195"/>
                        </a:cubicBezTo>
                        <a:cubicBezTo>
                          <a:pt x="31210" y="40290"/>
                          <a:pt x="29876" y="41528"/>
                          <a:pt x="27781" y="42005"/>
                        </a:cubicBezTo>
                        <a:cubicBezTo>
                          <a:pt x="24828" y="42957"/>
                          <a:pt x="24732" y="43338"/>
                          <a:pt x="27399" y="42957"/>
                        </a:cubicBezTo>
                        <a:cubicBezTo>
                          <a:pt x="31305" y="44100"/>
                          <a:pt x="36448" y="43148"/>
                          <a:pt x="40639" y="43910"/>
                        </a:cubicBezTo>
                        <a:cubicBezTo>
                          <a:pt x="51212" y="45815"/>
                          <a:pt x="60642" y="51720"/>
                          <a:pt x="71119" y="53339"/>
                        </a:cubicBezTo>
                        <a:cubicBezTo>
                          <a:pt x="92741" y="56768"/>
                          <a:pt x="107695" y="40290"/>
                          <a:pt x="118268" y="23812"/>
                        </a:cubicBezTo>
                        <a:cubicBezTo>
                          <a:pt x="129412" y="6286"/>
                          <a:pt x="101504" y="-10002"/>
                          <a:pt x="90455" y="7524"/>
                        </a:cubicBezTo>
                        <a:lnTo>
                          <a:pt x="90455" y="7524"/>
                        </a:ln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1" name="任意多边形 280">
                    <a:extLst>
                      <a:ext uri="{FF2B5EF4-FFF2-40B4-BE49-F238E27FC236}">
                        <a16:creationId xmlns:a16="http://schemas.microsoft.com/office/drawing/2014/main" id="{2D8E7C4E-9FDD-1B8D-5FE9-8162DC8F7087}"/>
                      </a:ext>
                    </a:extLst>
                  </p:cNvPr>
                  <p:cNvSpPr/>
                  <p:nvPr/>
                </p:nvSpPr>
                <p:spPr>
                  <a:xfrm>
                    <a:off x="7481836" y="2676497"/>
                    <a:ext cx="476560" cy="128029"/>
                  </a:xfrm>
                  <a:custGeom>
                    <a:avLst/>
                    <a:gdLst>
                      <a:gd name="connsiteX0" fmla="*/ 11862 w 476560"/>
                      <a:gd name="connsiteY0" fmla="*/ 93372 h 128029"/>
                      <a:gd name="connsiteX1" fmla="*/ 396958 w 476560"/>
                      <a:gd name="connsiteY1" fmla="*/ 86324 h 128029"/>
                      <a:gd name="connsiteX2" fmla="*/ 473825 w 476560"/>
                      <a:gd name="connsiteY2" fmla="*/ 23649 h 128029"/>
                      <a:gd name="connsiteX3" fmla="*/ 446012 w 476560"/>
                      <a:gd name="connsiteY3" fmla="*/ 7361 h 128029"/>
                      <a:gd name="connsiteX4" fmla="*/ 366097 w 476560"/>
                      <a:gd name="connsiteY4" fmla="*/ 64607 h 128029"/>
                      <a:gd name="connsiteX5" fmla="*/ 252654 w 476560"/>
                      <a:gd name="connsiteY5" fmla="*/ 92229 h 128029"/>
                      <a:gd name="connsiteX6" fmla="*/ 20435 w 476560"/>
                      <a:gd name="connsiteY6" fmla="*/ 62225 h 128029"/>
                      <a:gd name="connsiteX7" fmla="*/ 623 w 476560"/>
                      <a:gd name="connsiteY7" fmla="*/ 73465 h 128029"/>
                      <a:gd name="connsiteX8" fmla="*/ 11862 w 476560"/>
                      <a:gd name="connsiteY8" fmla="*/ 93372 h 128029"/>
                      <a:gd name="connsiteX9" fmla="*/ 11862 w 476560"/>
                      <a:gd name="connsiteY9" fmla="*/ 93372 h 128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76560" h="128029">
                        <a:moveTo>
                          <a:pt x="11862" y="93372"/>
                        </a:moveTo>
                        <a:cubicBezTo>
                          <a:pt x="132925" y="140235"/>
                          <a:pt x="278181" y="141188"/>
                          <a:pt x="396958" y="86324"/>
                        </a:cubicBezTo>
                        <a:cubicBezTo>
                          <a:pt x="427629" y="72131"/>
                          <a:pt x="454965" y="51938"/>
                          <a:pt x="473825" y="23649"/>
                        </a:cubicBezTo>
                        <a:cubicBezTo>
                          <a:pt x="485350" y="6314"/>
                          <a:pt x="457442" y="-9879"/>
                          <a:pt x="446012" y="7361"/>
                        </a:cubicBezTo>
                        <a:cubicBezTo>
                          <a:pt x="427343" y="35365"/>
                          <a:pt x="396863" y="52796"/>
                          <a:pt x="366097" y="64607"/>
                        </a:cubicBezTo>
                        <a:cubicBezTo>
                          <a:pt x="329807" y="78608"/>
                          <a:pt x="291326" y="87943"/>
                          <a:pt x="252654" y="92229"/>
                        </a:cubicBezTo>
                        <a:cubicBezTo>
                          <a:pt x="173882" y="101087"/>
                          <a:pt x="94349" y="90800"/>
                          <a:pt x="20435" y="62225"/>
                        </a:cubicBezTo>
                        <a:cubicBezTo>
                          <a:pt x="12243" y="59082"/>
                          <a:pt x="2814" y="65750"/>
                          <a:pt x="623" y="73465"/>
                        </a:cubicBezTo>
                        <a:cubicBezTo>
                          <a:pt x="-1949" y="82609"/>
                          <a:pt x="3766" y="90229"/>
                          <a:pt x="11862" y="93372"/>
                        </a:cubicBezTo>
                        <a:lnTo>
                          <a:pt x="11862" y="93372"/>
                        </a:lnTo>
                        <a:close/>
                      </a:path>
                    </a:pathLst>
                  </a:custGeom>
                  <a:solidFill>
                    <a:srgbClr val="4C141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902" name="组合 901">
                    <a:extLst>
                      <a:ext uri="{FF2B5EF4-FFF2-40B4-BE49-F238E27FC236}">
                        <a16:creationId xmlns:a16="http://schemas.microsoft.com/office/drawing/2014/main" id="{D51BCBCD-ACAB-E5FC-4410-BE6A0FC98CFD}"/>
                      </a:ext>
                    </a:extLst>
                  </p:cNvPr>
                  <p:cNvGrpSpPr/>
                  <p:nvPr/>
                </p:nvGrpSpPr>
                <p:grpSpPr>
                  <a:xfrm>
                    <a:off x="7154989" y="2424684"/>
                    <a:ext cx="913645" cy="211645"/>
                    <a:chOff x="7154989" y="2424684"/>
                    <a:chExt cx="913645" cy="211645"/>
                  </a:xfrm>
                </p:grpSpPr>
                <p:grpSp>
                  <p:nvGrpSpPr>
                    <p:cNvPr id="906" name="组合 905">
                      <a:extLst>
                        <a:ext uri="{FF2B5EF4-FFF2-40B4-BE49-F238E27FC236}">
                          <a16:creationId xmlns:a16="http://schemas.microsoft.com/office/drawing/2014/main" id="{C10F1C1F-41D6-FA58-1EED-AFF046D579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88116" y="2441543"/>
                      <a:ext cx="280519" cy="194786"/>
                      <a:chOff x="7788116" y="2441543"/>
                      <a:chExt cx="280519" cy="194786"/>
                    </a:xfrm>
                  </p:grpSpPr>
                  <p:grpSp>
                    <p:nvGrpSpPr>
                      <p:cNvPr id="912" name="组合 911">
                        <a:extLst>
                          <a:ext uri="{FF2B5EF4-FFF2-40B4-BE49-F238E27FC236}">
                            <a16:creationId xmlns:a16="http://schemas.microsoft.com/office/drawing/2014/main" id="{670E8F1B-7267-8563-D635-D2C8A900B92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88116" y="2441543"/>
                        <a:ext cx="206311" cy="194786"/>
                        <a:chOff x="7788116" y="2441543"/>
                        <a:chExt cx="206311" cy="194786"/>
                      </a:xfrm>
                    </p:grpSpPr>
                    <p:sp>
                      <p:nvSpPr>
                        <p:cNvPr id="914" name="任意多边形 284">
                          <a:extLst>
                            <a:ext uri="{FF2B5EF4-FFF2-40B4-BE49-F238E27FC236}">
                              <a16:creationId xmlns:a16="http://schemas.microsoft.com/office/drawing/2014/main" id="{B43E8813-A1DB-1B20-00E3-4B902684B1E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88116" y="2441543"/>
                          <a:ext cx="206311" cy="187642"/>
                        </a:xfrm>
                        <a:custGeom>
                          <a:avLst/>
                          <a:gdLst>
                            <a:gd name="connsiteX0" fmla="*/ 206311 w 206311"/>
                            <a:gd name="connsiteY0" fmla="*/ 93821 h 187642"/>
                            <a:gd name="connsiteX1" fmla="*/ 103156 w 206311"/>
                            <a:gd name="connsiteY1" fmla="*/ 187642 h 187642"/>
                            <a:gd name="connsiteX2" fmla="*/ 0 w 206311"/>
                            <a:gd name="connsiteY2" fmla="*/ 93821 h 187642"/>
                            <a:gd name="connsiteX3" fmla="*/ 103156 w 206311"/>
                            <a:gd name="connsiteY3" fmla="*/ 0 h 187642"/>
                            <a:gd name="connsiteX4" fmla="*/ 206311 w 206311"/>
                            <a:gd name="connsiteY4" fmla="*/ 93821 h 1876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6311" h="187642">
                              <a:moveTo>
                                <a:pt x="206311" y="93821"/>
                              </a:moveTo>
                              <a:cubicBezTo>
                                <a:pt x="206311" y="145637"/>
                                <a:pt x="160127" y="187642"/>
                                <a:pt x="103156" y="187642"/>
                              </a:cubicBezTo>
                              <a:cubicBezTo>
                                <a:pt x="46185" y="187642"/>
                                <a:pt x="0" y="145637"/>
                                <a:pt x="0" y="93821"/>
                              </a:cubicBezTo>
                              <a:cubicBezTo>
                                <a:pt x="0" y="42005"/>
                                <a:pt x="46185" y="0"/>
                                <a:pt x="103156" y="0"/>
                              </a:cubicBezTo>
                              <a:cubicBezTo>
                                <a:pt x="160127" y="0"/>
                                <a:pt x="206311" y="42005"/>
                                <a:pt x="206311" y="938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915" name="任意多边形 285">
                          <a:extLst>
                            <a:ext uri="{FF2B5EF4-FFF2-40B4-BE49-F238E27FC236}">
                              <a16:creationId xmlns:a16="http://schemas.microsoft.com/office/drawing/2014/main" id="{BC2D04A9-7839-2896-A7E0-C9DC0490A06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94688" y="2505646"/>
                          <a:ext cx="178498" cy="130682"/>
                        </a:xfrm>
                        <a:custGeom>
                          <a:avLst/>
                          <a:gdLst>
                            <a:gd name="connsiteX0" fmla="*/ 178498 w 178498"/>
                            <a:gd name="connsiteY0" fmla="*/ 65341 h 130682"/>
                            <a:gd name="connsiteX1" fmla="*/ 89249 w 178498"/>
                            <a:gd name="connsiteY1" fmla="*/ 130683 h 130682"/>
                            <a:gd name="connsiteX2" fmla="*/ 0 w 178498"/>
                            <a:gd name="connsiteY2" fmla="*/ 65341 h 130682"/>
                            <a:gd name="connsiteX3" fmla="*/ 89249 w 178498"/>
                            <a:gd name="connsiteY3" fmla="*/ 0 h 130682"/>
                            <a:gd name="connsiteX4" fmla="*/ 178498 w 178498"/>
                            <a:gd name="connsiteY4" fmla="*/ 65341 h 1306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8498" h="130682">
                              <a:moveTo>
                                <a:pt x="178498" y="65341"/>
                              </a:moveTo>
                              <a:cubicBezTo>
                                <a:pt x="178498" y="101429"/>
                                <a:pt x="138540" y="130683"/>
                                <a:pt x="89249" y="130683"/>
                              </a:cubicBezTo>
                              <a:cubicBezTo>
                                <a:pt x="39958" y="130683"/>
                                <a:pt x="0" y="101429"/>
                                <a:pt x="0" y="65341"/>
                              </a:cubicBezTo>
                              <a:cubicBezTo>
                                <a:pt x="0" y="29254"/>
                                <a:pt x="39958" y="0"/>
                                <a:pt x="89249" y="0"/>
                              </a:cubicBezTo>
                              <a:cubicBezTo>
                                <a:pt x="138540" y="0"/>
                                <a:pt x="178498" y="29254"/>
                                <a:pt x="178498" y="6534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661E1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913" name="任意多边形 286">
                        <a:extLst>
                          <a:ext uri="{FF2B5EF4-FFF2-40B4-BE49-F238E27FC236}">
                            <a16:creationId xmlns:a16="http://schemas.microsoft.com/office/drawing/2014/main" id="{209CC280-A9C4-9940-CDE5-E794328F0B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00896" y="2486947"/>
                        <a:ext cx="67738" cy="42923"/>
                      </a:xfrm>
                      <a:custGeom>
                        <a:avLst/>
                        <a:gdLst>
                          <a:gd name="connsiteX0" fmla="*/ 19248 w 67738"/>
                          <a:gd name="connsiteY0" fmla="*/ 42321 h 42923"/>
                          <a:gd name="connsiteX1" fmla="*/ 56491 w 67738"/>
                          <a:gd name="connsiteY1" fmla="*/ 29939 h 42923"/>
                          <a:gd name="connsiteX2" fmla="*/ 65635 w 67738"/>
                          <a:gd name="connsiteY2" fmla="*/ 22986 h 42923"/>
                          <a:gd name="connsiteX3" fmla="*/ 67159 w 67738"/>
                          <a:gd name="connsiteY3" fmla="*/ 11270 h 42923"/>
                          <a:gd name="connsiteX4" fmla="*/ 60206 w 67738"/>
                          <a:gd name="connsiteY4" fmla="*/ 2126 h 42923"/>
                          <a:gd name="connsiteX5" fmla="*/ 48490 w 67738"/>
                          <a:gd name="connsiteY5" fmla="*/ 602 h 42923"/>
                          <a:gd name="connsiteX6" fmla="*/ 11247 w 67738"/>
                          <a:gd name="connsiteY6" fmla="*/ 12984 h 42923"/>
                          <a:gd name="connsiteX7" fmla="*/ 2103 w 67738"/>
                          <a:gd name="connsiteY7" fmla="*/ 19938 h 42923"/>
                          <a:gd name="connsiteX8" fmla="*/ 579 w 67738"/>
                          <a:gd name="connsiteY8" fmla="*/ 31653 h 42923"/>
                          <a:gd name="connsiteX9" fmla="*/ 7533 w 67738"/>
                          <a:gd name="connsiteY9" fmla="*/ 40797 h 42923"/>
                          <a:gd name="connsiteX10" fmla="*/ 19248 w 67738"/>
                          <a:gd name="connsiteY10" fmla="*/ 42321 h 42923"/>
                          <a:gd name="connsiteX11" fmla="*/ 19248 w 67738"/>
                          <a:gd name="connsiteY11" fmla="*/ 42321 h 429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67738" h="42923">
                            <a:moveTo>
                              <a:pt x="19248" y="42321"/>
                            </a:moveTo>
                            <a:cubicBezTo>
                              <a:pt x="31631" y="38226"/>
                              <a:pt x="44108" y="34035"/>
                              <a:pt x="56491" y="29939"/>
                            </a:cubicBezTo>
                            <a:cubicBezTo>
                              <a:pt x="60206" y="28701"/>
                              <a:pt x="63540" y="26415"/>
                              <a:pt x="65635" y="22986"/>
                            </a:cubicBezTo>
                            <a:cubicBezTo>
                              <a:pt x="67540" y="19747"/>
                              <a:pt x="68397" y="14889"/>
                              <a:pt x="67159" y="11270"/>
                            </a:cubicBezTo>
                            <a:cubicBezTo>
                              <a:pt x="65921" y="7555"/>
                              <a:pt x="63730" y="4031"/>
                              <a:pt x="60206" y="2126"/>
                            </a:cubicBezTo>
                            <a:cubicBezTo>
                              <a:pt x="56682" y="316"/>
                              <a:pt x="52395" y="-732"/>
                              <a:pt x="48490" y="602"/>
                            </a:cubicBezTo>
                            <a:cubicBezTo>
                              <a:pt x="36108" y="4698"/>
                              <a:pt x="23630" y="8889"/>
                              <a:pt x="11247" y="12984"/>
                            </a:cubicBezTo>
                            <a:cubicBezTo>
                              <a:pt x="7533" y="14223"/>
                              <a:pt x="4199" y="16509"/>
                              <a:pt x="2103" y="19938"/>
                            </a:cubicBezTo>
                            <a:cubicBezTo>
                              <a:pt x="198" y="23176"/>
                              <a:pt x="-659" y="28034"/>
                              <a:pt x="579" y="31653"/>
                            </a:cubicBezTo>
                            <a:cubicBezTo>
                              <a:pt x="1817" y="35368"/>
                              <a:pt x="4008" y="38892"/>
                              <a:pt x="7533" y="40797"/>
                            </a:cubicBezTo>
                            <a:cubicBezTo>
                              <a:pt x="11057" y="42607"/>
                              <a:pt x="15343" y="43655"/>
                              <a:pt x="19248" y="42321"/>
                            </a:cubicBezTo>
                            <a:lnTo>
                              <a:pt x="19248" y="42321"/>
                            </a:lnTo>
                            <a:close/>
                          </a:path>
                        </a:pathLst>
                      </a:custGeom>
                      <a:solidFill>
                        <a:srgbClr val="C4580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907" name="组合 906">
                      <a:extLst>
                        <a:ext uri="{FF2B5EF4-FFF2-40B4-BE49-F238E27FC236}">
                          <a16:creationId xmlns:a16="http://schemas.microsoft.com/office/drawing/2014/main" id="{713C1F71-6DB3-06C6-FC25-43AE98894C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54989" y="2424684"/>
                      <a:ext cx="266033" cy="194405"/>
                      <a:chOff x="7154989" y="2424684"/>
                      <a:chExt cx="266033" cy="194405"/>
                    </a:xfrm>
                  </p:grpSpPr>
                  <p:grpSp>
                    <p:nvGrpSpPr>
                      <p:cNvPr id="908" name="组合 907">
                        <a:extLst>
                          <a:ext uri="{FF2B5EF4-FFF2-40B4-BE49-F238E27FC236}">
                            <a16:creationId xmlns:a16="http://schemas.microsoft.com/office/drawing/2014/main" id="{7DD625B8-BA74-2F6B-3E9E-B63EC51E897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14711" y="2424684"/>
                        <a:ext cx="206311" cy="194405"/>
                        <a:chOff x="7214711" y="2424684"/>
                        <a:chExt cx="206311" cy="194405"/>
                      </a:xfrm>
                    </p:grpSpPr>
                    <p:sp>
                      <p:nvSpPr>
                        <p:cNvPr id="910" name="任意多边形 289">
                          <a:extLst>
                            <a:ext uri="{FF2B5EF4-FFF2-40B4-BE49-F238E27FC236}">
                              <a16:creationId xmlns:a16="http://schemas.microsoft.com/office/drawing/2014/main" id="{7EF26D7C-4C82-F6F5-3077-FD5C043CAF8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14711" y="2424684"/>
                          <a:ext cx="206311" cy="187642"/>
                        </a:xfrm>
                        <a:custGeom>
                          <a:avLst/>
                          <a:gdLst>
                            <a:gd name="connsiteX0" fmla="*/ 206311 w 206311"/>
                            <a:gd name="connsiteY0" fmla="*/ 93821 h 187642"/>
                            <a:gd name="connsiteX1" fmla="*/ 103156 w 206311"/>
                            <a:gd name="connsiteY1" fmla="*/ 187643 h 187642"/>
                            <a:gd name="connsiteX2" fmla="*/ 0 w 206311"/>
                            <a:gd name="connsiteY2" fmla="*/ 93821 h 187642"/>
                            <a:gd name="connsiteX3" fmla="*/ 103156 w 206311"/>
                            <a:gd name="connsiteY3" fmla="*/ 0 h 187642"/>
                            <a:gd name="connsiteX4" fmla="*/ 206311 w 206311"/>
                            <a:gd name="connsiteY4" fmla="*/ 93821 h 1876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6311" h="187642">
                              <a:moveTo>
                                <a:pt x="206311" y="93821"/>
                              </a:moveTo>
                              <a:cubicBezTo>
                                <a:pt x="206311" y="145637"/>
                                <a:pt x="160127" y="187643"/>
                                <a:pt x="103156" y="187643"/>
                              </a:cubicBezTo>
                              <a:cubicBezTo>
                                <a:pt x="46185" y="187643"/>
                                <a:pt x="0" y="145637"/>
                                <a:pt x="0" y="93821"/>
                              </a:cubicBezTo>
                              <a:cubicBezTo>
                                <a:pt x="0" y="42005"/>
                                <a:pt x="46185" y="0"/>
                                <a:pt x="103156" y="0"/>
                              </a:cubicBezTo>
                              <a:cubicBezTo>
                                <a:pt x="160127" y="0"/>
                                <a:pt x="206311" y="42005"/>
                                <a:pt x="206311" y="938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911" name="任意多边形 290">
                          <a:extLst>
                            <a:ext uri="{FF2B5EF4-FFF2-40B4-BE49-F238E27FC236}">
                              <a16:creationId xmlns:a16="http://schemas.microsoft.com/office/drawing/2014/main" id="{2D05B427-884B-8F29-89B4-7E3F0DBAC4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32427" y="2488406"/>
                          <a:ext cx="178498" cy="130682"/>
                        </a:xfrm>
                        <a:custGeom>
                          <a:avLst/>
                          <a:gdLst>
                            <a:gd name="connsiteX0" fmla="*/ 178498 w 178498"/>
                            <a:gd name="connsiteY0" fmla="*/ 65342 h 130682"/>
                            <a:gd name="connsiteX1" fmla="*/ 89249 w 178498"/>
                            <a:gd name="connsiteY1" fmla="*/ 130683 h 130682"/>
                            <a:gd name="connsiteX2" fmla="*/ 0 w 178498"/>
                            <a:gd name="connsiteY2" fmla="*/ 65342 h 130682"/>
                            <a:gd name="connsiteX3" fmla="*/ 89249 w 178498"/>
                            <a:gd name="connsiteY3" fmla="*/ 0 h 130682"/>
                            <a:gd name="connsiteX4" fmla="*/ 178498 w 178498"/>
                            <a:gd name="connsiteY4" fmla="*/ 65342 h 1306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8498" h="130682">
                              <a:moveTo>
                                <a:pt x="178498" y="65342"/>
                              </a:moveTo>
                              <a:cubicBezTo>
                                <a:pt x="178498" y="101429"/>
                                <a:pt x="138540" y="130683"/>
                                <a:pt x="89249" y="130683"/>
                              </a:cubicBezTo>
                              <a:cubicBezTo>
                                <a:pt x="39958" y="130683"/>
                                <a:pt x="0" y="101429"/>
                                <a:pt x="0" y="65342"/>
                              </a:cubicBezTo>
                              <a:cubicBezTo>
                                <a:pt x="0" y="29254"/>
                                <a:pt x="39958" y="0"/>
                                <a:pt x="89249" y="0"/>
                              </a:cubicBezTo>
                              <a:cubicBezTo>
                                <a:pt x="138540" y="0"/>
                                <a:pt x="178498" y="29254"/>
                                <a:pt x="178498" y="653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661E1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909" name="任意多边形 291">
                        <a:extLst>
                          <a:ext uri="{FF2B5EF4-FFF2-40B4-BE49-F238E27FC236}">
                            <a16:creationId xmlns:a16="http://schemas.microsoft.com/office/drawing/2014/main" id="{6815BFFF-A376-4649-39FA-0339D811FD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54989" y="2446296"/>
                        <a:ext cx="57340" cy="57358"/>
                      </a:xfrm>
                      <a:custGeom>
                        <a:avLst/>
                        <a:gdLst>
                          <a:gd name="connsiteX0" fmla="*/ 6668 w 57340"/>
                          <a:gd name="connsiteY0" fmla="*/ 38871 h 57358"/>
                          <a:gd name="connsiteX1" fmla="*/ 18479 w 57340"/>
                          <a:gd name="connsiteY1" fmla="*/ 50682 h 57358"/>
                          <a:gd name="connsiteX2" fmla="*/ 25813 w 57340"/>
                          <a:gd name="connsiteY2" fmla="*/ 55349 h 57358"/>
                          <a:gd name="connsiteX3" fmla="*/ 34576 w 57340"/>
                          <a:gd name="connsiteY3" fmla="*/ 57349 h 57358"/>
                          <a:gd name="connsiteX4" fmla="*/ 43339 w 57340"/>
                          <a:gd name="connsiteY4" fmla="*/ 55349 h 57358"/>
                          <a:gd name="connsiteX5" fmla="*/ 50673 w 57340"/>
                          <a:gd name="connsiteY5" fmla="*/ 50682 h 57358"/>
                          <a:gd name="connsiteX6" fmla="*/ 54197 w 57340"/>
                          <a:gd name="connsiteY6" fmla="*/ 46110 h 57358"/>
                          <a:gd name="connsiteX7" fmla="*/ 57341 w 57340"/>
                          <a:gd name="connsiteY7" fmla="*/ 34585 h 57358"/>
                          <a:gd name="connsiteX8" fmla="*/ 56483 w 57340"/>
                          <a:gd name="connsiteY8" fmla="*/ 28489 h 57358"/>
                          <a:gd name="connsiteX9" fmla="*/ 50673 w 57340"/>
                          <a:gd name="connsiteY9" fmla="*/ 18487 h 57358"/>
                          <a:gd name="connsiteX10" fmla="*/ 38862 w 57340"/>
                          <a:gd name="connsiteY10" fmla="*/ 6676 h 57358"/>
                          <a:gd name="connsiteX11" fmla="*/ 31528 w 57340"/>
                          <a:gd name="connsiteY11" fmla="*/ 2009 h 57358"/>
                          <a:gd name="connsiteX12" fmla="*/ 22765 w 57340"/>
                          <a:gd name="connsiteY12" fmla="*/ 9 h 57358"/>
                          <a:gd name="connsiteX13" fmla="*/ 14002 w 57340"/>
                          <a:gd name="connsiteY13" fmla="*/ 2009 h 57358"/>
                          <a:gd name="connsiteX14" fmla="*/ 6668 w 57340"/>
                          <a:gd name="connsiteY14" fmla="*/ 6676 h 57358"/>
                          <a:gd name="connsiteX15" fmla="*/ 3143 w 57340"/>
                          <a:gd name="connsiteY15" fmla="*/ 11248 h 57358"/>
                          <a:gd name="connsiteX16" fmla="*/ 0 w 57340"/>
                          <a:gd name="connsiteY16" fmla="*/ 22774 h 57358"/>
                          <a:gd name="connsiteX17" fmla="*/ 857 w 57340"/>
                          <a:gd name="connsiteY17" fmla="*/ 28870 h 57358"/>
                          <a:gd name="connsiteX18" fmla="*/ 6668 w 57340"/>
                          <a:gd name="connsiteY18" fmla="*/ 38871 h 57358"/>
                          <a:gd name="connsiteX19" fmla="*/ 6668 w 57340"/>
                          <a:gd name="connsiteY19" fmla="*/ 38871 h 57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57340" h="57358">
                            <a:moveTo>
                              <a:pt x="6668" y="38871"/>
                            </a:moveTo>
                            <a:cubicBezTo>
                              <a:pt x="10573" y="42776"/>
                              <a:pt x="14573" y="46777"/>
                              <a:pt x="18479" y="50682"/>
                            </a:cubicBezTo>
                            <a:cubicBezTo>
                              <a:pt x="20574" y="52873"/>
                              <a:pt x="22955" y="54492"/>
                              <a:pt x="25813" y="55349"/>
                            </a:cubicBezTo>
                            <a:cubicBezTo>
                              <a:pt x="28480" y="56778"/>
                              <a:pt x="31433" y="57445"/>
                              <a:pt x="34576" y="57349"/>
                            </a:cubicBezTo>
                            <a:cubicBezTo>
                              <a:pt x="37719" y="57445"/>
                              <a:pt x="40672" y="56778"/>
                              <a:pt x="43339" y="55349"/>
                            </a:cubicBezTo>
                            <a:cubicBezTo>
                              <a:pt x="46196" y="54397"/>
                              <a:pt x="48578" y="52873"/>
                              <a:pt x="50673" y="50682"/>
                            </a:cubicBezTo>
                            <a:cubicBezTo>
                              <a:pt x="51816" y="49158"/>
                              <a:pt x="53054" y="47634"/>
                              <a:pt x="54197" y="46110"/>
                            </a:cubicBezTo>
                            <a:cubicBezTo>
                              <a:pt x="56293" y="42586"/>
                              <a:pt x="57245" y="38776"/>
                              <a:pt x="57341" y="34585"/>
                            </a:cubicBezTo>
                            <a:cubicBezTo>
                              <a:pt x="57055" y="32584"/>
                              <a:pt x="56769" y="30584"/>
                              <a:pt x="56483" y="28489"/>
                            </a:cubicBezTo>
                            <a:cubicBezTo>
                              <a:pt x="55436" y="24679"/>
                              <a:pt x="53435" y="21250"/>
                              <a:pt x="50673" y="18487"/>
                            </a:cubicBezTo>
                            <a:cubicBezTo>
                              <a:pt x="46768" y="14582"/>
                              <a:pt x="42767" y="10582"/>
                              <a:pt x="38862" y="6676"/>
                            </a:cubicBezTo>
                            <a:cubicBezTo>
                              <a:pt x="36767" y="4486"/>
                              <a:pt x="34385" y="2866"/>
                              <a:pt x="31528" y="2009"/>
                            </a:cubicBezTo>
                            <a:cubicBezTo>
                              <a:pt x="28861" y="580"/>
                              <a:pt x="25908" y="-86"/>
                              <a:pt x="22765" y="9"/>
                            </a:cubicBezTo>
                            <a:cubicBezTo>
                              <a:pt x="19621" y="-86"/>
                              <a:pt x="16669" y="580"/>
                              <a:pt x="14002" y="2009"/>
                            </a:cubicBezTo>
                            <a:cubicBezTo>
                              <a:pt x="11144" y="2962"/>
                              <a:pt x="8763" y="4486"/>
                              <a:pt x="6668" y="6676"/>
                            </a:cubicBezTo>
                            <a:cubicBezTo>
                              <a:pt x="5525" y="8200"/>
                              <a:pt x="4286" y="9724"/>
                              <a:pt x="3143" y="11248"/>
                            </a:cubicBezTo>
                            <a:cubicBezTo>
                              <a:pt x="1048" y="14773"/>
                              <a:pt x="95" y="18583"/>
                              <a:pt x="0" y="22774"/>
                            </a:cubicBezTo>
                            <a:cubicBezTo>
                              <a:pt x="286" y="24774"/>
                              <a:pt x="571" y="26774"/>
                              <a:pt x="857" y="28870"/>
                            </a:cubicBezTo>
                            <a:cubicBezTo>
                              <a:pt x="1905" y="32680"/>
                              <a:pt x="3810" y="36013"/>
                              <a:pt x="6668" y="38871"/>
                            </a:cubicBezTo>
                            <a:lnTo>
                              <a:pt x="6668" y="38871"/>
                            </a:lnTo>
                            <a:close/>
                          </a:path>
                        </a:pathLst>
                      </a:custGeom>
                      <a:solidFill>
                        <a:srgbClr val="C4580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903" name="组合 902">
                    <a:extLst>
                      <a:ext uri="{FF2B5EF4-FFF2-40B4-BE49-F238E27FC236}">
                        <a16:creationId xmlns:a16="http://schemas.microsoft.com/office/drawing/2014/main" id="{40040199-84AC-CF14-0F2D-596E9EF6084B}"/>
                      </a:ext>
                    </a:extLst>
                  </p:cNvPr>
                  <p:cNvGrpSpPr/>
                  <p:nvPr/>
                </p:nvGrpSpPr>
                <p:grpSpPr>
                  <a:xfrm>
                    <a:off x="7226480" y="2242789"/>
                    <a:ext cx="817883" cy="123601"/>
                    <a:chOff x="7226480" y="2242789"/>
                    <a:chExt cx="817883" cy="123601"/>
                  </a:xfrm>
                  <a:solidFill>
                    <a:srgbClr val="A5433C"/>
                  </a:solidFill>
                </p:grpSpPr>
                <p:sp>
                  <p:nvSpPr>
                    <p:cNvPr id="904" name="任意多边形 293">
                      <a:extLst>
                        <a:ext uri="{FF2B5EF4-FFF2-40B4-BE49-F238E27FC236}">
                          <a16:creationId xmlns:a16="http://schemas.microsoft.com/office/drawing/2014/main" id="{B2F85C80-0887-2F03-926D-76D20CD25D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78160" y="2247922"/>
                      <a:ext cx="266203" cy="113380"/>
                    </a:xfrm>
                    <a:custGeom>
                      <a:avLst/>
                      <a:gdLst>
                        <a:gd name="connsiteX0" fmla="*/ 2240 w 266203"/>
                        <a:gd name="connsiteY0" fmla="*/ 40840 h 113380"/>
                        <a:gd name="connsiteX1" fmla="*/ 7956 w 266203"/>
                        <a:gd name="connsiteY1" fmla="*/ 48460 h 113380"/>
                        <a:gd name="connsiteX2" fmla="*/ 145020 w 266203"/>
                        <a:gd name="connsiteY2" fmla="*/ 52556 h 113380"/>
                        <a:gd name="connsiteX3" fmla="*/ 263892 w 266203"/>
                        <a:gd name="connsiteY3" fmla="*/ 112849 h 113380"/>
                        <a:gd name="connsiteX4" fmla="*/ 2240 w 266203"/>
                        <a:gd name="connsiteY4" fmla="*/ 40840 h 11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6203" h="113380">
                          <a:moveTo>
                            <a:pt x="2240" y="40840"/>
                          </a:moveTo>
                          <a:cubicBezTo>
                            <a:pt x="-2903" y="43888"/>
                            <a:pt x="1574" y="49984"/>
                            <a:pt x="7956" y="48460"/>
                          </a:cubicBezTo>
                          <a:cubicBezTo>
                            <a:pt x="41007" y="40269"/>
                            <a:pt x="93014" y="33792"/>
                            <a:pt x="145020" y="52556"/>
                          </a:cubicBezTo>
                          <a:cubicBezTo>
                            <a:pt x="231412" y="83607"/>
                            <a:pt x="246462" y="118088"/>
                            <a:pt x="263892" y="112849"/>
                          </a:cubicBezTo>
                          <a:cubicBezTo>
                            <a:pt x="280561" y="107801"/>
                            <a:pt x="208457" y="-80889"/>
                            <a:pt x="2240" y="40840"/>
                          </a:cubicBezTo>
                          <a:close/>
                        </a:path>
                      </a:pathLst>
                    </a:custGeom>
                    <a:solidFill>
                      <a:srgbClr val="A5433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05" name="任意多边形 294">
                      <a:extLst>
                        <a:ext uri="{FF2B5EF4-FFF2-40B4-BE49-F238E27FC236}">
                          <a16:creationId xmlns:a16="http://schemas.microsoft.com/office/drawing/2014/main" id="{B40D43BE-4B5A-3FC7-D4C7-308D9D0365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26480" y="2242789"/>
                      <a:ext cx="253202" cy="123601"/>
                    </a:xfrm>
                    <a:custGeom>
                      <a:avLst/>
                      <a:gdLst>
                        <a:gd name="connsiteX0" fmla="*/ 242263 w 253202"/>
                        <a:gd name="connsiteY0" fmla="*/ 72166 h 123601"/>
                        <a:gd name="connsiteX1" fmla="*/ 250169 w 253202"/>
                        <a:gd name="connsiteY1" fmla="*/ 59307 h 123601"/>
                        <a:gd name="connsiteX2" fmla="*/ 65288 w 253202"/>
                        <a:gd name="connsiteY2" fmla="*/ 12064 h 123601"/>
                        <a:gd name="connsiteX3" fmla="*/ 9758 w 253202"/>
                        <a:gd name="connsiteY3" fmla="*/ 123601 h 123601"/>
                        <a:gd name="connsiteX4" fmla="*/ 242263 w 253202"/>
                        <a:gd name="connsiteY4" fmla="*/ 72166 h 1236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3202" h="123601">
                          <a:moveTo>
                            <a:pt x="242263" y="72166"/>
                          </a:moveTo>
                          <a:cubicBezTo>
                            <a:pt x="251121" y="74833"/>
                            <a:pt x="257122" y="65118"/>
                            <a:pt x="250169" y="59307"/>
                          </a:cubicBezTo>
                          <a:cubicBezTo>
                            <a:pt x="211116" y="26541"/>
                            <a:pt x="135297" y="-23084"/>
                            <a:pt x="65288" y="12064"/>
                          </a:cubicBezTo>
                          <a:cubicBezTo>
                            <a:pt x="-34438" y="62070"/>
                            <a:pt x="9758" y="123601"/>
                            <a:pt x="9758" y="123601"/>
                          </a:cubicBezTo>
                          <a:cubicBezTo>
                            <a:pt x="9758" y="123601"/>
                            <a:pt x="79957" y="23970"/>
                            <a:pt x="242263" y="72166"/>
                          </a:cubicBezTo>
                          <a:close/>
                        </a:path>
                      </a:pathLst>
                    </a:custGeom>
                    <a:solidFill>
                      <a:srgbClr val="A5433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830" name="组合 829">
                <a:extLst>
                  <a:ext uri="{FF2B5EF4-FFF2-40B4-BE49-F238E27FC236}">
                    <a16:creationId xmlns:a16="http://schemas.microsoft.com/office/drawing/2014/main" id="{19583D57-224B-694D-2E39-48B57BE74C4C}"/>
                  </a:ext>
                </a:extLst>
              </p:cNvPr>
              <p:cNvGrpSpPr/>
              <p:nvPr/>
            </p:nvGrpSpPr>
            <p:grpSpPr>
              <a:xfrm>
                <a:off x="3238500" y="1562100"/>
                <a:ext cx="5279606" cy="3316224"/>
                <a:chOff x="3238500" y="1562100"/>
                <a:chExt cx="5279606" cy="3316224"/>
              </a:xfrm>
            </p:grpSpPr>
            <p:grpSp>
              <p:nvGrpSpPr>
                <p:cNvPr id="831" name="组合 830">
                  <a:extLst>
                    <a:ext uri="{FF2B5EF4-FFF2-40B4-BE49-F238E27FC236}">
                      <a16:creationId xmlns:a16="http://schemas.microsoft.com/office/drawing/2014/main" id="{5CD88AAB-2202-6A67-88AA-E6F214054C38}"/>
                    </a:ext>
                  </a:extLst>
                </p:cNvPr>
                <p:cNvGrpSpPr/>
                <p:nvPr/>
              </p:nvGrpSpPr>
              <p:grpSpPr>
                <a:xfrm>
                  <a:off x="7176865" y="3124834"/>
                  <a:ext cx="1105264" cy="1236377"/>
                  <a:chOff x="7176865" y="3124834"/>
                  <a:chExt cx="1105264" cy="1236377"/>
                </a:xfrm>
              </p:grpSpPr>
              <p:sp>
                <p:nvSpPr>
                  <p:cNvPr id="882" name="任意多边形 297">
                    <a:extLst>
                      <a:ext uri="{FF2B5EF4-FFF2-40B4-BE49-F238E27FC236}">
                        <a16:creationId xmlns:a16="http://schemas.microsoft.com/office/drawing/2014/main" id="{15BA89B2-3DFC-B07B-AFEC-18EC8BE4D82E}"/>
                      </a:ext>
                    </a:extLst>
                  </p:cNvPr>
                  <p:cNvSpPr/>
                  <p:nvPr/>
                </p:nvSpPr>
                <p:spPr>
                  <a:xfrm>
                    <a:off x="7727251" y="3163171"/>
                    <a:ext cx="101345" cy="26083"/>
                  </a:xfrm>
                  <a:custGeom>
                    <a:avLst/>
                    <a:gdLst>
                      <a:gd name="connsiteX0" fmla="*/ 97155 w 101345"/>
                      <a:gd name="connsiteY0" fmla="*/ 20274 h 26083"/>
                      <a:gd name="connsiteX1" fmla="*/ 79629 w 101345"/>
                      <a:gd name="connsiteY1" fmla="*/ 14844 h 26083"/>
                      <a:gd name="connsiteX2" fmla="*/ 49435 w 101345"/>
                      <a:gd name="connsiteY2" fmla="*/ 5700 h 26083"/>
                      <a:gd name="connsiteX3" fmla="*/ 1619 w 101345"/>
                      <a:gd name="connsiteY3" fmla="*/ 3224 h 26083"/>
                      <a:gd name="connsiteX4" fmla="*/ 0 w 101345"/>
                      <a:gd name="connsiteY4" fmla="*/ 4176 h 26083"/>
                      <a:gd name="connsiteX5" fmla="*/ 97822 w 101345"/>
                      <a:gd name="connsiteY5" fmla="*/ 26084 h 26083"/>
                      <a:gd name="connsiteX6" fmla="*/ 101346 w 101345"/>
                      <a:gd name="connsiteY6" fmla="*/ 21798 h 26083"/>
                      <a:gd name="connsiteX7" fmla="*/ 97155 w 101345"/>
                      <a:gd name="connsiteY7" fmla="*/ 20274 h 26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1345" h="26083">
                        <a:moveTo>
                          <a:pt x="97155" y="20274"/>
                        </a:moveTo>
                        <a:cubicBezTo>
                          <a:pt x="91345" y="18464"/>
                          <a:pt x="85439" y="16654"/>
                          <a:pt x="79629" y="14844"/>
                        </a:cubicBezTo>
                        <a:cubicBezTo>
                          <a:pt x="69628" y="11796"/>
                          <a:pt x="59531" y="8558"/>
                          <a:pt x="49435" y="5700"/>
                        </a:cubicBezTo>
                        <a:cubicBezTo>
                          <a:pt x="34004" y="1319"/>
                          <a:pt x="16002" y="-3253"/>
                          <a:pt x="1619" y="3224"/>
                        </a:cubicBezTo>
                        <a:cubicBezTo>
                          <a:pt x="1048" y="3510"/>
                          <a:pt x="571" y="3891"/>
                          <a:pt x="0" y="4176"/>
                        </a:cubicBezTo>
                        <a:cubicBezTo>
                          <a:pt x="32956" y="9987"/>
                          <a:pt x="65627" y="17225"/>
                          <a:pt x="97822" y="26084"/>
                        </a:cubicBezTo>
                        <a:cubicBezTo>
                          <a:pt x="99060" y="24655"/>
                          <a:pt x="100203" y="23226"/>
                          <a:pt x="101346" y="21798"/>
                        </a:cubicBezTo>
                        <a:cubicBezTo>
                          <a:pt x="99631" y="21131"/>
                          <a:pt x="98107" y="20559"/>
                          <a:pt x="97155" y="20274"/>
                        </a:cubicBezTo>
                        <a:close/>
                      </a:path>
                    </a:pathLst>
                  </a:custGeom>
                  <a:no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3" name="任意多边形 298">
                    <a:extLst>
                      <a:ext uri="{FF2B5EF4-FFF2-40B4-BE49-F238E27FC236}">
                        <a16:creationId xmlns:a16="http://schemas.microsoft.com/office/drawing/2014/main" id="{BBD269DA-B75A-B170-EEC2-7F3D3BE704AC}"/>
                      </a:ext>
                    </a:extLst>
                  </p:cNvPr>
                  <p:cNvSpPr/>
                  <p:nvPr/>
                </p:nvSpPr>
                <p:spPr>
                  <a:xfrm>
                    <a:off x="7682102" y="3124834"/>
                    <a:ext cx="188956" cy="75946"/>
                  </a:xfrm>
                  <a:custGeom>
                    <a:avLst/>
                    <a:gdLst>
                      <a:gd name="connsiteX0" fmla="*/ 46673 w 188956"/>
                      <a:gd name="connsiteY0" fmla="*/ 41562 h 75946"/>
                      <a:gd name="connsiteX1" fmla="*/ 94488 w 188956"/>
                      <a:gd name="connsiteY1" fmla="*/ 44038 h 75946"/>
                      <a:gd name="connsiteX2" fmla="*/ 124682 w 188956"/>
                      <a:gd name="connsiteY2" fmla="*/ 53182 h 75946"/>
                      <a:gd name="connsiteX3" fmla="*/ 142208 w 188956"/>
                      <a:gd name="connsiteY3" fmla="*/ 58611 h 75946"/>
                      <a:gd name="connsiteX4" fmla="*/ 146304 w 188956"/>
                      <a:gd name="connsiteY4" fmla="*/ 60040 h 75946"/>
                      <a:gd name="connsiteX5" fmla="*/ 142780 w 188956"/>
                      <a:gd name="connsiteY5" fmla="*/ 64326 h 75946"/>
                      <a:gd name="connsiteX6" fmla="*/ 181832 w 188956"/>
                      <a:gd name="connsiteY6" fmla="*/ 75947 h 75946"/>
                      <a:gd name="connsiteX7" fmla="*/ 187547 w 188956"/>
                      <a:gd name="connsiteY7" fmla="*/ 45467 h 75946"/>
                      <a:gd name="connsiteX8" fmla="*/ 149543 w 188956"/>
                      <a:gd name="connsiteY8" fmla="*/ 20321 h 75946"/>
                      <a:gd name="connsiteX9" fmla="*/ 107156 w 188956"/>
                      <a:gd name="connsiteY9" fmla="*/ 7367 h 75946"/>
                      <a:gd name="connsiteX10" fmla="*/ 27337 w 188956"/>
                      <a:gd name="connsiteY10" fmla="*/ 8129 h 75946"/>
                      <a:gd name="connsiteX11" fmla="*/ 0 w 188956"/>
                      <a:gd name="connsiteY11" fmla="*/ 35466 h 75946"/>
                      <a:gd name="connsiteX12" fmla="*/ 45053 w 188956"/>
                      <a:gd name="connsiteY12" fmla="*/ 42419 h 75946"/>
                      <a:gd name="connsiteX13" fmla="*/ 46673 w 188956"/>
                      <a:gd name="connsiteY13" fmla="*/ 41562 h 75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8956" h="75946">
                        <a:moveTo>
                          <a:pt x="46673" y="41562"/>
                        </a:moveTo>
                        <a:cubicBezTo>
                          <a:pt x="61055" y="35085"/>
                          <a:pt x="79058" y="39657"/>
                          <a:pt x="94488" y="44038"/>
                        </a:cubicBezTo>
                        <a:cubicBezTo>
                          <a:pt x="104585" y="46896"/>
                          <a:pt x="114586" y="50134"/>
                          <a:pt x="124682" y="53182"/>
                        </a:cubicBezTo>
                        <a:cubicBezTo>
                          <a:pt x="130493" y="54992"/>
                          <a:pt x="136398" y="56802"/>
                          <a:pt x="142208" y="58611"/>
                        </a:cubicBezTo>
                        <a:cubicBezTo>
                          <a:pt x="143256" y="58897"/>
                          <a:pt x="144685" y="59469"/>
                          <a:pt x="146304" y="60040"/>
                        </a:cubicBezTo>
                        <a:cubicBezTo>
                          <a:pt x="145161" y="61469"/>
                          <a:pt x="144018" y="62993"/>
                          <a:pt x="142780" y="64326"/>
                        </a:cubicBezTo>
                        <a:cubicBezTo>
                          <a:pt x="155829" y="67946"/>
                          <a:pt x="168878" y="71851"/>
                          <a:pt x="181832" y="75947"/>
                        </a:cubicBezTo>
                        <a:cubicBezTo>
                          <a:pt x="187547" y="66803"/>
                          <a:pt x="191071" y="56611"/>
                          <a:pt x="187547" y="45467"/>
                        </a:cubicBezTo>
                        <a:cubicBezTo>
                          <a:pt x="182118" y="28417"/>
                          <a:pt x="164592" y="24988"/>
                          <a:pt x="149543" y="20321"/>
                        </a:cubicBezTo>
                        <a:cubicBezTo>
                          <a:pt x="135446" y="15939"/>
                          <a:pt x="121349" y="11463"/>
                          <a:pt x="107156" y="7367"/>
                        </a:cubicBezTo>
                        <a:cubicBezTo>
                          <a:pt x="81248" y="-158"/>
                          <a:pt x="52388" y="-4825"/>
                          <a:pt x="27337" y="8129"/>
                        </a:cubicBezTo>
                        <a:cubicBezTo>
                          <a:pt x="15431" y="14225"/>
                          <a:pt x="6287" y="24036"/>
                          <a:pt x="0" y="35466"/>
                        </a:cubicBezTo>
                        <a:cubicBezTo>
                          <a:pt x="15050" y="37466"/>
                          <a:pt x="30099" y="39847"/>
                          <a:pt x="45053" y="42419"/>
                        </a:cubicBezTo>
                        <a:cubicBezTo>
                          <a:pt x="45625" y="42228"/>
                          <a:pt x="46101" y="41847"/>
                          <a:pt x="46673" y="41562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4" name="任意多边形 299">
                    <a:extLst>
                      <a:ext uri="{FF2B5EF4-FFF2-40B4-BE49-F238E27FC236}">
                        <a16:creationId xmlns:a16="http://schemas.microsoft.com/office/drawing/2014/main" id="{E2FC7F21-6EEB-4033-F579-CC31427E3CA0}"/>
                      </a:ext>
                    </a:extLst>
                  </p:cNvPr>
                  <p:cNvSpPr/>
                  <p:nvPr/>
                </p:nvSpPr>
                <p:spPr>
                  <a:xfrm>
                    <a:off x="7591615" y="4335494"/>
                    <a:ext cx="61722" cy="16478"/>
                  </a:xfrm>
                  <a:custGeom>
                    <a:avLst/>
                    <a:gdLst>
                      <a:gd name="connsiteX0" fmla="*/ 61722 w 61722"/>
                      <a:gd name="connsiteY0" fmla="*/ 16478 h 16478"/>
                      <a:gd name="connsiteX1" fmla="*/ 0 w 61722"/>
                      <a:gd name="connsiteY1" fmla="*/ 0 h 16478"/>
                      <a:gd name="connsiteX2" fmla="*/ 61722 w 61722"/>
                      <a:gd name="connsiteY2" fmla="*/ 16478 h 16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722" h="16478">
                        <a:moveTo>
                          <a:pt x="61722" y="16478"/>
                        </a:moveTo>
                        <a:cubicBezTo>
                          <a:pt x="40481" y="12573"/>
                          <a:pt x="19812" y="7144"/>
                          <a:pt x="0" y="0"/>
                        </a:cubicBezTo>
                        <a:cubicBezTo>
                          <a:pt x="19812" y="7144"/>
                          <a:pt x="40481" y="12478"/>
                          <a:pt x="61722" y="16478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5" name="任意多边形 300">
                    <a:extLst>
                      <a:ext uri="{FF2B5EF4-FFF2-40B4-BE49-F238E27FC236}">
                        <a16:creationId xmlns:a16="http://schemas.microsoft.com/office/drawing/2014/main" id="{112D6BE1-791C-5FEF-8001-BDEA95A2A475}"/>
                      </a:ext>
                    </a:extLst>
                  </p:cNvPr>
                  <p:cNvSpPr/>
                  <p:nvPr/>
                </p:nvSpPr>
                <p:spPr>
                  <a:xfrm>
                    <a:off x="7838493" y="3597592"/>
                    <a:ext cx="432864" cy="622172"/>
                  </a:xfrm>
                  <a:custGeom>
                    <a:avLst/>
                    <a:gdLst>
                      <a:gd name="connsiteX0" fmla="*/ 432254 w 432864"/>
                      <a:gd name="connsiteY0" fmla="*/ 492919 h 622172"/>
                      <a:gd name="connsiteX1" fmla="*/ 430064 w 432864"/>
                      <a:gd name="connsiteY1" fmla="*/ 498158 h 622172"/>
                      <a:gd name="connsiteX2" fmla="*/ 371485 w 432864"/>
                      <a:gd name="connsiteY2" fmla="*/ 524161 h 622172"/>
                      <a:gd name="connsiteX3" fmla="*/ 350530 w 432864"/>
                      <a:gd name="connsiteY3" fmla="*/ 500539 h 622172"/>
                      <a:gd name="connsiteX4" fmla="*/ 345958 w 432864"/>
                      <a:gd name="connsiteY4" fmla="*/ 493490 h 622172"/>
                      <a:gd name="connsiteX5" fmla="*/ 345958 w 432864"/>
                      <a:gd name="connsiteY5" fmla="*/ 493490 h 622172"/>
                      <a:gd name="connsiteX6" fmla="*/ 305286 w 432864"/>
                      <a:gd name="connsiteY6" fmla="*/ 421862 h 622172"/>
                      <a:gd name="connsiteX7" fmla="*/ 304905 w 432864"/>
                      <a:gd name="connsiteY7" fmla="*/ 421005 h 622172"/>
                      <a:gd name="connsiteX8" fmla="*/ 293666 w 432864"/>
                      <a:gd name="connsiteY8" fmla="*/ 396145 h 622172"/>
                      <a:gd name="connsiteX9" fmla="*/ 292332 w 432864"/>
                      <a:gd name="connsiteY9" fmla="*/ 392906 h 622172"/>
                      <a:gd name="connsiteX10" fmla="*/ 282998 w 432864"/>
                      <a:gd name="connsiteY10" fmla="*/ 369570 h 622172"/>
                      <a:gd name="connsiteX11" fmla="*/ 280521 w 432864"/>
                      <a:gd name="connsiteY11" fmla="*/ 362521 h 622172"/>
                      <a:gd name="connsiteX12" fmla="*/ 273377 w 432864"/>
                      <a:gd name="connsiteY12" fmla="*/ 342233 h 622172"/>
                      <a:gd name="connsiteX13" fmla="*/ 269377 w 432864"/>
                      <a:gd name="connsiteY13" fmla="*/ 329184 h 622172"/>
                      <a:gd name="connsiteX14" fmla="*/ 264710 w 432864"/>
                      <a:gd name="connsiteY14" fmla="*/ 313944 h 622172"/>
                      <a:gd name="connsiteX15" fmla="*/ 257185 w 432864"/>
                      <a:gd name="connsiteY15" fmla="*/ 284893 h 622172"/>
                      <a:gd name="connsiteX16" fmla="*/ 253470 w 432864"/>
                      <a:gd name="connsiteY16" fmla="*/ 246126 h 622172"/>
                      <a:gd name="connsiteX17" fmla="*/ 255185 w 432864"/>
                      <a:gd name="connsiteY17" fmla="*/ 238887 h 622172"/>
                      <a:gd name="connsiteX18" fmla="*/ 274139 w 432864"/>
                      <a:gd name="connsiteY18" fmla="*/ 213360 h 622172"/>
                      <a:gd name="connsiteX19" fmla="*/ 284045 w 432864"/>
                      <a:gd name="connsiteY19" fmla="*/ 206788 h 622172"/>
                      <a:gd name="connsiteX20" fmla="*/ 301857 w 432864"/>
                      <a:gd name="connsiteY20" fmla="*/ 196882 h 622172"/>
                      <a:gd name="connsiteX21" fmla="*/ 309001 w 432864"/>
                      <a:gd name="connsiteY21" fmla="*/ 193262 h 622172"/>
                      <a:gd name="connsiteX22" fmla="*/ 319383 w 432864"/>
                      <a:gd name="connsiteY22" fmla="*/ 188404 h 622172"/>
                      <a:gd name="connsiteX23" fmla="*/ 347005 w 432864"/>
                      <a:gd name="connsiteY23" fmla="*/ 177070 h 622172"/>
                      <a:gd name="connsiteX24" fmla="*/ 227752 w 432864"/>
                      <a:gd name="connsiteY24" fmla="*/ 0 h 622172"/>
                      <a:gd name="connsiteX25" fmla="*/ 190224 w 432864"/>
                      <a:gd name="connsiteY25" fmla="*/ 34671 h 622172"/>
                      <a:gd name="connsiteX26" fmla="*/ 190129 w 432864"/>
                      <a:gd name="connsiteY26" fmla="*/ 34576 h 622172"/>
                      <a:gd name="connsiteX27" fmla="*/ 5725 w 432864"/>
                      <a:gd name="connsiteY27" fmla="*/ 272034 h 622172"/>
                      <a:gd name="connsiteX28" fmla="*/ 29728 w 432864"/>
                      <a:gd name="connsiteY28" fmla="*/ 345567 h 622172"/>
                      <a:gd name="connsiteX29" fmla="*/ 413490 w 432864"/>
                      <a:gd name="connsiteY29" fmla="*/ 622173 h 622172"/>
                      <a:gd name="connsiteX30" fmla="*/ 432254 w 432864"/>
                      <a:gd name="connsiteY30" fmla="*/ 492919 h 62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432864" h="622172">
                        <a:moveTo>
                          <a:pt x="432254" y="492919"/>
                        </a:moveTo>
                        <a:cubicBezTo>
                          <a:pt x="431587" y="494633"/>
                          <a:pt x="430921" y="496443"/>
                          <a:pt x="430064" y="498158"/>
                        </a:cubicBezTo>
                        <a:cubicBezTo>
                          <a:pt x="417681" y="524256"/>
                          <a:pt x="392630" y="538829"/>
                          <a:pt x="371485" y="524161"/>
                        </a:cubicBezTo>
                        <a:cubicBezTo>
                          <a:pt x="363483" y="518636"/>
                          <a:pt x="356816" y="509683"/>
                          <a:pt x="350530" y="500539"/>
                        </a:cubicBezTo>
                        <a:cubicBezTo>
                          <a:pt x="348910" y="498253"/>
                          <a:pt x="347482" y="495872"/>
                          <a:pt x="345958" y="493490"/>
                        </a:cubicBezTo>
                        <a:cubicBezTo>
                          <a:pt x="345958" y="493490"/>
                          <a:pt x="345958" y="493490"/>
                          <a:pt x="345958" y="493490"/>
                        </a:cubicBezTo>
                        <a:cubicBezTo>
                          <a:pt x="331099" y="471202"/>
                          <a:pt x="317383" y="447294"/>
                          <a:pt x="305286" y="421862"/>
                        </a:cubicBezTo>
                        <a:cubicBezTo>
                          <a:pt x="305190" y="421576"/>
                          <a:pt x="305000" y="421291"/>
                          <a:pt x="304905" y="421005"/>
                        </a:cubicBezTo>
                        <a:cubicBezTo>
                          <a:pt x="300999" y="412814"/>
                          <a:pt x="297285" y="404622"/>
                          <a:pt x="293666" y="396145"/>
                        </a:cubicBezTo>
                        <a:cubicBezTo>
                          <a:pt x="293189" y="395097"/>
                          <a:pt x="292808" y="394049"/>
                          <a:pt x="292332" y="392906"/>
                        </a:cubicBezTo>
                        <a:cubicBezTo>
                          <a:pt x="289093" y="385191"/>
                          <a:pt x="285950" y="377476"/>
                          <a:pt x="282998" y="369570"/>
                        </a:cubicBezTo>
                        <a:cubicBezTo>
                          <a:pt x="282140" y="367189"/>
                          <a:pt x="281378" y="364808"/>
                          <a:pt x="280521" y="362521"/>
                        </a:cubicBezTo>
                        <a:cubicBezTo>
                          <a:pt x="278044" y="355759"/>
                          <a:pt x="275663" y="349091"/>
                          <a:pt x="273377" y="342233"/>
                        </a:cubicBezTo>
                        <a:cubicBezTo>
                          <a:pt x="271948" y="337947"/>
                          <a:pt x="270710" y="333566"/>
                          <a:pt x="269377" y="329184"/>
                        </a:cubicBezTo>
                        <a:cubicBezTo>
                          <a:pt x="267853" y="324136"/>
                          <a:pt x="266234" y="319088"/>
                          <a:pt x="264710" y="313944"/>
                        </a:cubicBezTo>
                        <a:cubicBezTo>
                          <a:pt x="262043" y="304324"/>
                          <a:pt x="259471" y="294608"/>
                          <a:pt x="257185" y="284893"/>
                        </a:cubicBezTo>
                        <a:cubicBezTo>
                          <a:pt x="254232" y="272225"/>
                          <a:pt x="251470" y="258699"/>
                          <a:pt x="253470" y="246126"/>
                        </a:cubicBezTo>
                        <a:cubicBezTo>
                          <a:pt x="253851" y="243554"/>
                          <a:pt x="254422" y="241173"/>
                          <a:pt x="255185" y="238887"/>
                        </a:cubicBezTo>
                        <a:cubicBezTo>
                          <a:pt x="258804" y="227552"/>
                          <a:pt x="266043" y="219551"/>
                          <a:pt x="274139" y="213360"/>
                        </a:cubicBezTo>
                        <a:cubicBezTo>
                          <a:pt x="277378" y="210884"/>
                          <a:pt x="280711" y="208788"/>
                          <a:pt x="284045" y="206788"/>
                        </a:cubicBezTo>
                        <a:cubicBezTo>
                          <a:pt x="289951" y="203263"/>
                          <a:pt x="295856" y="200025"/>
                          <a:pt x="301857" y="196882"/>
                        </a:cubicBezTo>
                        <a:cubicBezTo>
                          <a:pt x="304238" y="195644"/>
                          <a:pt x="306619" y="194500"/>
                          <a:pt x="309001" y="193262"/>
                        </a:cubicBezTo>
                        <a:cubicBezTo>
                          <a:pt x="312430" y="191548"/>
                          <a:pt x="315954" y="189929"/>
                          <a:pt x="319383" y="188404"/>
                        </a:cubicBezTo>
                        <a:cubicBezTo>
                          <a:pt x="328527" y="184213"/>
                          <a:pt x="337671" y="180404"/>
                          <a:pt x="347005" y="177070"/>
                        </a:cubicBezTo>
                        <a:cubicBezTo>
                          <a:pt x="315192" y="113824"/>
                          <a:pt x="275282" y="54102"/>
                          <a:pt x="227752" y="0"/>
                        </a:cubicBezTo>
                        <a:cubicBezTo>
                          <a:pt x="216037" y="12573"/>
                          <a:pt x="203464" y="24194"/>
                          <a:pt x="190224" y="34671"/>
                        </a:cubicBezTo>
                        <a:lnTo>
                          <a:pt x="190129" y="34576"/>
                        </a:lnTo>
                        <a:cubicBezTo>
                          <a:pt x="162792" y="110395"/>
                          <a:pt x="39634" y="225362"/>
                          <a:pt x="5725" y="272034"/>
                        </a:cubicBezTo>
                        <a:cubicBezTo>
                          <a:pt x="-8372" y="291465"/>
                          <a:pt x="5058" y="318230"/>
                          <a:pt x="29728" y="345567"/>
                        </a:cubicBezTo>
                        <a:cubicBezTo>
                          <a:pt x="161077" y="432816"/>
                          <a:pt x="287665" y="527018"/>
                          <a:pt x="413490" y="622173"/>
                        </a:cubicBezTo>
                        <a:cubicBezTo>
                          <a:pt x="431301" y="582835"/>
                          <a:pt x="434445" y="536639"/>
                          <a:pt x="432254" y="492919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6" name="任意多边形 301">
                    <a:extLst>
                      <a:ext uri="{FF2B5EF4-FFF2-40B4-BE49-F238E27FC236}">
                        <a16:creationId xmlns:a16="http://schemas.microsoft.com/office/drawing/2014/main" id="{0A47BC59-B5D7-3822-FF15-BEF4B45E8F8D}"/>
                      </a:ext>
                    </a:extLst>
                  </p:cNvPr>
                  <p:cNvSpPr/>
                  <p:nvPr/>
                </p:nvSpPr>
                <p:spPr>
                  <a:xfrm>
                    <a:off x="7654480" y="4352163"/>
                    <a:ext cx="62674" cy="7524"/>
                  </a:xfrm>
                  <a:custGeom>
                    <a:avLst/>
                    <a:gdLst>
                      <a:gd name="connsiteX0" fmla="*/ 62675 w 62674"/>
                      <a:gd name="connsiteY0" fmla="*/ 7525 h 7524"/>
                      <a:gd name="connsiteX1" fmla="*/ 0 w 62674"/>
                      <a:gd name="connsiteY1" fmla="*/ 0 h 7524"/>
                      <a:gd name="connsiteX2" fmla="*/ 62675 w 62674"/>
                      <a:gd name="connsiteY2" fmla="*/ 7525 h 7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674" h="7524">
                        <a:moveTo>
                          <a:pt x="62675" y="7525"/>
                        </a:moveTo>
                        <a:cubicBezTo>
                          <a:pt x="41434" y="6096"/>
                          <a:pt x="20479" y="3715"/>
                          <a:pt x="0" y="0"/>
                        </a:cubicBezTo>
                        <a:cubicBezTo>
                          <a:pt x="20479" y="3715"/>
                          <a:pt x="41434" y="6191"/>
                          <a:pt x="62675" y="7525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7" name="任意多边形 302">
                    <a:extLst>
                      <a:ext uri="{FF2B5EF4-FFF2-40B4-BE49-F238E27FC236}">
                        <a16:creationId xmlns:a16="http://schemas.microsoft.com/office/drawing/2014/main" id="{5E6FE2D1-5D92-DB29-ECC6-3B5638E67F4A}"/>
                      </a:ext>
                    </a:extLst>
                  </p:cNvPr>
                  <p:cNvSpPr/>
                  <p:nvPr/>
                </p:nvSpPr>
                <p:spPr>
                  <a:xfrm>
                    <a:off x="7979092" y="4326921"/>
                    <a:ext cx="106013" cy="17430"/>
                  </a:xfrm>
                  <a:custGeom>
                    <a:avLst/>
                    <a:gdLst>
                      <a:gd name="connsiteX0" fmla="*/ 0 w 106013"/>
                      <a:gd name="connsiteY0" fmla="*/ 17431 h 17430"/>
                      <a:gd name="connsiteX1" fmla="*/ 84391 w 106013"/>
                      <a:gd name="connsiteY1" fmla="*/ 4096 h 17430"/>
                      <a:gd name="connsiteX2" fmla="*/ 106013 w 106013"/>
                      <a:gd name="connsiteY2" fmla="*/ 0 h 17430"/>
                      <a:gd name="connsiteX3" fmla="*/ 84391 w 106013"/>
                      <a:gd name="connsiteY3" fmla="*/ 4096 h 17430"/>
                      <a:gd name="connsiteX4" fmla="*/ 0 w 106013"/>
                      <a:gd name="connsiteY4" fmla="*/ 17431 h 17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013" h="17430">
                        <a:moveTo>
                          <a:pt x="0" y="17431"/>
                        </a:moveTo>
                        <a:cubicBezTo>
                          <a:pt x="28194" y="13526"/>
                          <a:pt x="56388" y="9144"/>
                          <a:pt x="84391" y="4096"/>
                        </a:cubicBezTo>
                        <a:cubicBezTo>
                          <a:pt x="91535" y="2762"/>
                          <a:pt x="98774" y="1429"/>
                          <a:pt x="106013" y="0"/>
                        </a:cubicBezTo>
                        <a:cubicBezTo>
                          <a:pt x="98774" y="1429"/>
                          <a:pt x="91535" y="2858"/>
                          <a:pt x="84391" y="4096"/>
                        </a:cubicBezTo>
                        <a:cubicBezTo>
                          <a:pt x="56388" y="9144"/>
                          <a:pt x="28194" y="13621"/>
                          <a:pt x="0" y="17431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8" name="任意多边形 303">
                    <a:extLst>
                      <a:ext uri="{FF2B5EF4-FFF2-40B4-BE49-F238E27FC236}">
                        <a16:creationId xmlns:a16="http://schemas.microsoft.com/office/drawing/2014/main" id="{454A42C0-50A2-AFE8-A457-1DF4ED2078D1}"/>
                      </a:ext>
                    </a:extLst>
                  </p:cNvPr>
                  <p:cNvSpPr/>
                  <p:nvPr/>
                </p:nvSpPr>
                <p:spPr>
                  <a:xfrm>
                    <a:off x="7837074" y="4354163"/>
                    <a:ext cx="57150" cy="4571"/>
                  </a:xfrm>
                  <a:custGeom>
                    <a:avLst/>
                    <a:gdLst>
                      <a:gd name="connsiteX0" fmla="*/ 0 w 57150"/>
                      <a:gd name="connsiteY0" fmla="*/ 4572 h 4571"/>
                      <a:gd name="connsiteX1" fmla="*/ 286 w 57150"/>
                      <a:gd name="connsiteY1" fmla="*/ 4572 h 4571"/>
                      <a:gd name="connsiteX2" fmla="*/ 57150 w 57150"/>
                      <a:gd name="connsiteY2" fmla="*/ 0 h 4571"/>
                      <a:gd name="connsiteX3" fmla="*/ 286 w 57150"/>
                      <a:gd name="connsiteY3" fmla="*/ 4572 h 4571"/>
                      <a:gd name="connsiteX4" fmla="*/ 0 w 57150"/>
                      <a:gd name="connsiteY4" fmla="*/ 4572 h 45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150" h="4571">
                        <a:moveTo>
                          <a:pt x="0" y="4572"/>
                        </a:moveTo>
                        <a:cubicBezTo>
                          <a:pt x="95" y="4572"/>
                          <a:pt x="190" y="4572"/>
                          <a:pt x="286" y="4572"/>
                        </a:cubicBezTo>
                        <a:cubicBezTo>
                          <a:pt x="19240" y="3334"/>
                          <a:pt x="38195" y="1810"/>
                          <a:pt x="57150" y="0"/>
                        </a:cubicBezTo>
                        <a:cubicBezTo>
                          <a:pt x="38195" y="1810"/>
                          <a:pt x="19240" y="3334"/>
                          <a:pt x="286" y="4572"/>
                        </a:cubicBezTo>
                        <a:cubicBezTo>
                          <a:pt x="190" y="4572"/>
                          <a:pt x="95" y="4572"/>
                          <a:pt x="0" y="4572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9" name="任意多边形 304">
                    <a:extLst>
                      <a:ext uri="{FF2B5EF4-FFF2-40B4-BE49-F238E27FC236}">
                        <a16:creationId xmlns:a16="http://schemas.microsoft.com/office/drawing/2014/main" id="{491F1D4F-3281-96D9-F855-0F2A4A8F5CF7}"/>
                      </a:ext>
                    </a:extLst>
                  </p:cNvPr>
                  <p:cNvSpPr/>
                  <p:nvPr/>
                </p:nvSpPr>
                <p:spPr>
                  <a:xfrm>
                    <a:off x="7548372" y="3149060"/>
                    <a:ext cx="20097" cy="952"/>
                  </a:xfrm>
                  <a:custGeom>
                    <a:avLst/>
                    <a:gdLst>
                      <a:gd name="connsiteX0" fmla="*/ 0 w 20097"/>
                      <a:gd name="connsiteY0" fmla="*/ 0 h 952"/>
                      <a:gd name="connsiteX1" fmla="*/ 20098 w 20097"/>
                      <a:gd name="connsiteY1" fmla="*/ 953 h 952"/>
                      <a:gd name="connsiteX2" fmla="*/ 0 w 20097"/>
                      <a:gd name="connsiteY2" fmla="*/ 0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97" h="952">
                        <a:moveTo>
                          <a:pt x="0" y="0"/>
                        </a:moveTo>
                        <a:cubicBezTo>
                          <a:pt x="6667" y="286"/>
                          <a:pt x="13430" y="571"/>
                          <a:pt x="20098" y="953"/>
                        </a:cubicBezTo>
                        <a:cubicBezTo>
                          <a:pt x="13335" y="571"/>
                          <a:pt x="6667" y="28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0" name="任意多边形 305">
                    <a:extLst>
                      <a:ext uri="{FF2B5EF4-FFF2-40B4-BE49-F238E27FC236}">
                        <a16:creationId xmlns:a16="http://schemas.microsoft.com/office/drawing/2014/main" id="{1AE46B9A-80BC-2050-8CD9-D778C4D6324B}"/>
                      </a:ext>
                    </a:extLst>
                  </p:cNvPr>
                  <p:cNvSpPr/>
                  <p:nvPr/>
                </p:nvSpPr>
                <p:spPr>
                  <a:xfrm>
                    <a:off x="7569612" y="3149917"/>
                    <a:ext cx="588578" cy="482345"/>
                  </a:xfrm>
                  <a:custGeom>
                    <a:avLst/>
                    <a:gdLst>
                      <a:gd name="connsiteX0" fmla="*/ 36004 w 588578"/>
                      <a:gd name="connsiteY0" fmla="*/ 35242 h 482345"/>
                      <a:gd name="connsiteX1" fmla="*/ 31147 w 588578"/>
                      <a:gd name="connsiteY1" fmla="*/ 133255 h 482345"/>
                      <a:gd name="connsiteX2" fmla="*/ 69818 w 588578"/>
                      <a:gd name="connsiteY2" fmla="*/ 171926 h 482345"/>
                      <a:gd name="connsiteX3" fmla="*/ 77438 w 588578"/>
                      <a:gd name="connsiteY3" fmla="*/ 170974 h 482345"/>
                      <a:gd name="connsiteX4" fmla="*/ 86582 w 588578"/>
                      <a:gd name="connsiteY4" fmla="*/ 182594 h 482345"/>
                      <a:gd name="connsiteX5" fmla="*/ 101251 w 588578"/>
                      <a:gd name="connsiteY5" fmla="*/ 192881 h 482345"/>
                      <a:gd name="connsiteX6" fmla="*/ 121063 w 588578"/>
                      <a:gd name="connsiteY6" fmla="*/ 252698 h 482345"/>
                      <a:gd name="connsiteX7" fmla="*/ 428720 w 588578"/>
                      <a:gd name="connsiteY7" fmla="*/ 409384 h 482345"/>
                      <a:gd name="connsiteX8" fmla="*/ 453485 w 588578"/>
                      <a:gd name="connsiteY8" fmla="*/ 427958 h 482345"/>
                      <a:gd name="connsiteX9" fmla="*/ 459105 w 588578"/>
                      <a:gd name="connsiteY9" fmla="*/ 482251 h 482345"/>
                      <a:gd name="connsiteX10" fmla="*/ 459200 w 588578"/>
                      <a:gd name="connsiteY10" fmla="*/ 482346 h 482345"/>
                      <a:gd name="connsiteX11" fmla="*/ 496729 w 588578"/>
                      <a:gd name="connsiteY11" fmla="*/ 447675 h 482345"/>
                      <a:gd name="connsiteX12" fmla="*/ 576263 w 588578"/>
                      <a:gd name="connsiteY12" fmla="*/ 318230 h 482345"/>
                      <a:gd name="connsiteX13" fmla="*/ 580930 w 588578"/>
                      <a:gd name="connsiteY13" fmla="*/ 222695 h 482345"/>
                      <a:gd name="connsiteX14" fmla="*/ 547211 w 588578"/>
                      <a:gd name="connsiteY14" fmla="*/ 184880 h 482345"/>
                      <a:gd name="connsiteX15" fmla="*/ 294418 w 588578"/>
                      <a:gd name="connsiteY15" fmla="*/ 50768 h 482345"/>
                      <a:gd name="connsiteX16" fmla="*/ 255365 w 588578"/>
                      <a:gd name="connsiteY16" fmla="*/ 39148 h 482345"/>
                      <a:gd name="connsiteX17" fmla="*/ 157544 w 588578"/>
                      <a:gd name="connsiteY17" fmla="*/ 17240 h 482345"/>
                      <a:gd name="connsiteX18" fmla="*/ 112490 w 588578"/>
                      <a:gd name="connsiteY18" fmla="*/ 10287 h 482345"/>
                      <a:gd name="connsiteX19" fmla="*/ 0 w 588578"/>
                      <a:gd name="connsiteY19" fmla="*/ 0 h 482345"/>
                      <a:gd name="connsiteX20" fmla="*/ 52388 w 588578"/>
                      <a:gd name="connsiteY20" fmla="*/ 3810 h 482345"/>
                      <a:gd name="connsiteX21" fmla="*/ 36004 w 588578"/>
                      <a:gd name="connsiteY21" fmla="*/ 35242 h 48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88578" h="482345">
                        <a:moveTo>
                          <a:pt x="36004" y="35242"/>
                        </a:moveTo>
                        <a:cubicBezTo>
                          <a:pt x="32099" y="68008"/>
                          <a:pt x="27051" y="100298"/>
                          <a:pt x="31147" y="133255"/>
                        </a:cubicBezTo>
                        <a:cubicBezTo>
                          <a:pt x="33719" y="154115"/>
                          <a:pt x="46768" y="171926"/>
                          <a:pt x="69818" y="171926"/>
                        </a:cubicBezTo>
                        <a:cubicBezTo>
                          <a:pt x="72295" y="171926"/>
                          <a:pt x="74867" y="171641"/>
                          <a:pt x="77438" y="170974"/>
                        </a:cubicBezTo>
                        <a:cubicBezTo>
                          <a:pt x="80201" y="174974"/>
                          <a:pt x="83153" y="178879"/>
                          <a:pt x="86582" y="182594"/>
                        </a:cubicBezTo>
                        <a:cubicBezTo>
                          <a:pt x="91154" y="187642"/>
                          <a:pt x="96107" y="190976"/>
                          <a:pt x="101251" y="192881"/>
                        </a:cubicBezTo>
                        <a:cubicBezTo>
                          <a:pt x="105918" y="213170"/>
                          <a:pt x="112776" y="233172"/>
                          <a:pt x="121063" y="252698"/>
                        </a:cubicBezTo>
                        <a:cubicBezTo>
                          <a:pt x="223742" y="300133"/>
                          <a:pt x="365760" y="368141"/>
                          <a:pt x="428720" y="409384"/>
                        </a:cubicBezTo>
                        <a:cubicBezTo>
                          <a:pt x="439484" y="416433"/>
                          <a:pt x="447961" y="422720"/>
                          <a:pt x="453485" y="427958"/>
                        </a:cubicBezTo>
                        <a:cubicBezTo>
                          <a:pt x="467011" y="440722"/>
                          <a:pt x="467201" y="459772"/>
                          <a:pt x="459105" y="482251"/>
                        </a:cubicBezTo>
                        <a:lnTo>
                          <a:pt x="459200" y="482346"/>
                        </a:lnTo>
                        <a:cubicBezTo>
                          <a:pt x="472440" y="471869"/>
                          <a:pt x="485013" y="460248"/>
                          <a:pt x="496729" y="447675"/>
                        </a:cubicBezTo>
                        <a:cubicBezTo>
                          <a:pt x="530828" y="411290"/>
                          <a:pt x="558165" y="366998"/>
                          <a:pt x="576263" y="318230"/>
                        </a:cubicBezTo>
                        <a:cubicBezTo>
                          <a:pt x="587502" y="287750"/>
                          <a:pt x="594931" y="251746"/>
                          <a:pt x="580930" y="222695"/>
                        </a:cubicBezTo>
                        <a:cubicBezTo>
                          <a:pt x="573310" y="206883"/>
                          <a:pt x="560166" y="195358"/>
                          <a:pt x="547211" y="184880"/>
                        </a:cubicBezTo>
                        <a:cubicBezTo>
                          <a:pt x="470726" y="123063"/>
                          <a:pt x="384810" y="79915"/>
                          <a:pt x="294418" y="50768"/>
                        </a:cubicBezTo>
                        <a:cubicBezTo>
                          <a:pt x="281464" y="46577"/>
                          <a:pt x="268510" y="42767"/>
                          <a:pt x="255365" y="39148"/>
                        </a:cubicBezTo>
                        <a:cubicBezTo>
                          <a:pt x="223171" y="30290"/>
                          <a:pt x="190500" y="23050"/>
                          <a:pt x="157544" y="17240"/>
                        </a:cubicBezTo>
                        <a:cubicBezTo>
                          <a:pt x="142589" y="14573"/>
                          <a:pt x="127540" y="12287"/>
                          <a:pt x="112490" y="10287"/>
                        </a:cubicBezTo>
                        <a:cubicBezTo>
                          <a:pt x="75152" y="5239"/>
                          <a:pt x="37529" y="1905"/>
                          <a:pt x="0" y="0"/>
                        </a:cubicBezTo>
                        <a:cubicBezTo>
                          <a:pt x="17431" y="953"/>
                          <a:pt x="34957" y="2191"/>
                          <a:pt x="52388" y="3810"/>
                        </a:cubicBezTo>
                        <a:cubicBezTo>
                          <a:pt x="43244" y="11049"/>
                          <a:pt x="37529" y="22670"/>
                          <a:pt x="36004" y="35242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1" name="任意多边形 306">
                    <a:extLst>
                      <a:ext uri="{FF2B5EF4-FFF2-40B4-BE49-F238E27FC236}">
                        <a16:creationId xmlns:a16="http://schemas.microsoft.com/office/drawing/2014/main" id="{FB8D1728-0F2E-722F-769A-0C5FD8425968}"/>
                      </a:ext>
                    </a:extLst>
                  </p:cNvPr>
                  <p:cNvSpPr/>
                  <p:nvPr/>
                </p:nvSpPr>
                <p:spPr>
                  <a:xfrm>
                    <a:off x="8143779" y="4019359"/>
                    <a:ext cx="40671" cy="71627"/>
                  </a:xfrm>
                  <a:custGeom>
                    <a:avLst/>
                    <a:gdLst>
                      <a:gd name="connsiteX0" fmla="*/ 40672 w 40671"/>
                      <a:gd name="connsiteY0" fmla="*/ 71628 h 71627"/>
                      <a:gd name="connsiteX1" fmla="*/ 0 w 40671"/>
                      <a:gd name="connsiteY1" fmla="*/ 0 h 71627"/>
                      <a:gd name="connsiteX2" fmla="*/ 40672 w 40671"/>
                      <a:gd name="connsiteY2" fmla="*/ 71628 h 7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671" h="71627">
                        <a:moveTo>
                          <a:pt x="40672" y="71628"/>
                        </a:moveTo>
                        <a:cubicBezTo>
                          <a:pt x="25813" y="49435"/>
                          <a:pt x="12192" y="25337"/>
                          <a:pt x="0" y="0"/>
                        </a:cubicBezTo>
                        <a:cubicBezTo>
                          <a:pt x="12192" y="25432"/>
                          <a:pt x="25813" y="49435"/>
                          <a:pt x="40672" y="71628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2" name="任意多边形 307">
                    <a:extLst>
                      <a:ext uri="{FF2B5EF4-FFF2-40B4-BE49-F238E27FC236}">
                        <a16:creationId xmlns:a16="http://schemas.microsoft.com/office/drawing/2014/main" id="{1F2E64F9-839D-3CFC-333B-1F46766B7D40}"/>
                      </a:ext>
                    </a:extLst>
                  </p:cNvPr>
                  <p:cNvSpPr/>
                  <p:nvPr/>
                </p:nvSpPr>
                <p:spPr>
                  <a:xfrm>
                    <a:off x="8157971" y="3767669"/>
                    <a:ext cx="124157" cy="359919"/>
                  </a:xfrm>
                  <a:custGeom>
                    <a:avLst/>
                    <a:gdLst>
                      <a:gd name="connsiteX0" fmla="*/ 24194 w 124157"/>
                      <a:gd name="connsiteY0" fmla="*/ 8421 h 359919"/>
                      <a:gd name="connsiteX1" fmla="*/ 26480 w 124157"/>
                      <a:gd name="connsiteY1" fmla="*/ 323413 h 359919"/>
                      <a:gd name="connsiteX2" fmla="*/ 31052 w 124157"/>
                      <a:gd name="connsiteY2" fmla="*/ 330462 h 359919"/>
                      <a:gd name="connsiteX3" fmla="*/ 52007 w 124157"/>
                      <a:gd name="connsiteY3" fmla="*/ 354084 h 359919"/>
                      <a:gd name="connsiteX4" fmla="*/ 110586 w 124157"/>
                      <a:gd name="connsiteY4" fmla="*/ 328080 h 359919"/>
                      <a:gd name="connsiteX5" fmla="*/ 112776 w 124157"/>
                      <a:gd name="connsiteY5" fmla="*/ 322842 h 359919"/>
                      <a:gd name="connsiteX6" fmla="*/ 123825 w 124157"/>
                      <a:gd name="connsiteY6" fmla="*/ 234545 h 359919"/>
                      <a:gd name="connsiteX7" fmla="*/ 67533 w 124157"/>
                      <a:gd name="connsiteY7" fmla="*/ 14898 h 359919"/>
                      <a:gd name="connsiteX8" fmla="*/ 49816 w 124157"/>
                      <a:gd name="connsiteY8" fmla="*/ 135 h 359919"/>
                      <a:gd name="connsiteX9" fmla="*/ 27623 w 124157"/>
                      <a:gd name="connsiteY9" fmla="*/ 7183 h 359919"/>
                      <a:gd name="connsiteX10" fmla="*/ 0 w 124157"/>
                      <a:gd name="connsiteY10" fmla="*/ 18518 h 359919"/>
                      <a:gd name="connsiteX11" fmla="*/ 24194 w 124157"/>
                      <a:gd name="connsiteY11" fmla="*/ 8421 h 359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4157" h="359919">
                        <a:moveTo>
                          <a:pt x="24194" y="8421"/>
                        </a:moveTo>
                        <a:cubicBezTo>
                          <a:pt x="-6953" y="109767"/>
                          <a:pt x="2096" y="219114"/>
                          <a:pt x="26480" y="323413"/>
                        </a:cubicBezTo>
                        <a:cubicBezTo>
                          <a:pt x="28004" y="325699"/>
                          <a:pt x="29528" y="328176"/>
                          <a:pt x="31052" y="330462"/>
                        </a:cubicBezTo>
                        <a:cubicBezTo>
                          <a:pt x="37338" y="339606"/>
                          <a:pt x="44101" y="348559"/>
                          <a:pt x="52007" y="354084"/>
                        </a:cubicBezTo>
                        <a:cubicBezTo>
                          <a:pt x="73152" y="368752"/>
                          <a:pt x="98203" y="354179"/>
                          <a:pt x="110586" y="328080"/>
                        </a:cubicBezTo>
                        <a:cubicBezTo>
                          <a:pt x="111347" y="326366"/>
                          <a:pt x="112014" y="324556"/>
                          <a:pt x="112776" y="322842"/>
                        </a:cubicBezTo>
                        <a:cubicBezTo>
                          <a:pt x="123158" y="297505"/>
                          <a:pt x="125063" y="265406"/>
                          <a:pt x="123825" y="234545"/>
                        </a:cubicBezTo>
                        <a:cubicBezTo>
                          <a:pt x="120872" y="157107"/>
                          <a:pt x="99632" y="80430"/>
                          <a:pt x="67533" y="14898"/>
                        </a:cubicBezTo>
                        <a:cubicBezTo>
                          <a:pt x="59055" y="-2437"/>
                          <a:pt x="49816" y="135"/>
                          <a:pt x="49816" y="135"/>
                        </a:cubicBezTo>
                        <a:cubicBezTo>
                          <a:pt x="42386" y="2230"/>
                          <a:pt x="34957" y="4516"/>
                          <a:pt x="27623" y="7183"/>
                        </a:cubicBezTo>
                        <a:cubicBezTo>
                          <a:pt x="18288" y="10517"/>
                          <a:pt x="9144" y="14422"/>
                          <a:pt x="0" y="18518"/>
                        </a:cubicBezTo>
                        <a:cubicBezTo>
                          <a:pt x="8001" y="14803"/>
                          <a:pt x="16002" y="11374"/>
                          <a:pt x="24194" y="8421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3" name="任意多边形 308">
                    <a:extLst>
                      <a:ext uri="{FF2B5EF4-FFF2-40B4-BE49-F238E27FC236}">
                        <a16:creationId xmlns:a16="http://schemas.microsoft.com/office/drawing/2014/main" id="{D6D663C7-C944-3E31-0694-B901B054B85F}"/>
                      </a:ext>
                    </a:extLst>
                  </p:cNvPr>
                  <p:cNvSpPr/>
                  <p:nvPr/>
                </p:nvSpPr>
                <p:spPr>
                  <a:xfrm>
                    <a:off x="8091417" y="3776091"/>
                    <a:ext cx="93129" cy="315086"/>
                  </a:xfrm>
                  <a:custGeom>
                    <a:avLst/>
                    <a:gdLst>
                      <a:gd name="connsiteX0" fmla="*/ 90748 w 93129"/>
                      <a:gd name="connsiteY0" fmla="*/ 0 h 315086"/>
                      <a:gd name="connsiteX1" fmla="*/ 66554 w 93129"/>
                      <a:gd name="connsiteY1" fmla="*/ 10001 h 315086"/>
                      <a:gd name="connsiteX2" fmla="*/ 56172 w 93129"/>
                      <a:gd name="connsiteY2" fmla="*/ 14859 h 315086"/>
                      <a:gd name="connsiteX3" fmla="*/ 49028 w 93129"/>
                      <a:gd name="connsiteY3" fmla="*/ 18479 h 315086"/>
                      <a:gd name="connsiteX4" fmla="*/ 31217 w 93129"/>
                      <a:gd name="connsiteY4" fmla="*/ 28384 h 315086"/>
                      <a:gd name="connsiteX5" fmla="*/ 21311 w 93129"/>
                      <a:gd name="connsiteY5" fmla="*/ 34957 h 315086"/>
                      <a:gd name="connsiteX6" fmla="*/ 2356 w 93129"/>
                      <a:gd name="connsiteY6" fmla="*/ 60484 h 315086"/>
                      <a:gd name="connsiteX7" fmla="*/ 641 w 93129"/>
                      <a:gd name="connsiteY7" fmla="*/ 67723 h 315086"/>
                      <a:gd name="connsiteX8" fmla="*/ 4356 w 93129"/>
                      <a:gd name="connsiteY8" fmla="*/ 106489 h 315086"/>
                      <a:gd name="connsiteX9" fmla="*/ 11881 w 93129"/>
                      <a:gd name="connsiteY9" fmla="*/ 135541 h 315086"/>
                      <a:gd name="connsiteX10" fmla="*/ 16548 w 93129"/>
                      <a:gd name="connsiteY10" fmla="*/ 150781 h 315086"/>
                      <a:gd name="connsiteX11" fmla="*/ 20548 w 93129"/>
                      <a:gd name="connsiteY11" fmla="*/ 163830 h 315086"/>
                      <a:gd name="connsiteX12" fmla="*/ 27692 w 93129"/>
                      <a:gd name="connsiteY12" fmla="*/ 184118 h 315086"/>
                      <a:gd name="connsiteX13" fmla="*/ 30168 w 93129"/>
                      <a:gd name="connsiteY13" fmla="*/ 191167 h 315086"/>
                      <a:gd name="connsiteX14" fmla="*/ 39503 w 93129"/>
                      <a:gd name="connsiteY14" fmla="*/ 214503 h 315086"/>
                      <a:gd name="connsiteX15" fmla="*/ 40837 w 93129"/>
                      <a:gd name="connsiteY15" fmla="*/ 217742 h 315086"/>
                      <a:gd name="connsiteX16" fmla="*/ 52076 w 93129"/>
                      <a:gd name="connsiteY16" fmla="*/ 242602 h 315086"/>
                      <a:gd name="connsiteX17" fmla="*/ 52457 w 93129"/>
                      <a:gd name="connsiteY17" fmla="*/ 243459 h 315086"/>
                      <a:gd name="connsiteX18" fmla="*/ 93129 w 93129"/>
                      <a:gd name="connsiteY18" fmla="*/ 315087 h 315086"/>
                      <a:gd name="connsiteX19" fmla="*/ 93129 w 93129"/>
                      <a:gd name="connsiteY19" fmla="*/ 315087 h 315086"/>
                      <a:gd name="connsiteX20" fmla="*/ 90748 w 93129"/>
                      <a:gd name="connsiteY20" fmla="*/ 0 h 315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3129" h="315086">
                        <a:moveTo>
                          <a:pt x="90748" y="0"/>
                        </a:moveTo>
                        <a:cubicBezTo>
                          <a:pt x="82651" y="2953"/>
                          <a:pt x="74555" y="6382"/>
                          <a:pt x="66554" y="10001"/>
                        </a:cubicBezTo>
                        <a:cubicBezTo>
                          <a:pt x="63030" y="11621"/>
                          <a:pt x="59601" y="13240"/>
                          <a:pt x="56172" y="14859"/>
                        </a:cubicBezTo>
                        <a:cubicBezTo>
                          <a:pt x="53791" y="16002"/>
                          <a:pt x="51410" y="17240"/>
                          <a:pt x="49028" y="18479"/>
                        </a:cubicBezTo>
                        <a:cubicBezTo>
                          <a:pt x="43028" y="21622"/>
                          <a:pt x="37027" y="24860"/>
                          <a:pt x="31217" y="28384"/>
                        </a:cubicBezTo>
                        <a:cubicBezTo>
                          <a:pt x="27883" y="30385"/>
                          <a:pt x="24549" y="32480"/>
                          <a:pt x="21311" y="34957"/>
                        </a:cubicBezTo>
                        <a:cubicBezTo>
                          <a:pt x="13214" y="41053"/>
                          <a:pt x="5880" y="49054"/>
                          <a:pt x="2356" y="60484"/>
                        </a:cubicBezTo>
                        <a:cubicBezTo>
                          <a:pt x="1594" y="62770"/>
                          <a:pt x="1022" y="65151"/>
                          <a:pt x="641" y="67723"/>
                        </a:cubicBezTo>
                        <a:cubicBezTo>
                          <a:pt x="-1264" y="80200"/>
                          <a:pt x="1403" y="93726"/>
                          <a:pt x="4356" y="106489"/>
                        </a:cubicBezTo>
                        <a:cubicBezTo>
                          <a:pt x="6642" y="116300"/>
                          <a:pt x="9214" y="126016"/>
                          <a:pt x="11881" y="135541"/>
                        </a:cubicBezTo>
                        <a:cubicBezTo>
                          <a:pt x="13310" y="140684"/>
                          <a:pt x="14929" y="145733"/>
                          <a:pt x="16548" y="150781"/>
                        </a:cubicBezTo>
                        <a:cubicBezTo>
                          <a:pt x="17881" y="155162"/>
                          <a:pt x="19120" y="159544"/>
                          <a:pt x="20548" y="163830"/>
                        </a:cubicBezTo>
                        <a:cubicBezTo>
                          <a:pt x="22835" y="170688"/>
                          <a:pt x="25216" y="177451"/>
                          <a:pt x="27692" y="184118"/>
                        </a:cubicBezTo>
                        <a:cubicBezTo>
                          <a:pt x="28549" y="186500"/>
                          <a:pt x="29312" y="188881"/>
                          <a:pt x="30168" y="191167"/>
                        </a:cubicBezTo>
                        <a:cubicBezTo>
                          <a:pt x="33121" y="199072"/>
                          <a:pt x="36265" y="206788"/>
                          <a:pt x="39503" y="214503"/>
                        </a:cubicBezTo>
                        <a:cubicBezTo>
                          <a:pt x="39980" y="215551"/>
                          <a:pt x="40360" y="216694"/>
                          <a:pt x="40837" y="217742"/>
                        </a:cubicBezTo>
                        <a:cubicBezTo>
                          <a:pt x="44456" y="226123"/>
                          <a:pt x="48171" y="234410"/>
                          <a:pt x="52076" y="242602"/>
                        </a:cubicBezTo>
                        <a:cubicBezTo>
                          <a:pt x="52171" y="242888"/>
                          <a:pt x="52362" y="243173"/>
                          <a:pt x="52457" y="243459"/>
                        </a:cubicBezTo>
                        <a:cubicBezTo>
                          <a:pt x="64650" y="268891"/>
                          <a:pt x="78270" y="292894"/>
                          <a:pt x="93129" y="315087"/>
                        </a:cubicBezTo>
                        <a:cubicBezTo>
                          <a:pt x="93129" y="315087"/>
                          <a:pt x="93129" y="315087"/>
                          <a:pt x="93129" y="315087"/>
                        </a:cubicBezTo>
                        <a:cubicBezTo>
                          <a:pt x="68650" y="210598"/>
                          <a:pt x="59601" y="101251"/>
                          <a:pt x="90748" y="0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4" name="任意多边形 309">
                    <a:extLst>
                      <a:ext uri="{FF2B5EF4-FFF2-40B4-BE49-F238E27FC236}">
                        <a16:creationId xmlns:a16="http://schemas.microsoft.com/office/drawing/2014/main" id="{620FAB25-2944-F0DC-B6C1-CCEDED81D7F6}"/>
                      </a:ext>
                    </a:extLst>
                  </p:cNvPr>
                  <p:cNvSpPr/>
                  <p:nvPr/>
                </p:nvSpPr>
                <p:spPr>
                  <a:xfrm>
                    <a:off x="7176865" y="3148067"/>
                    <a:ext cx="1075975" cy="1213143"/>
                  </a:xfrm>
                  <a:custGeom>
                    <a:avLst/>
                    <a:gdLst>
                      <a:gd name="connsiteX0" fmla="*/ 667544 w 1075975"/>
                      <a:gd name="connsiteY0" fmla="*/ 721749 h 1213143"/>
                      <a:gd name="connsiteX1" fmla="*/ 851948 w 1075975"/>
                      <a:gd name="connsiteY1" fmla="*/ 484291 h 1213143"/>
                      <a:gd name="connsiteX2" fmla="*/ 846328 w 1075975"/>
                      <a:gd name="connsiteY2" fmla="*/ 429998 h 1213143"/>
                      <a:gd name="connsiteX3" fmla="*/ 821563 w 1075975"/>
                      <a:gd name="connsiteY3" fmla="*/ 411425 h 1213143"/>
                      <a:gd name="connsiteX4" fmla="*/ 513906 w 1075975"/>
                      <a:gd name="connsiteY4" fmla="*/ 254738 h 1213143"/>
                      <a:gd name="connsiteX5" fmla="*/ 494094 w 1075975"/>
                      <a:gd name="connsiteY5" fmla="*/ 194921 h 1213143"/>
                      <a:gd name="connsiteX6" fmla="*/ 479425 w 1075975"/>
                      <a:gd name="connsiteY6" fmla="*/ 184634 h 1213143"/>
                      <a:gd name="connsiteX7" fmla="*/ 470281 w 1075975"/>
                      <a:gd name="connsiteY7" fmla="*/ 173014 h 1213143"/>
                      <a:gd name="connsiteX8" fmla="*/ 462661 w 1075975"/>
                      <a:gd name="connsiteY8" fmla="*/ 173967 h 1213143"/>
                      <a:gd name="connsiteX9" fmla="*/ 423990 w 1075975"/>
                      <a:gd name="connsiteY9" fmla="*/ 135295 h 1213143"/>
                      <a:gd name="connsiteX10" fmla="*/ 428847 w 1075975"/>
                      <a:gd name="connsiteY10" fmla="*/ 37283 h 1213143"/>
                      <a:gd name="connsiteX11" fmla="*/ 445326 w 1075975"/>
                      <a:gd name="connsiteY11" fmla="*/ 5946 h 1213143"/>
                      <a:gd name="connsiteX12" fmla="*/ 392938 w 1075975"/>
                      <a:gd name="connsiteY12" fmla="*/ 2135 h 1213143"/>
                      <a:gd name="connsiteX13" fmla="*/ 391605 w 1075975"/>
                      <a:gd name="connsiteY13" fmla="*/ 2040 h 1213143"/>
                      <a:gd name="connsiteX14" fmla="*/ 371507 w 1075975"/>
                      <a:gd name="connsiteY14" fmla="*/ 1088 h 1213143"/>
                      <a:gd name="connsiteX15" fmla="*/ 338836 w 1075975"/>
                      <a:gd name="connsiteY15" fmla="*/ 135 h 1213143"/>
                      <a:gd name="connsiteX16" fmla="*/ 293973 w 1075975"/>
                      <a:gd name="connsiteY16" fmla="*/ 1850 h 1213143"/>
                      <a:gd name="connsiteX17" fmla="*/ 279210 w 1075975"/>
                      <a:gd name="connsiteY17" fmla="*/ 4517 h 1213143"/>
                      <a:gd name="connsiteX18" fmla="*/ 255969 w 1075975"/>
                      <a:gd name="connsiteY18" fmla="*/ 12422 h 1213143"/>
                      <a:gd name="connsiteX19" fmla="*/ 234347 w 1075975"/>
                      <a:gd name="connsiteY19" fmla="*/ 24043 h 1213143"/>
                      <a:gd name="connsiteX20" fmla="*/ 214059 w 1075975"/>
                      <a:gd name="connsiteY20" fmla="*/ 38807 h 1213143"/>
                      <a:gd name="connsiteX21" fmla="*/ 195104 w 1075975"/>
                      <a:gd name="connsiteY21" fmla="*/ 56142 h 1213143"/>
                      <a:gd name="connsiteX22" fmla="*/ 152241 w 1075975"/>
                      <a:gd name="connsiteY22" fmla="*/ 107006 h 1213143"/>
                      <a:gd name="connsiteX23" fmla="*/ 136525 w 1075975"/>
                      <a:gd name="connsiteY23" fmla="*/ 128818 h 1213143"/>
                      <a:gd name="connsiteX24" fmla="*/ 128905 w 1075975"/>
                      <a:gd name="connsiteY24" fmla="*/ 139676 h 1213143"/>
                      <a:gd name="connsiteX25" fmla="*/ 508 w 1075975"/>
                      <a:gd name="connsiteY25" fmla="*/ 628023 h 1213143"/>
                      <a:gd name="connsiteX26" fmla="*/ 398748 w 1075975"/>
                      <a:gd name="connsiteY26" fmla="*/ 1181235 h 1213143"/>
                      <a:gd name="connsiteX27" fmla="*/ 399511 w 1075975"/>
                      <a:gd name="connsiteY27" fmla="*/ 1181426 h 1213143"/>
                      <a:gd name="connsiteX28" fmla="*/ 399511 w 1075975"/>
                      <a:gd name="connsiteY28" fmla="*/ 1181426 h 1213143"/>
                      <a:gd name="connsiteX29" fmla="*/ 414084 w 1075975"/>
                      <a:gd name="connsiteY29" fmla="*/ 1187141 h 1213143"/>
                      <a:gd name="connsiteX30" fmla="*/ 414846 w 1075975"/>
                      <a:gd name="connsiteY30" fmla="*/ 1187427 h 1213143"/>
                      <a:gd name="connsiteX31" fmla="*/ 476568 w 1075975"/>
                      <a:gd name="connsiteY31" fmla="*/ 1203905 h 1213143"/>
                      <a:gd name="connsiteX32" fmla="*/ 477711 w 1075975"/>
                      <a:gd name="connsiteY32" fmla="*/ 1204095 h 1213143"/>
                      <a:gd name="connsiteX33" fmla="*/ 540385 w 1075975"/>
                      <a:gd name="connsiteY33" fmla="*/ 1211620 h 1213143"/>
                      <a:gd name="connsiteX34" fmla="*/ 545148 w 1075975"/>
                      <a:gd name="connsiteY34" fmla="*/ 1211906 h 1213143"/>
                      <a:gd name="connsiteX35" fmla="*/ 558102 w 1075975"/>
                      <a:gd name="connsiteY35" fmla="*/ 1212573 h 1213143"/>
                      <a:gd name="connsiteX36" fmla="*/ 564674 w 1075975"/>
                      <a:gd name="connsiteY36" fmla="*/ 1212763 h 1213143"/>
                      <a:gd name="connsiteX37" fmla="*/ 576771 w 1075975"/>
                      <a:gd name="connsiteY37" fmla="*/ 1213049 h 1213143"/>
                      <a:gd name="connsiteX38" fmla="*/ 590963 w 1075975"/>
                      <a:gd name="connsiteY38" fmla="*/ 1213144 h 1213143"/>
                      <a:gd name="connsiteX39" fmla="*/ 602774 w 1075975"/>
                      <a:gd name="connsiteY39" fmla="*/ 1213049 h 1213143"/>
                      <a:gd name="connsiteX40" fmla="*/ 614013 w 1075975"/>
                      <a:gd name="connsiteY40" fmla="*/ 1212858 h 1213143"/>
                      <a:gd name="connsiteX41" fmla="*/ 622300 w 1075975"/>
                      <a:gd name="connsiteY41" fmla="*/ 1212573 h 1213143"/>
                      <a:gd name="connsiteX42" fmla="*/ 634873 w 1075975"/>
                      <a:gd name="connsiteY42" fmla="*/ 1212096 h 1213143"/>
                      <a:gd name="connsiteX43" fmla="*/ 641731 w 1075975"/>
                      <a:gd name="connsiteY43" fmla="*/ 1211811 h 1213143"/>
                      <a:gd name="connsiteX44" fmla="*/ 660496 w 1075975"/>
                      <a:gd name="connsiteY44" fmla="*/ 1210763 h 1213143"/>
                      <a:gd name="connsiteX45" fmla="*/ 660781 w 1075975"/>
                      <a:gd name="connsiteY45" fmla="*/ 1210763 h 1213143"/>
                      <a:gd name="connsiteX46" fmla="*/ 717646 w 1075975"/>
                      <a:gd name="connsiteY46" fmla="*/ 1206191 h 1213143"/>
                      <a:gd name="connsiteX47" fmla="*/ 802608 w 1075975"/>
                      <a:gd name="connsiteY47" fmla="*/ 1196380 h 1213143"/>
                      <a:gd name="connsiteX48" fmla="*/ 887000 w 1075975"/>
                      <a:gd name="connsiteY48" fmla="*/ 1183045 h 1213143"/>
                      <a:gd name="connsiteX49" fmla="*/ 908622 w 1075975"/>
                      <a:gd name="connsiteY49" fmla="*/ 1178949 h 1213143"/>
                      <a:gd name="connsiteX50" fmla="*/ 972344 w 1075975"/>
                      <a:gd name="connsiteY50" fmla="*/ 1161709 h 1213143"/>
                      <a:gd name="connsiteX51" fmla="*/ 992346 w 1075975"/>
                      <a:gd name="connsiteY51" fmla="*/ 1153517 h 1213143"/>
                      <a:gd name="connsiteX52" fmla="*/ 1020160 w 1075975"/>
                      <a:gd name="connsiteY52" fmla="*/ 1138182 h 1213143"/>
                      <a:gd name="connsiteX53" fmla="*/ 1036828 w 1075975"/>
                      <a:gd name="connsiteY53" fmla="*/ 1125514 h 1213143"/>
                      <a:gd name="connsiteX54" fmla="*/ 1044544 w 1075975"/>
                      <a:gd name="connsiteY54" fmla="*/ 1118370 h 1213143"/>
                      <a:gd name="connsiteX55" fmla="*/ 1053687 w 1075975"/>
                      <a:gd name="connsiteY55" fmla="*/ 1108274 h 1213143"/>
                      <a:gd name="connsiteX56" fmla="*/ 1055688 w 1075975"/>
                      <a:gd name="connsiteY56" fmla="*/ 1105702 h 1213143"/>
                      <a:gd name="connsiteX57" fmla="*/ 1061879 w 1075975"/>
                      <a:gd name="connsiteY57" fmla="*/ 1097320 h 1213143"/>
                      <a:gd name="connsiteX58" fmla="*/ 1063498 w 1075975"/>
                      <a:gd name="connsiteY58" fmla="*/ 1094939 h 1213143"/>
                      <a:gd name="connsiteX59" fmla="*/ 1069308 w 1075975"/>
                      <a:gd name="connsiteY59" fmla="*/ 1085319 h 1213143"/>
                      <a:gd name="connsiteX60" fmla="*/ 1070166 w 1075975"/>
                      <a:gd name="connsiteY60" fmla="*/ 1083795 h 1213143"/>
                      <a:gd name="connsiteX61" fmla="*/ 1075976 w 1075975"/>
                      <a:gd name="connsiteY61" fmla="*/ 1072079 h 1213143"/>
                      <a:gd name="connsiteX62" fmla="*/ 1075785 w 1075975"/>
                      <a:gd name="connsiteY62" fmla="*/ 1071983 h 1213143"/>
                      <a:gd name="connsiteX63" fmla="*/ 692023 w 1075975"/>
                      <a:gd name="connsiteY63" fmla="*/ 795377 h 1213143"/>
                      <a:gd name="connsiteX64" fmla="*/ 667544 w 1075975"/>
                      <a:gd name="connsiteY64" fmla="*/ 721749 h 12131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075975" h="1213143">
                        <a:moveTo>
                          <a:pt x="667544" y="721749"/>
                        </a:moveTo>
                        <a:cubicBezTo>
                          <a:pt x="701358" y="675077"/>
                          <a:pt x="824611" y="560110"/>
                          <a:pt x="851948" y="484291"/>
                        </a:cubicBezTo>
                        <a:cubicBezTo>
                          <a:pt x="860044" y="461907"/>
                          <a:pt x="859758" y="442857"/>
                          <a:pt x="846328" y="429998"/>
                        </a:cubicBezTo>
                        <a:cubicBezTo>
                          <a:pt x="840804" y="424760"/>
                          <a:pt x="832231" y="418473"/>
                          <a:pt x="821563" y="411425"/>
                        </a:cubicBezTo>
                        <a:cubicBezTo>
                          <a:pt x="758603" y="370181"/>
                          <a:pt x="616585" y="302173"/>
                          <a:pt x="513906" y="254738"/>
                        </a:cubicBezTo>
                        <a:cubicBezTo>
                          <a:pt x="505524" y="235212"/>
                          <a:pt x="498761" y="215210"/>
                          <a:pt x="494094" y="194921"/>
                        </a:cubicBezTo>
                        <a:cubicBezTo>
                          <a:pt x="489045" y="193017"/>
                          <a:pt x="483997" y="189778"/>
                          <a:pt x="479425" y="184634"/>
                        </a:cubicBezTo>
                        <a:cubicBezTo>
                          <a:pt x="476091" y="180920"/>
                          <a:pt x="473139" y="177014"/>
                          <a:pt x="470281" y="173014"/>
                        </a:cubicBezTo>
                        <a:cubicBezTo>
                          <a:pt x="467709" y="173585"/>
                          <a:pt x="465138" y="173967"/>
                          <a:pt x="462661" y="173967"/>
                        </a:cubicBezTo>
                        <a:cubicBezTo>
                          <a:pt x="439611" y="173967"/>
                          <a:pt x="426562" y="156155"/>
                          <a:pt x="423990" y="135295"/>
                        </a:cubicBezTo>
                        <a:cubicBezTo>
                          <a:pt x="419894" y="102338"/>
                          <a:pt x="424942" y="69954"/>
                          <a:pt x="428847" y="37283"/>
                        </a:cubicBezTo>
                        <a:cubicBezTo>
                          <a:pt x="430371" y="24614"/>
                          <a:pt x="436087" y="13089"/>
                          <a:pt x="445326" y="5946"/>
                        </a:cubicBezTo>
                        <a:cubicBezTo>
                          <a:pt x="427895" y="4421"/>
                          <a:pt x="410369" y="3088"/>
                          <a:pt x="392938" y="2135"/>
                        </a:cubicBezTo>
                        <a:cubicBezTo>
                          <a:pt x="392462" y="2135"/>
                          <a:pt x="392081" y="2040"/>
                          <a:pt x="391605" y="2040"/>
                        </a:cubicBezTo>
                        <a:cubicBezTo>
                          <a:pt x="384937" y="1659"/>
                          <a:pt x="378174" y="1373"/>
                          <a:pt x="371507" y="1088"/>
                        </a:cubicBezTo>
                        <a:cubicBezTo>
                          <a:pt x="360648" y="612"/>
                          <a:pt x="349695" y="326"/>
                          <a:pt x="338836" y="135"/>
                        </a:cubicBezTo>
                        <a:cubicBezTo>
                          <a:pt x="323882" y="-150"/>
                          <a:pt x="308832" y="-150"/>
                          <a:pt x="293973" y="1850"/>
                        </a:cubicBezTo>
                        <a:cubicBezTo>
                          <a:pt x="289020" y="2517"/>
                          <a:pt x="284163" y="3374"/>
                          <a:pt x="279210" y="4517"/>
                        </a:cubicBezTo>
                        <a:cubicBezTo>
                          <a:pt x="271209" y="6422"/>
                          <a:pt x="263494" y="9089"/>
                          <a:pt x="255969" y="12422"/>
                        </a:cubicBezTo>
                        <a:cubicBezTo>
                          <a:pt x="248539" y="15661"/>
                          <a:pt x="241300" y="19566"/>
                          <a:pt x="234347" y="24043"/>
                        </a:cubicBezTo>
                        <a:cubicBezTo>
                          <a:pt x="227394" y="28520"/>
                          <a:pt x="220631" y="33473"/>
                          <a:pt x="214059" y="38807"/>
                        </a:cubicBezTo>
                        <a:cubicBezTo>
                          <a:pt x="207487" y="44236"/>
                          <a:pt x="201200" y="50046"/>
                          <a:pt x="195104" y="56142"/>
                        </a:cubicBezTo>
                        <a:cubicBezTo>
                          <a:pt x="179769" y="71573"/>
                          <a:pt x="165576" y="89004"/>
                          <a:pt x="152241" y="107006"/>
                        </a:cubicBezTo>
                        <a:cubicBezTo>
                          <a:pt x="146907" y="114245"/>
                          <a:pt x="141669" y="121484"/>
                          <a:pt x="136525" y="128818"/>
                        </a:cubicBezTo>
                        <a:cubicBezTo>
                          <a:pt x="133954" y="132438"/>
                          <a:pt x="131382" y="136057"/>
                          <a:pt x="128905" y="139676"/>
                        </a:cubicBezTo>
                        <a:cubicBezTo>
                          <a:pt x="128905" y="139676"/>
                          <a:pt x="12605" y="413234"/>
                          <a:pt x="508" y="628023"/>
                        </a:cubicBezTo>
                        <a:cubicBezTo>
                          <a:pt x="-11588" y="842812"/>
                          <a:pt x="194342" y="1123038"/>
                          <a:pt x="398748" y="1181235"/>
                        </a:cubicBezTo>
                        <a:cubicBezTo>
                          <a:pt x="399034" y="1181331"/>
                          <a:pt x="399225" y="1181331"/>
                          <a:pt x="399511" y="1181426"/>
                        </a:cubicBezTo>
                        <a:cubicBezTo>
                          <a:pt x="399511" y="1181426"/>
                          <a:pt x="399511" y="1181426"/>
                          <a:pt x="399511" y="1181426"/>
                        </a:cubicBezTo>
                        <a:cubicBezTo>
                          <a:pt x="404273" y="1183426"/>
                          <a:pt x="409226" y="1185331"/>
                          <a:pt x="414084" y="1187141"/>
                        </a:cubicBezTo>
                        <a:cubicBezTo>
                          <a:pt x="414370" y="1187236"/>
                          <a:pt x="414560" y="1187331"/>
                          <a:pt x="414846" y="1187427"/>
                        </a:cubicBezTo>
                        <a:cubicBezTo>
                          <a:pt x="434658" y="1194570"/>
                          <a:pt x="455327" y="1199999"/>
                          <a:pt x="476568" y="1203905"/>
                        </a:cubicBezTo>
                        <a:cubicBezTo>
                          <a:pt x="476949" y="1204000"/>
                          <a:pt x="477330" y="1204000"/>
                          <a:pt x="477711" y="1204095"/>
                        </a:cubicBezTo>
                        <a:cubicBezTo>
                          <a:pt x="498189" y="1207810"/>
                          <a:pt x="519240" y="1210287"/>
                          <a:pt x="540385" y="1211620"/>
                        </a:cubicBezTo>
                        <a:cubicBezTo>
                          <a:pt x="542004" y="1211715"/>
                          <a:pt x="543529" y="1211811"/>
                          <a:pt x="545148" y="1211906"/>
                        </a:cubicBezTo>
                        <a:cubicBezTo>
                          <a:pt x="549434" y="1212191"/>
                          <a:pt x="553720" y="1212382"/>
                          <a:pt x="558102" y="1212573"/>
                        </a:cubicBezTo>
                        <a:cubicBezTo>
                          <a:pt x="560292" y="1212668"/>
                          <a:pt x="562483" y="1212763"/>
                          <a:pt x="564674" y="1212763"/>
                        </a:cubicBezTo>
                        <a:cubicBezTo>
                          <a:pt x="568674" y="1212858"/>
                          <a:pt x="572770" y="1213049"/>
                          <a:pt x="576771" y="1213049"/>
                        </a:cubicBezTo>
                        <a:cubicBezTo>
                          <a:pt x="581533" y="1213144"/>
                          <a:pt x="586200" y="1213144"/>
                          <a:pt x="590963" y="1213144"/>
                        </a:cubicBezTo>
                        <a:cubicBezTo>
                          <a:pt x="594868" y="1213144"/>
                          <a:pt x="598869" y="1213049"/>
                          <a:pt x="602774" y="1213049"/>
                        </a:cubicBezTo>
                        <a:cubicBezTo>
                          <a:pt x="606489" y="1212954"/>
                          <a:pt x="610299" y="1212954"/>
                          <a:pt x="614013" y="1212858"/>
                        </a:cubicBezTo>
                        <a:cubicBezTo>
                          <a:pt x="616776" y="1212763"/>
                          <a:pt x="619538" y="1212668"/>
                          <a:pt x="622300" y="1212573"/>
                        </a:cubicBezTo>
                        <a:cubicBezTo>
                          <a:pt x="626491" y="1212382"/>
                          <a:pt x="630682" y="1212287"/>
                          <a:pt x="634873" y="1212096"/>
                        </a:cubicBezTo>
                        <a:cubicBezTo>
                          <a:pt x="637159" y="1212001"/>
                          <a:pt x="639445" y="1211906"/>
                          <a:pt x="641731" y="1211811"/>
                        </a:cubicBezTo>
                        <a:cubicBezTo>
                          <a:pt x="648018" y="1211525"/>
                          <a:pt x="654304" y="1211144"/>
                          <a:pt x="660496" y="1210763"/>
                        </a:cubicBezTo>
                        <a:cubicBezTo>
                          <a:pt x="660591" y="1210763"/>
                          <a:pt x="660686" y="1210763"/>
                          <a:pt x="660781" y="1210763"/>
                        </a:cubicBezTo>
                        <a:cubicBezTo>
                          <a:pt x="679736" y="1209524"/>
                          <a:pt x="698691" y="1208000"/>
                          <a:pt x="717646" y="1206191"/>
                        </a:cubicBezTo>
                        <a:cubicBezTo>
                          <a:pt x="746030" y="1203524"/>
                          <a:pt x="774319" y="1200285"/>
                          <a:pt x="802608" y="1196380"/>
                        </a:cubicBezTo>
                        <a:cubicBezTo>
                          <a:pt x="830803" y="1192475"/>
                          <a:pt x="858996" y="1188093"/>
                          <a:pt x="887000" y="1183045"/>
                        </a:cubicBezTo>
                        <a:cubicBezTo>
                          <a:pt x="894144" y="1181712"/>
                          <a:pt x="901383" y="1180378"/>
                          <a:pt x="908622" y="1178949"/>
                        </a:cubicBezTo>
                        <a:cubicBezTo>
                          <a:pt x="930244" y="1174568"/>
                          <a:pt x="951960" y="1169139"/>
                          <a:pt x="972344" y="1161709"/>
                        </a:cubicBezTo>
                        <a:cubicBezTo>
                          <a:pt x="979107" y="1159232"/>
                          <a:pt x="985869" y="1156565"/>
                          <a:pt x="992346" y="1153517"/>
                        </a:cubicBezTo>
                        <a:cubicBezTo>
                          <a:pt x="1002062" y="1149041"/>
                          <a:pt x="1011396" y="1143992"/>
                          <a:pt x="1020160" y="1138182"/>
                        </a:cubicBezTo>
                        <a:cubicBezTo>
                          <a:pt x="1025970" y="1134277"/>
                          <a:pt x="1031590" y="1130086"/>
                          <a:pt x="1036828" y="1125514"/>
                        </a:cubicBezTo>
                        <a:cubicBezTo>
                          <a:pt x="1039495" y="1123228"/>
                          <a:pt x="1042067" y="1120847"/>
                          <a:pt x="1044544" y="1118370"/>
                        </a:cubicBezTo>
                        <a:cubicBezTo>
                          <a:pt x="1047782" y="1115132"/>
                          <a:pt x="1050830" y="1111798"/>
                          <a:pt x="1053687" y="1108274"/>
                        </a:cubicBezTo>
                        <a:cubicBezTo>
                          <a:pt x="1054354" y="1107416"/>
                          <a:pt x="1055021" y="1106559"/>
                          <a:pt x="1055688" y="1105702"/>
                        </a:cubicBezTo>
                        <a:cubicBezTo>
                          <a:pt x="1057878" y="1102940"/>
                          <a:pt x="1059974" y="1100178"/>
                          <a:pt x="1061879" y="1097320"/>
                        </a:cubicBezTo>
                        <a:cubicBezTo>
                          <a:pt x="1062451" y="1096558"/>
                          <a:pt x="1062927" y="1095701"/>
                          <a:pt x="1063498" y="1094939"/>
                        </a:cubicBezTo>
                        <a:cubicBezTo>
                          <a:pt x="1065593" y="1091796"/>
                          <a:pt x="1067499" y="1088557"/>
                          <a:pt x="1069308" y="1085319"/>
                        </a:cubicBezTo>
                        <a:cubicBezTo>
                          <a:pt x="1069594" y="1084842"/>
                          <a:pt x="1069880" y="1084366"/>
                          <a:pt x="1070166" y="1083795"/>
                        </a:cubicBezTo>
                        <a:cubicBezTo>
                          <a:pt x="1072261" y="1079985"/>
                          <a:pt x="1074166" y="1076079"/>
                          <a:pt x="1075976" y="1072079"/>
                        </a:cubicBezTo>
                        <a:cubicBezTo>
                          <a:pt x="1075881" y="1072079"/>
                          <a:pt x="1075881" y="1071983"/>
                          <a:pt x="1075785" y="1071983"/>
                        </a:cubicBezTo>
                        <a:cubicBezTo>
                          <a:pt x="949960" y="976829"/>
                          <a:pt x="823468" y="882627"/>
                          <a:pt x="692023" y="795377"/>
                        </a:cubicBezTo>
                        <a:cubicBezTo>
                          <a:pt x="666877" y="767850"/>
                          <a:pt x="653447" y="741180"/>
                          <a:pt x="667544" y="721749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32" name="组合 831">
                  <a:extLst>
                    <a:ext uri="{FF2B5EF4-FFF2-40B4-BE49-F238E27FC236}">
                      <a16:creationId xmlns:a16="http://schemas.microsoft.com/office/drawing/2014/main" id="{20720916-834C-B125-74A1-EFD9DFA560B3}"/>
                    </a:ext>
                  </a:extLst>
                </p:cNvPr>
                <p:cNvGrpSpPr/>
                <p:nvPr/>
              </p:nvGrpSpPr>
              <p:grpSpPr>
                <a:xfrm>
                  <a:off x="6484810" y="2555945"/>
                  <a:ext cx="289167" cy="197541"/>
                  <a:chOff x="6484810" y="2555945"/>
                  <a:chExt cx="289167" cy="197541"/>
                </a:xfrm>
              </p:grpSpPr>
              <p:sp>
                <p:nvSpPr>
                  <p:cNvPr id="880" name="任意多边形 311">
                    <a:extLst>
                      <a:ext uri="{FF2B5EF4-FFF2-40B4-BE49-F238E27FC236}">
                        <a16:creationId xmlns:a16="http://schemas.microsoft.com/office/drawing/2014/main" id="{3C55872B-EED8-084C-9AD7-B12C9A5AF4C5}"/>
                      </a:ext>
                    </a:extLst>
                  </p:cNvPr>
                  <p:cNvSpPr/>
                  <p:nvPr/>
                </p:nvSpPr>
                <p:spPr>
                  <a:xfrm>
                    <a:off x="6484810" y="2555945"/>
                    <a:ext cx="289167" cy="197541"/>
                  </a:xfrm>
                  <a:custGeom>
                    <a:avLst/>
                    <a:gdLst>
                      <a:gd name="connsiteX0" fmla="*/ 72390 w 289167"/>
                      <a:gd name="connsiteY0" fmla="*/ 197541 h 197541"/>
                      <a:gd name="connsiteX1" fmla="*/ 93726 w 289167"/>
                      <a:gd name="connsiteY1" fmla="*/ 153726 h 197541"/>
                      <a:gd name="connsiteX2" fmla="*/ 161449 w 289167"/>
                      <a:gd name="connsiteY2" fmla="*/ 120484 h 197541"/>
                      <a:gd name="connsiteX3" fmla="*/ 236791 w 289167"/>
                      <a:gd name="connsiteY3" fmla="*/ 104101 h 197541"/>
                      <a:gd name="connsiteX4" fmla="*/ 288226 w 289167"/>
                      <a:gd name="connsiteY4" fmla="*/ 52190 h 197541"/>
                      <a:gd name="connsiteX5" fmla="*/ 288036 w 289167"/>
                      <a:gd name="connsiteY5" fmla="*/ 35997 h 197541"/>
                      <a:gd name="connsiteX6" fmla="*/ 259271 w 289167"/>
                      <a:gd name="connsiteY6" fmla="*/ 11232 h 197541"/>
                      <a:gd name="connsiteX7" fmla="*/ 120491 w 289167"/>
                      <a:gd name="connsiteY7" fmla="*/ 11232 h 197541"/>
                      <a:gd name="connsiteX8" fmla="*/ 19431 w 289167"/>
                      <a:gd name="connsiteY8" fmla="*/ 78574 h 197541"/>
                      <a:gd name="connsiteX9" fmla="*/ 0 w 289167"/>
                      <a:gd name="connsiteY9" fmla="*/ 158965 h 197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9167" h="197541">
                        <a:moveTo>
                          <a:pt x="72390" y="197541"/>
                        </a:moveTo>
                        <a:cubicBezTo>
                          <a:pt x="76867" y="181825"/>
                          <a:pt x="82963" y="166109"/>
                          <a:pt x="93726" y="153726"/>
                        </a:cubicBezTo>
                        <a:cubicBezTo>
                          <a:pt x="110395" y="134581"/>
                          <a:pt x="136207" y="125627"/>
                          <a:pt x="161449" y="120484"/>
                        </a:cubicBezTo>
                        <a:cubicBezTo>
                          <a:pt x="186690" y="115340"/>
                          <a:pt x="212788" y="113245"/>
                          <a:pt x="236791" y="104101"/>
                        </a:cubicBezTo>
                        <a:cubicBezTo>
                          <a:pt x="260795" y="94957"/>
                          <a:pt x="283083" y="76860"/>
                          <a:pt x="288226" y="52190"/>
                        </a:cubicBezTo>
                        <a:cubicBezTo>
                          <a:pt x="289370" y="46856"/>
                          <a:pt x="289655" y="41236"/>
                          <a:pt x="288036" y="35997"/>
                        </a:cubicBezTo>
                        <a:cubicBezTo>
                          <a:pt x="284321" y="23519"/>
                          <a:pt x="271558" y="15900"/>
                          <a:pt x="259271" y="11232"/>
                        </a:cubicBezTo>
                        <a:cubicBezTo>
                          <a:pt x="215265" y="-5722"/>
                          <a:pt x="165640" y="-1627"/>
                          <a:pt x="120491" y="11232"/>
                        </a:cubicBezTo>
                        <a:cubicBezTo>
                          <a:pt x="80200" y="22662"/>
                          <a:pt x="39719" y="42760"/>
                          <a:pt x="19431" y="78574"/>
                        </a:cubicBezTo>
                        <a:cubicBezTo>
                          <a:pt x="5715" y="102767"/>
                          <a:pt x="2762" y="131247"/>
                          <a:pt x="0" y="158965"/>
                        </a:cubicBezTo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1" name="任意多边形 312">
                    <a:extLst>
                      <a:ext uri="{FF2B5EF4-FFF2-40B4-BE49-F238E27FC236}">
                        <a16:creationId xmlns:a16="http://schemas.microsoft.com/office/drawing/2014/main" id="{E8633869-62EF-6929-F0BC-831CFE458C07}"/>
                      </a:ext>
                    </a:extLst>
                  </p:cNvPr>
                  <p:cNvSpPr/>
                  <p:nvPr/>
                </p:nvSpPr>
                <p:spPr>
                  <a:xfrm>
                    <a:off x="6717350" y="2560700"/>
                    <a:ext cx="50162" cy="39046"/>
                  </a:xfrm>
                  <a:custGeom>
                    <a:avLst/>
                    <a:gdLst>
                      <a:gd name="connsiteX0" fmla="*/ 40256 w 50162"/>
                      <a:gd name="connsiteY0" fmla="*/ 12764 h 39046"/>
                      <a:gd name="connsiteX1" fmla="*/ 50162 w 50162"/>
                      <a:gd name="connsiteY1" fmla="*/ 20860 h 39046"/>
                      <a:gd name="connsiteX2" fmla="*/ 48734 w 50162"/>
                      <a:gd name="connsiteY2" fmla="*/ 23336 h 39046"/>
                      <a:gd name="connsiteX3" fmla="*/ 44162 w 50162"/>
                      <a:gd name="connsiteY3" fmla="*/ 29051 h 39046"/>
                      <a:gd name="connsiteX4" fmla="*/ 38542 w 50162"/>
                      <a:gd name="connsiteY4" fmla="*/ 33623 h 39046"/>
                      <a:gd name="connsiteX5" fmla="*/ 29112 w 50162"/>
                      <a:gd name="connsiteY5" fmla="*/ 38100 h 39046"/>
                      <a:gd name="connsiteX6" fmla="*/ 19301 w 50162"/>
                      <a:gd name="connsiteY6" fmla="*/ 38862 h 39046"/>
                      <a:gd name="connsiteX7" fmla="*/ 11205 w 50162"/>
                      <a:gd name="connsiteY7" fmla="*/ 36576 h 39046"/>
                      <a:gd name="connsiteX8" fmla="*/ 6252 w 50162"/>
                      <a:gd name="connsiteY8" fmla="*/ 33052 h 39046"/>
                      <a:gd name="connsiteX9" fmla="*/ 1394 w 50162"/>
                      <a:gd name="connsiteY9" fmla="*/ 10668 h 39046"/>
                      <a:gd name="connsiteX10" fmla="*/ 5776 w 50162"/>
                      <a:gd name="connsiteY10" fmla="*/ 0 h 39046"/>
                      <a:gd name="connsiteX11" fmla="*/ 40256 w 50162"/>
                      <a:gd name="connsiteY11" fmla="*/ 12764 h 39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0162" h="39046">
                        <a:moveTo>
                          <a:pt x="40256" y="12764"/>
                        </a:moveTo>
                        <a:cubicBezTo>
                          <a:pt x="43590" y="15431"/>
                          <a:pt x="46829" y="18098"/>
                          <a:pt x="50162" y="20860"/>
                        </a:cubicBezTo>
                        <a:cubicBezTo>
                          <a:pt x="49686" y="21717"/>
                          <a:pt x="49305" y="22574"/>
                          <a:pt x="48734" y="23336"/>
                        </a:cubicBezTo>
                        <a:cubicBezTo>
                          <a:pt x="47305" y="25241"/>
                          <a:pt x="45876" y="27337"/>
                          <a:pt x="44162" y="29051"/>
                        </a:cubicBezTo>
                        <a:cubicBezTo>
                          <a:pt x="42447" y="30766"/>
                          <a:pt x="40447" y="32195"/>
                          <a:pt x="38542" y="33623"/>
                        </a:cubicBezTo>
                        <a:cubicBezTo>
                          <a:pt x="35779" y="35624"/>
                          <a:pt x="32446" y="37052"/>
                          <a:pt x="29112" y="38100"/>
                        </a:cubicBezTo>
                        <a:cubicBezTo>
                          <a:pt x="25874" y="39053"/>
                          <a:pt x="22635" y="39243"/>
                          <a:pt x="19301" y="38862"/>
                        </a:cubicBezTo>
                        <a:cubicBezTo>
                          <a:pt x="16253" y="38481"/>
                          <a:pt x="13967" y="37910"/>
                          <a:pt x="11205" y="36576"/>
                        </a:cubicBezTo>
                        <a:cubicBezTo>
                          <a:pt x="9395" y="35719"/>
                          <a:pt x="7586" y="34481"/>
                          <a:pt x="6252" y="33052"/>
                        </a:cubicBezTo>
                        <a:cubicBezTo>
                          <a:pt x="442" y="26956"/>
                          <a:pt x="-1654" y="18479"/>
                          <a:pt x="1394" y="10668"/>
                        </a:cubicBezTo>
                        <a:cubicBezTo>
                          <a:pt x="2728" y="7049"/>
                          <a:pt x="4252" y="3524"/>
                          <a:pt x="5776" y="0"/>
                        </a:cubicBezTo>
                        <a:cubicBezTo>
                          <a:pt x="17872" y="2477"/>
                          <a:pt x="29493" y="6096"/>
                          <a:pt x="40256" y="12764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33" name="组合 832">
                  <a:extLst>
                    <a:ext uri="{FF2B5EF4-FFF2-40B4-BE49-F238E27FC236}">
                      <a16:creationId xmlns:a16="http://schemas.microsoft.com/office/drawing/2014/main" id="{6A615685-FBFD-B8E3-B69A-9E50EBEDFBCF}"/>
                    </a:ext>
                  </a:extLst>
                </p:cNvPr>
                <p:cNvGrpSpPr/>
                <p:nvPr/>
              </p:nvGrpSpPr>
              <p:grpSpPr>
                <a:xfrm>
                  <a:off x="6696018" y="2969014"/>
                  <a:ext cx="1822088" cy="1213914"/>
                  <a:chOff x="6696018" y="2969014"/>
                  <a:chExt cx="1822088" cy="1213914"/>
                </a:xfrm>
              </p:grpSpPr>
              <p:sp>
                <p:nvSpPr>
                  <p:cNvPr id="877" name="任意多边形 314">
                    <a:extLst>
                      <a:ext uri="{FF2B5EF4-FFF2-40B4-BE49-F238E27FC236}">
                        <a16:creationId xmlns:a16="http://schemas.microsoft.com/office/drawing/2014/main" id="{5D6EBADC-BEB6-DB82-F2EF-B2F1B8FE8F9E}"/>
                      </a:ext>
                    </a:extLst>
                  </p:cNvPr>
                  <p:cNvSpPr/>
                  <p:nvPr/>
                </p:nvSpPr>
                <p:spPr>
                  <a:xfrm>
                    <a:off x="6696018" y="2969014"/>
                    <a:ext cx="1822088" cy="1213914"/>
                  </a:xfrm>
                  <a:custGeom>
                    <a:avLst/>
                    <a:gdLst>
                      <a:gd name="connsiteX0" fmla="*/ 1820665 w 1822088"/>
                      <a:gd name="connsiteY0" fmla="*/ 456747 h 1213914"/>
                      <a:gd name="connsiteX1" fmla="*/ 1708271 w 1822088"/>
                      <a:gd name="connsiteY1" fmla="*/ 321778 h 1213914"/>
                      <a:gd name="connsiteX2" fmla="*/ 1530058 w 1822088"/>
                      <a:gd name="connsiteY2" fmla="*/ 284154 h 1213914"/>
                      <a:gd name="connsiteX3" fmla="*/ 895883 w 1822088"/>
                      <a:gd name="connsiteY3" fmla="*/ 243577 h 1213914"/>
                      <a:gd name="connsiteX4" fmla="*/ 888549 w 1822088"/>
                      <a:gd name="connsiteY4" fmla="*/ 245959 h 1213914"/>
                      <a:gd name="connsiteX5" fmla="*/ 853878 w 1822088"/>
                      <a:gd name="connsiteY5" fmla="*/ 236624 h 1213914"/>
                      <a:gd name="connsiteX6" fmla="*/ 659187 w 1822088"/>
                      <a:gd name="connsiteY6" fmla="*/ 223765 h 1213914"/>
                      <a:gd name="connsiteX7" fmla="*/ 659187 w 1822088"/>
                      <a:gd name="connsiteY7" fmla="*/ 223765 h 1213914"/>
                      <a:gd name="connsiteX8" fmla="*/ 447351 w 1822088"/>
                      <a:gd name="connsiteY8" fmla="*/ 186332 h 1213914"/>
                      <a:gd name="connsiteX9" fmla="*/ 368674 w 1822088"/>
                      <a:gd name="connsiteY9" fmla="*/ 166139 h 1213914"/>
                      <a:gd name="connsiteX10" fmla="*/ 304761 w 1822088"/>
                      <a:gd name="connsiteY10" fmla="*/ 128230 h 1213914"/>
                      <a:gd name="connsiteX11" fmla="*/ 65112 w 1822088"/>
                      <a:gd name="connsiteY11" fmla="*/ 6024 h 1213914"/>
                      <a:gd name="connsiteX12" fmla="*/ 23298 w 1822088"/>
                      <a:gd name="connsiteY12" fmla="*/ 4310 h 1213914"/>
                      <a:gd name="connsiteX13" fmla="*/ 8534 w 1822088"/>
                      <a:gd name="connsiteY13" fmla="*/ 27931 h 1213914"/>
                      <a:gd name="connsiteX14" fmla="*/ 39014 w 1822088"/>
                      <a:gd name="connsiteY14" fmla="*/ 289678 h 1213914"/>
                      <a:gd name="connsiteX15" fmla="*/ 63493 w 1822088"/>
                      <a:gd name="connsiteY15" fmla="*/ 399502 h 1213914"/>
                      <a:gd name="connsiteX16" fmla="*/ 251898 w 1822088"/>
                      <a:gd name="connsiteY16" fmla="*/ 502372 h 1213914"/>
                      <a:gd name="connsiteX17" fmla="*/ 420109 w 1822088"/>
                      <a:gd name="connsiteY17" fmla="*/ 527613 h 1213914"/>
                      <a:gd name="connsiteX18" fmla="*/ 412394 w 1822088"/>
                      <a:gd name="connsiteY18" fmla="*/ 547997 h 1213914"/>
                      <a:gd name="connsiteX19" fmla="*/ 353529 w 1822088"/>
                      <a:gd name="connsiteY19" fmla="*/ 815078 h 1213914"/>
                      <a:gd name="connsiteX20" fmla="*/ 365150 w 1822088"/>
                      <a:gd name="connsiteY20" fmla="*/ 951285 h 1213914"/>
                      <a:gd name="connsiteX21" fmla="*/ 530409 w 1822088"/>
                      <a:gd name="connsiteY21" fmla="*/ 1085587 h 1213914"/>
                      <a:gd name="connsiteX22" fmla="*/ 963796 w 1822088"/>
                      <a:gd name="connsiteY22" fmla="*/ 1210365 h 1213914"/>
                      <a:gd name="connsiteX23" fmla="*/ 1057046 w 1822088"/>
                      <a:gd name="connsiteY23" fmla="*/ 1197887 h 1213914"/>
                      <a:gd name="connsiteX24" fmla="*/ 1087907 w 1822088"/>
                      <a:gd name="connsiteY24" fmla="*/ 1147119 h 1213914"/>
                      <a:gd name="connsiteX25" fmla="*/ 1146581 w 1822088"/>
                      <a:gd name="connsiteY25" fmla="*/ 625530 h 1213914"/>
                      <a:gd name="connsiteX26" fmla="*/ 1185919 w 1822088"/>
                      <a:gd name="connsiteY26" fmla="*/ 621149 h 1213914"/>
                      <a:gd name="connsiteX27" fmla="*/ 1287170 w 1822088"/>
                      <a:gd name="connsiteY27" fmla="*/ 801552 h 1213914"/>
                      <a:gd name="connsiteX28" fmla="*/ 1568443 w 1822088"/>
                      <a:gd name="connsiteY28" fmla="*/ 706683 h 1213914"/>
                      <a:gd name="connsiteX29" fmla="*/ 1742465 w 1822088"/>
                      <a:gd name="connsiteY29" fmla="*/ 624482 h 1213914"/>
                      <a:gd name="connsiteX30" fmla="*/ 1820665 w 1822088"/>
                      <a:gd name="connsiteY30" fmla="*/ 456747 h 121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822088" h="1213914">
                        <a:moveTo>
                          <a:pt x="1820665" y="456747"/>
                        </a:moveTo>
                        <a:cubicBezTo>
                          <a:pt x="1811902" y="396359"/>
                          <a:pt x="1763611" y="347495"/>
                          <a:pt x="1708271" y="321778"/>
                        </a:cubicBezTo>
                        <a:cubicBezTo>
                          <a:pt x="1652930" y="296060"/>
                          <a:pt x="1590827" y="289488"/>
                          <a:pt x="1530058" y="284154"/>
                        </a:cubicBezTo>
                        <a:cubicBezTo>
                          <a:pt x="1351273" y="268247"/>
                          <a:pt x="1075429" y="246721"/>
                          <a:pt x="895883" y="243577"/>
                        </a:cubicBezTo>
                        <a:cubicBezTo>
                          <a:pt x="895883" y="243577"/>
                          <a:pt x="893026" y="244340"/>
                          <a:pt x="888549" y="245959"/>
                        </a:cubicBezTo>
                        <a:cubicBezTo>
                          <a:pt x="875881" y="242149"/>
                          <a:pt x="864165" y="239006"/>
                          <a:pt x="853878" y="236624"/>
                        </a:cubicBezTo>
                        <a:cubicBezTo>
                          <a:pt x="813206" y="231386"/>
                          <a:pt x="720051" y="228433"/>
                          <a:pt x="659187" y="223765"/>
                        </a:cubicBezTo>
                        <a:cubicBezTo>
                          <a:pt x="659187" y="223765"/>
                          <a:pt x="659187" y="223765"/>
                          <a:pt x="659187" y="223765"/>
                        </a:cubicBezTo>
                        <a:cubicBezTo>
                          <a:pt x="588607" y="211288"/>
                          <a:pt x="518026" y="198810"/>
                          <a:pt x="447351" y="186332"/>
                        </a:cubicBezTo>
                        <a:cubicBezTo>
                          <a:pt x="420585" y="181570"/>
                          <a:pt x="393630" y="176807"/>
                          <a:pt x="368674" y="166139"/>
                        </a:cubicBezTo>
                        <a:cubicBezTo>
                          <a:pt x="345909" y="156328"/>
                          <a:pt x="325431" y="141946"/>
                          <a:pt x="304761" y="128230"/>
                        </a:cubicBezTo>
                        <a:cubicBezTo>
                          <a:pt x="229800" y="78605"/>
                          <a:pt x="149218" y="37552"/>
                          <a:pt x="65112" y="6024"/>
                        </a:cubicBezTo>
                        <a:cubicBezTo>
                          <a:pt x="51492" y="976"/>
                          <a:pt x="35394" y="-3691"/>
                          <a:pt x="23298" y="4310"/>
                        </a:cubicBezTo>
                        <a:cubicBezTo>
                          <a:pt x="15392" y="9548"/>
                          <a:pt x="11392" y="18883"/>
                          <a:pt x="8534" y="27931"/>
                        </a:cubicBezTo>
                        <a:cubicBezTo>
                          <a:pt x="-18041" y="112799"/>
                          <a:pt x="24631" y="201858"/>
                          <a:pt x="39014" y="289678"/>
                        </a:cubicBezTo>
                        <a:cubicBezTo>
                          <a:pt x="45110" y="326826"/>
                          <a:pt x="46443" y="365878"/>
                          <a:pt x="63493" y="399502"/>
                        </a:cubicBezTo>
                        <a:cubicBezTo>
                          <a:pt x="97117" y="465701"/>
                          <a:pt x="178841" y="488941"/>
                          <a:pt x="251898" y="502372"/>
                        </a:cubicBezTo>
                        <a:cubicBezTo>
                          <a:pt x="307714" y="512564"/>
                          <a:pt x="363817" y="520945"/>
                          <a:pt x="420109" y="527613"/>
                        </a:cubicBezTo>
                        <a:cubicBezTo>
                          <a:pt x="417442" y="534376"/>
                          <a:pt x="414775" y="541139"/>
                          <a:pt x="412394" y="547997"/>
                        </a:cubicBezTo>
                        <a:cubicBezTo>
                          <a:pt x="382581" y="634388"/>
                          <a:pt x="362674" y="724114"/>
                          <a:pt x="353529" y="815078"/>
                        </a:cubicBezTo>
                        <a:cubicBezTo>
                          <a:pt x="348862" y="860893"/>
                          <a:pt x="347243" y="908899"/>
                          <a:pt x="365150" y="951285"/>
                        </a:cubicBezTo>
                        <a:cubicBezTo>
                          <a:pt x="393534" y="1018341"/>
                          <a:pt x="463639" y="1056632"/>
                          <a:pt x="530409" y="1085587"/>
                        </a:cubicBezTo>
                        <a:cubicBezTo>
                          <a:pt x="668712" y="1145500"/>
                          <a:pt x="814730" y="1187600"/>
                          <a:pt x="963796" y="1210365"/>
                        </a:cubicBezTo>
                        <a:cubicBezTo>
                          <a:pt x="995705" y="1215223"/>
                          <a:pt x="1031900" y="1218176"/>
                          <a:pt x="1057046" y="1197887"/>
                        </a:cubicBezTo>
                        <a:cubicBezTo>
                          <a:pt x="1072667" y="1185219"/>
                          <a:pt x="1080859" y="1165883"/>
                          <a:pt x="1087907" y="1147119"/>
                        </a:cubicBezTo>
                        <a:cubicBezTo>
                          <a:pt x="1150391" y="981765"/>
                          <a:pt x="1170394" y="800695"/>
                          <a:pt x="1146581" y="625530"/>
                        </a:cubicBezTo>
                        <a:cubicBezTo>
                          <a:pt x="1160583" y="624197"/>
                          <a:pt x="1173823" y="622768"/>
                          <a:pt x="1185919" y="621149"/>
                        </a:cubicBezTo>
                        <a:cubicBezTo>
                          <a:pt x="1219066" y="693920"/>
                          <a:pt x="1287170" y="801552"/>
                          <a:pt x="1287170" y="801552"/>
                        </a:cubicBezTo>
                        <a:cubicBezTo>
                          <a:pt x="1380896" y="769929"/>
                          <a:pt x="1474717" y="738306"/>
                          <a:pt x="1568443" y="706683"/>
                        </a:cubicBezTo>
                        <a:cubicBezTo>
                          <a:pt x="1629594" y="686014"/>
                          <a:pt x="1692078" y="664678"/>
                          <a:pt x="1742465" y="624482"/>
                        </a:cubicBezTo>
                        <a:cubicBezTo>
                          <a:pt x="1793043" y="584096"/>
                          <a:pt x="1829904" y="520660"/>
                          <a:pt x="1820665" y="456747"/>
                        </a:cubicBezTo>
                        <a:close/>
                      </a:path>
                    </a:pathLst>
                  </a:custGeom>
                  <a:solidFill>
                    <a:srgbClr val="0D397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8" name="任意多边形 315">
                    <a:extLst>
                      <a:ext uri="{FF2B5EF4-FFF2-40B4-BE49-F238E27FC236}">
                        <a16:creationId xmlns:a16="http://schemas.microsoft.com/office/drawing/2014/main" id="{9F877CDE-35B6-AECB-D942-DABE0423D7F3}"/>
                      </a:ext>
                    </a:extLst>
                  </p:cNvPr>
                  <p:cNvSpPr/>
                  <p:nvPr/>
                </p:nvSpPr>
                <p:spPr>
                  <a:xfrm>
                    <a:off x="7837854" y="3335662"/>
                    <a:ext cx="325267" cy="178986"/>
                  </a:xfrm>
                  <a:custGeom>
                    <a:avLst/>
                    <a:gdLst>
                      <a:gd name="connsiteX0" fmla="*/ 23128 w 325267"/>
                      <a:gd name="connsiteY0" fmla="*/ 166299 h 178986"/>
                      <a:gd name="connsiteX1" fmla="*/ 47131 w 325267"/>
                      <a:gd name="connsiteY1" fmla="*/ 100672 h 178986"/>
                      <a:gd name="connsiteX2" fmla="*/ 124664 w 325267"/>
                      <a:gd name="connsiteY2" fmla="*/ 68858 h 178986"/>
                      <a:gd name="connsiteX3" fmla="*/ 317927 w 325267"/>
                      <a:gd name="connsiteY3" fmla="*/ 20281 h 178986"/>
                      <a:gd name="connsiteX4" fmla="*/ 312402 w 325267"/>
                      <a:gd name="connsiteY4" fmla="*/ 373 h 178986"/>
                      <a:gd name="connsiteX5" fmla="*/ 99233 w 325267"/>
                      <a:gd name="connsiteY5" fmla="*/ 54190 h 178986"/>
                      <a:gd name="connsiteX6" fmla="*/ 22556 w 325267"/>
                      <a:gd name="connsiteY6" fmla="*/ 95814 h 178986"/>
                      <a:gd name="connsiteX7" fmla="*/ 3126 w 325267"/>
                      <a:gd name="connsiteY7" fmla="*/ 171823 h 178986"/>
                      <a:gd name="connsiteX8" fmla="*/ 23128 w 325267"/>
                      <a:gd name="connsiteY8" fmla="*/ 166299 h 178986"/>
                      <a:gd name="connsiteX9" fmla="*/ 23128 w 325267"/>
                      <a:gd name="connsiteY9" fmla="*/ 166299 h 178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5267" h="178986">
                        <a:moveTo>
                          <a:pt x="23128" y="166299"/>
                        </a:moveTo>
                        <a:cubicBezTo>
                          <a:pt x="15318" y="141724"/>
                          <a:pt x="28081" y="116388"/>
                          <a:pt x="47131" y="100672"/>
                        </a:cubicBezTo>
                        <a:cubicBezTo>
                          <a:pt x="68943" y="82669"/>
                          <a:pt x="97899" y="75621"/>
                          <a:pt x="124664" y="68858"/>
                        </a:cubicBezTo>
                        <a:cubicBezTo>
                          <a:pt x="189053" y="52570"/>
                          <a:pt x="253538" y="36473"/>
                          <a:pt x="317927" y="20281"/>
                        </a:cubicBezTo>
                        <a:cubicBezTo>
                          <a:pt x="330785" y="17042"/>
                          <a:pt x="325356" y="-2960"/>
                          <a:pt x="312402" y="373"/>
                        </a:cubicBezTo>
                        <a:cubicBezTo>
                          <a:pt x="241441" y="18185"/>
                          <a:pt x="169718" y="34378"/>
                          <a:pt x="99233" y="54190"/>
                        </a:cubicBezTo>
                        <a:cubicBezTo>
                          <a:pt x="71324" y="62095"/>
                          <a:pt x="42083" y="73335"/>
                          <a:pt x="22556" y="95814"/>
                        </a:cubicBezTo>
                        <a:cubicBezTo>
                          <a:pt x="4459" y="116578"/>
                          <a:pt x="-5447" y="144772"/>
                          <a:pt x="3126" y="171823"/>
                        </a:cubicBezTo>
                        <a:cubicBezTo>
                          <a:pt x="7126" y="184396"/>
                          <a:pt x="27128" y="179062"/>
                          <a:pt x="23128" y="166299"/>
                        </a:cubicBezTo>
                        <a:lnTo>
                          <a:pt x="23128" y="166299"/>
                        </a:lnTo>
                        <a:close/>
                      </a:path>
                    </a:pathLst>
                  </a:custGeom>
                  <a:solidFill>
                    <a:srgbClr val="5D8EC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9" name="任意多边形 316">
                    <a:extLst>
                      <a:ext uri="{FF2B5EF4-FFF2-40B4-BE49-F238E27FC236}">
                        <a16:creationId xmlns:a16="http://schemas.microsoft.com/office/drawing/2014/main" id="{81385FF6-0F21-42D9-6BFC-C178D0F918A9}"/>
                      </a:ext>
                    </a:extLst>
                  </p:cNvPr>
                  <p:cNvSpPr/>
                  <p:nvPr/>
                </p:nvSpPr>
                <p:spPr>
                  <a:xfrm>
                    <a:off x="7855172" y="3536261"/>
                    <a:ext cx="176892" cy="209715"/>
                  </a:xfrm>
                  <a:custGeom>
                    <a:avLst/>
                    <a:gdLst>
                      <a:gd name="connsiteX0" fmla="*/ 0 w 176892"/>
                      <a:gd name="connsiteY0" fmla="*/ 37042 h 209715"/>
                      <a:gd name="connsiteX1" fmla="*/ 96203 w 176892"/>
                      <a:gd name="connsiteY1" fmla="*/ 3323 h 209715"/>
                      <a:gd name="connsiteX2" fmla="*/ 170212 w 176892"/>
                      <a:gd name="connsiteY2" fmla="*/ 77904 h 209715"/>
                      <a:gd name="connsiteX3" fmla="*/ 148590 w 176892"/>
                      <a:gd name="connsiteY3" fmla="*/ 203253 h 209715"/>
                      <a:gd name="connsiteX4" fmla="*/ 140684 w 176892"/>
                      <a:gd name="connsiteY4" fmla="*/ 209539 h 209715"/>
                      <a:gd name="connsiteX5" fmla="*/ 133255 w 176892"/>
                      <a:gd name="connsiteY5" fmla="*/ 204587 h 209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6892" h="209715">
                        <a:moveTo>
                          <a:pt x="0" y="37042"/>
                        </a:moveTo>
                        <a:cubicBezTo>
                          <a:pt x="19526" y="6276"/>
                          <a:pt x="61150" y="-6678"/>
                          <a:pt x="96203" y="3323"/>
                        </a:cubicBezTo>
                        <a:cubicBezTo>
                          <a:pt x="131254" y="13325"/>
                          <a:pt x="158591" y="43328"/>
                          <a:pt x="170212" y="77904"/>
                        </a:cubicBezTo>
                        <a:cubicBezTo>
                          <a:pt x="184213" y="119814"/>
                          <a:pt x="175831" y="168487"/>
                          <a:pt x="148590" y="203253"/>
                        </a:cubicBezTo>
                        <a:cubicBezTo>
                          <a:pt x="146495" y="206015"/>
                          <a:pt x="144018" y="208777"/>
                          <a:pt x="140684" y="209539"/>
                        </a:cubicBezTo>
                        <a:cubicBezTo>
                          <a:pt x="137350" y="210397"/>
                          <a:pt x="133064" y="208016"/>
                          <a:pt x="133255" y="204587"/>
                        </a:cubicBezTo>
                      </a:path>
                    </a:pathLst>
                  </a:custGeom>
                  <a:solidFill>
                    <a:srgbClr val="08203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834" name="任意多边形 317">
                  <a:extLst>
                    <a:ext uri="{FF2B5EF4-FFF2-40B4-BE49-F238E27FC236}">
                      <a16:creationId xmlns:a16="http://schemas.microsoft.com/office/drawing/2014/main" id="{C4B27CCA-6517-90C3-DEBF-C2024F39E5E3}"/>
                    </a:ext>
                  </a:extLst>
                </p:cNvPr>
                <p:cNvSpPr/>
                <p:nvPr/>
              </p:nvSpPr>
              <p:spPr>
                <a:xfrm>
                  <a:off x="7085019" y="3300691"/>
                  <a:ext cx="184534" cy="187550"/>
                </a:xfrm>
                <a:custGeom>
                  <a:avLst/>
                  <a:gdLst>
                    <a:gd name="connsiteX0" fmla="*/ 159219 w 184534"/>
                    <a:gd name="connsiteY0" fmla="*/ 3340 h 187550"/>
                    <a:gd name="connsiteX1" fmla="*/ 3105 w 184534"/>
                    <a:gd name="connsiteY1" fmla="*/ 162789 h 187550"/>
                    <a:gd name="connsiteX2" fmla="*/ 27965 w 184534"/>
                    <a:gd name="connsiteY2" fmla="*/ 181363 h 187550"/>
                    <a:gd name="connsiteX3" fmla="*/ 178650 w 184534"/>
                    <a:gd name="connsiteY3" fmla="*/ 27629 h 187550"/>
                    <a:gd name="connsiteX4" fmla="*/ 159219 w 184534"/>
                    <a:gd name="connsiteY4" fmla="*/ 3340 h 187550"/>
                    <a:gd name="connsiteX5" fmla="*/ 159219 w 184534"/>
                    <a:gd name="connsiteY5" fmla="*/ 3340 h 187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4534" h="187550">
                      <a:moveTo>
                        <a:pt x="159219" y="3340"/>
                      </a:moveTo>
                      <a:cubicBezTo>
                        <a:pt x="99974" y="48775"/>
                        <a:pt x="47301" y="102591"/>
                        <a:pt x="3105" y="162789"/>
                      </a:cubicBezTo>
                      <a:cubicBezTo>
                        <a:pt x="-8706" y="178886"/>
                        <a:pt x="16154" y="197460"/>
                        <a:pt x="27965" y="181363"/>
                      </a:cubicBezTo>
                      <a:cubicBezTo>
                        <a:pt x="70732" y="123165"/>
                        <a:pt x="121310" y="71539"/>
                        <a:pt x="178650" y="27629"/>
                      </a:cubicBezTo>
                      <a:cubicBezTo>
                        <a:pt x="194462" y="15342"/>
                        <a:pt x="175126" y="-8852"/>
                        <a:pt x="159219" y="3340"/>
                      </a:cubicBezTo>
                      <a:lnTo>
                        <a:pt x="159219" y="3340"/>
                      </a:lnTo>
                      <a:close/>
                    </a:path>
                  </a:pathLst>
                </a:custGeom>
                <a:solidFill>
                  <a:srgbClr val="5D8EC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835" name="组合 834">
                  <a:extLst>
                    <a:ext uri="{FF2B5EF4-FFF2-40B4-BE49-F238E27FC236}">
                      <a16:creationId xmlns:a16="http://schemas.microsoft.com/office/drawing/2014/main" id="{89BF39F8-E4BE-6EFD-BAC9-68AC38132C3F}"/>
                    </a:ext>
                  </a:extLst>
                </p:cNvPr>
                <p:cNvGrpSpPr/>
                <p:nvPr/>
              </p:nvGrpSpPr>
              <p:grpSpPr>
                <a:xfrm>
                  <a:off x="7106140" y="3167219"/>
                  <a:ext cx="298636" cy="336905"/>
                  <a:chOff x="7106140" y="3167219"/>
                  <a:chExt cx="298636" cy="336905"/>
                </a:xfrm>
              </p:grpSpPr>
              <p:sp>
                <p:nvSpPr>
                  <p:cNvPr id="875" name="任意多边形 319">
                    <a:extLst>
                      <a:ext uri="{FF2B5EF4-FFF2-40B4-BE49-F238E27FC236}">
                        <a16:creationId xmlns:a16="http://schemas.microsoft.com/office/drawing/2014/main" id="{F4B07D98-2CE6-58A4-C238-0C5EDD71233F}"/>
                      </a:ext>
                    </a:extLst>
                  </p:cNvPr>
                  <p:cNvSpPr/>
                  <p:nvPr/>
                </p:nvSpPr>
                <p:spPr>
                  <a:xfrm>
                    <a:off x="7106297" y="3167219"/>
                    <a:ext cx="298480" cy="336905"/>
                  </a:xfrm>
                  <a:custGeom>
                    <a:avLst/>
                    <a:gdLst>
                      <a:gd name="connsiteX0" fmla="*/ 297485 w 298480"/>
                      <a:gd name="connsiteY0" fmla="*/ 19178 h 336905"/>
                      <a:gd name="connsiteX1" fmla="*/ 290437 w 298480"/>
                      <a:gd name="connsiteY1" fmla="*/ 12606 h 336905"/>
                      <a:gd name="connsiteX2" fmla="*/ 182138 w 298480"/>
                      <a:gd name="connsiteY2" fmla="*/ 33 h 336905"/>
                      <a:gd name="connsiteX3" fmla="*/ 93269 w 298480"/>
                      <a:gd name="connsiteY3" fmla="*/ 28513 h 336905"/>
                      <a:gd name="connsiteX4" fmla="*/ 37739 w 298480"/>
                      <a:gd name="connsiteY4" fmla="*/ 109952 h 336905"/>
                      <a:gd name="connsiteX5" fmla="*/ 6306 w 298480"/>
                      <a:gd name="connsiteY5" fmla="*/ 205106 h 336905"/>
                      <a:gd name="connsiteX6" fmla="*/ 12212 w 298480"/>
                      <a:gd name="connsiteY6" fmla="*/ 302166 h 336905"/>
                      <a:gd name="connsiteX7" fmla="*/ 79172 w 298480"/>
                      <a:gd name="connsiteY7" fmla="*/ 335789 h 336905"/>
                      <a:gd name="connsiteX8" fmla="*/ 133941 w 298480"/>
                      <a:gd name="connsiteY8" fmla="*/ 283688 h 336905"/>
                      <a:gd name="connsiteX9" fmla="*/ 170041 w 298480"/>
                      <a:gd name="connsiteY9" fmla="*/ 200439 h 336905"/>
                      <a:gd name="connsiteX10" fmla="*/ 294914 w 298480"/>
                      <a:gd name="connsiteY10" fmla="*/ 29846 h 336905"/>
                      <a:gd name="connsiteX11" fmla="*/ 297485 w 298480"/>
                      <a:gd name="connsiteY11" fmla="*/ 19178 h 336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98480" h="336905">
                        <a:moveTo>
                          <a:pt x="297485" y="19178"/>
                        </a:moveTo>
                        <a:cubicBezTo>
                          <a:pt x="296723" y="16130"/>
                          <a:pt x="294437" y="13559"/>
                          <a:pt x="290437" y="12606"/>
                        </a:cubicBezTo>
                        <a:cubicBezTo>
                          <a:pt x="255099" y="4224"/>
                          <a:pt x="218523" y="-443"/>
                          <a:pt x="182138" y="33"/>
                        </a:cubicBezTo>
                        <a:cubicBezTo>
                          <a:pt x="149848" y="414"/>
                          <a:pt x="118320" y="6986"/>
                          <a:pt x="93269" y="28513"/>
                        </a:cubicBezTo>
                        <a:cubicBezTo>
                          <a:pt x="68504" y="49754"/>
                          <a:pt x="51074" y="80615"/>
                          <a:pt x="37739" y="109952"/>
                        </a:cubicBezTo>
                        <a:cubicBezTo>
                          <a:pt x="23832" y="140432"/>
                          <a:pt x="13736" y="172531"/>
                          <a:pt x="6306" y="205106"/>
                        </a:cubicBezTo>
                        <a:cubicBezTo>
                          <a:pt x="-838" y="236825"/>
                          <a:pt x="-5314" y="272924"/>
                          <a:pt x="12212" y="302166"/>
                        </a:cubicBezTo>
                        <a:cubicBezTo>
                          <a:pt x="26023" y="325121"/>
                          <a:pt x="51836" y="341409"/>
                          <a:pt x="79172" y="335789"/>
                        </a:cubicBezTo>
                        <a:cubicBezTo>
                          <a:pt x="105652" y="330360"/>
                          <a:pt x="122797" y="306452"/>
                          <a:pt x="133941" y="283688"/>
                        </a:cubicBezTo>
                        <a:cubicBezTo>
                          <a:pt x="147276" y="256637"/>
                          <a:pt x="157277" y="227871"/>
                          <a:pt x="170041" y="200439"/>
                        </a:cubicBezTo>
                        <a:cubicBezTo>
                          <a:pt x="200235" y="135764"/>
                          <a:pt x="238525" y="74804"/>
                          <a:pt x="294914" y="29846"/>
                        </a:cubicBezTo>
                        <a:cubicBezTo>
                          <a:pt x="298914" y="26703"/>
                          <a:pt x="299200" y="22512"/>
                          <a:pt x="297485" y="19178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6" name="任意多边形 320">
                    <a:extLst>
                      <a:ext uri="{FF2B5EF4-FFF2-40B4-BE49-F238E27FC236}">
                        <a16:creationId xmlns:a16="http://schemas.microsoft.com/office/drawing/2014/main" id="{204DEAEE-8CAC-34C0-AFA8-161503E42022}"/>
                      </a:ext>
                    </a:extLst>
                  </p:cNvPr>
                  <p:cNvSpPr/>
                  <p:nvPr/>
                </p:nvSpPr>
                <p:spPr>
                  <a:xfrm>
                    <a:off x="7106140" y="3304794"/>
                    <a:ext cx="203439" cy="199330"/>
                  </a:xfrm>
                  <a:custGeom>
                    <a:avLst/>
                    <a:gdLst>
                      <a:gd name="connsiteX0" fmla="*/ 5033 w 203439"/>
                      <a:gd name="connsiteY0" fmla="*/ 73533 h 199330"/>
                      <a:gd name="connsiteX1" fmla="*/ 12273 w 203439"/>
                      <a:gd name="connsiteY1" fmla="*/ 164592 h 199330"/>
                      <a:gd name="connsiteX2" fmla="*/ 79233 w 203439"/>
                      <a:gd name="connsiteY2" fmla="*/ 198215 h 199330"/>
                      <a:gd name="connsiteX3" fmla="*/ 134002 w 203439"/>
                      <a:gd name="connsiteY3" fmla="*/ 146113 h 199330"/>
                      <a:gd name="connsiteX4" fmla="*/ 170102 w 203439"/>
                      <a:gd name="connsiteY4" fmla="*/ 62865 h 199330"/>
                      <a:gd name="connsiteX5" fmla="*/ 203439 w 203439"/>
                      <a:gd name="connsiteY5" fmla="*/ 0 h 199330"/>
                      <a:gd name="connsiteX6" fmla="*/ 5033 w 203439"/>
                      <a:gd name="connsiteY6" fmla="*/ 73533 h 199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3439" h="199330">
                        <a:moveTo>
                          <a:pt x="5033" y="73533"/>
                        </a:moveTo>
                        <a:cubicBezTo>
                          <a:pt x="-1348" y="103727"/>
                          <a:pt x="-4206" y="137160"/>
                          <a:pt x="12273" y="164592"/>
                        </a:cubicBezTo>
                        <a:cubicBezTo>
                          <a:pt x="26084" y="187547"/>
                          <a:pt x="51897" y="203835"/>
                          <a:pt x="79233" y="198215"/>
                        </a:cubicBezTo>
                        <a:cubicBezTo>
                          <a:pt x="105713" y="192786"/>
                          <a:pt x="122858" y="168878"/>
                          <a:pt x="134002" y="146113"/>
                        </a:cubicBezTo>
                        <a:cubicBezTo>
                          <a:pt x="147337" y="119063"/>
                          <a:pt x="157338" y="90297"/>
                          <a:pt x="170102" y="62865"/>
                        </a:cubicBezTo>
                        <a:cubicBezTo>
                          <a:pt x="180103" y="41338"/>
                          <a:pt x="191247" y="20288"/>
                          <a:pt x="203439" y="0"/>
                        </a:cubicBezTo>
                        <a:cubicBezTo>
                          <a:pt x="140003" y="31528"/>
                          <a:pt x="73709" y="57150"/>
                          <a:pt x="5033" y="73533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836" name="任意多边形 321">
                  <a:extLst>
                    <a:ext uri="{FF2B5EF4-FFF2-40B4-BE49-F238E27FC236}">
                      <a16:creationId xmlns:a16="http://schemas.microsoft.com/office/drawing/2014/main" id="{CBACD3D3-707D-72F7-68F1-8B440052E8D9}"/>
                    </a:ext>
                  </a:extLst>
                </p:cNvPr>
                <p:cNvSpPr/>
                <p:nvPr/>
              </p:nvSpPr>
              <p:spPr>
                <a:xfrm>
                  <a:off x="7643615" y="3210299"/>
                  <a:ext cx="262324" cy="368211"/>
                </a:xfrm>
                <a:custGeom>
                  <a:avLst/>
                  <a:gdLst>
                    <a:gd name="connsiteX0" fmla="*/ 257943 w 262324"/>
                    <a:gd name="connsiteY0" fmla="*/ 9531 h 368211"/>
                    <a:gd name="connsiteX1" fmla="*/ 160122 w 262324"/>
                    <a:gd name="connsiteY1" fmla="*/ 197 h 368211"/>
                    <a:gd name="connsiteX2" fmla="*/ 86112 w 262324"/>
                    <a:gd name="connsiteY2" fmla="*/ 20675 h 368211"/>
                    <a:gd name="connsiteX3" fmla="*/ 47060 w 262324"/>
                    <a:gd name="connsiteY3" fmla="*/ 71920 h 368211"/>
                    <a:gd name="connsiteX4" fmla="*/ 3150 w 262324"/>
                    <a:gd name="connsiteY4" fmla="*/ 230416 h 368211"/>
                    <a:gd name="connsiteX5" fmla="*/ 7341 w 262324"/>
                    <a:gd name="connsiteY5" fmla="*/ 319760 h 368211"/>
                    <a:gd name="connsiteX6" fmla="*/ 69158 w 262324"/>
                    <a:gd name="connsiteY6" fmla="*/ 367671 h 368211"/>
                    <a:gd name="connsiteX7" fmla="*/ 125165 w 262324"/>
                    <a:gd name="connsiteY7" fmla="*/ 285566 h 368211"/>
                    <a:gd name="connsiteX8" fmla="*/ 262325 w 262324"/>
                    <a:gd name="connsiteY8" fmla="*/ 6197 h 368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2324" h="368211">
                      <a:moveTo>
                        <a:pt x="257943" y="9531"/>
                      </a:moveTo>
                      <a:cubicBezTo>
                        <a:pt x="225654" y="2292"/>
                        <a:pt x="192792" y="-851"/>
                        <a:pt x="160122" y="197"/>
                      </a:cubicBezTo>
                      <a:cubicBezTo>
                        <a:pt x="134214" y="1054"/>
                        <a:pt x="107448" y="4864"/>
                        <a:pt x="86112" y="20675"/>
                      </a:cubicBezTo>
                      <a:cubicBezTo>
                        <a:pt x="69253" y="33058"/>
                        <a:pt x="57061" y="52013"/>
                        <a:pt x="47060" y="71920"/>
                      </a:cubicBezTo>
                      <a:cubicBezTo>
                        <a:pt x="22962" y="119926"/>
                        <a:pt x="10293" y="174980"/>
                        <a:pt x="3150" y="230416"/>
                      </a:cubicBezTo>
                      <a:cubicBezTo>
                        <a:pt x="-660" y="260039"/>
                        <a:pt x="-2756" y="291376"/>
                        <a:pt x="7341" y="319760"/>
                      </a:cubicBezTo>
                      <a:cubicBezTo>
                        <a:pt x="17437" y="348145"/>
                        <a:pt x="43250" y="372148"/>
                        <a:pt x="69158" y="367671"/>
                      </a:cubicBezTo>
                      <a:cubicBezTo>
                        <a:pt x="101352" y="362147"/>
                        <a:pt x="115544" y="320808"/>
                        <a:pt x="125165" y="285566"/>
                      </a:cubicBezTo>
                      <a:cubicBezTo>
                        <a:pt x="153454" y="181838"/>
                        <a:pt x="192031" y="78016"/>
                        <a:pt x="262325" y="6197"/>
                      </a:cubicBezTo>
                    </a:path>
                  </a:pathLst>
                </a:custGeom>
                <a:solidFill>
                  <a:srgbClr val="E60B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837" name="组合 836">
                  <a:extLst>
                    <a:ext uri="{FF2B5EF4-FFF2-40B4-BE49-F238E27FC236}">
                      <a16:creationId xmlns:a16="http://schemas.microsoft.com/office/drawing/2014/main" id="{2E88D295-03D6-709E-8B84-8448B750D502}"/>
                    </a:ext>
                  </a:extLst>
                </p:cNvPr>
                <p:cNvGrpSpPr/>
                <p:nvPr/>
              </p:nvGrpSpPr>
              <p:grpSpPr>
                <a:xfrm>
                  <a:off x="3238500" y="1562100"/>
                  <a:ext cx="4762404" cy="3316224"/>
                  <a:chOff x="3238500" y="1562100"/>
                  <a:chExt cx="4762404" cy="3316224"/>
                </a:xfrm>
              </p:grpSpPr>
              <p:sp>
                <p:nvSpPr>
                  <p:cNvPr id="857" name="任意多边形 323">
                    <a:extLst>
                      <a:ext uri="{FF2B5EF4-FFF2-40B4-BE49-F238E27FC236}">
                        <a16:creationId xmlns:a16="http://schemas.microsoft.com/office/drawing/2014/main" id="{DC2F9156-2F03-16E9-99E3-2A57A284FC94}"/>
                      </a:ext>
                    </a:extLst>
                  </p:cNvPr>
                  <p:cNvSpPr/>
                  <p:nvPr/>
                </p:nvSpPr>
                <p:spPr>
                  <a:xfrm>
                    <a:off x="6755320" y="2809035"/>
                    <a:ext cx="1161383" cy="974770"/>
                  </a:xfrm>
                  <a:custGeom>
                    <a:avLst/>
                    <a:gdLst>
                      <a:gd name="connsiteX0" fmla="*/ 0 w 1161383"/>
                      <a:gd name="connsiteY0" fmla="*/ 1506 h 974770"/>
                      <a:gd name="connsiteX1" fmla="*/ 351472 w 1161383"/>
                      <a:gd name="connsiteY1" fmla="*/ 634633 h 974770"/>
                      <a:gd name="connsiteX2" fmla="*/ 1161383 w 1161383"/>
                      <a:gd name="connsiteY2" fmla="*/ 812941 h 974770"/>
                      <a:gd name="connsiteX3" fmla="*/ 1049083 w 1161383"/>
                      <a:gd name="connsiteY3" fmla="*/ 974770 h 974770"/>
                      <a:gd name="connsiteX4" fmla="*/ 180213 w 1161383"/>
                      <a:gd name="connsiteY4" fmla="*/ 759029 h 974770"/>
                      <a:gd name="connsiteX5" fmla="*/ 0 w 1161383"/>
                      <a:gd name="connsiteY5" fmla="*/ 1506 h 97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61383" h="974770">
                        <a:moveTo>
                          <a:pt x="0" y="1506"/>
                        </a:moveTo>
                        <a:cubicBezTo>
                          <a:pt x="0" y="1506"/>
                          <a:pt x="442246" y="-61931"/>
                          <a:pt x="351472" y="634633"/>
                        </a:cubicBezTo>
                        <a:cubicBezTo>
                          <a:pt x="351472" y="634633"/>
                          <a:pt x="756952" y="449752"/>
                          <a:pt x="1161383" y="812941"/>
                        </a:cubicBezTo>
                        <a:lnTo>
                          <a:pt x="1049083" y="974770"/>
                        </a:lnTo>
                        <a:lnTo>
                          <a:pt x="180213" y="759029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CCC6B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8" name="任意多边形 324">
                    <a:extLst>
                      <a:ext uri="{FF2B5EF4-FFF2-40B4-BE49-F238E27FC236}">
                        <a16:creationId xmlns:a16="http://schemas.microsoft.com/office/drawing/2014/main" id="{7100F4E8-2F19-A7B3-D1E6-35BB190BA32D}"/>
                      </a:ext>
                    </a:extLst>
                  </p:cNvPr>
                  <p:cNvSpPr/>
                  <p:nvPr/>
                </p:nvSpPr>
                <p:spPr>
                  <a:xfrm>
                    <a:off x="7095934" y="3396666"/>
                    <a:ext cx="778668" cy="189305"/>
                  </a:xfrm>
                  <a:custGeom>
                    <a:avLst/>
                    <a:gdLst>
                      <a:gd name="connsiteX0" fmla="*/ 49149 w 778668"/>
                      <a:gd name="connsiteY0" fmla="*/ 32905 h 189305"/>
                      <a:gd name="connsiteX1" fmla="*/ 0 w 778668"/>
                      <a:gd name="connsiteY1" fmla="*/ 70148 h 189305"/>
                      <a:gd name="connsiteX2" fmla="*/ 25241 w 778668"/>
                      <a:gd name="connsiteY2" fmla="*/ 65766 h 189305"/>
                      <a:gd name="connsiteX3" fmla="*/ 330137 w 778668"/>
                      <a:gd name="connsiteY3" fmla="*/ 73196 h 189305"/>
                      <a:gd name="connsiteX4" fmla="*/ 778669 w 778668"/>
                      <a:gd name="connsiteY4" fmla="*/ 189306 h 189305"/>
                      <a:gd name="connsiteX5" fmla="*/ 49149 w 778668"/>
                      <a:gd name="connsiteY5" fmla="*/ 32905 h 189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8668" h="189305">
                        <a:moveTo>
                          <a:pt x="49149" y="32905"/>
                        </a:moveTo>
                        <a:cubicBezTo>
                          <a:pt x="32861" y="45478"/>
                          <a:pt x="16478" y="57861"/>
                          <a:pt x="0" y="70148"/>
                        </a:cubicBezTo>
                        <a:cubicBezTo>
                          <a:pt x="8382" y="68529"/>
                          <a:pt x="16764" y="67100"/>
                          <a:pt x="25241" y="65766"/>
                        </a:cubicBezTo>
                        <a:cubicBezTo>
                          <a:pt x="126587" y="50050"/>
                          <a:pt x="228981" y="59956"/>
                          <a:pt x="330137" y="73196"/>
                        </a:cubicBezTo>
                        <a:cubicBezTo>
                          <a:pt x="483870" y="93294"/>
                          <a:pt x="635794" y="129774"/>
                          <a:pt x="778669" y="189306"/>
                        </a:cubicBezTo>
                        <a:cubicBezTo>
                          <a:pt x="462629" y="-65393"/>
                          <a:pt x="154686" y="-813"/>
                          <a:pt x="49149" y="32905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9" name="任意多边形 325">
                    <a:extLst>
                      <a:ext uri="{FF2B5EF4-FFF2-40B4-BE49-F238E27FC236}">
                        <a16:creationId xmlns:a16="http://schemas.microsoft.com/office/drawing/2014/main" id="{65BA9C30-E5B3-DF26-EE65-48D798D4275C}"/>
                      </a:ext>
                    </a:extLst>
                  </p:cNvPr>
                  <p:cNvSpPr/>
                  <p:nvPr/>
                </p:nvSpPr>
                <p:spPr>
                  <a:xfrm>
                    <a:off x="6986016" y="3536833"/>
                    <a:ext cx="892016" cy="247067"/>
                  </a:xfrm>
                  <a:custGeom>
                    <a:avLst/>
                    <a:gdLst>
                      <a:gd name="connsiteX0" fmla="*/ 425958 w 892016"/>
                      <a:gd name="connsiteY0" fmla="*/ 14086 h 247067"/>
                      <a:gd name="connsiteX1" fmla="*/ 127445 w 892016"/>
                      <a:gd name="connsiteY1" fmla="*/ 10657 h 247067"/>
                      <a:gd name="connsiteX2" fmla="*/ 0 w 892016"/>
                      <a:gd name="connsiteY2" fmla="*/ 43804 h 247067"/>
                      <a:gd name="connsiteX3" fmla="*/ 818293 w 892016"/>
                      <a:gd name="connsiteY3" fmla="*/ 247068 h 247067"/>
                      <a:gd name="connsiteX4" fmla="*/ 892016 w 892016"/>
                      <a:gd name="connsiteY4" fmla="*/ 140864 h 247067"/>
                      <a:gd name="connsiteX5" fmla="*/ 425958 w 892016"/>
                      <a:gd name="connsiteY5" fmla="*/ 14086 h 247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2016" h="247067">
                        <a:moveTo>
                          <a:pt x="425958" y="14086"/>
                        </a:moveTo>
                        <a:cubicBezTo>
                          <a:pt x="327088" y="1609"/>
                          <a:pt x="225933" y="-8488"/>
                          <a:pt x="127445" y="10657"/>
                        </a:cubicBezTo>
                        <a:cubicBezTo>
                          <a:pt x="84296" y="19040"/>
                          <a:pt x="42005" y="30850"/>
                          <a:pt x="0" y="43804"/>
                        </a:cubicBezTo>
                        <a:lnTo>
                          <a:pt x="818293" y="247068"/>
                        </a:lnTo>
                        <a:lnTo>
                          <a:pt x="892016" y="140864"/>
                        </a:lnTo>
                        <a:cubicBezTo>
                          <a:pt x="745046" y="74094"/>
                          <a:pt x="585788" y="34279"/>
                          <a:pt x="425958" y="14086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0" name="任意多边形 326">
                    <a:extLst>
                      <a:ext uri="{FF2B5EF4-FFF2-40B4-BE49-F238E27FC236}">
                        <a16:creationId xmlns:a16="http://schemas.microsoft.com/office/drawing/2014/main" id="{980F00FE-F77B-536C-23BB-0700EC5CB166}"/>
                      </a:ext>
                    </a:extLst>
                  </p:cNvPr>
                  <p:cNvSpPr/>
                  <p:nvPr/>
                </p:nvSpPr>
                <p:spPr>
                  <a:xfrm>
                    <a:off x="6755320" y="2809138"/>
                    <a:ext cx="277177" cy="124180"/>
                  </a:xfrm>
                  <a:custGeom>
                    <a:avLst/>
                    <a:gdLst>
                      <a:gd name="connsiteX0" fmla="*/ 188214 w 277177"/>
                      <a:gd name="connsiteY0" fmla="*/ 110370 h 124180"/>
                      <a:gd name="connsiteX1" fmla="*/ 277178 w 277177"/>
                      <a:gd name="connsiteY1" fmla="*/ 124181 h 124180"/>
                      <a:gd name="connsiteX2" fmla="*/ 0 w 277177"/>
                      <a:gd name="connsiteY2" fmla="*/ 1499 h 124180"/>
                      <a:gd name="connsiteX3" fmla="*/ 25146 w 277177"/>
                      <a:gd name="connsiteY3" fmla="*/ 107036 h 124180"/>
                      <a:gd name="connsiteX4" fmla="*/ 188214 w 277177"/>
                      <a:gd name="connsiteY4" fmla="*/ 110370 h 124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177" h="124180">
                        <a:moveTo>
                          <a:pt x="188214" y="110370"/>
                        </a:moveTo>
                        <a:cubicBezTo>
                          <a:pt x="217741" y="113418"/>
                          <a:pt x="247650" y="117799"/>
                          <a:pt x="277178" y="124181"/>
                        </a:cubicBezTo>
                        <a:cubicBezTo>
                          <a:pt x="169640" y="-22790"/>
                          <a:pt x="0" y="1499"/>
                          <a:pt x="0" y="1499"/>
                        </a:cubicBezTo>
                        <a:lnTo>
                          <a:pt x="25146" y="107036"/>
                        </a:lnTo>
                        <a:cubicBezTo>
                          <a:pt x="79629" y="103893"/>
                          <a:pt x="134207" y="104750"/>
                          <a:pt x="188214" y="11037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1" name="任意多边形 327">
                    <a:extLst>
                      <a:ext uri="{FF2B5EF4-FFF2-40B4-BE49-F238E27FC236}">
                        <a16:creationId xmlns:a16="http://schemas.microsoft.com/office/drawing/2014/main" id="{516B7A10-B218-2889-D514-E456230B8130}"/>
                      </a:ext>
                    </a:extLst>
                  </p:cNvPr>
                  <p:cNvSpPr/>
                  <p:nvPr/>
                </p:nvSpPr>
                <p:spPr>
                  <a:xfrm>
                    <a:off x="6514242" y="2579846"/>
                    <a:ext cx="500199" cy="898493"/>
                  </a:xfrm>
                  <a:custGeom>
                    <a:avLst/>
                    <a:gdLst>
                      <a:gd name="connsiteX0" fmla="*/ 490728 w 500199"/>
                      <a:gd name="connsiteY0" fmla="*/ 898493 h 898493"/>
                      <a:gd name="connsiteX1" fmla="*/ 117538 w 500199"/>
                      <a:gd name="connsiteY1" fmla="*/ 0 h 898493"/>
                      <a:gd name="connsiteX2" fmla="*/ 0 w 500199"/>
                      <a:gd name="connsiteY2" fmla="*/ 267272 h 898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0199" h="898493">
                        <a:moveTo>
                          <a:pt x="490728" y="898493"/>
                        </a:moveTo>
                        <a:cubicBezTo>
                          <a:pt x="570738" y="422053"/>
                          <a:pt x="117538" y="0"/>
                          <a:pt x="117538" y="0"/>
                        </a:cubicBezTo>
                        <a:lnTo>
                          <a:pt x="0" y="267272"/>
                        </a:lnTo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2" name="任意多边形 328">
                    <a:extLst>
                      <a:ext uri="{FF2B5EF4-FFF2-40B4-BE49-F238E27FC236}">
                        <a16:creationId xmlns:a16="http://schemas.microsoft.com/office/drawing/2014/main" id="{D1718F6C-6A5D-DACE-206A-E33AC7BECA24}"/>
                      </a:ext>
                    </a:extLst>
                  </p:cNvPr>
                  <p:cNvSpPr/>
                  <p:nvPr/>
                </p:nvSpPr>
                <p:spPr>
                  <a:xfrm>
                    <a:off x="6450710" y="2733960"/>
                    <a:ext cx="500199" cy="898493"/>
                  </a:xfrm>
                  <a:custGeom>
                    <a:avLst/>
                    <a:gdLst>
                      <a:gd name="connsiteX0" fmla="*/ 490728 w 500199"/>
                      <a:gd name="connsiteY0" fmla="*/ 898493 h 898493"/>
                      <a:gd name="connsiteX1" fmla="*/ 117538 w 500199"/>
                      <a:gd name="connsiteY1" fmla="*/ 0 h 898493"/>
                      <a:gd name="connsiteX2" fmla="*/ 0 w 500199"/>
                      <a:gd name="connsiteY2" fmla="*/ 267271 h 898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0199" h="898493">
                        <a:moveTo>
                          <a:pt x="490728" y="898493"/>
                        </a:moveTo>
                        <a:cubicBezTo>
                          <a:pt x="570738" y="422053"/>
                          <a:pt x="117538" y="0"/>
                          <a:pt x="117538" y="0"/>
                        </a:cubicBezTo>
                        <a:lnTo>
                          <a:pt x="0" y="267271"/>
                        </a:lnTo>
                      </a:path>
                    </a:pathLst>
                  </a:custGeom>
                  <a:solidFill>
                    <a:srgbClr val="EFEC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3" name="任意多边形 329">
                    <a:extLst>
                      <a:ext uri="{FF2B5EF4-FFF2-40B4-BE49-F238E27FC236}">
                        <a16:creationId xmlns:a16="http://schemas.microsoft.com/office/drawing/2014/main" id="{5AD6F980-3841-8D9F-8190-707198D936C0}"/>
                      </a:ext>
                    </a:extLst>
                  </p:cNvPr>
                  <p:cNvSpPr/>
                  <p:nvPr/>
                </p:nvSpPr>
                <p:spPr>
                  <a:xfrm>
                    <a:off x="6206680" y="2699127"/>
                    <a:ext cx="1741741" cy="1154211"/>
                  </a:xfrm>
                  <a:custGeom>
                    <a:avLst/>
                    <a:gdLst>
                      <a:gd name="connsiteX0" fmla="*/ 1741742 w 1741741"/>
                      <a:gd name="connsiteY0" fmla="*/ 1154211 h 1154211"/>
                      <a:gd name="connsiteX1" fmla="*/ 818769 w 1741741"/>
                      <a:gd name="connsiteY1" fmla="*/ 810263 h 1154211"/>
                      <a:gd name="connsiteX2" fmla="*/ 25813 w 1741741"/>
                      <a:gd name="connsiteY2" fmla="*/ 353 h 1154211"/>
                      <a:gd name="connsiteX3" fmla="*/ 0 w 1741741"/>
                      <a:gd name="connsiteY3" fmla="*/ 47216 h 1154211"/>
                      <a:gd name="connsiteX4" fmla="*/ 686753 w 1741741"/>
                      <a:gd name="connsiteY4" fmla="*/ 915800 h 1154211"/>
                      <a:gd name="connsiteX5" fmla="*/ 875157 w 1741741"/>
                      <a:gd name="connsiteY5" fmla="*/ 1010003 h 1154211"/>
                      <a:gd name="connsiteX6" fmla="*/ 1741742 w 1741741"/>
                      <a:gd name="connsiteY6" fmla="*/ 1154211 h 1154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41741" h="1154211">
                        <a:moveTo>
                          <a:pt x="1741742" y="1154211"/>
                        </a:moveTo>
                        <a:cubicBezTo>
                          <a:pt x="1741742" y="1154211"/>
                          <a:pt x="1424750" y="664531"/>
                          <a:pt x="818769" y="810263"/>
                        </a:cubicBezTo>
                        <a:cubicBezTo>
                          <a:pt x="818769" y="810263"/>
                          <a:pt x="392430" y="-19555"/>
                          <a:pt x="25813" y="353"/>
                        </a:cubicBezTo>
                        <a:lnTo>
                          <a:pt x="0" y="47216"/>
                        </a:lnTo>
                        <a:lnTo>
                          <a:pt x="686753" y="915800"/>
                        </a:lnTo>
                        <a:lnTo>
                          <a:pt x="875157" y="1010003"/>
                        </a:lnTo>
                        <a:lnTo>
                          <a:pt x="1741742" y="1154211"/>
                        </a:ln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4" name="任意多边形 330">
                    <a:extLst>
                      <a:ext uri="{FF2B5EF4-FFF2-40B4-BE49-F238E27FC236}">
                        <a16:creationId xmlns:a16="http://schemas.microsoft.com/office/drawing/2014/main" id="{BBFDA038-6A69-905F-A91E-F35E69389BD8}"/>
                      </a:ext>
                    </a:extLst>
                  </p:cNvPr>
                  <p:cNvSpPr/>
                  <p:nvPr/>
                </p:nvSpPr>
                <p:spPr>
                  <a:xfrm>
                    <a:off x="6248685" y="2699099"/>
                    <a:ext cx="771334" cy="799909"/>
                  </a:xfrm>
                  <a:custGeom>
                    <a:avLst/>
                    <a:gdLst>
                      <a:gd name="connsiteX0" fmla="*/ 771335 w 771334"/>
                      <a:gd name="connsiteY0" fmla="*/ 799910 h 799909"/>
                      <a:gd name="connsiteX1" fmla="*/ 0 w 771334"/>
                      <a:gd name="connsiteY1" fmla="*/ 0 h 799909"/>
                      <a:gd name="connsiteX2" fmla="*/ 169831 w 771334"/>
                      <a:gd name="connsiteY2" fmla="*/ 165830 h 799909"/>
                      <a:gd name="connsiteX3" fmla="*/ 436817 w 771334"/>
                      <a:gd name="connsiteY3" fmla="*/ 434435 h 799909"/>
                      <a:gd name="connsiteX4" fmla="*/ 748570 w 771334"/>
                      <a:gd name="connsiteY4" fmla="*/ 794766 h 799909"/>
                      <a:gd name="connsiteX5" fmla="*/ 771335 w 771334"/>
                      <a:gd name="connsiteY5" fmla="*/ 799910 h 799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1334" h="799909">
                        <a:moveTo>
                          <a:pt x="771335" y="799910"/>
                        </a:moveTo>
                        <a:cubicBezTo>
                          <a:pt x="721805" y="706469"/>
                          <a:pt x="338709" y="4286"/>
                          <a:pt x="0" y="0"/>
                        </a:cubicBezTo>
                        <a:cubicBezTo>
                          <a:pt x="51149" y="60007"/>
                          <a:pt x="113824" y="109633"/>
                          <a:pt x="169831" y="165830"/>
                        </a:cubicBezTo>
                        <a:cubicBezTo>
                          <a:pt x="258889" y="255270"/>
                          <a:pt x="348805" y="343948"/>
                          <a:pt x="436817" y="434435"/>
                        </a:cubicBezTo>
                        <a:cubicBezTo>
                          <a:pt x="547211" y="547973"/>
                          <a:pt x="654082" y="667036"/>
                          <a:pt x="748570" y="794766"/>
                        </a:cubicBezTo>
                        <a:cubicBezTo>
                          <a:pt x="756095" y="796481"/>
                          <a:pt x="763714" y="798290"/>
                          <a:pt x="771335" y="799910"/>
                        </a:cubicBezTo>
                        <a:close/>
                      </a:path>
                    </a:pathLst>
                  </a:custGeom>
                  <a:solidFill>
                    <a:srgbClr val="FBF9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5" name="任意多边形 331">
                    <a:extLst>
                      <a:ext uri="{FF2B5EF4-FFF2-40B4-BE49-F238E27FC236}">
                        <a16:creationId xmlns:a16="http://schemas.microsoft.com/office/drawing/2014/main" id="{E672AC58-A4BE-C97A-BA6F-74163C09A01B}"/>
                      </a:ext>
                    </a:extLst>
                  </p:cNvPr>
                  <p:cNvSpPr/>
                  <p:nvPr/>
                </p:nvSpPr>
                <p:spPr>
                  <a:xfrm>
                    <a:off x="5864828" y="2659951"/>
                    <a:ext cx="1002220" cy="1535906"/>
                  </a:xfrm>
                  <a:custGeom>
                    <a:avLst/>
                    <a:gdLst>
                      <a:gd name="connsiteX0" fmla="*/ 233077 w 1002220"/>
                      <a:gd name="connsiteY0" fmla="*/ 0 h 1535906"/>
                      <a:gd name="connsiteX1" fmla="*/ 0 w 1002220"/>
                      <a:gd name="connsiteY1" fmla="*/ 1074229 h 1535906"/>
                      <a:gd name="connsiteX2" fmla="*/ 595122 w 1002220"/>
                      <a:gd name="connsiteY2" fmla="*/ 1535906 h 1535906"/>
                      <a:gd name="connsiteX3" fmla="*/ 1002221 w 1002220"/>
                      <a:gd name="connsiteY3" fmla="*/ 804100 h 1535906"/>
                      <a:gd name="connsiteX4" fmla="*/ 233077 w 1002220"/>
                      <a:gd name="connsiteY4" fmla="*/ 0 h 1535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2220" h="1535906">
                        <a:moveTo>
                          <a:pt x="233077" y="0"/>
                        </a:moveTo>
                        <a:lnTo>
                          <a:pt x="0" y="1074229"/>
                        </a:lnTo>
                        <a:lnTo>
                          <a:pt x="595122" y="1535906"/>
                        </a:lnTo>
                        <a:lnTo>
                          <a:pt x="1002221" y="804100"/>
                        </a:lnTo>
                        <a:cubicBezTo>
                          <a:pt x="1002221" y="804100"/>
                          <a:pt x="455390" y="143923"/>
                          <a:pt x="233077" y="0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/>
                  </a:p>
                </p:txBody>
              </p:sp>
              <p:sp>
                <p:nvSpPr>
                  <p:cNvPr id="866" name="任意多边形 332">
                    <a:extLst>
                      <a:ext uri="{FF2B5EF4-FFF2-40B4-BE49-F238E27FC236}">
                        <a16:creationId xmlns:a16="http://schemas.microsoft.com/office/drawing/2014/main" id="{66834D88-6BE7-07D5-5366-07C0C028A750}"/>
                      </a:ext>
                    </a:extLst>
                  </p:cNvPr>
                  <p:cNvSpPr/>
                  <p:nvPr/>
                </p:nvSpPr>
                <p:spPr>
                  <a:xfrm>
                    <a:off x="5904547" y="2659951"/>
                    <a:ext cx="297751" cy="891349"/>
                  </a:xfrm>
                  <a:custGeom>
                    <a:avLst/>
                    <a:gdLst>
                      <a:gd name="connsiteX0" fmla="*/ 297752 w 297751"/>
                      <a:gd name="connsiteY0" fmla="*/ 82486 h 891349"/>
                      <a:gd name="connsiteX1" fmla="*/ 193358 w 297751"/>
                      <a:gd name="connsiteY1" fmla="*/ 0 h 891349"/>
                      <a:gd name="connsiteX2" fmla="*/ 0 w 297751"/>
                      <a:gd name="connsiteY2" fmla="*/ 891349 h 891349"/>
                      <a:gd name="connsiteX3" fmla="*/ 297752 w 297751"/>
                      <a:gd name="connsiteY3" fmla="*/ 82486 h 891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7751" h="891349">
                        <a:moveTo>
                          <a:pt x="297752" y="82486"/>
                        </a:moveTo>
                        <a:cubicBezTo>
                          <a:pt x="258604" y="47625"/>
                          <a:pt x="223076" y="19145"/>
                          <a:pt x="193358" y="0"/>
                        </a:cubicBezTo>
                        <a:lnTo>
                          <a:pt x="0" y="891349"/>
                        </a:lnTo>
                        <a:cubicBezTo>
                          <a:pt x="110776" y="625983"/>
                          <a:pt x="213074" y="357378"/>
                          <a:pt x="297752" y="82486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7" name="任意多边形 333">
                    <a:extLst>
                      <a:ext uri="{FF2B5EF4-FFF2-40B4-BE49-F238E27FC236}">
                        <a16:creationId xmlns:a16="http://schemas.microsoft.com/office/drawing/2014/main" id="{782CC72A-D296-52E2-75E6-936703F0DF88}"/>
                      </a:ext>
                    </a:extLst>
                  </p:cNvPr>
                  <p:cNvSpPr/>
                  <p:nvPr/>
                </p:nvSpPr>
                <p:spPr>
                  <a:xfrm>
                    <a:off x="6435947" y="3497865"/>
                    <a:ext cx="662940" cy="894778"/>
                  </a:xfrm>
                  <a:custGeom>
                    <a:avLst/>
                    <a:gdLst>
                      <a:gd name="connsiteX0" fmla="*/ 210407 w 662940"/>
                      <a:gd name="connsiteY0" fmla="*/ 894779 h 894778"/>
                      <a:gd name="connsiteX1" fmla="*/ 662940 w 662940"/>
                      <a:gd name="connsiteY1" fmla="*/ 123063 h 894778"/>
                      <a:gd name="connsiteX2" fmla="*/ 402241 w 662940"/>
                      <a:gd name="connsiteY2" fmla="*/ 0 h 894778"/>
                      <a:gd name="connsiteX3" fmla="*/ 0 w 662940"/>
                      <a:gd name="connsiteY3" fmla="*/ 714375 h 894778"/>
                      <a:gd name="connsiteX4" fmla="*/ 210407 w 662940"/>
                      <a:gd name="connsiteY4" fmla="*/ 894779 h 894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940" h="894778">
                        <a:moveTo>
                          <a:pt x="210407" y="894779"/>
                        </a:moveTo>
                        <a:lnTo>
                          <a:pt x="662940" y="123063"/>
                        </a:lnTo>
                        <a:cubicBezTo>
                          <a:pt x="662940" y="123063"/>
                          <a:pt x="531305" y="118110"/>
                          <a:pt x="402241" y="0"/>
                        </a:cubicBezTo>
                        <a:lnTo>
                          <a:pt x="0" y="714375"/>
                        </a:lnTo>
                        <a:cubicBezTo>
                          <a:pt x="0" y="714470"/>
                          <a:pt x="114014" y="843058"/>
                          <a:pt x="210407" y="894779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8" name="任意多边形 334">
                    <a:extLst>
                      <a:ext uri="{FF2B5EF4-FFF2-40B4-BE49-F238E27FC236}">
                        <a16:creationId xmlns:a16="http://schemas.microsoft.com/office/drawing/2014/main" id="{CE953A8F-77F8-ABBD-B56C-7AD7D4941138}"/>
                      </a:ext>
                    </a:extLst>
                  </p:cNvPr>
                  <p:cNvSpPr/>
                  <p:nvPr/>
                </p:nvSpPr>
                <p:spPr>
                  <a:xfrm>
                    <a:off x="6570725" y="3606165"/>
                    <a:ext cx="528161" cy="786479"/>
                  </a:xfrm>
                  <a:custGeom>
                    <a:avLst/>
                    <a:gdLst>
                      <a:gd name="connsiteX0" fmla="*/ 454057 w 528161"/>
                      <a:gd name="connsiteY0" fmla="*/ 0 h 786479"/>
                      <a:gd name="connsiteX1" fmla="*/ 0 w 528161"/>
                      <a:gd name="connsiteY1" fmla="*/ 734758 h 786479"/>
                      <a:gd name="connsiteX2" fmla="*/ 75629 w 528161"/>
                      <a:gd name="connsiteY2" fmla="*/ 786479 h 786479"/>
                      <a:gd name="connsiteX3" fmla="*/ 528161 w 528161"/>
                      <a:gd name="connsiteY3" fmla="*/ 14764 h 786479"/>
                      <a:gd name="connsiteX4" fmla="*/ 454057 w 528161"/>
                      <a:gd name="connsiteY4" fmla="*/ 0 h 786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161" h="786479">
                        <a:moveTo>
                          <a:pt x="454057" y="0"/>
                        </a:moveTo>
                        <a:cubicBezTo>
                          <a:pt x="296704" y="240982"/>
                          <a:pt x="133350" y="479298"/>
                          <a:pt x="0" y="734758"/>
                        </a:cubicBezTo>
                        <a:cubicBezTo>
                          <a:pt x="24860" y="754761"/>
                          <a:pt x="50863" y="773144"/>
                          <a:pt x="75629" y="786479"/>
                        </a:cubicBezTo>
                        <a:lnTo>
                          <a:pt x="528161" y="14764"/>
                        </a:lnTo>
                        <a:cubicBezTo>
                          <a:pt x="528161" y="14859"/>
                          <a:pt x="498729" y="13716"/>
                          <a:pt x="454057" y="0"/>
                        </a:cubicBezTo>
                        <a:close/>
                      </a:path>
                    </a:pathLst>
                  </a:custGeom>
                  <a:solidFill>
                    <a:srgbClr val="E60B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9" name="任意多边形 335">
                    <a:extLst>
                      <a:ext uri="{FF2B5EF4-FFF2-40B4-BE49-F238E27FC236}">
                        <a16:creationId xmlns:a16="http://schemas.microsoft.com/office/drawing/2014/main" id="{641C4A70-C5A7-D789-E7B5-90EB7F5A435D}"/>
                      </a:ext>
                    </a:extLst>
                  </p:cNvPr>
                  <p:cNvSpPr/>
                  <p:nvPr/>
                </p:nvSpPr>
                <p:spPr>
                  <a:xfrm>
                    <a:off x="6435947" y="3497865"/>
                    <a:ext cx="457390" cy="726376"/>
                  </a:xfrm>
                  <a:custGeom>
                    <a:avLst/>
                    <a:gdLst>
                      <a:gd name="connsiteX0" fmla="*/ 457390 w 457390"/>
                      <a:gd name="connsiteY0" fmla="*/ 44006 h 726376"/>
                      <a:gd name="connsiteX1" fmla="*/ 402241 w 457390"/>
                      <a:gd name="connsiteY1" fmla="*/ 0 h 726376"/>
                      <a:gd name="connsiteX2" fmla="*/ 0 w 457390"/>
                      <a:gd name="connsiteY2" fmla="*/ 714375 h 726376"/>
                      <a:gd name="connsiteX3" fmla="*/ 10954 w 457390"/>
                      <a:gd name="connsiteY3" fmla="*/ 726376 h 726376"/>
                      <a:gd name="connsiteX4" fmla="*/ 457390 w 457390"/>
                      <a:gd name="connsiteY4" fmla="*/ 44006 h 726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7390" h="726376">
                        <a:moveTo>
                          <a:pt x="457390" y="44006"/>
                        </a:moveTo>
                        <a:cubicBezTo>
                          <a:pt x="439198" y="31433"/>
                          <a:pt x="420719" y="16954"/>
                          <a:pt x="402241" y="0"/>
                        </a:cubicBezTo>
                        <a:lnTo>
                          <a:pt x="0" y="714375"/>
                        </a:lnTo>
                        <a:cubicBezTo>
                          <a:pt x="0" y="714375"/>
                          <a:pt x="3905" y="718852"/>
                          <a:pt x="10954" y="726376"/>
                        </a:cubicBezTo>
                        <a:cubicBezTo>
                          <a:pt x="164306" y="502063"/>
                          <a:pt x="315849" y="276320"/>
                          <a:pt x="457390" y="44006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0" name="任意多边形 336">
                    <a:extLst>
                      <a:ext uri="{FF2B5EF4-FFF2-40B4-BE49-F238E27FC236}">
                        <a16:creationId xmlns:a16="http://schemas.microsoft.com/office/drawing/2014/main" id="{90DDF7D4-9B99-C718-DF14-B3E1A5E202D0}"/>
                      </a:ext>
                    </a:extLst>
                  </p:cNvPr>
                  <p:cNvSpPr/>
                  <p:nvPr/>
                </p:nvSpPr>
                <p:spPr>
                  <a:xfrm>
                    <a:off x="6652259" y="3562445"/>
                    <a:ext cx="1348644" cy="1315878"/>
                  </a:xfrm>
                  <a:custGeom>
                    <a:avLst/>
                    <a:gdLst>
                      <a:gd name="connsiteX0" fmla="*/ 0 w 1348644"/>
                      <a:gd name="connsiteY0" fmla="*/ 755618 h 1315878"/>
                      <a:gd name="connsiteX1" fmla="*/ 720947 w 1348644"/>
                      <a:gd name="connsiteY1" fmla="*/ 1315879 h 1315878"/>
                      <a:gd name="connsiteX2" fmla="*/ 1348645 w 1348644"/>
                      <a:gd name="connsiteY2" fmla="*/ 281178 h 1315878"/>
                      <a:gd name="connsiteX3" fmla="*/ 408146 w 1348644"/>
                      <a:gd name="connsiteY3" fmla="*/ 0 h 1315878"/>
                      <a:gd name="connsiteX4" fmla="*/ 446722 w 1348644"/>
                      <a:gd name="connsiteY4" fmla="*/ 58579 h 1315878"/>
                      <a:gd name="connsiteX5" fmla="*/ 0 w 1348644"/>
                      <a:gd name="connsiteY5" fmla="*/ 755618 h 1315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644" h="1315878">
                        <a:moveTo>
                          <a:pt x="0" y="755618"/>
                        </a:moveTo>
                        <a:cubicBezTo>
                          <a:pt x="63722" y="852392"/>
                          <a:pt x="713422" y="1309973"/>
                          <a:pt x="720947" y="1315879"/>
                        </a:cubicBezTo>
                        <a:lnTo>
                          <a:pt x="1348645" y="281178"/>
                        </a:lnTo>
                        <a:lnTo>
                          <a:pt x="408146" y="0"/>
                        </a:lnTo>
                        <a:lnTo>
                          <a:pt x="446722" y="58579"/>
                        </a:lnTo>
                        <a:lnTo>
                          <a:pt x="0" y="755618"/>
                        </a:ln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1" name="任意多边形 337">
                    <a:extLst>
                      <a:ext uri="{FF2B5EF4-FFF2-40B4-BE49-F238E27FC236}">
                        <a16:creationId xmlns:a16="http://schemas.microsoft.com/office/drawing/2014/main" id="{781DDC69-2779-94FF-3F61-47088EE89320}"/>
                      </a:ext>
                    </a:extLst>
                  </p:cNvPr>
                  <p:cNvSpPr/>
                  <p:nvPr/>
                </p:nvSpPr>
                <p:spPr>
                  <a:xfrm>
                    <a:off x="7652962" y="3754754"/>
                    <a:ext cx="347942" cy="341661"/>
                  </a:xfrm>
                  <a:custGeom>
                    <a:avLst/>
                    <a:gdLst>
                      <a:gd name="connsiteX0" fmla="*/ 1804 w 347942"/>
                      <a:gd name="connsiteY0" fmla="*/ 138970 h 341661"/>
                      <a:gd name="connsiteX1" fmla="*/ 39999 w 347942"/>
                      <a:gd name="connsiteY1" fmla="*/ 281178 h 341661"/>
                      <a:gd name="connsiteX2" fmla="*/ 194590 w 347942"/>
                      <a:gd name="connsiteY2" fmla="*/ 341662 h 341661"/>
                      <a:gd name="connsiteX3" fmla="*/ 347942 w 347942"/>
                      <a:gd name="connsiteY3" fmla="*/ 88868 h 341661"/>
                      <a:gd name="connsiteX4" fmla="*/ 50572 w 347942"/>
                      <a:gd name="connsiteY4" fmla="*/ 0 h 341661"/>
                      <a:gd name="connsiteX5" fmla="*/ 1804 w 347942"/>
                      <a:gd name="connsiteY5" fmla="*/ 138970 h 341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942" h="341661">
                        <a:moveTo>
                          <a:pt x="1804" y="138970"/>
                        </a:moveTo>
                        <a:cubicBezTo>
                          <a:pt x="-3244" y="187928"/>
                          <a:pt x="185" y="246983"/>
                          <a:pt x="39999" y="281178"/>
                        </a:cubicBezTo>
                        <a:cubicBezTo>
                          <a:pt x="80957" y="316421"/>
                          <a:pt x="137154" y="333089"/>
                          <a:pt x="194590" y="341662"/>
                        </a:cubicBezTo>
                        <a:lnTo>
                          <a:pt x="347942" y="88868"/>
                        </a:lnTo>
                        <a:lnTo>
                          <a:pt x="50572" y="0"/>
                        </a:lnTo>
                        <a:cubicBezTo>
                          <a:pt x="23711" y="41529"/>
                          <a:pt x="6852" y="89916"/>
                          <a:pt x="1804" y="138970"/>
                        </a:cubicBezTo>
                        <a:close/>
                      </a:path>
                    </a:pathLst>
                  </a:custGeom>
                  <a:solidFill>
                    <a:srgbClr val="BE12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2" name="任意多边形 338">
                    <a:extLst>
                      <a:ext uri="{FF2B5EF4-FFF2-40B4-BE49-F238E27FC236}">
                        <a16:creationId xmlns:a16="http://schemas.microsoft.com/office/drawing/2014/main" id="{B660C4A0-7A16-1E63-E6FF-9174CBFCE2BB}"/>
                      </a:ext>
                    </a:extLst>
                  </p:cNvPr>
                  <p:cNvSpPr/>
                  <p:nvPr/>
                </p:nvSpPr>
                <p:spPr>
                  <a:xfrm>
                    <a:off x="6652259" y="3562445"/>
                    <a:ext cx="681990" cy="890301"/>
                  </a:xfrm>
                  <a:custGeom>
                    <a:avLst/>
                    <a:gdLst>
                      <a:gd name="connsiteX0" fmla="*/ 147256 w 681990"/>
                      <a:gd name="connsiteY0" fmla="*/ 890302 h 890301"/>
                      <a:gd name="connsiteX1" fmla="*/ 399002 w 681990"/>
                      <a:gd name="connsiteY1" fmla="*/ 526351 h 890301"/>
                      <a:gd name="connsiteX2" fmla="*/ 681990 w 681990"/>
                      <a:gd name="connsiteY2" fmla="*/ 81915 h 890301"/>
                      <a:gd name="connsiteX3" fmla="*/ 408146 w 681990"/>
                      <a:gd name="connsiteY3" fmla="*/ 0 h 890301"/>
                      <a:gd name="connsiteX4" fmla="*/ 446722 w 681990"/>
                      <a:gd name="connsiteY4" fmla="*/ 58579 h 890301"/>
                      <a:gd name="connsiteX5" fmla="*/ 0 w 681990"/>
                      <a:gd name="connsiteY5" fmla="*/ 755618 h 890301"/>
                      <a:gd name="connsiteX6" fmla="*/ 147256 w 681990"/>
                      <a:gd name="connsiteY6" fmla="*/ 890302 h 8903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1990" h="890301">
                        <a:moveTo>
                          <a:pt x="147256" y="890302"/>
                        </a:moveTo>
                        <a:cubicBezTo>
                          <a:pt x="231362" y="769144"/>
                          <a:pt x="316611" y="648748"/>
                          <a:pt x="399002" y="526351"/>
                        </a:cubicBezTo>
                        <a:cubicBezTo>
                          <a:pt x="497014" y="380714"/>
                          <a:pt x="584930" y="228219"/>
                          <a:pt x="681990" y="81915"/>
                        </a:cubicBezTo>
                        <a:lnTo>
                          <a:pt x="408146" y="0"/>
                        </a:lnTo>
                        <a:lnTo>
                          <a:pt x="446722" y="58579"/>
                        </a:lnTo>
                        <a:lnTo>
                          <a:pt x="0" y="755618"/>
                        </a:lnTo>
                        <a:cubicBezTo>
                          <a:pt x="16574" y="780764"/>
                          <a:pt x="72866" y="830485"/>
                          <a:pt x="147256" y="890302"/>
                        </a:cubicBezTo>
                        <a:close/>
                      </a:path>
                    </a:pathLst>
                  </a:custGeom>
                  <a:solidFill>
                    <a:srgbClr val="F275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3" name="任意多边形 339">
                    <a:extLst>
                      <a:ext uri="{FF2B5EF4-FFF2-40B4-BE49-F238E27FC236}">
                        <a16:creationId xmlns:a16="http://schemas.microsoft.com/office/drawing/2014/main" id="{87C414DE-C521-3EC9-BFDB-3BF7D4566864}"/>
                      </a:ext>
                    </a:extLst>
                  </p:cNvPr>
                  <p:cNvSpPr/>
                  <p:nvPr/>
                </p:nvSpPr>
                <p:spPr>
                  <a:xfrm>
                    <a:off x="3238500" y="1562100"/>
                    <a:ext cx="9525" cy="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" h="9525"/>
                    </a:pathLst>
                  </a:custGeom>
                  <a:solidFill>
                    <a:srgbClr val="4C141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4" name="任意多边形 340">
                    <a:extLst>
                      <a:ext uri="{FF2B5EF4-FFF2-40B4-BE49-F238E27FC236}">
                        <a16:creationId xmlns:a16="http://schemas.microsoft.com/office/drawing/2014/main" id="{5CA0C414-E7F9-82E3-CD33-9638FFB8582C}"/>
                      </a:ext>
                    </a:extLst>
                  </p:cNvPr>
                  <p:cNvSpPr/>
                  <p:nvPr/>
                </p:nvSpPr>
                <p:spPr>
                  <a:xfrm>
                    <a:off x="6248685" y="2699099"/>
                    <a:ext cx="771334" cy="799909"/>
                  </a:xfrm>
                  <a:custGeom>
                    <a:avLst/>
                    <a:gdLst>
                      <a:gd name="connsiteX0" fmla="*/ 771335 w 771334"/>
                      <a:gd name="connsiteY0" fmla="*/ 799910 h 799909"/>
                      <a:gd name="connsiteX1" fmla="*/ 0 w 771334"/>
                      <a:gd name="connsiteY1" fmla="*/ 0 h 799909"/>
                      <a:gd name="connsiteX2" fmla="*/ 169831 w 771334"/>
                      <a:gd name="connsiteY2" fmla="*/ 165830 h 799909"/>
                      <a:gd name="connsiteX3" fmla="*/ 436817 w 771334"/>
                      <a:gd name="connsiteY3" fmla="*/ 434435 h 799909"/>
                      <a:gd name="connsiteX4" fmla="*/ 748570 w 771334"/>
                      <a:gd name="connsiteY4" fmla="*/ 794766 h 799909"/>
                      <a:gd name="connsiteX5" fmla="*/ 771335 w 771334"/>
                      <a:gd name="connsiteY5" fmla="*/ 799910 h 799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1334" h="799909">
                        <a:moveTo>
                          <a:pt x="771335" y="799910"/>
                        </a:moveTo>
                        <a:cubicBezTo>
                          <a:pt x="721805" y="706469"/>
                          <a:pt x="338709" y="4286"/>
                          <a:pt x="0" y="0"/>
                        </a:cubicBezTo>
                        <a:cubicBezTo>
                          <a:pt x="51149" y="60007"/>
                          <a:pt x="113824" y="109633"/>
                          <a:pt x="169831" y="165830"/>
                        </a:cubicBezTo>
                        <a:cubicBezTo>
                          <a:pt x="258889" y="255270"/>
                          <a:pt x="348805" y="343948"/>
                          <a:pt x="436817" y="434435"/>
                        </a:cubicBezTo>
                        <a:cubicBezTo>
                          <a:pt x="547211" y="547973"/>
                          <a:pt x="654082" y="667036"/>
                          <a:pt x="748570" y="794766"/>
                        </a:cubicBezTo>
                        <a:cubicBezTo>
                          <a:pt x="756095" y="796481"/>
                          <a:pt x="763714" y="798290"/>
                          <a:pt x="771335" y="79991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38" name="组合 837">
                  <a:extLst>
                    <a:ext uri="{FF2B5EF4-FFF2-40B4-BE49-F238E27FC236}">
                      <a16:creationId xmlns:a16="http://schemas.microsoft.com/office/drawing/2014/main" id="{C3246DA7-0214-1325-D1CD-37DED0E3BF2E}"/>
                    </a:ext>
                  </a:extLst>
                </p:cNvPr>
                <p:cNvGrpSpPr/>
                <p:nvPr/>
              </p:nvGrpSpPr>
              <p:grpSpPr>
                <a:xfrm>
                  <a:off x="7373207" y="3122104"/>
                  <a:ext cx="284607" cy="259365"/>
                  <a:chOff x="7373207" y="3122104"/>
                  <a:chExt cx="284607" cy="259365"/>
                </a:xfrm>
              </p:grpSpPr>
              <p:sp>
                <p:nvSpPr>
                  <p:cNvPr id="855" name="任意多边形 342">
                    <a:extLst>
                      <a:ext uri="{FF2B5EF4-FFF2-40B4-BE49-F238E27FC236}">
                        <a16:creationId xmlns:a16="http://schemas.microsoft.com/office/drawing/2014/main" id="{56B992B8-41D4-7BD7-9993-632A14FF3E8A}"/>
                      </a:ext>
                    </a:extLst>
                  </p:cNvPr>
                  <p:cNvSpPr/>
                  <p:nvPr/>
                </p:nvSpPr>
                <p:spPr>
                  <a:xfrm>
                    <a:off x="7373207" y="3122104"/>
                    <a:ext cx="284607" cy="259365"/>
                  </a:xfrm>
                  <a:custGeom>
                    <a:avLst/>
                    <a:gdLst>
                      <a:gd name="connsiteX0" fmla="*/ 227362 w 284607"/>
                      <a:gd name="connsiteY0" fmla="*/ 114014 h 259365"/>
                      <a:gd name="connsiteX1" fmla="*/ 247555 w 284607"/>
                      <a:gd name="connsiteY1" fmla="*/ 0 h 259365"/>
                      <a:gd name="connsiteX2" fmla="*/ 132302 w 284607"/>
                      <a:gd name="connsiteY2" fmla="*/ 0 h 259365"/>
                      <a:gd name="connsiteX3" fmla="*/ 100394 w 284607"/>
                      <a:gd name="connsiteY3" fmla="*/ 101441 h 259365"/>
                      <a:gd name="connsiteX4" fmla="*/ 0 w 284607"/>
                      <a:gd name="connsiteY4" fmla="*/ 178594 h 259365"/>
                      <a:gd name="connsiteX5" fmla="*/ 142304 w 284607"/>
                      <a:gd name="connsiteY5" fmla="*/ 259366 h 259365"/>
                      <a:gd name="connsiteX6" fmla="*/ 284607 w 284607"/>
                      <a:gd name="connsiteY6" fmla="*/ 178594 h 259365"/>
                      <a:gd name="connsiteX7" fmla="*/ 227362 w 284607"/>
                      <a:gd name="connsiteY7" fmla="*/ 114014 h 259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4607" h="259365">
                        <a:moveTo>
                          <a:pt x="227362" y="114014"/>
                        </a:moveTo>
                        <a:cubicBezTo>
                          <a:pt x="244697" y="56293"/>
                          <a:pt x="247555" y="0"/>
                          <a:pt x="247555" y="0"/>
                        </a:cubicBezTo>
                        <a:lnTo>
                          <a:pt x="132302" y="0"/>
                        </a:lnTo>
                        <a:cubicBezTo>
                          <a:pt x="132302" y="0"/>
                          <a:pt x="140398" y="38005"/>
                          <a:pt x="100394" y="101441"/>
                        </a:cubicBezTo>
                        <a:cubicBezTo>
                          <a:pt x="42196" y="111538"/>
                          <a:pt x="0" y="142304"/>
                          <a:pt x="0" y="178594"/>
                        </a:cubicBezTo>
                        <a:cubicBezTo>
                          <a:pt x="0" y="223171"/>
                          <a:pt x="63722" y="259366"/>
                          <a:pt x="142304" y="259366"/>
                        </a:cubicBezTo>
                        <a:cubicBezTo>
                          <a:pt x="220885" y="259366"/>
                          <a:pt x="284607" y="223266"/>
                          <a:pt x="284607" y="178594"/>
                        </a:cubicBezTo>
                        <a:cubicBezTo>
                          <a:pt x="284512" y="152114"/>
                          <a:pt x="262033" y="128683"/>
                          <a:pt x="227362" y="114014"/>
                        </a:cubicBez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6" name="任意多边形 343">
                    <a:extLst>
                      <a:ext uri="{FF2B5EF4-FFF2-40B4-BE49-F238E27FC236}">
                        <a16:creationId xmlns:a16="http://schemas.microsoft.com/office/drawing/2014/main" id="{23C862AF-02B2-2318-B160-3889925EC184}"/>
                      </a:ext>
                    </a:extLst>
                  </p:cNvPr>
                  <p:cNvSpPr/>
                  <p:nvPr/>
                </p:nvSpPr>
                <p:spPr>
                  <a:xfrm>
                    <a:off x="7498746" y="3122104"/>
                    <a:ext cx="122015" cy="74009"/>
                  </a:xfrm>
                  <a:custGeom>
                    <a:avLst/>
                    <a:gdLst>
                      <a:gd name="connsiteX0" fmla="*/ 0 w 122015"/>
                      <a:gd name="connsiteY0" fmla="*/ 49816 h 74009"/>
                      <a:gd name="connsiteX1" fmla="*/ 111919 w 122015"/>
                      <a:gd name="connsiteY1" fmla="*/ 74009 h 74009"/>
                      <a:gd name="connsiteX2" fmla="*/ 122015 w 122015"/>
                      <a:gd name="connsiteY2" fmla="*/ 0 h 74009"/>
                      <a:gd name="connsiteX3" fmla="*/ 6763 w 122015"/>
                      <a:gd name="connsiteY3" fmla="*/ 0 h 74009"/>
                      <a:gd name="connsiteX4" fmla="*/ 0 w 122015"/>
                      <a:gd name="connsiteY4" fmla="*/ 49816 h 7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2015" h="74009">
                        <a:moveTo>
                          <a:pt x="0" y="49816"/>
                        </a:moveTo>
                        <a:cubicBezTo>
                          <a:pt x="36290" y="61055"/>
                          <a:pt x="73819" y="68390"/>
                          <a:pt x="111919" y="74009"/>
                        </a:cubicBezTo>
                        <a:cubicBezTo>
                          <a:pt x="120396" y="32766"/>
                          <a:pt x="122015" y="0"/>
                          <a:pt x="122015" y="0"/>
                        </a:cubicBezTo>
                        <a:lnTo>
                          <a:pt x="6763" y="0"/>
                        </a:lnTo>
                        <a:cubicBezTo>
                          <a:pt x="6763" y="0"/>
                          <a:pt x="10573" y="18002"/>
                          <a:pt x="0" y="49816"/>
                        </a:cubicBezTo>
                        <a:close/>
                      </a:path>
                    </a:pathLst>
                  </a:custGeom>
                  <a:solidFill>
                    <a:srgbClr val="E15C5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39" name="组合 838">
                  <a:extLst>
                    <a:ext uri="{FF2B5EF4-FFF2-40B4-BE49-F238E27FC236}">
                      <a16:creationId xmlns:a16="http://schemas.microsoft.com/office/drawing/2014/main" id="{BC5DC54D-FCC1-CDD4-6EA3-D82CCC7CE1A9}"/>
                    </a:ext>
                  </a:extLst>
                </p:cNvPr>
                <p:cNvGrpSpPr/>
                <p:nvPr/>
              </p:nvGrpSpPr>
              <p:grpSpPr>
                <a:xfrm>
                  <a:off x="6422516" y="2666108"/>
                  <a:ext cx="312891" cy="267120"/>
                  <a:chOff x="6422516" y="2666108"/>
                  <a:chExt cx="312891" cy="267120"/>
                </a:xfrm>
              </p:grpSpPr>
              <p:grpSp>
                <p:nvGrpSpPr>
                  <p:cNvPr id="849" name="组合 848">
                    <a:extLst>
                      <a:ext uri="{FF2B5EF4-FFF2-40B4-BE49-F238E27FC236}">
                        <a16:creationId xmlns:a16="http://schemas.microsoft.com/office/drawing/2014/main" id="{8E19AD3B-8BA0-8219-5E0A-673C1391B7F4}"/>
                      </a:ext>
                    </a:extLst>
                  </p:cNvPr>
                  <p:cNvGrpSpPr/>
                  <p:nvPr/>
                </p:nvGrpSpPr>
                <p:grpSpPr>
                  <a:xfrm>
                    <a:off x="6460091" y="2666108"/>
                    <a:ext cx="275316" cy="176644"/>
                    <a:chOff x="6460091" y="2666108"/>
                    <a:chExt cx="275316" cy="176644"/>
                  </a:xfrm>
                </p:grpSpPr>
                <p:sp>
                  <p:nvSpPr>
                    <p:cNvPr id="853" name="任意多边形 346">
                      <a:extLst>
                        <a:ext uri="{FF2B5EF4-FFF2-40B4-BE49-F238E27FC236}">
                          <a16:creationId xmlns:a16="http://schemas.microsoft.com/office/drawing/2014/main" id="{A4519342-B124-3844-A4CA-7A99E789D8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091" y="2666108"/>
                      <a:ext cx="275316" cy="176453"/>
                    </a:xfrm>
                    <a:custGeom>
                      <a:avLst/>
                      <a:gdLst>
                        <a:gd name="connsiteX0" fmla="*/ 15670 w 275316"/>
                        <a:gd name="connsiteY0" fmla="*/ 161197 h 176453"/>
                        <a:gd name="connsiteX1" fmla="*/ 3383 w 275316"/>
                        <a:gd name="connsiteY1" fmla="*/ 88331 h 176453"/>
                        <a:gd name="connsiteX2" fmla="*/ 29386 w 275316"/>
                        <a:gd name="connsiteY2" fmla="*/ 31943 h 176453"/>
                        <a:gd name="connsiteX3" fmla="*/ 135399 w 275316"/>
                        <a:gd name="connsiteY3" fmla="*/ 2796 h 176453"/>
                        <a:gd name="connsiteX4" fmla="*/ 237126 w 275316"/>
                        <a:gd name="connsiteY4" fmla="*/ 54993 h 176453"/>
                        <a:gd name="connsiteX5" fmla="*/ 272083 w 275316"/>
                        <a:gd name="connsiteY5" fmla="*/ 93665 h 176453"/>
                        <a:gd name="connsiteX6" fmla="*/ 243603 w 275316"/>
                        <a:gd name="connsiteY6" fmla="*/ 165007 h 176453"/>
                        <a:gd name="connsiteX7" fmla="*/ 162736 w 275316"/>
                        <a:gd name="connsiteY7" fmla="*/ 170722 h 176453"/>
                        <a:gd name="connsiteX8" fmla="*/ 89298 w 275316"/>
                        <a:gd name="connsiteY8" fmla="*/ 131574 h 176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5316" h="176453">
                          <a:moveTo>
                            <a:pt x="15670" y="161197"/>
                          </a:moveTo>
                          <a:cubicBezTo>
                            <a:pt x="-2523" y="143004"/>
                            <a:pt x="-2237" y="113381"/>
                            <a:pt x="3383" y="88331"/>
                          </a:cubicBezTo>
                          <a:cubicBezTo>
                            <a:pt x="7955" y="67947"/>
                            <a:pt x="15480" y="47659"/>
                            <a:pt x="29386" y="31943"/>
                          </a:cubicBezTo>
                          <a:cubicBezTo>
                            <a:pt x="54818" y="3177"/>
                            <a:pt x="97775" y="-5015"/>
                            <a:pt x="135399" y="2796"/>
                          </a:cubicBezTo>
                          <a:cubicBezTo>
                            <a:pt x="173023" y="10606"/>
                            <a:pt x="206265" y="32133"/>
                            <a:pt x="237126" y="54993"/>
                          </a:cubicBezTo>
                          <a:cubicBezTo>
                            <a:pt x="251223" y="65471"/>
                            <a:pt x="265701" y="77281"/>
                            <a:pt x="272083" y="93665"/>
                          </a:cubicBezTo>
                          <a:cubicBezTo>
                            <a:pt x="282180" y="119668"/>
                            <a:pt x="267511" y="150719"/>
                            <a:pt x="243603" y="165007"/>
                          </a:cubicBezTo>
                          <a:cubicBezTo>
                            <a:pt x="219696" y="179294"/>
                            <a:pt x="189311" y="179009"/>
                            <a:pt x="162736" y="170722"/>
                          </a:cubicBezTo>
                          <a:cubicBezTo>
                            <a:pt x="136161" y="162435"/>
                            <a:pt x="112539" y="146909"/>
                            <a:pt x="89298" y="131574"/>
                          </a:cubicBezTo>
                        </a:path>
                      </a:pathLst>
                    </a:custGeom>
                    <a:solidFill>
                      <a:srgbClr val="F7AC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854" name="任意多边形 347">
                      <a:extLst>
                        <a:ext uri="{FF2B5EF4-FFF2-40B4-BE49-F238E27FC236}">
                          <a16:creationId xmlns:a16="http://schemas.microsoft.com/office/drawing/2014/main" id="{747768D2-011B-6712-143B-F423A0EF7B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091" y="2721959"/>
                      <a:ext cx="247699" cy="120793"/>
                    </a:xfrm>
                    <a:custGeom>
                      <a:avLst/>
                      <a:gdLst>
                        <a:gd name="connsiteX0" fmla="*/ 32815 w 247699"/>
                        <a:gd name="connsiteY0" fmla="*/ 0 h 120793"/>
                        <a:gd name="connsiteX1" fmla="*/ 247699 w 247699"/>
                        <a:gd name="connsiteY1" fmla="*/ 106394 h 120793"/>
                        <a:gd name="connsiteX2" fmla="*/ 243603 w 247699"/>
                        <a:gd name="connsiteY2" fmla="*/ 109347 h 120793"/>
                        <a:gd name="connsiteX3" fmla="*/ 162736 w 247699"/>
                        <a:gd name="connsiteY3" fmla="*/ 115062 h 120793"/>
                        <a:gd name="connsiteX4" fmla="*/ 89298 w 247699"/>
                        <a:gd name="connsiteY4" fmla="*/ 75914 h 120793"/>
                        <a:gd name="connsiteX5" fmla="*/ 15670 w 247699"/>
                        <a:gd name="connsiteY5" fmla="*/ 105537 h 120793"/>
                        <a:gd name="connsiteX6" fmla="*/ 3383 w 247699"/>
                        <a:gd name="connsiteY6" fmla="*/ 32671 h 120793"/>
                        <a:gd name="connsiteX7" fmla="*/ 5002 w 247699"/>
                        <a:gd name="connsiteY7" fmla="*/ 26003 h 120793"/>
                        <a:gd name="connsiteX8" fmla="*/ 32815 w 247699"/>
                        <a:gd name="connsiteY8" fmla="*/ 0 h 1207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47699" h="120793">
                          <a:moveTo>
                            <a:pt x="32815" y="0"/>
                          </a:moveTo>
                          <a:cubicBezTo>
                            <a:pt x="115111" y="3239"/>
                            <a:pt x="188358" y="48863"/>
                            <a:pt x="247699" y="106394"/>
                          </a:cubicBezTo>
                          <a:cubicBezTo>
                            <a:pt x="246365" y="107347"/>
                            <a:pt x="245032" y="108490"/>
                            <a:pt x="243603" y="109347"/>
                          </a:cubicBezTo>
                          <a:cubicBezTo>
                            <a:pt x="219696" y="123635"/>
                            <a:pt x="189311" y="123349"/>
                            <a:pt x="162736" y="115062"/>
                          </a:cubicBezTo>
                          <a:cubicBezTo>
                            <a:pt x="136161" y="106775"/>
                            <a:pt x="112539" y="91250"/>
                            <a:pt x="89298" y="75914"/>
                          </a:cubicBezTo>
                          <a:lnTo>
                            <a:pt x="15670" y="105537"/>
                          </a:lnTo>
                          <a:cubicBezTo>
                            <a:pt x="-2523" y="87344"/>
                            <a:pt x="-2237" y="57722"/>
                            <a:pt x="3383" y="32671"/>
                          </a:cubicBezTo>
                          <a:cubicBezTo>
                            <a:pt x="3859" y="30480"/>
                            <a:pt x="4430" y="28194"/>
                            <a:pt x="5002" y="26003"/>
                          </a:cubicBezTo>
                          <a:cubicBezTo>
                            <a:pt x="13098" y="14573"/>
                            <a:pt x="22528" y="6096"/>
                            <a:pt x="32815" y="0"/>
                          </a:cubicBezTo>
                          <a:close/>
                        </a:path>
                      </a:pathLst>
                    </a:custGeom>
                    <a:solidFill>
                      <a:srgbClr val="ED98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850" name="任意多边形 348">
                    <a:extLst>
                      <a:ext uri="{FF2B5EF4-FFF2-40B4-BE49-F238E27FC236}">
                        <a16:creationId xmlns:a16="http://schemas.microsoft.com/office/drawing/2014/main" id="{B3BEEF6F-B25B-35E4-9BC9-FC9D6FB215BA}"/>
                      </a:ext>
                    </a:extLst>
                  </p:cNvPr>
                  <p:cNvSpPr/>
                  <p:nvPr/>
                </p:nvSpPr>
                <p:spPr>
                  <a:xfrm>
                    <a:off x="6422516" y="2756787"/>
                    <a:ext cx="246368" cy="176442"/>
                  </a:xfrm>
                  <a:custGeom>
                    <a:avLst/>
                    <a:gdLst>
                      <a:gd name="connsiteX0" fmla="*/ 243173 w 246368"/>
                      <a:gd name="connsiteY0" fmla="*/ 93664 h 176442"/>
                      <a:gd name="connsiteX1" fmla="*/ 208217 w 246368"/>
                      <a:gd name="connsiteY1" fmla="*/ 54993 h 176442"/>
                      <a:gd name="connsiteX2" fmla="*/ 106489 w 246368"/>
                      <a:gd name="connsiteY2" fmla="*/ 2796 h 176442"/>
                      <a:gd name="connsiteX3" fmla="*/ 476 w 246368"/>
                      <a:gd name="connsiteY3" fmla="*/ 31942 h 176442"/>
                      <a:gd name="connsiteX4" fmla="*/ 0 w 246368"/>
                      <a:gd name="connsiteY4" fmla="*/ 32514 h 176442"/>
                      <a:gd name="connsiteX5" fmla="*/ 146018 w 246368"/>
                      <a:gd name="connsiteY5" fmla="*/ 173865 h 176442"/>
                      <a:gd name="connsiteX6" fmla="*/ 214694 w 246368"/>
                      <a:gd name="connsiteY6" fmla="*/ 165102 h 176442"/>
                      <a:gd name="connsiteX7" fmla="*/ 243173 w 246368"/>
                      <a:gd name="connsiteY7" fmla="*/ 93664 h 17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6368" h="176442">
                        <a:moveTo>
                          <a:pt x="243173" y="93664"/>
                        </a:moveTo>
                        <a:cubicBezTo>
                          <a:pt x="236792" y="77186"/>
                          <a:pt x="222313" y="65471"/>
                          <a:pt x="208217" y="54993"/>
                        </a:cubicBezTo>
                        <a:cubicBezTo>
                          <a:pt x="177355" y="32038"/>
                          <a:pt x="144113" y="10606"/>
                          <a:pt x="106489" y="2796"/>
                        </a:cubicBezTo>
                        <a:cubicBezTo>
                          <a:pt x="68866" y="-5015"/>
                          <a:pt x="25908" y="3177"/>
                          <a:pt x="476" y="31942"/>
                        </a:cubicBezTo>
                        <a:cubicBezTo>
                          <a:pt x="286" y="32133"/>
                          <a:pt x="190" y="32324"/>
                          <a:pt x="0" y="32514"/>
                        </a:cubicBezTo>
                        <a:cubicBezTo>
                          <a:pt x="53816" y="73852"/>
                          <a:pt x="100394" y="123001"/>
                          <a:pt x="146018" y="173865"/>
                        </a:cubicBezTo>
                        <a:cubicBezTo>
                          <a:pt x="169354" y="178723"/>
                          <a:pt x="194405" y="177199"/>
                          <a:pt x="214694" y="165102"/>
                        </a:cubicBezTo>
                        <a:cubicBezTo>
                          <a:pt x="238601" y="150719"/>
                          <a:pt x="253174" y="119572"/>
                          <a:pt x="243173" y="93664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1" name="任意多边形 349">
                    <a:extLst>
                      <a:ext uri="{FF2B5EF4-FFF2-40B4-BE49-F238E27FC236}">
                        <a16:creationId xmlns:a16="http://schemas.microsoft.com/office/drawing/2014/main" id="{7E7BDF19-57FB-AA3D-7FE4-8A8A1DB7AA06}"/>
                      </a:ext>
                    </a:extLst>
                  </p:cNvPr>
                  <p:cNvSpPr/>
                  <p:nvPr/>
                </p:nvSpPr>
                <p:spPr>
                  <a:xfrm>
                    <a:off x="6604669" y="2830007"/>
                    <a:ext cx="54771" cy="67396"/>
                  </a:xfrm>
                  <a:custGeom>
                    <a:avLst/>
                    <a:gdLst>
                      <a:gd name="connsiteX0" fmla="*/ 41590 w 54771"/>
                      <a:gd name="connsiteY0" fmla="*/ 2347 h 67396"/>
                      <a:gd name="connsiteX1" fmla="*/ 50543 w 54771"/>
                      <a:gd name="connsiteY1" fmla="*/ 13301 h 67396"/>
                      <a:gd name="connsiteX2" fmla="*/ 51210 w 54771"/>
                      <a:gd name="connsiteY2" fmla="*/ 17873 h 67396"/>
                      <a:gd name="connsiteX3" fmla="*/ 53115 w 54771"/>
                      <a:gd name="connsiteY3" fmla="*/ 21873 h 67396"/>
                      <a:gd name="connsiteX4" fmla="*/ 54544 w 54771"/>
                      <a:gd name="connsiteY4" fmla="*/ 29017 h 67396"/>
                      <a:gd name="connsiteX5" fmla="*/ 54734 w 54771"/>
                      <a:gd name="connsiteY5" fmla="*/ 32065 h 67396"/>
                      <a:gd name="connsiteX6" fmla="*/ 53210 w 54771"/>
                      <a:gd name="connsiteY6" fmla="*/ 42161 h 67396"/>
                      <a:gd name="connsiteX7" fmla="*/ 48733 w 54771"/>
                      <a:gd name="connsiteY7" fmla="*/ 51686 h 67396"/>
                      <a:gd name="connsiteX8" fmla="*/ 44162 w 54771"/>
                      <a:gd name="connsiteY8" fmla="*/ 57401 h 67396"/>
                      <a:gd name="connsiteX9" fmla="*/ 38542 w 54771"/>
                      <a:gd name="connsiteY9" fmla="*/ 61973 h 67396"/>
                      <a:gd name="connsiteX10" fmla="*/ 29112 w 54771"/>
                      <a:gd name="connsiteY10" fmla="*/ 66450 h 67396"/>
                      <a:gd name="connsiteX11" fmla="*/ 19301 w 54771"/>
                      <a:gd name="connsiteY11" fmla="*/ 67212 h 67396"/>
                      <a:gd name="connsiteX12" fmla="*/ 11205 w 54771"/>
                      <a:gd name="connsiteY12" fmla="*/ 64926 h 67396"/>
                      <a:gd name="connsiteX13" fmla="*/ 6252 w 54771"/>
                      <a:gd name="connsiteY13" fmla="*/ 61402 h 67396"/>
                      <a:gd name="connsiteX14" fmla="*/ 1394 w 54771"/>
                      <a:gd name="connsiteY14" fmla="*/ 39018 h 67396"/>
                      <a:gd name="connsiteX15" fmla="*/ 6442 w 54771"/>
                      <a:gd name="connsiteY15" fmla="*/ 26826 h 67396"/>
                      <a:gd name="connsiteX16" fmla="*/ 15872 w 54771"/>
                      <a:gd name="connsiteY16" fmla="*/ 9300 h 67396"/>
                      <a:gd name="connsiteX17" fmla="*/ 27016 w 54771"/>
                      <a:gd name="connsiteY17" fmla="*/ 728 h 67396"/>
                      <a:gd name="connsiteX18" fmla="*/ 41590 w 54771"/>
                      <a:gd name="connsiteY18" fmla="*/ 2347 h 67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771" h="67396">
                        <a:moveTo>
                          <a:pt x="41590" y="2347"/>
                        </a:moveTo>
                        <a:cubicBezTo>
                          <a:pt x="45686" y="4823"/>
                          <a:pt x="49305" y="8633"/>
                          <a:pt x="50543" y="13301"/>
                        </a:cubicBezTo>
                        <a:cubicBezTo>
                          <a:pt x="50924" y="14825"/>
                          <a:pt x="51115" y="16349"/>
                          <a:pt x="51210" y="17873"/>
                        </a:cubicBezTo>
                        <a:cubicBezTo>
                          <a:pt x="51972" y="19111"/>
                          <a:pt x="52639" y="20444"/>
                          <a:pt x="53115" y="21873"/>
                        </a:cubicBezTo>
                        <a:cubicBezTo>
                          <a:pt x="53877" y="24159"/>
                          <a:pt x="54163" y="26636"/>
                          <a:pt x="54544" y="29017"/>
                        </a:cubicBezTo>
                        <a:cubicBezTo>
                          <a:pt x="54734" y="30065"/>
                          <a:pt x="54830" y="31017"/>
                          <a:pt x="54734" y="32065"/>
                        </a:cubicBezTo>
                        <a:cubicBezTo>
                          <a:pt x="54639" y="35399"/>
                          <a:pt x="54353" y="39018"/>
                          <a:pt x="53210" y="42161"/>
                        </a:cubicBezTo>
                        <a:cubicBezTo>
                          <a:pt x="52067" y="45400"/>
                          <a:pt x="50829" y="48829"/>
                          <a:pt x="48733" y="51686"/>
                        </a:cubicBezTo>
                        <a:cubicBezTo>
                          <a:pt x="47305" y="53591"/>
                          <a:pt x="45876" y="55687"/>
                          <a:pt x="44162" y="57401"/>
                        </a:cubicBezTo>
                        <a:cubicBezTo>
                          <a:pt x="42447" y="59116"/>
                          <a:pt x="40447" y="60545"/>
                          <a:pt x="38542" y="61973"/>
                        </a:cubicBezTo>
                        <a:cubicBezTo>
                          <a:pt x="35780" y="63974"/>
                          <a:pt x="32446" y="65402"/>
                          <a:pt x="29112" y="66450"/>
                        </a:cubicBezTo>
                        <a:cubicBezTo>
                          <a:pt x="25874" y="67403"/>
                          <a:pt x="22635" y="67593"/>
                          <a:pt x="19301" y="67212"/>
                        </a:cubicBezTo>
                        <a:cubicBezTo>
                          <a:pt x="16253" y="66831"/>
                          <a:pt x="13967" y="66260"/>
                          <a:pt x="11205" y="64926"/>
                        </a:cubicBezTo>
                        <a:cubicBezTo>
                          <a:pt x="9395" y="64069"/>
                          <a:pt x="7586" y="62831"/>
                          <a:pt x="6252" y="61402"/>
                        </a:cubicBezTo>
                        <a:cubicBezTo>
                          <a:pt x="442" y="55306"/>
                          <a:pt x="-1654" y="46829"/>
                          <a:pt x="1394" y="39018"/>
                        </a:cubicBezTo>
                        <a:cubicBezTo>
                          <a:pt x="3014" y="34922"/>
                          <a:pt x="4633" y="30827"/>
                          <a:pt x="6442" y="26826"/>
                        </a:cubicBezTo>
                        <a:cubicBezTo>
                          <a:pt x="9205" y="20825"/>
                          <a:pt x="12348" y="14920"/>
                          <a:pt x="15872" y="9300"/>
                        </a:cubicBezTo>
                        <a:cubicBezTo>
                          <a:pt x="18349" y="5300"/>
                          <a:pt x="22254" y="2061"/>
                          <a:pt x="27016" y="728"/>
                        </a:cubicBezTo>
                        <a:cubicBezTo>
                          <a:pt x="31398" y="-606"/>
                          <a:pt x="37494" y="-130"/>
                          <a:pt x="41590" y="2347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2" name="任意多边形 350">
                    <a:extLst>
                      <a:ext uri="{FF2B5EF4-FFF2-40B4-BE49-F238E27FC236}">
                        <a16:creationId xmlns:a16="http://schemas.microsoft.com/office/drawing/2014/main" id="{810C1F9E-09FB-E9E1-EC74-3FAEEBF867C1}"/>
                      </a:ext>
                    </a:extLst>
                  </p:cNvPr>
                  <p:cNvSpPr/>
                  <p:nvPr/>
                </p:nvSpPr>
                <p:spPr>
                  <a:xfrm>
                    <a:off x="6675821" y="2740948"/>
                    <a:ext cx="54771" cy="67396"/>
                  </a:xfrm>
                  <a:custGeom>
                    <a:avLst/>
                    <a:gdLst>
                      <a:gd name="connsiteX0" fmla="*/ 41590 w 54771"/>
                      <a:gd name="connsiteY0" fmla="*/ 2347 h 67396"/>
                      <a:gd name="connsiteX1" fmla="*/ 50543 w 54771"/>
                      <a:gd name="connsiteY1" fmla="*/ 13301 h 67396"/>
                      <a:gd name="connsiteX2" fmla="*/ 51210 w 54771"/>
                      <a:gd name="connsiteY2" fmla="*/ 17873 h 67396"/>
                      <a:gd name="connsiteX3" fmla="*/ 53115 w 54771"/>
                      <a:gd name="connsiteY3" fmla="*/ 21873 h 67396"/>
                      <a:gd name="connsiteX4" fmla="*/ 54544 w 54771"/>
                      <a:gd name="connsiteY4" fmla="*/ 29017 h 67396"/>
                      <a:gd name="connsiteX5" fmla="*/ 54734 w 54771"/>
                      <a:gd name="connsiteY5" fmla="*/ 32065 h 67396"/>
                      <a:gd name="connsiteX6" fmla="*/ 53210 w 54771"/>
                      <a:gd name="connsiteY6" fmla="*/ 42161 h 67396"/>
                      <a:gd name="connsiteX7" fmla="*/ 48733 w 54771"/>
                      <a:gd name="connsiteY7" fmla="*/ 51686 h 67396"/>
                      <a:gd name="connsiteX8" fmla="*/ 44162 w 54771"/>
                      <a:gd name="connsiteY8" fmla="*/ 57401 h 67396"/>
                      <a:gd name="connsiteX9" fmla="*/ 38542 w 54771"/>
                      <a:gd name="connsiteY9" fmla="*/ 61973 h 67396"/>
                      <a:gd name="connsiteX10" fmla="*/ 29112 w 54771"/>
                      <a:gd name="connsiteY10" fmla="*/ 66450 h 67396"/>
                      <a:gd name="connsiteX11" fmla="*/ 19301 w 54771"/>
                      <a:gd name="connsiteY11" fmla="*/ 67212 h 67396"/>
                      <a:gd name="connsiteX12" fmla="*/ 11205 w 54771"/>
                      <a:gd name="connsiteY12" fmla="*/ 64926 h 67396"/>
                      <a:gd name="connsiteX13" fmla="*/ 6252 w 54771"/>
                      <a:gd name="connsiteY13" fmla="*/ 61402 h 67396"/>
                      <a:gd name="connsiteX14" fmla="*/ 1394 w 54771"/>
                      <a:gd name="connsiteY14" fmla="*/ 39018 h 67396"/>
                      <a:gd name="connsiteX15" fmla="*/ 6442 w 54771"/>
                      <a:gd name="connsiteY15" fmla="*/ 26826 h 67396"/>
                      <a:gd name="connsiteX16" fmla="*/ 15872 w 54771"/>
                      <a:gd name="connsiteY16" fmla="*/ 9300 h 67396"/>
                      <a:gd name="connsiteX17" fmla="*/ 27016 w 54771"/>
                      <a:gd name="connsiteY17" fmla="*/ 728 h 67396"/>
                      <a:gd name="connsiteX18" fmla="*/ 41590 w 54771"/>
                      <a:gd name="connsiteY18" fmla="*/ 2347 h 67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771" h="67396">
                        <a:moveTo>
                          <a:pt x="41590" y="2347"/>
                        </a:moveTo>
                        <a:cubicBezTo>
                          <a:pt x="45686" y="4823"/>
                          <a:pt x="49305" y="8633"/>
                          <a:pt x="50543" y="13301"/>
                        </a:cubicBezTo>
                        <a:cubicBezTo>
                          <a:pt x="50924" y="14825"/>
                          <a:pt x="51115" y="16349"/>
                          <a:pt x="51210" y="17873"/>
                        </a:cubicBezTo>
                        <a:cubicBezTo>
                          <a:pt x="51972" y="19111"/>
                          <a:pt x="52639" y="20444"/>
                          <a:pt x="53115" y="21873"/>
                        </a:cubicBezTo>
                        <a:cubicBezTo>
                          <a:pt x="53877" y="24159"/>
                          <a:pt x="54163" y="26636"/>
                          <a:pt x="54544" y="29017"/>
                        </a:cubicBezTo>
                        <a:cubicBezTo>
                          <a:pt x="54734" y="30065"/>
                          <a:pt x="54830" y="31017"/>
                          <a:pt x="54734" y="32065"/>
                        </a:cubicBezTo>
                        <a:cubicBezTo>
                          <a:pt x="54639" y="35399"/>
                          <a:pt x="54353" y="39018"/>
                          <a:pt x="53210" y="42161"/>
                        </a:cubicBezTo>
                        <a:cubicBezTo>
                          <a:pt x="52067" y="45400"/>
                          <a:pt x="50829" y="48829"/>
                          <a:pt x="48733" y="51686"/>
                        </a:cubicBezTo>
                        <a:cubicBezTo>
                          <a:pt x="47305" y="53591"/>
                          <a:pt x="45876" y="55687"/>
                          <a:pt x="44162" y="57401"/>
                        </a:cubicBezTo>
                        <a:cubicBezTo>
                          <a:pt x="42447" y="59116"/>
                          <a:pt x="40447" y="60545"/>
                          <a:pt x="38542" y="61973"/>
                        </a:cubicBezTo>
                        <a:cubicBezTo>
                          <a:pt x="35780" y="63974"/>
                          <a:pt x="32446" y="65402"/>
                          <a:pt x="29112" y="66450"/>
                        </a:cubicBezTo>
                        <a:cubicBezTo>
                          <a:pt x="25874" y="67403"/>
                          <a:pt x="22635" y="67593"/>
                          <a:pt x="19301" y="67212"/>
                        </a:cubicBezTo>
                        <a:cubicBezTo>
                          <a:pt x="16253" y="66831"/>
                          <a:pt x="13967" y="66260"/>
                          <a:pt x="11205" y="64926"/>
                        </a:cubicBezTo>
                        <a:cubicBezTo>
                          <a:pt x="9395" y="64069"/>
                          <a:pt x="7586" y="62831"/>
                          <a:pt x="6252" y="61402"/>
                        </a:cubicBezTo>
                        <a:cubicBezTo>
                          <a:pt x="442" y="55306"/>
                          <a:pt x="-1654" y="46829"/>
                          <a:pt x="1394" y="39018"/>
                        </a:cubicBezTo>
                        <a:cubicBezTo>
                          <a:pt x="3014" y="34922"/>
                          <a:pt x="4633" y="30827"/>
                          <a:pt x="6442" y="26826"/>
                        </a:cubicBezTo>
                        <a:cubicBezTo>
                          <a:pt x="9205" y="20825"/>
                          <a:pt x="12348" y="14920"/>
                          <a:pt x="15872" y="9300"/>
                        </a:cubicBezTo>
                        <a:cubicBezTo>
                          <a:pt x="18349" y="5300"/>
                          <a:pt x="22254" y="2061"/>
                          <a:pt x="27016" y="728"/>
                        </a:cubicBezTo>
                        <a:cubicBezTo>
                          <a:pt x="31398" y="-606"/>
                          <a:pt x="37494" y="-130"/>
                          <a:pt x="41590" y="2347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40" name="组合 839">
                  <a:extLst>
                    <a:ext uri="{FF2B5EF4-FFF2-40B4-BE49-F238E27FC236}">
                      <a16:creationId xmlns:a16="http://schemas.microsoft.com/office/drawing/2014/main" id="{5B83CE9D-40E5-C14C-D07E-C47987E7EDEA}"/>
                    </a:ext>
                  </a:extLst>
                </p:cNvPr>
                <p:cNvGrpSpPr/>
                <p:nvPr/>
              </p:nvGrpSpPr>
              <p:grpSpPr>
                <a:xfrm>
                  <a:off x="7558163" y="3530517"/>
                  <a:ext cx="442362" cy="468899"/>
                  <a:chOff x="7558163" y="3530517"/>
                  <a:chExt cx="442362" cy="468899"/>
                </a:xfrm>
              </p:grpSpPr>
              <p:sp>
                <p:nvSpPr>
                  <p:cNvPr id="841" name="任意多边形 352">
                    <a:extLst>
                      <a:ext uri="{FF2B5EF4-FFF2-40B4-BE49-F238E27FC236}">
                        <a16:creationId xmlns:a16="http://schemas.microsoft.com/office/drawing/2014/main" id="{32CC67D2-0C0C-2785-0F2A-7431314F2F8E}"/>
                      </a:ext>
                    </a:extLst>
                  </p:cNvPr>
                  <p:cNvSpPr/>
                  <p:nvPr/>
                </p:nvSpPr>
                <p:spPr>
                  <a:xfrm>
                    <a:off x="7603570" y="3530517"/>
                    <a:ext cx="396956" cy="468899"/>
                  </a:xfrm>
                  <a:custGeom>
                    <a:avLst/>
                    <a:gdLst>
                      <a:gd name="connsiteX0" fmla="*/ 288749 w 396956"/>
                      <a:gd name="connsiteY0" fmla="*/ 54692 h 468899"/>
                      <a:gd name="connsiteX1" fmla="*/ 101012 w 396956"/>
                      <a:gd name="connsiteY1" fmla="*/ 6401 h 468899"/>
                      <a:gd name="connsiteX2" fmla="*/ 45671 w 396956"/>
                      <a:gd name="connsiteY2" fmla="*/ 4591 h 468899"/>
                      <a:gd name="connsiteX3" fmla="*/ 15572 w 396956"/>
                      <a:gd name="connsiteY3" fmla="*/ 87268 h 468899"/>
                      <a:gd name="connsiteX4" fmla="*/ 118728 w 396956"/>
                      <a:gd name="connsiteY4" fmla="*/ 155372 h 468899"/>
                      <a:gd name="connsiteX5" fmla="*/ 78723 w 396956"/>
                      <a:gd name="connsiteY5" fmla="*/ 201758 h 468899"/>
                      <a:gd name="connsiteX6" fmla="*/ 72341 w 396956"/>
                      <a:gd name="connsiteY6" fmla="*/ 209093 h 468899"/>
                      <a:gd name="connsiteX7" fmla="*/ 37861 w 396956"/>
                      <a:gd name="connsiteY7" fmla="*/ 249003 h 468899"/>
                      <a:gd name="connsiteX8" fmla="*/ 16715 w 396956"/>
                      <a:gd name="connsiteY8" fmla="*/ 302724 h 468899"/>
                      <a:gd name="connsiteX9" fmla="*/ 36623 w 396956"/>
                      <a:gd name="connsiteY9" fmla="*/ 357873 h 468899"/>
                      <a:gd name="connsiteX10" fmla="*/ 63007 w 396956"/>
                      <a:gd name="connsiteY10" fmla="*/ 367494 h 468899"/>
                      <a:gd name="connsiteX11" fmla="*/ 122824 w 396956"/>
                      <a:gd name="connsiteY11" fmla="*/ 357778 h 468899"/>
                      <a:gd name="connsiteX12" fmla="*/ 175021 w 396956"/>
                      <a:gd name="connsiteY12" fmla="*/ 336252 h 468899"/>
                      <a:gd name="connsiteX13" fmla="*/ 155399 w 396956"/>
                      <a:gd name="connsiteY13" fmla="*/ 368065 h 468899"/>
                      <a:gd name="connsiteX14" fmla="*/ 163115 w 396956"/>
                      <a:gd name="connsiteY14" fmla="*/ 453504 h 468899"/>
                      <a:gd name="connsiteX15" fmla="*/ 192071 w 396956"/>
                      <a:gd name="connsiteY15" fmla="*/ 468554 h 468899"/>
                      <a:gd name="connsiteX16" fmla="*/ 249887 w 396956"/>
                      <a:gd name="connsiteY16" fmla="*/ 429787 h 468899"/>
                      <a:gd name="connsiteX17" fmla="*/ 367140 w 396956"/>
                      <a:gd name="connsiteY17" fmla="*/ 230429 h 468899"/>
                      <a:gd name="connsiteX18" fmla="*/ 359711 w 396956"/>
                      <a:gd name="connsiteY18" fmla="*/ 233953 h 468899"/>
                      <a:gd name="connsiteX19" fmla="*/ 387143 w 396956"/>
                      <a:gd name="connsiteY19" fmla="*/ 216332 h 468899"/>
                      <a:gd name="connsiteX20" fmla="*/ 288749 w 396956"/>
                      <a:gd name="connsiteY20" fmla="*/ 54692 h 468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96956" h="468899">
                        <a:moveTo>
                          <a:pt x="288749" y="54692"/>
                        </a:moveTo>
                        <a:cubicBezTo>
                          <a:pt x="224074" y="35547"/>
                          <a:pt x="159781" y="33357"/>
                          <a:pt x="101012" y="6401"/>
                        </a:cubicBezTo>
                        <a:cubicBezTo>
                          <a:pt x="83676" y="-1600"/>
                          <a:pt x="63674" y="-1981"/>
                          <a:pt x="45671" y="4591"/>
                        </a:cubicBezTo>
                        <a:cubicBezTo>
                          <a:pt x="7571" y="18498"/>
                          <a:pt x="-17956" y="47834"/>
                          <a:pt x="15572" y="87268"/>
                        </a:cubicBezTo>
                        <a:cubicBezTo>
                          <a:pt x="44814" y="121558"/>
                          <a:pt x="86343" y="142894"/>
                          <a:pt x="118728" y="155372"/>
                        </a:cubicBezTo>
                        <a:lnTo>
                          <a:pt x="78723" y="201758"/>
                        </a:lnTo>
                        <a:cubicBezTo>
                          <a:pt x="77008" y="204235"/>
                          <a:pt x="74913" y="206712"/>
                          <a:pt x="72341" y="209093"/>
                        </a:cubicBezTo>
                        <a:lnTo>
                          <a:pt x="37861" y="249003"/>
                        </a:lnTo>
                        <a:cubicBezTo>
                          <a:pt x="26621" y="265862"/>
                          <a:pt x="18144" y="284436"/>
                          <a:pt x="16715" y="302724"/>
                        </a:cubicBezTo>
                        <a:cubicBezTo>
                          <a:pt x="15668" y="316440"/>
                          <a:pt x="27574" y="357778"/>
                          <a:pt x="36623" y="357873"/>
                        </a:cubicBezTo>
                        <a:cubicBezTo>
                          <a:pt x="47767" y="357969"/>
                          <a:pt x="56530" y="361683"/>
                          <a:pt x="63007" y="367494"/>
                        </a:cubicBezTo>
                        <a:cubicBezTo>
                          <a:pt x="80914" y="368446"/>
                          <a:pt x="100821" y="365779"/>
                          <a:pt x="122824" y="357778"/>
                        </a:cubicBezTo>
                        <a:cubicBezTo>
                          <a:pt x="139778" y="351587"/>
                          <a:pt x="157304" y="344253"/>
                          <a:pt x="175021" y="336252"/>
                        </a:cubicBezTo>
                        <a:cubicBezTo>
                          <a:pt x="167496" y="346253"/>
                          <a:pt x="160638" y="356635"/>
                          <a:pt x="155399" y="368065"/>
                        </a:cubicBezTo>
                        <a:cubicBezTo>
                          <a:pt x="142826" y="395497"/>
                          <a:pt x="140826" y="429692"/>
                          <a:pt x="163115" y="453504"/>
                        </a:cubicBezTo>
                        <a:cubicBezTo>
                          <a:pt x="170735" y="461696"/>
                          <a:pt x="181022" y="467220"/>
                          <a:pt x="192071" y="468554"/>
                        </a:cubicBezTo>
                        <a:cubicBezTo>
                          <a:pt x="220265" y="471888"/>
                          <a:pt x="237219" y="450552"/>
                          <a:pt x="249887" y="429787"/>
                        </a:cubicBezTo>
                        <a:cubicBezTo>
                          <a:pt x="290369" y="363874"/>
                          <a:pt x="313514" y="286150"/>
                          <a:pt x="367140" y="230429"/>
                        </a:cubicBezTo>
                        <a:lnTo>
                          <a:pt x="359711" y="233953"/>
                        </a:lnTo>
                        <a:cubicBezTo>
                          <a:pt x="369998" y="227476"/>
                          <a:pt x="379141" y="221570"/>
                          <a:pt x="387143" y="216332"/>
                        </a:cubicBezTo>
                        <a:cubicBezTo>
                          <a:pt x="425243" y="154133"/>
                          <a:pt x="343899" y="70980"/>
                          <a:pt x="288749" y="54692"/>
                        </a:cubicBezTo>
                        <a:close/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2" name="任意多边形 353">
                    <a:extLst>
                      <a:ext uri="{FF2B5EF4-FFF2-40B4-BE49-F238E27FC236}">
                        <a16:creationId xmlns:a16="http://schemas.microsoft.com/office/drawing/2014/main" id="{3C4143F7-8551-5814-9D6E-F8784844A025}"/>
                      </a:ext>
                    </a:extLst>
                  </p:cNvPr>
                  <p:cNvSpPr/>
                  <p:nvPr/>
                </p:nvSpPr>
                <p:spPr>
                  <a:xfrm>
                    <a:off x="7774843" y="3932009"/>
                    <a:ext cx="69562" cy="50107"/>
                  </a:xfrm>
                  <a:custGeom>
                    <a:avLst/>
                    <a:gdLst>
                      <a:gd name="connsiteX0" fmla="*/ 69280 w 69562"/>
                      <a:gd name="connsiteY0" fmla="*/ 25723 h 50107"/>
                      <a:gd name="connsiteX1" fmla="*/ 61946 w 69562"/>
                      <a:gd name="connsiteY1" fmla="*/ 37820 h 50107"/>
                      <a:gd name="connsiteX2" fmla="*/ 57850 w 69562"/>
                      <a:gd name="connsiteY2" fmla="*/ 40010 h 50107"/>
                      <a:gd name="connsiteX3" fmla="*/ 54707 w 69562"/>
                      <a:gd name="connsiteY3" fmla="*/ 43154 h 50107"/>
                      <a:gd name="connsiteX4" fmla="*/ 48420 w 69562"/>
                      <a:gd name="connsiteY4" fmla="*/ 46868 h 50107"/>
                      <a:gd name="connsiteX5" fmla="*/ 45658 w 69562"/>
                      <a:gd name="connsiteY5" fmla="*/ 48107 h 50107"/>
                      <a:gd name="connsiteX6" fmla="*/ 35562 w 69562"/>
                      <a:gd name="connsiteY6" fmla="*/ 50107 h 50107"/>
                      <a:gd name="connsiteX7" fmla="*/ 25084 w 69562"/>
                      <a:gd name="connsiteY7" fmla="*/ 49155 h 50107"/>
                      <a:gd name="connsiteX8" fmla="*/ 18226 w 69562"/>
                      <a:gd name="connsiteY8" fmla="*/ 46773 h 50107"/>
                      <a:gd name="connsiteX9" fmla="*/ 12035 w 69562"/>
                      <a:gd name="connsiteY9" fmla="*/ 42963 h 50107"/>
                      <a:gd name="connsiteX10" fmla="*/ 4701 w 69562"/>
                      <a:gd name="connsiteY10" fmla="*/ 35629 h 50107"/>
                      <a:gd name="connsiteX11" fmla="*/ 700 w 69562"/>
                      <a:gd name="connsiteY11" fmla="*/ 26580 h 50107"/>
                      <a:gd name="connsiteX12" fmla="*/ 129 w 69562"/>
                      <a:gd name="connsiteY12" fmla="*/ 18103 h 50107"/>
                      <a:gd name="connsiteX13" fmla="*/ 1748 w 69562"/>
                      <a:gd name="connsiteY13" fmla="*/ 12198 h 50107"/>
                      <a:gd name="connsiteX14" fmla="*/ 21179 w 69562"/>
                      <a:gd name="connsiteY14" fmla="*/ 6 h 50107"/>
                      <a:gd name="connsiteX15" fmla="*/ 34323 w 69562"/>
                      <a:gd name="connsiteY15" fmla="*/ 577 h 50107"/>
                      <a:gd name="connsiteX16" fmla="*/ 53945 w 69562"/>
                      <a:gd name="connsiteY16" fmla="*/ 3530 h 50107"/>
                      <a:gd name="connsiteX17" fmla="*/ 65756 w 69562"/>
                      <a:gd name="connsiteY17" fmla="*/ 11150 h 50107"/>
                      <a:gd name="connsiteX18" fmla="*/ 69280 w 69562"/>
                      <a:gd name="connsiteY18" fmla="*/ 25723 h 50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562" h="50107">
                        <a:moveTo>
                          <a:pt x="69280" y="25723"/>
                        </a:moveTo>
                        <a:cubicBezTo>
                          <a:pt x="68328" y="30390"/>
                          <a:pt x="65946" y="35153"/>
                          <a:pt x="61946" y="37820"/>
                        </a:cubicBezTo>
                        <a:cubicBezTo>
                          <a:pt x="60708" y="38677"/>
                          <a:pt x="59279" y="39344"/>
                          <a:pt x="57850" y="40010"/>
                        </a:cubicBezTo>
                        <a:cubicBezTo>
                          <a:pt x="56898" y="41154"/>
                          <a:pt x="55945" y="42201"/>
                          <a:pt x="54707" y="43154"/>
                        </a:cubicBezTo>
                        <a:cubicBezTo>
                          <a:pt x="52802" y="44678"/>
                          <a:pt x="50611" y="45726"/>
                          <a:pt x="48420" y="46868"/>
                        </a:cubicBezTo>
                        <a:cubicBezTo>
                          <a:pt x="47468" y="47345"/>
                          <a:pt x="46611" y="47821"/>
                          <a:pt x="45658" y="48107"/>
                        </a:cubicBezTo>
                        <a:cubicBezTo>
                          <a:pt x="42515" y="49155"/>
                          <a:pt x="38991" y="50107"/>
                          <a:pt x="35562" y="50107"/>
                        </a:cubicBezTo>
                        <a:cubicBezTo>
                          <a:pt x="32133" y="50107"/>
                          <a:pt x="28513" y="50107"/>
                          <a:pt x="25084" y="49155"/>
                        </a:cubicBezTo>
                        <a:cubicBezTo>
                          <a:pt x="22798" y="48488"/>
                          <a:pt x="20417" y="47821"/>
                          <a:pt x="18226" y="46773"/>
                        </a:cubicBezTo>
                        <a:cubicBezTo>
                          <a:pt x="16035" y="45726"/>
                          <a:pt x="14035" y="44297"/>
                          <a:pt x="12035" y="42963"/>
                        </a:cubicBezTo>
                        <a:cubicBezTo>
                          <a:pt x="9177" y="41058"/>
                          <a:pt x="6701" y="38391"/>
                          <a:pt x="4701" y="35629"/>
                        </a:cubicBezTo>
                        <a:cubicBezTo>
                          <a:pt x="2700" y="32867"/>
                          <a:pt x="1462" y="29914"/>
                          <a:pt x="700" y="26580"/>
                        </a:cubicBezTo>
                        <a:cubicBezTo>
                          <a:pt x="33" y="23627"/>
                          <a:pt x="-157" y="21246"/>
                          <a:pt x="129" y="18103"/>
                        </a:cubicBezTo>
                        <a:cubicBezTo>
                          <a:pt x="319" y="16103"/>
                          <a:pt x="891" y="14007"/>
                          <a:pt x="1748" y="12198"/>
                        </a:cubicBezTo>
                        <a:cubicBezTo>
                          <a:pt x="5558" y="4577"/>
                          <a:pt x="12892" y="-185"/>
                          <a:pt x="21179" y="6"/>
                        </a:cubicBezTo>
                        <a:cubicBezTo>
                          <a:pt x="25560" y="101"/>
                          <a:pt x="29942" y="291"/>
                          <a:pt x="34323" y="577"/>
                        </a:cubicBezTo>
                        <a:cubicBezTo>
                          <a:pt x="40896" y="1148"/>
                          <a:pt x="47468" y="2101"/>
                          <a:pt x="53945" y="3530"/>
                        </a:cubicBezTo>
                        <a:cubicBezTo>
                          <a:pt x="58612" y="4577"/>
                          <a:pt x="62898" y="7149"/>
                          <a:pt x="65756" y="11150"/>
                        </a:cubicBezTo>
                        <a:cubicBezTo>
                          <a:pt x="68709" y="15150"/>
                          <a:pt x="70233" y="21056"/>
                          <a:pt x="69280" y="25723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3" name="任意多边形 354">
                    <a:extLst>
                      <a:ext uri="{FF2B5EF4-FFF2-40B4-BE49-F238E27FC236}">
                        <a16:creationId xmlns:a16="http://schemas.microsoft.com/office/drawing/2014/main" id="{31582470-6717-7AA8-D028-2B0A6FA39F13}"/>
                      </a:ext>
                    </a:extLst>
                  </p:cNvPr>
                  <p:cNvSpPr/>
                  <p:nvPr/>
                </p:nvSpPr>
                <p:spPr>
                  <a:xfrm>
                    <a:off x="7644992" y="3762279"/>
                    <a:ext cx="201607" cy="199090"/>
                  </a:xfrm>
                  <a:custGeom>
                    <a:avLst/>
                    <a:gdLst>
                      <a:gd name="connsiteX0" fmla="*/ 201607 w 201607"/>
                      <a:gd name="connsiteY0" fmla="*/ 11525 h 199090"/>
                      <a:gd name="connsiteX1" fmla="*/ 116263 w 201607"/>
                      <a:gd name="connsiteY1" fmla="*/ 137255 h 199090"/>
                      <a:gd name="connsiteX2" fmla="*/ 68829 w 201607"/>
                      <a:gd name="connsiteY2" fmla="*/ 197263 h 199090"/>
                      <a:gd name="connsiteX3" fmla="*/ 6821 w 201607"/>
                      <a:gd name="connsiteY3" fmla="*/ 164878 h 199090"/>
                      <a:gd name="connsiteX4" fmla="*/ 7297 w 201607"/>
                      <a:gd name="connsiteY4" fmla="*/ 90202 h 199090"/>
                      <a:gd name="connsiteX5" fmla="*/ 58256 w 201607"/>
                      <a:gd name="connsiteY5" fmla="*/ 0 h 199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607" h="199090">
                        <a:moveTo>
                          <a:pt x="201607" y="11525"/>
                        </a:moveTo>
                        <a:cubicBezTo>
                          <a:pt x="162840" y="44863"/>
                          <a:pt x="136266" y="90297"/>
                          <a:pt x="116263" y="137255"/>
                        </a:cubicBezTo>
                        <a:cubicBezTo>
                          <a:pt x="105881" y="161544"/>
                          <a:pt x="94070" y="189452"/>
                          <a:pt x="68829" y="197263"/>
                        </a:cubicBezTo>
                        <a:cubicBezTo>
                          <a:pt x="44540" y="204788"/>
                          <a:pt x="17394" y="188119"/>
                          <a:pt x="6821" y="164878"/>
                        </a:cubicBezTo>
                        <a:cubicBezTo>
                          <a:pt x="-3752" y="141732"/>
                          <a:pt x="-799" y="114395"/>
                          <a:pt x="7297" y="90202"/>
                        </a:cubicBezTo>
                        <a:cubicBezTo>
                          <a:pt x="18251" y="57340"/>
                          <a:pt x="37968" y="28099"/>
                          <a:pt x="58256" y="0"/>
                        </a:cubicBezTo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4" name="任意多边形 355">
                    <a:extLst>
                      <a:ext uri="{FF2B5EF4-FFF2-40B4-BE49-F238E27FC236}">
                        <a16:creationId xmlns:a16="http://schemas.microsoft.com/office/drawing/2014/main" id="{7788BBB3-D763-A3E1-B72E-CC9336C56ABC}"/>
                      </a:ext>
                    </a:extLst>
                  </p:cNvPr>
                  <p:cNvSpPr/>
                  <p:nvPr/>
                </p:nvSpPr>
                <p:spPr>
                  <a:xfrm>
                    <a:off x="7558163" y="3685889"/>
                    <a:ext cx="242334" cy="220736"/>
                  </a:xfrm>
                  <a:custGeom>
                    <a:avLst/>
                    <a:gdLst>
                      <a:gd name="connsiteX0" fmla="*/ 242335 w 242334"/>
                      <a:gd name="connsiteY0" fmla="*/ 111442 h 220736"/>
                      <a:gd name="connsiteX1" fmla="*/ 110509 w 242334"/>
                      <a:gd name="connsiteY1" fmla="*/ 187071 h 220736"/>
                      <a:gd name="connsiteX2" fmla="*/ 41548 w 242334"/>
                      <a:gd name="connsiteY2" fmla="*/ 220218 h 220736"/>
                      <a:gd name="connsiteX3" fmla="*/ 19 w 242334"/>
                      <a:gd name="connsiteY3" fmla="*/ 163925 h 220736"/>
                      <a:gd name="connsiteX4" fmla="*/ 33166 w 242334"/>
                      <a:gd name="connsiteY4" fmla="*/ 97060 h 220736"/>
                      <a:gd name="connsiteX5" fmla="*/ 164230 w 242334"/>
                      <a:gd name="connsiteY5" fmla="*/ 0 h 220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2334" h="220736">
                        <a:moveTo>
                          <a:pt x="242335" y="111442"/>
                        </a:moveTo>
                        <a:cubicBezTo>
                          <a:pt x="192900" y="124396"/>
                          <a:pt x="149180" y="153638"/>
                          <a:pt x="110509" y="187071"/>
                        </a:cubicBezTo>
                        <a:cubicBezTo>
                          <a:pt x="90601" y="204311"/>
                          <a:pt x="67646" y="224218"/>
                          <a:pt x="41548" y="220218"/>
                        </a:cubicBezTo>
                        <a:cubicBezTo>
                          <a:pt x="16402" y="216408"/>
                          <a:pt x="-648" y="189452"/>
                          <a:pt x="19" y="163925"/>
                        </a:cubicBezTo>
                        <a:cubicBezTo>
                          <a:pt x="685" y="138493"/>
                          <a:pt x="15259" y="115253"/>
                          <a:pt x="33166" y="97060"/>
                        </a:cubicBezTo>
                        <a:cubicBezTo>
                          <a:pt x="57455" y="72295"/>
                          <a:pt x="124130" y="46387"/>
                          <a:pt x="164230" y="0"/>
                        </a:cubicBezTo>
                      </a:path>
                    </a:pathLst>
                  </a:custGeom>
                  <a:solidFill>
                    <a:srgbClr val="F7AC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5" name="任意多边形 356">
                    <a:extLst>
                      <a:ext uri="{FF2B5EF4-FFF2-40B4-BE49-F238E27FC236}">
                        <a16:creationId xmlns:a16="http://schemas.microsoft.com/office/drawing/2014/main" id="{D0FE685D-8A47-CF64-DE60-DF31EA03B048}"/>
                      </a:ext>
                    </a:extLst>
                  </p:cNvPr>
                  <p:cNvSpPr/>
                  <p:nvPr/>
                </p:nvSpPr>
                <p:spPr>
                  <a:xfrm>
                    <a:off x="7672163" y="3907054"/>
                    <a:ext cx="69553" cy="50106"/>
                  </a:xfrm>
                  <a:custGeom>
                    <a:avLst/>
                    <a:gdLst>
                      <a:gd name="connsiteX0" fmla="*/ 69280 w 69553"/>
                      <a:gd name="connsiteY0" fmla="*/ 25723 h 50106"/>
                      <a:gd name="connsiteX1" fmla="*/ 61946 w 69553"/>
                      <a:gd name="connsiteY1" fmla="*/ 37820 h 50106"/>
                      <a:gd name="connsiteX2" fmla="*/ 57850 w 69553"/>
                      <a:gd name="connsiteY2" fmla="*/ 40010 h 50106"/>
                      <a:gd name="connsiteX3" fmla="*/ 54707 w 69553"/>
                      <a:gd name="connsiteY3" fmla="*/ 43154 h 50106"/>
                      <a:gd name="connsiteX4" fmla="*/ 48420 w 69553"/>
                      <a:gd name="connsiteY4" fmla="*/ 46868 h 50106"/>
                      <a:gd name="connsiteX5" fmla="*/ 45658 w 69553"/>
                      <a:gd name="connsiteY5" fmla="*/ 48107 h 50106"/>
                      <a:gd name="connsiteX6" fmla="*/ 35562 w 69553"/>
                      <a:gd name="connsiteY6" fmla="*/ 50107 h 50106"/>
                      <a:gd name="connsiteX7" fmla="*/ 25084 w 69553"/>
                      <a:gd name="connsiteY7" fmla="*/ 49155 h 50106"/>
                      <a:gd name="connsiteX8" fmla="*/ 18226 w 69553"/>
                      <a:gd name="connsiteY8" fmla="*/ 46773 h 50106"/>
                      <a:gd name="connsiteX9" fmla="*/ 12035 w 69553"/>
                      <a:gd name="connsiteY9" fmla="*/ 42963 h 50106"/>
                      <a:gd name="connsiteX10" fmla="*/ 4701 w 69553"/>
                      <a:gd name="connsiteY10" fmla="*/ 35629 h 50106"/>
                      <a:gd name="connsiteX11" fmla="*/ 700 w 69553"/>
                      <a:gd name="connsiteY11" fmla="*/ 26580 h 50106"/>
                      <a:gd name="connsiteX12" fmla="*/ 129 w 69553"/>
                      <a:gd name="connsiteY12" fmla="*/ 18103 h 50106"/>
                      <a:gd name="connsiteX13" fmla="*/ 1748 w 69553"/>
                      <a:gd name="connsiteY13" fmla="*/ 12198 h 50106"/>
                      <a:gd name="connsiteX14" fmla="*/ 21179 w 69553"/>
                      <a:gd name="connsiteY14" fmla="*/ 6 h 50106"/>
                      <a:gd name="connsiteX15" fmla="*/ 34323 w 69553"/>
                      <a:gd name="connsiteY15" fmla="*/ 577 h 50106"/>
                      <a:gd name="connsiteX16" fmla="*/ 53945 w 69553"/>
                      <a:gd name="connsiteY16" fmla="*/ 3530 h 50106"/>
                      <a:gd name="connsiteX17" fmla="*/ 65756 w 69553"/>
                      <a:gd name="connsiteY17" fmla="*/ 11150 h 50106"/>
                      <a:gd name="connsiteX18" fmla="*/ 69280 w 69553"/>
                      <a:gd name="connsiteY18" fmla="*/ 25723 h 50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553" h="50106">
                        <a:moveTo>
                          <a:pt x="69280" y="25723"/>
                        </a:moveTo>
                        <a:cubicBezTo>
                          <a:pt x="68328" y="30485"/>
                          <a:pt x="65946" y="35153"/>
                          <a:pt x="61946" y="37820"/>
                        </a:cubicBezTo>
                        <a:cubicBezTo>
                          <a:pt x="60708" y="38677"/>
                          <a:pt x="59279" y="39344"/>
                          <a:pt x="57850" y="40010"/>
                        </a:cubicBezTo>
                        <a:cubicBezTo>
                          <a:pt x="56898" y="41153"/>
                          <a:pt x="55945" y="42201"/>
                          <a:pt x="54707" y="43154"/>
                        </a:cubicBezTo>
                        <a:cubicBezTo>
                          <a:pt x="52802" y="44678"/>
                          <a:pt x="50611" y="45726"/>
                          <a:pt x="48420" y="46868"/>
                        </a:cubicBezTo>
                        <a:cubicBezTo>
                          <a:pt x="47468" y="47345"/>
                          <a:pt x="46611" y="47821"/>
                          <a:pt x="45658" y="48107"/>
                        </a:cubicBezTo>
                        <a:cubicBezTo>
                          <a:pt x="42515" y="49155"/>
                          <a:pt x="38991" y="50107"/>
                          <a:pt x="35562" y="50107"/>
                        </a:cubicBezTo>
                        <a:cubicBezTo>
                          <a:pt x="32133" y="50107"/>
                          <a:pt x="28513" y="50107"/>
                          <a:pt x="25084" y="49155"/>
                        </a:cubicBezTo>
                        <a:cubicBezTo>
                          <a:pt x="22798" y="48488"/>
                          <a:pt x="20417" y="47821"/>
                          <a:pt x="18226" y="46773"/>
                        </a:cubicBezTo>
                        <a:cubicBezTo>
                          <a:pt x="16035" y="45726"/>
                          <a:pt x="14035" y="44297"/>
                          <a:pt x="12035" y="42963"/>
                        </a:cubicBezTo>
                        <a:cubicBezTo>
                          <a:pt x="9177" y="41058"/>
                          <a:pt x="6701" y="38391"/>
                          <a:pt x="4701" y="35629"/>
                        </a:cubicBezTo>
                        <a:cubicBezTo>
                          <a:pt x="2700" y="32867"/>
                          <a:pt x="1462" y="29914"/>
                          <a:pt x="700" y="26580"/>
                        </a:cubicBezTo>
                        <a:cubicBezTo>
                          <a:pt x="33" y="23627"/>
                          <a:pt x="-157" y="21246"/>
                          <a:pt x="129" y="18103"/>
                        </a:cubicBezTo>
                        <a:cubicBezTo>
                          <a:pt x="319" y="16103"/>
                          <a:pt x="891" y="14007"/>
                          <a:pt x="1748" y="12198"/>
                        </a:cubicBezTo>
                        <a:cubicBezTo>
                          <a:pt x="5558" y="4577"/>
                          <a:pt x="12892" y="-185"/>
                          <a:pt x="21179" y="6"/>
                        </a:cubicBezTo>
                        <a:cubicBezTo>
                          <a:pt x="25560" y="101"/>
                          <a:pt x="29942" y="291"/>
                          <a:pt x="34323" y="577"/>
                        </a:cubicBezTo>
                        <a:cubicBezTo>
                          <a:pt x="40896" y="1148"/>
                          <a:pt x="47468" y="2101"/>
                          <a:pt x="53945" y="3530"/>
                        </a:cubicBezTo>
                        <a:cubicBezTo>
                          <a:pt x="58612" y="4577"/>
                          <a:pt x="62898" y="7149"/>
                          <a:pt x="65756" y="11150"/>
                        </a:cubicBezTo>
                        <a:cubicBezTo>
                          <a:pt x="68613" y="15150"/>
                          <a:pt x="70233" y="21056"/>
                          <a:pt x="69280" y="25723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6" name="任意多边形 357">
                    <a:extLst>
                      <a:ext uri="{FF2B5EF4-FFF2-40B4-BE49-F238E27FC236}">
                        <a16:creationId xmlns:a16="http://schemas.microsoft.com/office/drawing/2014/main" id="{BB8A6DB1-2630-00BE-465E-6A559CB69EF1}"/>
                      </a:ext>
                    </a:extLst>
                  </p:cNvPr>
                  <p:cNvSpPr/>
                  <p:nvPr/>
                </p:nvSpPr>
                <p:spPr>
                  <a:xfrm>
                    <a:off x="7575484" y="3851618"/>
                    <a:ext cx="69562" cy="50107"/>
                  </a:xfrm>
                  <a:custGeom>
                    <a:avLst/>
                    <a:gdLst>
                      <a:gd name="connsiteX0" fmla="*/ 69280 w 69562"/>
                      <a:gd name="connsiteY0" fmla="*/ 25723 h 50107"/>
                      <a:gd name="connsiteX1" fmla="*/ 61946 w 69562"/>
                      <a:gd name="connsiteY1" fmla="*/ 37820 h 50107"/>
                      <a:gd name="connsiteX2" fmla="*/ 57850 w 69562"/>
                      <a:gd name="connsiteY2" fmla="*/ 40011 h 50107"/>
                      <a:gd name="connsiteX3" fmla="*/ 54707 w 69562"/>
                      <a:gd name="connsiteY3" fmla="*/ 43154 h 50107"/>
                      <a:gd name="connsiteX4" fmla="*/ 48420 w 69562"/>
                      <a:gd name="connsiteY4" fmla="*/ 46868 h 50107"/>
                      <a:gd name="connsiteX5" fmla="*/ 45658 w 69562"/>
                      <a:gd name="connsiteY5" fmla="*/ 48107 h 50107"/>
                      <a:gd name="connsiteX6" fmla="*/ 35562 w 69562"/>
                      <a:gd name="connsiteY6" fmla="*/ 50107 h 50107"/>
                      <a:gd name="connsiteX7" fmla="*/ 25084 w 69562"/>
                      <a:gd name="connsiteY7" fmla="*/ 49155 h 50107"/>
                      <a:gd name="connsiteX8" fmla="*/ 18226 w 69562"/>
                      <a:gd name="connsiteY8" fmla="*/ 46773 h 50107"/>
                      <a:gd name="connsiteX9" fmla="*/ 12035 w 69562"/>
                      <a:gd name="connsiteY9" fmla="*/ 42963 h 50107"/>
                      <a:gd name="connsiteX10" fmla="*/ 4701 w 69562"/>
                      <a:gd name="connsiteY10" fmla="*/ 35629 h 50107"/>
                      <a:gd name="connsiteX11" fmla="*/ 700 w 69562"/>
                      <a:gd name="connsiteY11" fmla="*/ 26580 h 50107"/>
                      <a:gd name="connsiteX12" fmla="*/ 129 w 69562"/>
                      <a:gd name="connsiteY12" fmla="*/ 18103 h 50107"/>
                      <a:gd name="connsiteX13" fmla="*/ 1748 w 69562"/>
                      <a:gd name="connsiteY13" fmla="*/ 12197 h 50107"/>
                      <a:gd name="connsiteX14" fmla="*/ 21179 w 69562"/>
                      <a:gd name="connsiteY14" fmla="*/ 6 h 50107"/>
                      <a:gd name="connsiteX15" fmla="*/ 34323 w 69562"/>
                      <a:gd name="connsiteY15" fmla="*/ 672 h 50107"/>
                      <a:gd name="connsiteX16" fmla="*/ 53945 w 69562"/>
                      <a:gd name="connsiteY16" fmla="*/ 3625 h 50107"/>
                      <a:gd name="connsiteX17" fmla="*/ 65756 w 69562"/>
                      <a:gd name="connsiteY17" fmla="*/ 11245 h 50107"/>
                      <a:gd name="connsiteX18" fmla="*/ 69280 w 69562"/>
                      <a:gd name="connsiteY18" fmla="*/ 25723 h 50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562" h="50107">
                        <a:moveTo>
                          <a:pt x="69280" y="25723"/>
                        </a:moveTo>
                        <a:cubicBezTo>
                          <a:pt x="68328" y="30486"/>
                          <a:pt x="65946" y="35153"/>
                          <a:pt x="61946" y="37820"/>
                        </a:cubicBezTo>
                        <a:cubicBezTo>
                          <a:pt x="60708" y="38677"/>
                          <a:pt x="59279" y="39344"/>
                          <a:pt x="57850" y="40011"/>
                        </a:cubicBezTo>
                        <a:cubicBezTo>
                          <a:pt x="56898" y="41154"/>
                          <a:pt x="55945" y="42201"/>
                          <a:pt x="54707" y="43154"/>
                        </a:cubicBezTo>
                        <a:cubicBezTo>
                          <a:pt x="52802" y="44678"/>
                          <a:pt x="50611" y="45726"/>
                          <a:pt x="48420" y="46868"/>
                        </a:cubicBezTo>
                        <a:cubicBezTo>
                          <a:pt x="47468" y="47345"/>
                          <a:pt x="46611" y="47821"/>
                          <a:pt x="45658" y="48107"/>
                        </a:cubicBezTo>
                        <a:cubicBezTo>
                          <a:pt x="42515" y="49155"/>
                          <a:pt x="38991" y="50107"/>
                          <a:pt x="35562" y="50107"/>
                        </a:cubicBezTo>
                        <a:cubicBezTo>
                          <a:pt x="32133" y="50107"/>
                          <a:pt x="28513" y="50107"/>
                          <a:pt x="25084" y="49155"/>
                        </a:cubicBezTo>
                        <a:cubicBezTo>
                          <a:pt x="22798" y="48488"/>
                          <a:pt x="20417" y="47821"/>
                          <a:pt x="18226" y="46773"/>
                        </a:cubicBezTo>
                        <a:cubicBezTo>
                          <a:pt x="16035" y="45726"/>
                          <a:pt x="14035" y="44297"/>
                          <a:pt x="12035" y="42963"/>
                        </a:cubicBezTo>
                        <a:cubicBezTo>
                          <a:pt x="9177" y="41058"/>
                          <a:pt x="6701" y="38391"/>
                          <a:pt x="4701" y="35629"/>
                        </a:cubicBezTo>
                        <a:cubicBezTo>
                          <a:pt x="2700" y="32867"/>
                          <a:pt x="1462" y="29914"/>
                          <a:pt x="700" y="26580"/>
                        </a:cubicBezTo>
                        <a:cubicBezTo>
                          <a:pt x="33" y="23628"/>
                          <a:pt x="-157" y="21246"/>
                          <a:pt x="129" y="18103"/>
                        </a:cubicBezTo>
                        <a:cubicBezTo>
                          <a:pt x="319" y="16103"/>
                          <a:pt x="891" y="14007"/>
                          <a:pt x="1748" y="12197"/>
                        </a:cubicBezTo>
                        <a:cubicBezTo>
                          <a:pt x="5558" y="4578"/>
                          <a:pt x="12892" y="-185"/>
                          <a:pt x="21179" y="6"/>
                        </a:cubicBezTo>
                        <a:cubicBezTo>
                          <a:pt x="25560" y="101"/>
                          <a:pt x="29942" y="291"/>
                          <a:pt x="34323" y="672"/>
                        </a:cubicBezTo>
                        <a:cubicBezTo>
                          <a:pt x="40896" y="1244"/>
                          <a:pt x="47468" y="2196"/>
                          <a:pt x="53945" y="3625"/>
                        </a:cubicBezTo>
                        <a:cubicBezTo>
                          <a:pt x="58612" y="4673"/>
                          <a:pt x="62898" y="7245"/>
                          <a:pt x="65756" y="11245"/>
                        </a:cubicBezTo>
                        <a:cubicBezTo>
                          <a:pt x="68709" y="15150"/>
                          <a:pt x="70233" y="20961"/>
                          <a:pt x="69280" y="25723"/>
                        </a:cubicBezTo>
                        <a:close/>
                      </a:path>
                    </a:pathLst>
                  </a:custGeom>
                  <a:solidFill>
                    <a:srgbClr val="FDD9C9">
                      <a:alpha val="4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7" name="任意多边形 358">
                    <a:extLst>
                      <a:ext uri="{FF2B5EF4-FFF2-40B4-BE49-F238E27FC236}">
                        <a16:creationId xmlns:a16="http://schemas.microsoft.com/office/drawing/2014/main" id="{D9F5F533-9C72-E40E-71D7-2423E626C67B}"/>
                      </a:ext>
                    </a:extLst>
                  </p:cNvPr>
                  <p:cNvSpPr/>
                  <p:nvPr/>
                </p:nvSpPr>
                <p:spPr>
                  <a:xfrm>
                    <a:off x="7745879" y="3770844"/>
                    <a:ext cx="116759" cy="168986"/>
                  </a:xfrm>
                  <a:custGeom>
                    <a:avLst/>
                    <a:gdLst>
                      <a:gd name="connsiteX0" fmla="*/ 99577 w 116759"/>
                      <a:gd name="connsiteY0" fmla="*/ 3437 h 168986"/>
                      <a:gd name="connsiteX1" fmla="*/ 1184 w 116759"/>
                      <a:gd name="connsiteY1" fmla="*/ 153265 h 168986"/>
                      <a:gd name="connsiteX2" fmla="*/ 18995 w 116759"/>
                      <a:gd name="connsiteY2" fmla="*/ 163743 h 168986"/>
                      <a:gd name="connsiteX3" fmla="*/ 114150 w 116759"/>
                      <a:gd name="connsiteY3" fmla="*/ 18010 h 168986"/>
                      <a:gd name="connsiteX4" fmla="*/ 99577 w 116759"/>
                      <a:gd name="connsiteY4" fmla="*/ 3437 h 168986"/>
                      <a:gd name="connsiteX5" fmla="*/ 99577 w 116759"/>
                      <a:gd name="connsiteY5" fmla="*/ 3437 h 168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6759" h="168986">
                        <a:moveTo>
                          <a:pt x="99577" y="3437"/>
                        </a:moveTo>
                        <a:cubicBezTo>
                          <a:pt x="60905" y="49347"/>
                          <a:pt x="27758" y="99544"/>
                          <a:pt x="1184" y="153265"/>
                        </a:cubicBezTo>
                        <a:cubicBezTo>
                          <a:pt x="-4722" y="165171"/>
                          <a:pt x="13090" y="175649"/>
                          <a:pt x="18995" y="163743"/>
                        </a:cubicBezTo>
                        <a:cubicBezTo>
                          <a:pt x="44808" y="111546"/>
                          <a:pt x="76717" y="62587"/>
                          <a:pt x="114150" y="18010"/>
                        </a:cubicBezTo>
                        <a:cubicBezTo>
                          <a:pt x="122723" y="8009"/>
                          <a:pt x="108149" y="-6755"/>
                          <a:pt x="99577" y="3437"/>
                        </a:cubicBezTo>
                        <a:lnTo>
                          <a:pt x="99577" y="3437"/>
                        </a:ln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8" name="任意多边形 359">
                    <a:extLst>
                      <a:ext uri="{FF2B5EF4-FFF2-40B4-BE49-F238E27FC236}">
                        <a16:creationId xmlns:a16="http://schemas.microsoft.com/office/drawing/2014/main" id="{1D5B3DB5-6625-29B0-36F1-494927609E77}"/>
                      </a:ext>
                    </a:extLst>
                  </p:cNvPr>
                  <p:cNvSpPr/>
                  <p:nvPr/>
                </p:nvSpPr>
                <p:spPr>
                  <a:xfrm>
                    <a:off x="7656407" y="3764171"/>
                    <a:ext cx="90348" cy="97979"/>
                  </a:xfrm>
                  <a:custGeom>
                    <a:avLst/>
                    <a:gdLst>
                      <a:gd name="connsiteX0" fmla="*/ 72749 w 90348"/>
                      <a:gd name="connsiteY0" fmla="*/ 2966 h 97979"/>
                      <a:gd name="connsiteX1" fmla="*/ 2931 w 90348"/>
                      <a:gd name="connsiteY1" fmla="*/ 80309 h 97979"/>
                      <a:gd name="connsiteX2" fmla="*/ 2931 w 90348"/>
                      <a:gd name="connsiteY2" fmla="*/ 94977 h 97979"/>
                      <a:gd name="connsiteX3" fmla="*/ 17599 w 90348"/>
                      <a:gd name="connsiteY3" fmla="*/ 94977 h 97979"/>
                      <a:gd name="connsiteX4" fmla="*/ 87417 w 90348"/>
                      <a:gd name="connsiteY4" fmla="*/ 17634 h 97979"/>
                      <a:gd name="connsiteX5" fmla="*/ 87417 w 90348"/>
                      <a:gd name="connsiteY5" fmla="*/ 2966 h 97979"/>
                      <a:gd name="connsiteX6" fmla="*/ 72749 w 90348"/>
                      <a:gd name="connsiteY6" fmla="*/ 2966 h 97979"/>
                      <a:gd name="connsiteX7" fmla="*/ 72749 w 90348"/>
                      <a:gd name="connsiteY7" fmla="*/ 2966 h 97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0348" h="97979">
                        <a:moveTo>
                          <a:pt x="72749" y="2966"/>
                        </a:moveTo>
                        <a:cubicBezTo>
                          <a:pt x="49508" y="28778"/>
                          <a:pt x="26172" y="54591"/>
                          <a:pt x="2931" y="80309"/>
                        </a:cubicBezTo>
                        <a:cubicBezTo>
                          <a:pt x="-784" y="84500"/>
                          <a:pt x="-1165" y="90881"/>
                          <a:pt x="2931" y="94977"/>
                        </a:cubicBezTo>
                        <a:cubicBezTo>
                          <a:pt x="6741" y="98787"/>
                          <a:pt x="13789" y="99168"/>
                          <a:pt x="17599" y="94977"/>
                        </a:cubicBezTo>
                        <a:cubicBezTo>
                          <a:pt x="40840" y="69164"/>
                          <a:pt x="64176" y="43352"/>
                          <a:pt x="87417" y="17634"/>
                        </a:cubicBezTo>
                        <a:cubicBezTo>
                          <a:pt x="91132" y="13443"/>
                          <a:pt x="91513" y="7061"/>
                          <a:pt x="87417" y="2966"/>
                        </a:cubicBezTo>
                        <a:cubicBezTo>
                          <a:pt x="83512" y="-844"/>
                          <a:pt x="76464" y="-1130"/>
                          <a:pt x="72749" y="2966"/>
                        </a:cubicBezTo>
                        <a:lnTo>
                          <a:pt x="72749" y="2966"/>
                        </a:lnTo>
                        <a:close/>
                      </a:path>
                    </a:pathLst>
                  </a:custGeom>
                  <a:solidFill>
                    <a:srgbClr val="ED98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sp>
        <p:nvSpPr>
          <p:cNvPr id="1181" name="矩形 1180">
            <a:extLst>
              <a:ext uri="{FF2B5EF4-FFF2-40B4-BE49-F238E27FC236}">
                <a16:creationId xmlns:a16="http://schemas.microsoft.com/office/drawing/2014/main" id="{BE848A31-E2FD-E2BE-E64D-61C2E6E9C54D}"/>
              </a:ext>
            </a:extLst>
          </p:cNvPr>
          <p:cNvSpPr/>
          <p:nvPr/>
        </p:nvSpPr>
        <p:spPr>
          <a:xfrm>
            <a:off x="1833603" y="2163516"/>
            <a:ext cx="7109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想一想，找谁来帮忙？</a:t>
            </a:r>
          </a:p>
        </p:txBody>
      </p:sp>
    </p:spTree>
    <p:extLst>
      <p:ext uri="{BB962C8B-B14F-4D97-AF65-F5344CB8AC3E}">
        <p14:creationId xmlns:p14="http://schemas.microsoft.com/office/powerpoint/2010/main" val="2218240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开学歌">
            <a:hlinkClick r:id="" action="ppaction://media"/>
            <a:extLst>
              <a:ext uri="{FF2B5EF4-FFF2-40B4-BE49-F238E27FC236}">
                <a16:creationId xmlns:a16="http://schemas.microsoft.com/office/drawing/2014/main" id="{A1092544-0A9E-027E-6C79-2C29E68CCD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5461" y="-924494"/>
            <a:ext cx="4381192" cy="7788786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0776C83-6A4F-ABF4-B4EE-7202765D2935}"/>
              </a:ext>
            </a:extLst>
          </p:cNvPr>
          <p:cNvSpPr/>
          <p:nvPr/>
        </p:nvSpPr>
        <p:spPr bwMode="auto">
          <a:xfrm>
            <a:off x="6887361" y="1652631"/>
            <a:ext cx="838900" cy="167780"/>
          </a:xfrm>
          <a:prstGeom prst="round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5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下课啦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图片 80">
            <a:extLst>
              <a:ext uri="{FF2B5EF4-FFF2-40B4-BE49-F238E27FC236}">
                <a16:creationId xmlns:a16="http://schemas.microsoft.com/office/drawing/2014/main" id="{6B6D4EB0-7BF4-D256-2518-FC60212FEBD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32" y="1627056"/>
            <a:ext cx="3708400" cy="2983051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304ED04B-844C-77AA-255F-76AD9B33F7F5}"/>
              </a:ext>
            </a:extLst>
          </p:cNvPr>
          <p:cNvSpPr/>
          <p:nvPr/>
        </p:nvSpPr>
        <p:spPr>
          <a:xfrm>
            <a:off x="1170714" y="703726"/>
            <a:ext cx="9879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你们的暑期生活是如何度过的？</a:t>
            </a:r>
          </a:p>
        </p:txBody>
      </p:sp>
      <p:pic>
        <p:nvPicPr>
          <p:cNvPr id="83" name="图片 82">
            <a:extLst>
              <a:ext uri="{FF2B5EF4-FFF2-40B4-BE49-F238E27FC236}">
                <a16:creationId xmlns:a16="http://schemas.microsoft.com/office/drawing/2014/main" id="{44222DA3-DB22-53AF-30A6-9903914A818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96" y="4256515"/>
            <a:ext cx="4675607" cy="2301392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3FC2A162-46DA-BCA2-A196-7F51130D01A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00" y="2920627"/>
            <a:ext cx="2197922" cy="3637280"/>
          </a:xfrm>
          <a:prstGeom prst="rect">
            <a:avLst/>
          </a:prstGeom>
        </p:spPr>
      </p:pic>
      <p:pic>
        <p:nvPicPr>
          <p:cNvPr id="87" name="图片 86">
            <a:extLst>
              <a:ext uri="{FF2B5EF4-FFF2-40B4-BE49-F238E27FC236}">
                <a16:creationId xmlns:a16="http://schemas.microsoft.com/office/drawing/2014/main" id="{7BE7A832-F6B5-4403-DE77-C2E02081D33F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19" y="1954985"/>
            <a:ext cx="4227161" cy="2655121"/>
          </a:xfrm>
          <a:prstGeom prst="rect">
            <a:avLst/>
          </a:prstGeom>
        </p:spPr>
      </p:pic>
      <p:pic>
        <p:nvPicPr>
          <p:cNvPr id="89" name="图片 88">
            <a:extLst>
              <a:ext uri="{FF2B5EF4-FFF2-40B4-BE49-F238E27FC236}">
                <a16:creationId xmlns:a16="http://schemas.microsoft.com/office/drawing/2014/main" id="{91BEA48B-3EB6-9546-3F1F-E0C1C4CAF2EE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855" y="2279004"/>
            <a:ext cx="4227161" cy="492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93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3540573" y="2618429"/>
            <a:ext cx="5098154" cy="1286086"/>
          </a:xfrm>
        </p:spPr>
        <p:txBody>
          <a:bodyPr/>
          <a:lstStyle/>
          <a:p>
            <a:r>
              <a:rPr lang="zh-CN" altLang="en-US" dirty="0"/>
              <a:t>真心话大冒险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895A9082-A815-8489-C35A-863AAC579ED7}"/>
              </a:ext>
            </a:extLst>
          </p:cNvPr>
          <p:cNvGrpSpPr/>
          <p:nvPr/>
        </p:nvGrpSpPr>
        <p:grpSpPr>
          <a:xfrm>
            <a:off x="5295210" y="477662"/>
            <a:ext cx="5873393" cy="5741542"/>
            <a:chOff x="3186227" y="654749"/>
            <a:chExt cx="5873393" cy="5741542"/>
          </a:xfrm>
        </p:grpSpPr>
        <p:grpSp>
          <p:nvGrpSpPr>
            <p:cNvPr id="100" name="组合 99">
              <a:extLst>
                <a:ext uri="{FF2B5EF4-FFF2-40B4-BE49-F238E27FC236}">
                  <a16:creationId xmlns:a16="http://schemas.microsoft.com/office/drawing/2014/main" id="{2986932C-46BD-2A17-89E1-68A2079B15FA}"/>
                </a:ext>
              </a:extLst>
            </p:cNvPr>
            <p:cNvGrpSpPr/>
            <p:nvPr/>
          </p:nvGrpSpPr>
          <p:grpSpPr>
            <a:xfrm>
              <a:off x="3186227" y="654749"/>
              <a:ext cx="5873393" cy="5741542"/>
              <a:chOff x="3352800" y="762000"/>
              <a:chExt cx="5486400" cy="5486400"/>
            </a:xfrm>
          </p:grpSpPr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DF558DC8-C548-12B1-51A2-B930F60D26C1}"/>
                  </a:ext>
                </a:extLst>
              </p:cNvPr>
              <p:cNvSpPr/>
              <p:nvPr/>
            </p:nvSpPr>
            <p:spPr bwMode="auto">
              <a:xfrm>
                <a:off x="3352800" y="762000"/>
                <a:ext cx="5486400" cy="54864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zh-CN" altLang="en-US" dirty="0"/>
              </a:p>
            </p:txBody>
          </p:sp>
          <p:sp>
            <p:nvSpPr>
              <p:cNvPr id="84" name="不完整圆 83">
                <a:extLst>
                  <a:ext uri="{FF2B5EF4-FFF2-40B4-BE49-F238E27FC236}">
                    <a16:creationId xmlns:a16="http://schemas.microsoft.com/office/drawing/2014/main" id="{E4621D22-C058-694F-A7FB-FD5F4EE96B70}"/>
                  </a:ext>
                </a:extLst>
              </p:cNvPr>
              <p:cNvSpPr/>
              <p:nvPr/>
            </p:nvSpPr>
            <p:spPr bwMode="auto">
              <a:xfrm>
                <a:off x="3693163" y="1092200"/>
                <a:ext cx="4805677" cy="4815840"/>
              </a:xfrm>
              <a:prstGeom prst="pie">
                <a:avLst>
                  <a:gd name="adj1" fmla="val 13463261"/>
                  <a:gd name="adj2" fmla="val 16200000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zh-CN" altLang="en-US" dirty="0"/>
              </a:p>
            </p:txBody>
          </p:sp>
          <p:sp>
            <p:nvSpPr>
              <p:cNvPr id="85" name="不完整圆 84">
                <a:extLst>
                  <a:ext uri="{FF2B5EF4-FFF2-40B4-BE49-F238E27FC236}">
                    <a16:creationId xmlns:a16="http://schemas.microsoft.com/office/drawing/2014/main" id="{36AE404F-23BB-CADE-187F-C5538B3FC7AD}"/>
                  </a:ext>
                </a:extLst>
              </p:cNvPr>
              <p:cNvSpPr/>
              <p:nvPr/>
            </p:nvSpPr>
            <p:spPr bwMode="auto">
              <a:xfrm rot="2709070">
                <a:off x="3693161" y="1104900"/>
                <a:ext cx="4805677" cy="4815840"/>
              </a:xfrm>
              <a:prstGeom prst="pie">
                <a:avLst>
                  <a:gd name="adj1" fmla="val 13463261"/>
                  <a:gd name="adj2" fmla="val 16200000"/>
                </a:avLst>
              </a:prstGeom>
              <a:solidFill>
                <a:srgbClr val="7030A0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zh-CN" altLang="en-US" dirty="0"/>
              </a:p>
            </p:txBody>
          </p:sp>
          <p:sp>
            <p:nvSpPr>
              <p:cNvPr id="86" name="不完整圆 85">
                <a:extLst>
                  <a:ext uri="{FF2B5EF4-FFF2-40B4-BE49-F238E27FC236}">
                    <a16:creationId xmlns:a16="http://schemas.microsoft.com/office/drawing/2014/main" id="{B039D25A-F0A8-B39C-C283-803AA7E64771}"/>
                  </a:ext>
                </a:extLst>
              </p:cNvPr>
              <p:cNvSpPr/>
              <p:nvPr/>
            </p:nvSpPr>
            <p:spPr bwMode="auto">
              <a:xfrm rot="5400000">
                <a:off x="3688081" y="1104900"/>
                <a:ext cx="4805677" cy="4815840"/>
              </a:xfrm>
              <a:prstGeom prst="pie">
                <a:avLst>
                  <a:gd name="adj1" fmla="val 13463261"/>
                  <a:gd name="adj2" fmla="val 16200000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zh-CN" altLang="en-US"/>
              </a:p>
            </p:txBody>
          </p:sp>
          <p:sp>
            <p:nvSpPr>
              <p:cNvPr id="87" name="不完整圆 86">
                <a:extLst>
                  <a:ext uri="{FF2B5EF4-FFF2-40B4-BE49-F238E27FC236}">
                    <a16:creationId xmlns:a16="http://schemas.microsoft.com/office/drawing/2014/main" id="{428FF942-45C4-DDBF-9BB6-7C235C2AB218}"/>
                  </a:ext>
                </a:extLst>
              </p:cNvPr>
              <p:cNvSpPr/>
              <p:nvPr/>
            </p:nvSpPr>
            <p:spPr bwMode="auto">
              <a:xfrm rot="8144673">
                <a:off x="3693493" y="1092200"/>
                <a:ext cx="4805677" cy="4815840"/>
              </a:xfrm>
              <a:prstGeom prst="pie">
                <a:avLst>
                  <a:gd name="adj1" fmla="val 13463261"/>
                  <a:gd name="adj2" fmla="val 16200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zh-CN" altLang="en-US"/>
              </a:p>
            </p:txBody>
          </p:sp>
          <p:sp>
            <p:nvSpPr>
              <p:cNvPr id="88" name="不完整圆 87">
                <a:extLst>
                  <a:ext uri="{FF2B5EF4-FFF2-40B4-BE49-F238E27FC236}">
                    <a16:creationId xmlns:a16="http://schemas.microsoft.com/office/drawing/2014/main" id="{023367D0-8CF0-999F-0FBF-847E7B723A3F}"/>
                  </a:ext>
                </a:extLst>
              </p:cNvPr>
              <p:cNvSpPr/>
              <p:nvPr/>
            </p:nvSpPr>
            <p:spPr bwMode="auto">
              <a:xfrm rot="10800000">
                <a:off x="3703324" y="1092200"/>
                <a:ext cx="4805677" cy="4815840"/>
              </a:xfrm>
              <a:prstGeom prst="pie">
                <a:avLst>
                  <a:gd name="adj1" fmla="val 13463261"/>
                  <a:gd name="adj2" fmla="val 1620000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zh-CN" altLang="en-US"/>
              </a:p>
            </p:txBody>
          </p:sp>
          <p:sp>
            <p:nvSpPr>
              <p:cNvPr id="89" name="不完整圆 88">
                <a:extLst>
                  <a:ext uri="{FF2B5EF4-FFF2-40B4-BE49-F238E27FC236}">
                    <a16:creationId xmlns:a16="http://schemas.microsoft.com/office/drawing/2014/main" id="{22D2DBBB-637E-6639-792F-C945E014FA64}"/>
                  </a:ext>
                </a:extLst>
              </p:cNvPr>
              <p:cNvSpPr/>
              <p:nvPr/>
            </p:nvSpPr>
            <p:spPr bwMode="auto">
              <a:xfrm rot="13529288">
                <a:off x="3713019" y="1079061"/>
                <a:ext cx="4805677" cy="4815840"/>
              </a:xfrm>
              <a:prstGeom prst="pie">
                <a:avLst>
                  <a:gd name="adj1" fmla="val 13463261"/>
                  <a:gd name="adj2" fmla="val 16200000"/>
                </a:avLst>
              </a:prstGeom>
              <a:solidFill>
                <a:srgbClr val="FFF3D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zh-CN" altLang="en-US"/>
              </a:p>
            </p:txBody>
          </p:sp>
          <p:sp>
            <p:nvSpPr>
              <p:cNvPr id="90" name="不完整圆 89">
                <a:extLst>
                  <a:ext uri="{FF2B5EF4-FFF2-40B4-BE49-F238E27FC236}">
                    <a16:creationId xmlns:a16="http://schemas.microsoft.com/office/drawing/2014/main" id="{493E2CE2-E804-2EFD-3E50-56848E472908}"/>
                  </a:ext>
                </a:extLst>
              </p:cNvPr>
              <p:cNvSpPr/>
              <p:nvPr/>
            </p:nvSpPr>
            <p:spPr bwMode="auto">
              <a:xfrm rot="18907334">
                <a:off x="3713018" y="1091893"/>
                <a:ext cx="4805677" cy="4815840"/>
              </a:xfrm>
              <a:prstGeom prst="pie">
                <a:avLst>
                  <a:gd name="adj1" fmla="val 13463261"/>
                  <a:gd name="adj2" fmla="val 16200000"/>
                </a:avLst>
              </a:prstGeom>
              <a:solidFill>
                <a:srgbClr val="00B050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zh-CN" altLang="en-US"/>
              </a:p>
            </p:txBody>
          </p:sp>
          <p:sp>
            <p:nvSpPr>
              <p:cNvPr id="91" name="不完整圆 90">
                <a:extLst>
                  <a:ext uri="{FF2B5EF4-FFF2-40B4-BE49-F238E27FC236}">
                    <a16:creationId xmlns:a16="http://schemas.microsoft.com/office/drawing/2014/main" id="{668365E1-D172-BA3E-D12B-E9A37B7B82F2}"/>
                  </a:ext>
                </a:extLst>
              </p:cNvPr>
              <p:cNvSpPr/>
              <p:nvPr/>
            </p:nvSpPr>
            <p:spPr bwMode="auto">
              <a:xfrm rot="16200000">
                <a:off x="3713018" y="1079061"/>
                <a:ext cx="4805677" cy="4815840"/>
              </a:xfrm>
              <a:prstGeom prst="pie">
                <a:avLst>
                  <a:gd name="adj1" fmla="val 13463261"/>
                  <a:gd name="adj2" fmla="val 16200000"/>
                </a:avLst>
              </a:prstGeom>
              <a:solidFill>
                <a:srgbClr val="002060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zh-CN" altLang="en-US"/>
              </a:p>
            </p:txBody>
          </p:sp>
        </p:grp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276270D6-E469-EF89-064E-FD175AE4B0CE}"/>
                </a:ext>
              </a:extLst>
            </p:cNvPr>
            <p:cNvSpPr txBox="1"/>
            <p:nvPr/>
          </p:nvSpPr>
          <p:spPr>
            <a:xfrm rot="20174011">
              <a:off x="5265436" y="1342814"/>
              <a:ext cx="553998" cy="163839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/>
                <a:t>刚放假时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7F848DF0-3C9D-48AB-3EE4-AE3DA2F0B405}"/>
                </a:ext>
              </a:extLst>
            </p:cNvPr>
            <p:cNvSpPr txBox="1"/>
            <p:nvPr/>
          </p:nvSpPr>
          <p:spPr>
            <a:xfrm rot="1326841">
              <a:off x="6410934" y="1285924"/>
              <a:ext cx="553998" cy="163839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>
                      <a:lumMod val="95000"/>
                    </a:schemeClr>
                  </a:solidFill>
                </a:rPr>
                <a:t>开学一周后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998C432-89CC-8ACB-6526-1143EF23AF8F}"/>
                </a:ext>
              </a:extLst>
            </p:cNvPr>
            <p:cNvSpPr txBox="1"/>
            <p:nvPr/>
          </p:nvSpPr>
          <p:spPr>
            <a:xfrm rot="4055441">
              <a:off x="7157747" y="1626031"/>
              <a:ext cx="553998" cy="256304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>
                      <a:lumMod val="95000"/>
                    </a:schemeClr>
                  </a:solidFill>
                </a:rPr>
                <a:t>暑期最开心的事</a:t>
              </a: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01E24C4-DED3-71A5-84F2-0E0F03B86DB6}"/>
                </a:ext>
              </a:extLst>
            </p:cNvPr>
            <p:cNvSpPr txBox="1"/>
            <p:nvPr/>
          </p:nvSpPr>
          <p:spPr>
            <a:xfrm rot="7067351">
              <a:off x="6997730" y="2717834"/>
              <a:ext cx="553998" cy="25821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/>
                <a:t>步入新的年级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D433A2F-EB9F-05B3-F48E-8394CEB90E98}"/>
                </a:ext>
              </a:extLst>
            </p:cNvPr>
            <p:cNvSpPr txBox="1"/>
            <p:nvPr/>
          </p:nvSpPr>
          <p:spPr>
            <a:xfrm rot="9626174">
              <a:off x="6414119" y="3825719"/>
              <a:ext cx="553998" cy="240852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/>
                <a:t>假期余额不足时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24BB8A4-EE4E-8370-B294-959AF7AAC07D}"/>
                </a:ext>
              </a:extLst>
            </p:cNvPr>
            <p:cNvSpPr txBox="1"/>
            <p:nvPr/>
          </p:nvSpPr>
          <p:spPr>
            <a:xfrm rot="12246610">
              <a:off x="5209750" y="3747639"/>
              <a:ext cx="553998" cy="248436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/>
                <a:t>暑期最难过的事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CC4DDA1-99D8-EC77-634E-F47A2DB47A17}"/>
                </a:ext>
              </a:extLst>
            </p:cNvPr>
            <p:cNvSpPr txBox="1"/>
            <p:nvPr/>
          </p:nvSpPr>
          <p:spPr>
            <a:xfrm rot="14593884">
              <a:off x="4325515" y="3380426"/>
              <a:ext cx="553998" cy="163839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>
                      <a:lumMod val="95000"/>
                    </a:schemeClr>
                  </a:solidFill>
                </a:rPr>
                <a:t>开学前一天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D4EE58C1-E204-1B44-296A-2EA096EA2998}"/>
                </a:ext>
              </a:extLst>
            </p:cNvPr>
            <p:cNvSpPr txBox="1"/>
            <p:nvPr/>
          </p:nvSpPr>
          <p:spPr>
            <a:xfrm rot="18082112">
              <a:off x="4280191" y="1615254"/>
              <a:ext cx="553998" cy="232343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/>
                <a:t>大声说开学快乐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AC70E29-55C7-9937-B5E7-393977FDA396}"/>
              </a:ext>
            </a:extLst>
          </p:cNvPr>
          <p:cNvGrpSpPr/>
          <p:nvPr/>
        </p:nvGrpSpPr>
        <p:grpSpPr>
          <a:xfrm>
            <a:off x="7666799" y="2774962"/>
            <a:ext cx="1113803" cy="1135665"/>
            <a:chOff x="7666799" y="2774962"/>
            <a:chExt cx="1113803" cy="1135665"/>
          </a:xfrm>
        </p:grpSpPr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39720C5C-9646-181C-EE96-01055FA9855E}"/>
                </a:ext>
              </a:extLst>
            </p:cNvPr>
            <p:cNvGrpSpPr/>
            <p:nvPr/>
          </p:nvGrpSpPr>
          <p:grpSpPr>
            <a:xfrm>
              <a:off x="7666799" y="2774962"/>
              <a:ext cx="1104525" cy="1135665"/>
              <a:chOff x="5538655" y="2931981"/>
              <a:chExt cx="1104525" cy="1135665"/>
            </a:xfrm>
          </p:grpSpPr>
          <p:sp>
            <p:nvSpPr>
              <p:cNvPr id="92" name="泪滴形 91">
                <a:extLst>
                  <a:ext uri="{FF2B5EF4-FFF2-40B4-BE49-F238E27FC236}">
                    <a16:creationId xmlns:a16="http://schemas.microsoft.com/office/drawing/2014/main" id="{DAF430BB-6805-2571-05EC-B9320352F527}"/>
                  </a:ext>
                </a:extLst>
              </p:cNvPr>
              <p:cNvSpPr/>
              <p:nvPr/>
            </p:nvSpPr>
            <p:spPr bwMode="auto">
              <a:xfrm rot="18848741">
                <a:off x="5523085" y="2947551"/>
                <a:ext cx="1135665" cy="1104525"/>
              </a:xfrm>
              <a:prstGeom prst="teardrop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zh-CN" altLang="en-US"/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FA793480-EB8A-9E95-AD51-CE503CAB48D8}"/>
                  </a:ext>
                </a:extLst>
              </p:cNvPr>
              <p:cNvSpPr/>
              <p:nvPr/>
            </p:nvSpPr>
            <p:spPr bwMode="auto">
              <a:xfrm>
                <a:off x="5646300" y="3081412"/>
                <a:ext cx="889233" cy="836802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zh-CN" altLang="en-US" dirty="0"/>
              </a:p>
            </p:txBody>
          </p:sp>
        </p:grp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398F5EC-D37C-CED7-8D38-AABDD3CC3A63}"/>
                </a:ext>
              </a:extLst>
            </p:cNvPr>
            <p:cNvSpPr txBox="1"/>
            <p:nvPr/>
          </p:nvSpPr>
          <p:spPr>
            <a:xfrm>
              <a:off x="7774194" y="3046232"/>
              <a:ext cx="1006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accent6">
                      <a:lumMod val="75000"/>
                    </a:schemeClr>
                  </a:solidFill>
                </a:rPr>
                <a:t>开始</a:t>
              </a: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B01A449E-8A03-ABA7-887A-C736280D9108}"/>
              </a:ext>
            </a:extLst>
          </p:cNvPr>
          <p:cNvSpPr txBox="1"/>
          <p:nvPr/>
        </p:nvSpPr>
        <p:spPr>
          <a:xfrm>
            <a:off x="617226" y="1004702"/>
            <a:ext cx="472364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</a:rPr>
              <a:t>点击开始转动和结束转盘</a:t>
            </a:r>
            <a:endParaRPr lang="en-US" altLang="zh-CN" sz="32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</a:rPr>
              <a:t>说出你的真心话吧！</a:t>
            </a:r>
            <a:endParaRPr lang="en-US" altLang="zh-CN" sz="3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003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61A7B-3116-9F7C-AF38-A47AD60C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403" y="398243"/>
            <a:ext cx="10060540" cy="33929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大部分同学都选择留在假期，可是我们的假期不能充值。假期已经过去了，</a:t>
            </a:r>
            <a:r>
              <a:rPr lang="zh-CN" altLang="en-US" sz="3200" dirty="0">
                <a:solidFill>
                  <a:schemeClr val="accent3">
                    <a:lumMod val="75000"/>
                  </a:schemeClr>
                </a:solidFill>
              </a:rPr>
              <a:t>面对新的学期，你觉得最大的挑战是什么呢？你准备好了吗？</a:t>
            </a:r>
            <a:br>
              <a:rPr lang="en-US" altLang="zh-CN" sz="32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zh-CN" altLang="en-US" sz="3200" dirty="0"/>
              <a:t>请给自己的信心打分。</a:t>
            </a:r>
          </a:p>
        </p:txBody>
      </p:sp>
      <p:pic>
        <p:nvPicPr>
          <p:cNvPr id="86" name="图片 85">
            <a:extLst>
              <a:ext uri="{FF2B5EF4-FFF2-40B4-BE49-F238E27FC236}">
                <a16:creationId xmlns:a16="http://schemas.microsoft.com/office/drawing/2014/main" id="{465DC99B-3EC7-5ECD-E19E-D8234A81D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352" y="2840058"/>
            <a:ext cx="5252486" cy="328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82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2950102" y="1614587"/>
            <a:ext cx="5978141" cy="3012378"/>
          </a:xfrm>
        </p:spPr>
        <p:txBody>
          <a:bodyPr/>
          <a:lstStyle/>
          <a:p>
            <a:r>
              <a:rPr lang="zh-CN" altLang="en-US" dirty="0"/>
              <a:t>信心充能时刻</a:t>
            </a:r>
            <a:br>
              <a:rPr lang="en-US" altLang="zh-CN" dirty="0"/>
            </a:br>
            <a:br>
              <a:rPr lang="en-US" altLang="zh-CN" dirty="0"/>
            </a:br>
            <a:r>
              <a:rPr lang="zh-CN" altLang="en-US" sz="2800" dirty="0"/>
              <a:t>来看看刚刚过去的巴黎奥运会，奥运健儿们给了我们哪些力量与启发</a:t>
            </a:r>
            <a:endParaRPr lang="en-US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B9BB8945-824E-547D-9FFA-E83921CB4E5C}"/>
              </a:ext>
            </a:extLst>
          </p:cNvPr>
          <p:cNvSpPr/>
          <p:nvPr/>
        </p:nvSpPr>
        <p:spPr bwMode="auto">
          <a:xfrm>
            <a:off x="749090" y="624856"/>
            <a:ext cx="10693820" cy="5608288"/>
          </a:xfrm>
          <a:prstGeom prst="roundRect">
            <a:avLst>
              <a:gd name="adj" fmla="val 1172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/>
          </a:p>
        </p:txBody>
      </p:sp>
      <p:pic>
        <p:nvPicPr>
          <p:cNvPr id="2" name="高燃！2分钟回顾巴黎奥运名场面，这才是真正的中国范儿！">
            <a:hlinkClick r:id="" action="ppaction://media"/>
            <a:extLst>
              <a:ext uri="{FF2B5EF4-FFF2-40B4-BE49-F238E27FC236}">
                <a16:creationId xmlns:a16="http://schemas.microsoft.com/office/drawing/2014/main" id="{5FB70115-5D9A-DF28-80D4-EDBBE9131A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285" y="260035"/>
            <a:ext cx="11267430" cy="6337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F84B464-FF68-3908-51F5-4763D71A5709}"/>
              </a:ext>
            </a:extLst>
          </p:cNvPr>
          <p:cNvSpPr/>
          <p:nvPr/>
        </p:nvSpPr>
        <p:spPr>
          <a:xfrm>
            <a:off x="132195" y="853721"/>
            <a:ext cx="65833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accent3">
                      <a:lumMod val="75000"/>
                    </a:schemeClr>
                  </a:outerShdw>
                </a:effectLst>
              </a:rPr>
              <a:t>“开学”能量瓶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D0CBFE9-4D51-6695-3B07-8D5E2B1C5C9F}"/>
              </a:ext>
            </a:extLst>
          </p:cNvPr>
          <p:cNvSpPr txBox="1"/>
          <p:nvPr/>
        </p:nvSpPr>
        <p:spPr>
          <a:xfrm>
            <a:off x="4839129" y="2284543"/>
            <a:ext cx="6339155" cy="279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有了积极的心态和敢于挑战的勇气，我们还需要怎样的能量顺利完成挑战呢？老师这里为大家准备了一个“开学”能量瓶，但它现在还是空空的，我们可以放些什么能量进去呢？让我们一起来探索吧！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AE5C679-40C9-BDA8-8A36-FEB3F1DBD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281" y="1880170"/>
            <a:ext cx="3899043" cy="389904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alpha val="4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3730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32ECD2-872B-0DF1-AB3F-AA9D65BFB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240" y="107367"/>
            <a:ext cx="4226787" cy="1189582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能量法宝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：确定目标</a:t>
            </a: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7AEFFCDE-2328-42C0-69FC-8EF557728967}"/>
              </a:ext>
            </a:extLst>
          </p:cNvPr>
          <p:cNvGrpSpPr/>
          <p:nvPr/>
        </p:nvGrpSpPr>
        <p:grpSpPr>
          <a:xfrm>
            <a:off x="314922" y="1504447"/>
            <a:ext cx="4100187" cy="5066361"/>
            <a:chOff x="919632" y="1346972"/>
            <a:chExt cx="4100187" cy="5066361"/>
          </a:xfrm>
        </p:grpSpPr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2EA495D0-BB05-6AED-C246-83FEA6EFDA50}"/>
                </a:ext>
              </a:extLst>
            </p:cNvPr>
            <p:cNvSpPr/>
            <p:nvPr/>
          </p:nvSpPr>
          <p:spPr bwMode="auto">
            <a:xfrm>
              <a:off x="919632" y="2313146"/>
              <a:ext cx="4100187" cy="41001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zh-CN" altLang="en-US"/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D3BA0E03-5C80-1995-6E77-A4A6E65BE859}"/>
                </a:ext>
              </a:extLst>
            </p:cNvPr>
            <p:cNvGrpSpPr/>
            <p:nvPr/>
          </p:nvGrpSpPr>
          <p:grpSpPr>
            <a:xfrm rot="994170" flipH="1">
              <a:off x="1746401" y="1346972"/>
              <a:ext cx="2595723" cy="4095091"/>
              <a:chOff x="3983037" y="7534275"/>
              <a:chExt cx="2157413" cy="3403600"/>
            </a:xfrm>
          </p:grpSpPr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127977E0-0918-B34D-461B-A20CFDC14AA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83037" y="7534275"/>
                <a:ext cx="2157413" cy="3403600"/>
              </a:xfrm>
              <a:custGeom>
                <a:avLst/>
                <a:gdLst>
                  <a:gd name="T0" fmla="*/ 562 w 570"/>
                  <a:gd name="T1" fmla="*/ 301 h 901"/>
                  <a:gd name="T2" fmla="*/ 539 w 570"/>
                  <a:gd name="T3" fmla="*/ 295 h 901"/>
                  <a:gd name="T4" fmla="*/ 456 w 570"/>
                  <a:gd name="T5" fmla="*/ 316 h 901"/>
                  <a:gd name="T6" fmla="*/ 454 w 570"/>
                  <a:gd name="T7" fmla="*/ 317 h 901"/>
                  <a:gd name="T8" fmla="*/ 414 w 570"/>
                  <a:gd name="T9" fmla="*/ 158 h 901"/>
                  <a:gd name="T10" fmla="*/ 351 w 570"/>
                  <a:gd name="T11" fmla="*/ 29 h 901"/>
                  <a:gd name="T12" fmla="*/ 300 w 570"/>
                  <a:gd name="T13" fmla="*/ 3 h 901"/>
                  <a:gd name="T14" fmla="*/ 235 w 570"/>
                  <a:gd name="T15" fmla="*/ 37 h 901"/>
                  <a:gd name="T16" fmla="*/ 233 w 570"/>
                  <a:gd name="T17" fmla="*/ 41 h 901"/>
                  <a:gd name="T18" fmla="*/ 216 w 570"/>
                  <a:gd name="T19" fmla="*/ 72 h 901"/>
                  <a:gd name="T20" fmla="*/ 169 w 570"/>
                  <a:gd name="T21" fmla="*/ 189 h 901"/>
                  <a:gd name="T22" fmla="*/ 165 w 570"/>
                  <a:gd name="T23" fmla="*/ 178 h 901"/>
                  <a:gd name="T24" fmla="*/ 106 w 570"/>
                  <a:gd name="T25" fmla="*/ 151 h 901"/>
                  <a:gd name="T26" fmla="*/ 31 w 570"/>
                  <a:gd name="T27" fmla="*/ 179 h 901"/>
                  <a:gd name="T28" fmla="*/ 5 w 570"/>
                  <a:gd name="T29" fmla="*/ 203 h 901"/>
                  <a:gd name="T30" fmla="*/ 4 w 570"/>
                  <a:gd name="T31" fmla="*/ 239 h 901"/>
                  <a:gd name="T32" fmla="*/ 75 w 570"/>
                  <a:gd name="T33" fmla="*/ 426 h 901"/>
                  <a:gd name="T34" fmla="*/ 72 w 570"/>
                  <a:gd name="T35" fmla="*/ 426 h 901"/>
                  <a:gd name="T36" fmla="*/ 55 w 570"/>
                  <a:gd name="T37" fmla="*/ 433 h 901"/>
                  <a:gd name="T38" fmla="*/ 48 w 570"/>
                  <a:gd name="T39" fmla="*/ 451 h 901"/>
                  <a:gd name="T40" fmla="*/ 68 w 570"/>
                  <a:gd name="T41" fmla="*/ 830 h 901"/>
                  <a:gd name="T42" fmla="*/ 73 w 570"/>
                  <a:gd name="T43" fmla="*/ 854 h 901"/>
                  <a:gd name="T44" fmla="*/ 76 w 570"/>
                  <a:gd name="T45" fmla="*/ 861 h 901"/>
                  <a:gd name="T46" fmla="*/ 81 w 570"/>
                  <a:gd name="T47" fmla="*/ 868 h 901"/>
                  <a:gd name="T48" fmla="*/ 83 w 570"/>
                  <a:gd name="T49" fmla="*/ 871 h 901"/>
                  <a:gd name="T50" fmla="*/ 91 w 570"/>
                  <a:gd name="T51" fmla="*/ 880 h 901"/>
                  <a:gd name="T52" fmla="*/ 91 w 570"/>
                  <a:gd name="T53" fmla="*/ 881 h 901"/>
                  <a:gd name="T54" fmla="*/ 143 w 570"/>
                  <a:gd name="T55" fmla="*/ 901 h 901"/>
                  <a:gd name="T56" fmla="*/ 432 w 570"/>
                  <a:gd name="T57" fmla="*/ 901 h 901"/>
                  <a:gd name="T58" fmla="*/ 507 w 570"/>
                  <a:gd name="T59" fmla="*/ 830 h 901"/>
                  <a:gd name="T60" fmla="*/ 527 w 570"/>
                  <a:gd name="T61" fmla="*/ 451 h 901"/>
                  <a:gd name="T62" fmla="*/ 522 w 570"/>
                  <a:gd name="T63" fmla="*/ 435 h 901"/>
                  <a:gd name="T64" fmla="*/ 539 w 570"/>
                  <a:gd name="T65" fmla="*/ 418 h 901"/>
                  <a:gd name="T66" fmla="*/ 545 w 570"/>
                  <a:gd name="T67" fmla="*/ 407 h 901"/>
                  <a:gd name="T68" fmla="*/ 568 w 570"/>
                  <a:gd name="T69" fmla="*/ 325 h 901"/>
                  <a:gd name="T70" fmla="*/ 562 w 570"/>
                  <a:gd name="T71" fmla="*/ 301 h 901"/>
                  <a:gd name="T72" fmla="*/ 327 w 570"/>
                  <a:gd name="T73" fmla="*/ 252 h 901"/>
                  <a:gd name="T74" fmla="*/ 304 w 570"/>
                  <a:gd name="T75" fmla="*/ 245 h 901"/>
                  <a:gd name="T76" fmla="*/ 287 w 570"/>
                  <a:gd name="T77" fmla="*/ 262 h 901"/>
                  <a:gd name="T78" fmla="*/ 270 w 570"/>
                  <a:gd name="T79" fmla="*/ 320 h 901"/>
                  <a:gd name="T80" fmla="*/ 249 w 570"/>
                  <a:gd name="T81" fmla="*/ 312 h 901"/>
                  <a:gd name="T82" fmla="*/ 214 w 570"/>
                  <a:gd name="T83" fmla="*/ 307 h 901"/>
                  <a:gd name="T84" fmla="*/ 211 w 570"/>
                  <a:gd name="T85" fmla="*/ 299 h 901"/>
                  <a:gd name="T86" fmla="*/ 281 w 570"/>
                  <a:gd name="T87" fmla="*/ 91 h 901"/>
                  <a:gd name="T88" fmla="*/ 290 w 570"/>
                  <a:gd name="T89" fmla="*/ 72 h 901"/>
                  <a:gd name="T90" fmla="*/ 296 w 570"/>
                  <a:gd name="T91" fmla="*/ 76 h 901"/>
                  <a:gd name="T92" fmla="*/ 321 w 570"/>
                  <a:gd name="T93" fmla="*/ 118 h 901"/>
                  <a:gd name="T94" fmla="*/ 355 w 570"/>
                  <a:gd name="T95" fmla="*/ 237 h 901"/>
                  <a:gd name="T96" fmla="*/ 371 w 570"/>
                  <a:gd name="T97" fmla="*/ 297 h 901"/>
                  <a:gd name="T98" fmla="*/ 327 w 570"/>
                  <a:gd name="T99" fmla="*/ 252 h 9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70" h="901">
                    <a:moveTo>
                      <a:pt x="562" y="301"/>
                    </a:moveTo>
                    <a:cubicBezTo>
                      <a:pt x="556" y="295"/>
                      <a:pt x="547" y="293"/>
                      <a:pt x="539" y="295"/>
                    </a:cubicBezTo>
                    <a:cubicBezTo>
                      <a:pt x="456" y="316"/>
                      <a:pt x="456" y="316"/>
                      <a:pt x="456" y="316"/>
                    </a:cubicBezTo>
                    <a:cubicBezTo>
                      <a:pt x="455" y="317"/>
                      <a:pt x="455" y="317"/>
                      <a:pt x="454" y="317"/>
                    </a:cubicBezTo>
                    <a:cubicBezTo>
                      <a:pt x="414" y="158"/>
                      <a:pt x="414" y="158"/>
                      <a:pt x="414" y="158"/>
                    </a:cubicBezTo>
                    <a:cubicBezTo>
                      <a:pt x="403" y="117"/>
                      <a:pt x="390" y="65"/>
                      <a:pt x="351" y="29"/>
                    </a:cubicBezTo>
                    <a:cubicBezTo>
                      <a:pt x="335" y="14"/>
                      <a:pt x="318" y="5"/>
                      <a:pt x="300" y="3"/>
                    </a:cubicBezTo>
                    <a:cubicBezTo>
                      <a:pt x="275" y="0"/>
                      <a:pt x="251" y="13"/>
                      <a:pt x="235" y="37"/>
                    </a:cubicBezTo>
                    <a:cubicBezTo>
                      <a:pt x="234" y="38"/>
                      <a:pt x="234" y="39"/>
                      <a:pt x="233" y="41"/>
                    </a:cubicBezTo>
                    <a:cubicBezTo>
                      <a:pt x="226" y="51"/>
                      <a:pt x="221" y="62"/>
                      <a:pt x="216" y="72"/>
                    </a:cubicBezTo>
                    <a:cubicBezTo>
                      <a:pt x="200" y="108"/>
                      <a:pt x="185" y="146"/>
                      <a:pt x="169" y="189"/>
                    </a:cubicBezTo>
                    <a:cubicBezTo>
                      <a:pt x="165" y="178"/>
                      <a:pt x="165" y="178"/>
                      <a:pt x="165" y="178"/>
                    </a:cubicBezTo>
                    <a:cubicBezTo>
                      <a:pt x="156" y="154"/>
                      <a:pt x="129" y="142"/>
                      <a:pt x="106" y="151"/>
                    </a:cubicBezTo>
                    <a:cubicBezTo>
                      <a:pt x="31" y="179"/>
                      <a:pt x="31" y="179"/>
                      <a:pt x="31" y="179"/>
                    </a:cubicBezTo>
                    <a:cubicBezTo>
                      <a:pt x="19" y="184"/>
                      <a:pt x="10" y="192"/>
                      <a:pt x="5" y="203"/>
                    </a:cubicBezTo>
                    <a:cubicBezTo>
                      <a:pt x="0" y="215"/>
                      <a:pt x="0" y="227"/>
                      <a:pt x="4" y="239"/>
                    </a:cubicBezTo>
                    <a:cubicBezTo>
                      <a:pt x="75" y="426"/>
                      <a:pt x="75" y="426"/>
                      <a:pt x="75" y="426"/>
                    </a:cubicBezTo>
                    <a:cubicBezTo>
                      <a:pt x="72" y="426"/>
                      <a:pt x="72" y="426"/>
                      <a:pt x="72" y="426"/>
                    </a:cubicBezTo>
                    <a:cubicBezTo>
                      <a:pt x="65" y="426"/>
                      <a:pt x="59" y="428"/>
                      <a:pt x="55" y="433"/>
                    </a:cubicBezTo>
                    <a:cubicBezTo>
                      <a:pt x="50" y="438"/>
                      <a:pt x="48" y="444"/>
                      <a:pt x="48" y="451"/>
                    </a:cubicBezTo>
                    <a:cubicBezTo>
                      <a:pt x="68" y="830"/>
                      <a:pt x="68" y="830"/>
                      <a:pt x="68" y="830"/>
                    </a:cubicBezTo>
                    <a:cubicBezTo>
                      <a:pt x="68" y="838"/>
                      <a:pt x="70" y="846"/>
                      <a:pt x="73" y="854"/>
                    </a:cubicBezTo>
                    <a:cubicBezTo>
                      <a:pt x="74" y="856"/>
                      <a:pt x="75" y="859"/>
                      <a:pt x="76" y="861"/>
                    </a:cubicBezTo>
                    <a:cubicBezTo>
                      <a:pt x="78" y="863"/>
                      <a:pt x="79" y="866"/>
                      <a:pt x="81" y="868"/>
                    </a:cubicBezTo>
                    <a:cubicBezTo>
                      <a:pt x="81" y="869"/>
                      <a:pt x="82" y="870"/>
                      <a:pt x="83" y="871"/>
                    </a:cubicBezTo>
                    <a:cubicBezTo>
                      <a:pt x="85" y="874"/>
                      <a:pt x="88" y="877"/>
                      <a:pt x="91" y="880"/>
                    </a:cubicBezTo>
                    <a:cubicBezTo>
                      <a:pt x="91" y="881"/>
                      <a:pt x="91" y="881"/>
                      <a:pt x="91" y="881"/>
                    </a:cubicBezTo>
                    <a:cubicBezTo>
                      <a:pt x="105" y="894"/>
                      <a:pt x="124" y="901"/>
                      <a:pt x="143" y="901"/>
                    </a:cubicBezTo>
                    <a:cubicBezTo>
                      <a:pt x="432" y="901"/>
                      <a:pt x="432" y="901"/>
                      <a:pt x="432" y="901"/>
                    </a:cubicBezTo>
                    <a:cubicBezTo>
                      <a:pt x="472" y="901"/>
                      <a:pt x="505" y="870"/>
                      <a:pt x="507" y="830"/>
                    </a:cubicBezTo>
                    <a:cubicBezTo>
                      <a:pt x="527" y="451"/>
                      <a:pt x="527" y="451"/>
                      <a:pt x="527" y="451"/>
                    </a:cubicBezTo>
                    <a:cubicBezTo>
                      <a:pt x="527" y="445"/>
                      <a:pt x="525" y="439"/>
                      <a:pt x="522" y="435"/>
                    </a:cubicBezTo>
                    <a:cubicBezTo>
                      <a:pt x="539" y="418"/>
                      <a:pt x="539" y="418"/>
                      <a:pt x="539" y="418"/>
                    </a:cubicBezTo>
                    <a:cubicBezTo>
                      <a:pt x="542" y="415"/>
                      <a:pt x="544" y="411"/>
                      <a:pt x="545" y="407"/>
                    </a:cubicBezTo>
                    <a:cubicBezTo>
                      <a:pt x="568" y="325"/>
                      <a:pt x="568" y="325"/>
                      <a:pt x="568" y="325"/>
                    </a:cubicBezTo>
                    <a:cubicBezTo>
                      <a:pt x="570" y="316"/>
                      <a:pt x="568" y="307"/>
                      <a:pt x="562" y="301"/>
                    </a:cubicBezTo>
                    <a:moveTo>
                      <a:pt x="327" y="252"/>
                    </a:moveTo>
                    <a:cubicBezTo>
                      <a:pt x="321" y="246"/>
                      <a:pt x="312" y="243"/>
                      <a:pt x="304" y="245"/>
                    </a:cubicBezTo>
                    <a:cubicBezTo>
                      <a:pt x="296" y="247"/>
                      <a:pt x="289" y="254"/>
                      <a:pt x="287" y="262"/>
                    </a:cubicBezTo>
                    <a:cubicBezTo>
                      <a:pt x="270" y="320"/>
                      <a:pt x="270" y="320"/>
                      <a:pt x="270" y="320"/>
                    </a:cubicBezTo>
                    <a:cubicBezTo>
                      <a:pt x="263" y="317"/>
                      <a:pt x="256" y="314"/>
                      <a:pt x="249" y="312"/>
                    </a:cubicBezTo>
                    <a:cubicBezTo>
                      <a:pt x="242" y="310"/>
                      <a:pt x="228" y="307"/>
                      <a:pt x="214" y="307"/>
                    </a:cubicBezTo>
                    <a:cubicBezTo>
                      <a:pt x="211" y="299"/>
                      <a:pt x="211" y="299"/>
                      <a:pt x="211" y="299"/>
                    </a:cubicBezTo>
                    <a:cubicBezTo>
                      <a:pt x="238" y="208"/>
                      <a:pt x="262" y="136"/>
                      <a:pt x="281" y="91"/>
                    </a:cubicBezTo>
                    <a:cubicBezTo>
                      <a:pt x="284" y="84"/>
                      <a:pt x="287" y="77"/>
                      <a:pt x="290" y="72"/>
                    </a:cubicBezTo>
                    <a:cubicBezTo>
                      <a:pt x="292" y="73"/>
                      <a:pt x="294" y="74"/>
                      <a:pt x="296" y="76"/>
                    </a:cubicBezTo>
                    <a:cubicBezTo>
                      <a:pt x="307" y="85"/>
                      <a:pt x="315" y="101"/>
                      <a:pt x="321" y="118"/>
                    </a:cubicBezTo>
                    <a:cubicBezTo>
                      <a:pt x="335" y="156"/>
                      <a:pt x="345" y="197"/>
                      <a:pt x="355" y="237"/>
                    </a:cubicBezTo>
                    <a:cubicBezTo>
                      <a:pt x="361" y="257"/>
                      <a:pt x="366" y="277"/>
                      <a:pt x="371" y="297"/>
                    </a:cubicBezTo>
                    <a:cubicBezTo>
                      <a:pt x="327" y="252"/>
                      <a:pt x="327" y="252"/>
                      <a:pt x="327" y="25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A1E46E47-CD45-005D-6D47-C27E77674C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7198" y="7655762"/>
                <a:ext cx="790575" cy="1631950"/>
              </a:xfrm>
              <a:custGeom>
                <a:avLst/>
                <a:gdLst>
                  <a:gd name="T0" fmla="*/ 0 w 209"/>
                  <a:gd name="T1" fmla="*/ 24 h 432"/>
                  <a:gd name="T2" fmla="*/ 57 w 209"/>
                  <a:gd name="T3" fmla="*/ 31 h 432"/>
                  <a:gd name="T4" fmla="*/ 88 w 209"/>
                  <a:gd name="T5" fmla="*/ 83 h 432"/>
                  <a:gd name="T6" fmla="*/ 124 w 209"/>
                  <a:gd name="T7" fmla="*/ 205 h 432"/>
                  <a:gd name="T8" fmla="*/ 182 w 209"/>
                  <a:gd name="T9" fmla="*/ 432 h 432"/>
                  <a:gd name="T10" fmla="*/ 209 w 209"/>
                  <a:gd name="T11" fmla="*/ 427 h 432"/>
                  <a:gd name="T12" fmla="*/ 135 w 209"/>
                  <a:gd name="T13" fmla="*/ 138 h 432"/>
                  <a:gd name="T14" fmla="*/ 80 w 209"/>
                  <a:gd name="T15" fmla="*/ 20 h 432"/>
                  <a:gd name="T16" fmla="*/ 42 w 209"/>
                  <a:gd name="T17" fmla="*/ 1 h 432"/>
                  <a:gd name="T18" fmla="*/ 0 w 209"/>
                  <a:gd name="T19" fmla="*/ 2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9" h="432">
                    <a:moveTo>
                      <a:pt x="0" y="24"/>
                    </a:moveTo>
                    <a:cubicBezTo>
                      <a:pt x="17" y="13"/>
                      <a:pt x="41" y="18"/>
                      <a:pt x="57" y="31"/>
                    </a:cubicBezTo>
                    <a:cubicBezTo>
                      <a:pt x="72" y="45"/>
                      <a:pt x="81" y="64"/>
                      <a:pt x="88" y="83"/>
                    </a:cubicBezTo>
                    <a:cubicBezTo>
                      <a:pt x="103" y="123"/>
                      <a:pt x="113" y="164"/>
                      <a:pt x="124" y="205"/>
                    </a:cubicBezTo>
                    <a:cubicBezTo>
                      <a:pt x="143" y="280"/>
                      <a:pt x="162" y="356"/>
                      <a:pt x="182" y="432"/>
                    </a:cubicBezTo>
                    <a:cubicBezTo>
                      <a:pt x="192" y="432"/>
                      <a:pt x="202" y="431"/>
                      <a:pt x="209" y="427"/>
                    </a:cubicBezTo>
                    <a:cubicBezTo>
                      <a:pt x="184" y="331"/>
                      <a:pt x="160" y="235"/>
                      <a:pt x="135" y="138"/>
                    </a:cubicBezTo>
                    <a:cubicBezTo>
                      <a:pt x="124" y="96"/>
                      <a:pt x="112" y="50"/>
                      <a:pt x="80" y="20"/>
                    </a:cubicBezTo>
                    <a:cubicBezTo>
                      <a:pt x="69" y="11"/>
                      <a:pt x="57" y="3"/>
                      <a:pt x="42" y="1"/>
                    </a:cubicBezTo>
                    <a:cubicBezTo>
                      <a:pt x="28" y="0"/>
                      <a:pt x="13" y="5"/>
                      <a:pt x="0" y="24"/>
                    </a:cubicBezTo>
                    <a:close/>
                  </a:path>
                </a:pathLst>
              </a:custGeom>
              <a:solidFill>
                <a:srgbClr val="19C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5BBC287B-8E04-815A-C3A0-BB0D94F82D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03725" y="7697788"/>
                <a:ext cx="646113" cy="1536700"/>
              </a:xfrm>
              <a:custGeom>
                <a:avLst/>
                <a:gdLst>
                  <a:gd name="T0" fmla="*/ 145 w 171"/>
                  <a:gd name="T1" fmla="*/ 7 h 407"/>
                  <a:gd name="T2" fmla="*/ 127 w 171"/>
                  <a:gd name="T3" fmla="*/ 39 h 407"/>
                  <a:gd name="T4" fmla="*/ 0 w 171"/>
                  <a:gd name="T5" fmla="*/ 407 h 407"/>
                  <a:gd name="T6" fmla="*/ 35 w 171"/>
                  <a:gd name="T7" fmla="*/ 395 h 407"/>
                  <a:gd name="T8" fmla="*/ 148 w 171"/>
                  <a:gd name="T9" fmla="*/ 39 h 407"/>
                  <a:gd name="T10" fmla="*/ 165 w 171"/>
                  <a:gd name="T11" fmla="*/ 6 h 407"/>
                  <a:gd name="T12" fmla="*/ 171 w 171"/>
                  <a:gd name="T13" fmla="*/ 1 h 407"/>
                  <a:gd name="T14" fmla="*/ 145 w 171"/>
                  <a:gd name="T15" fmla="*/ 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1" h="407">
                    <a:moveTo>
                      <a:pt x="145" y="7"/>
                    </a:moveTo>
                    <a:cubicBezTo>
                      <a:pt x="138" y="16"/>
                      <a:pt x="132" y="28"/>
                      <a:pt x="127" y="39"/>
                    </a:cubicBezTo>
                    <a:cubicBezTo>
                      <a:pt x="74" y="157"/>
                      <a:pt x="37" y="282"/>
                      <a:pt x="0" y="407"/>
                    </a:cubicBezTo>
                    <a:cubicBezTo>
                      <a:pt x="12" y="403"/>
                      <a:pt x="35" y="395"/>
                      <a:pt x="35" y="395"/>
                    </a:cubicBezTo>
                    <a:cubicBezTo>
                      <a:pt x="35" y="395"/>
                      <a:pt x="100" y="154"/>
                      <a:pt x="148" y="39"/>
                    </a:cubicBezTo>
                    <a:cubicBezTo>
                      <a:pt x="153" y="28"/>
                      <a:pt x="158" y="16"/>
                      <a:pt x="165" y="6"/>
                    </a:cubicBezTo>
                    <a:cubicBezTo>
                      <a:pt x="167" y="4"/>
                      <a:pt x="169" y="3"/>
                      <a:pt x="171" y="1"/>
                    </a:cubicBezTo>
                    <a:cubicBezTo>
                      <a:pt x="162" y="0"/>
                      <a:pt x="153" y="2"/>
                      <a:pt x="145" y="7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74827AFA-FAF5-30EC-F244-23DD95DF2D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0500" y="8818563"/>
                <a:ext cx="687388" cy="679450"/>
              </a:xfrm>
              <a:custGeom>
                <a:avLst/>
                <a:gdLst>
                  <a:gd name="T0" fmla="*/ 433 w 433"/>
                  <a:gd name="T1" fmla="*/ 145 h 428"/>
                  <a:gd name="T2" fmla="*/ 145 w 433"/>
                  <a:gd name="T3" fmla="*/ 428 h 428"/>
                  <a:gd name="T4" fmla="*/ 0 w 433"/>
                  <a:gd name="T5" fmla="*/ 283 h 428"/>
                  <a:gd name="T6" fmla="*/ 290 w 433"/>
                  <a:gd name="T7" fmla="*/ 0 h 428"/>
                  <a:gd name="T8" fmla="*/ 433 w 433"/>
                  <a:gd name="T9" fmla="*/ 145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3" h="428">
                    <a:moveTo>
                      <a:pt x="433" y="145"/>
                    </a:moveTo>
                    <a:lnTo>
                      <a:pt x="145" y="428"/>
                    </a:lnTo>
                    <a:lnTo>
                      <a:pt x="0" y="283"/>
                    </a:lnTo>
                    <a:lnTo>
                      <a:pt x="290" y="0"/>
                    </a:lnTo>
                    <a:lnTo>
                      <a:pt x="433" y="145"/>
                    </a:ln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54AF15AA-FC45-47E8-82F2-189A57B0EE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1313" y="8969375"/>
                <a:ext cx="536575" cy="528638"/>
              </a:xfrm>
              <a:custGeom>
                <a:avLst/>
                <a:gdLst>
                  <a:gd name="T0" fmla="*/ 338 w 338"/>
                  <a:gd name="T1" fmla="*/ 50 h 333"/>
                  <a:gd name="T2" fmla="*/ 50 w 338"/>
                  <a:gd name="T3" fmla="*/ 333 h 333"/>
                  <a:gd name="T4" fmla="*/ 0 w 338"/>
                  <a:gd name="T5" fmla="*/ 284 h 333"/>
                  <a:gd name="T6" fmla="*/ 288 w 338"/>
                  <a:gd name="T7" fmla="*/ 0 h 333"/>
                  <a:gd name="T8" fmla="*/ 338 w 338"/>
                  <a:gd name="T9" fmla="*/ 5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333">
                    <a:moveTo>
                      <a:pt x="338" y="50"/>
                    </a:moveTo>
                    <a:lnTo>
                      <a:pt x="50" y="333"/>
                    </a:lnTo>
                    <a:lnTo>
                      <a:pt x="0" y="284"/>
                    </a:lnTo>
                    <a:lnTo>
                      <a:pt x="288" y="0"/>
                    </a:lnTo>
                    <a:lnTo>
                      <a:pt x="338" y="50"/>
                    </a:lnTo>
                    <a:close/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871A07F2-1A15-5F9C-56FD-09818E375B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0500" y="8818563"/>
                <a:ext cx="533400" cy="525463"/>
              </a:xfrm>
              <a:custGeom>
                <a:avLst/>
                <a:gdLst>
                  <a:gd name="T0" fmla="*/ 336 w 336"/>
                  <a:gd name="T1" fmla="*/ 45 h 331"/>
                  <a:gd name="T2" fmla="*/ 47 w 336"/>
                  <a:gd name="T3" fmla="*/ 331 h 331"/>
                  <a:gd name="T4" fmla="*/ 0 w 336"/>
                  <a:gd name="T5" fmla="*/ 283 h 331"/>
                  <a:gd name="T6" fmla="*/ 290 w 336"/>
                  <a:gd name="T7" fmla="*/ 0 h 331"/>
                  <a:gd name="T8" fmla="*/ 336 w 336"/>
                  <a:gd name="T9" fmla="*/ 45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6" h="331">
                    <a:moveTo>
                      <a:pt x="336" y="45"/>
                    </a:moveTo>
                    <a:lnTo>
                      <a:pt x="47" y="331"/>
                    </a:lnTo>
                    <a:lnTo>
                      <a:pt x="0" y="283"/>
                    </a:lnTo>
                    <a:lnTo>
                      <a:pt x="290" y="0"/>
                    </a:lnTo>
                    <a:lnTo>
                      <a:pt x="336" y="45"/>
                    </a:lnTo>
                    <a:close/>
                  </a:path>
                </a:pathLst>
              </a:custGeom>
              <a:solidFill>
                <a:srgbClr val="FF9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904E39FD-8BE2-D29F-8D9F-B65D2D7F3F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4300" y="9253538"/>
                <a:ext cx="322263" cy="320675"/>
              </a:xfrm>
              <a:custGeom>
                <a:avLst/>
                <a:gdLst>
                  <a:gd name="T0" fmla="*/ 64 w 85"/>
                  <a:gd name="T1" fmla="*/ 81 h 85"/>
                  <a:gd name="T2" fmla="*/ 67 w 85"/>
                  <a:gd name="T3" fmla="*/ 84 h 85"/>
                  <a:gd name="T4" fmla="*/ 83 w 85"/>
                  <a:gd name="T5" fmla="*/ 68 h 85"/>
                  <a:gd name="T6" fmla="*/ 85 w 85"/>
                  <a:gd name="T7" fmla="*/ 65 h 85"/>
                  <a:gd name="T8" fmla="*/ 83 w 85"/>
                  <a:gd name="T9" fmla="*/ 62 h 85"/>
                  <a:gd name="T10" fmla="*/ 23 w 85"/>
                  <a:gd name="T11" fmla="*/ 1 h 85"/>
                  <a:gd name="T12" fmla="*/ 20 w 85"/>
                  <a:gd name="T13" fmla="*/ 0 h 85"/>
                  <a:gd name="T14" fmla="*/ 18 w 85"/>
                  <a:gd name="T15" fmla="*/ 1 h 85"/>
                  <a:gd name="T16" fmla="*/ 1 w 85"/>
                  <a:gd name="T17" fmla="*/ 17 h 85"/>
                  <a:gd name="T18" fmla="*/ 1 w 85"/>
                  <a:gd name="T19" fmla="*/ 23 h 85"/>
                  <a:gd name="T20" fmla="*/ 61 w 85"/>
                  <a:gd name="T21" fmla="*/ 84 h 85"/>
                  <a:gd name="T22" fmla="*/ 64 w 85"/>
                  <a:gd name="T23" fmla="*/ 85 h 85"/>
                  <a:gd name="T24" fmla="*/ 67 w 85"/>
                  <a:gd name="T25" fmla="*/ 84 h 85"/>
                  <a:gd name="T26" fmla="*/ 64 w 85"/>
                  <a:gd name="T27" fmla="*/ 81 h 85"/>
                  <a:gd name="T28" fmla="*/ 67 w 85"/>
                  <a:gd name="T29" fmla="*/ 79 h 85"/>
                  <a:gd name="T30" fmla="*/ 10 w 85"/>
                  <a:gd name="T31" fmla="*/ 20 h 85"/>
                  <a:gd name="T32" fmla="*/ 20 w 85"/>
                  <a:gd name="T33" fmla="*/ 10 h 85"/>
                  <a:gd name="T34" fmla="*/ 75 w 85"/>
                  <a:gd name="T35" fmla="*/ 65 h 85"/>
                  <a:gd name="T36" fmla="*/ 61 w 85"/>
                  <a:gd name="T37" fmla="*/ 78 h 85"/>
                  <a:gd name="T38" fmla="*/ 64 w 85"/>
                  <a:gd name="T39" fmla="*/ 81 h 85"/>
                  <a:gd name="T40" fmla="*/ 67 w 85"/>
                  <a:gd name="T41" fmla="*/ 79 h 85"/>
                  <a:gd name="T42" fmla="*/ 64 w 85"/>
                  <a:gd name="T43" fmla="*/ 8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5" h="85">
                    <a:moveTo>
                      <a:pt x="64" y="81"/>
                    </a:moveTo>
                    <a:cubicBezTo>
                      <a:pt x="67" y="84"/>
                      <a:pt x="67" y="84"/>
                      <a:pt x="67" y="84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84" y="67"/>
                      <a:pt x="85" y="66"/>
                      <a:pt x="85" y="65"/>
                    </a:cubicBezTo>
                    <a:cubicBezTo>
                      <a:pt x="85" y="64"/>
                      <a:pt x="84" y="63"/>
                      <a:pt x="83" y="62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1" y="0"/>
                      <a:pt x="20" y="0"/>
                    </a:cubicBezTo>
                    <a:cubicBezTo>
                      <a:pt x="19" y="0"/>
                      <a:pt x="18" y="1"/>
                      <a:pt x="18" y="1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9"/>
                      <a:pt x="0" y="21"/>
                      <a:pt x="1" y="23"/>
                    </a:cubicBezTo>
                    <a:cubicBezTo>
                      <a:pt x="61" y="84"/>
                      <a:pt x="61" y="84"/>
                      <a:pt x="61" y="84"/>
                    </a:cubicBezTo>
                    <a:cubicBezTo>
                      <a:pt x="62" y="85"/>
                      <a:pt x="63" y="85"/>
                      <a:pt x="64" y="85"/>
                    </a:cubicBezTo>
                    <a:cubicBezTo>
                      <a:pt x="65" y="85"/>
                      <a:pt x="66" y="85"/>
                      <a:pt x="67" y="84"/>
                    </a:cubicBezTo>
                    <a:cubicBezTo>
                      <a:pt x="64" y="81"/>
                      <a:pt x="64" y="81"/>
                      <a:pt x="64" y="81"/>
                    </a:cubicBezTo>
                    <a:cubicBezTo>
                      <a:pt x="67" y="79"/>
                      <a:pt x="67" y="79"/>
                      <a:pt x="67" y="79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75" y="65"/>
                      <a:pt x="75" y="65"/>
                      <a:pt x="75" y="65"/>
                    </a:cubicBezTo>
                    <a:cubicBezTo>
                      <a:pt x="61" y="78"/>
                      <a:pt x="61" y="78"/>
                      <a:pt x="61" y="78"/>
                    </a:cubicBezTo>
                    <a:cubicBezTo>
                      <a:pt x="64" y="81"/>
                      <a:pt x="64" y="81"/>
                      <a:pt x="64" y="81"/>
                    </a:cubicBezTo>
                    <a:cubicBezTo>
                      <a:pt x="67" y="79"/>
                      <a:pt x="67" y="79"/>
                      <a:pt x="67" y="79"/>
                    </a:cubicBezTo>
                    <a:lnTo>
                      <a:pt x="64" y="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9138EF1F-0663-5853-3E96-1D2E6E4A02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3975" y="9313863"/>
                <a:ext cx="317500" cy="320675"/>
              </a:xfrm>
              <a:custGeom>
                <a:avLst/>
                <a:gdLst>
                  <a:gd name="T0" fmla="*/ 77 w 84"/>
                  <a:gd name="T1" fmla="*/ 69 h 85"/>
                  <a:gd name="T2" fmla="*/ 80 w 84"/>
                  <a:gd name="T3" fmla="*/ 71 h 85"/>
                  <a:gd name="T4" fmla="*/ 83 w 84"/>
                  <a:gd name="T5" fmla="*/ 68 h 85"/>
                  <a:gd name="T6" fmla="*/ 84 w 84"/>
                  <a:gd name="T7" fmla="*/ 65 h 85"/>
                  <a:gd name="T8" fmla="*/ 83 w 84"/>
                  <a:gd name="T9" fmla="*/ 63 h 85"/>
                  <a:gd name="T10" fmla="*/ 23 w 84"/>
                  <a:gd name="T11" fmla="*/ 1 h 85"/>
                  <a:gd name="T12" fmla="*/ 20 w 84"/>
                  <a:gd name="T13" fmla="*/ 0 h 85"/>
                  <a:gd name="T14" fmla="*/ 17 w 84"/>
                  <a:gd name="T15" fmla="*/ 1 h 85"/>
                  <a:gd name="T16" fmla="*/ 14 w 84"/>
                  <a:gd name="T17" fmla="*/ 5 h 85"/>
                  <a:gd name="T18" fmla="*/ 0 w 84"/>
                  <a:gd name="T19" fmla="*/ 38 h 85"/>
                  <a:gd name="T20" fmla="*/ 13 w 84"/>
                  <a:gd name="T21" fmla="*/ 71 h 85"/>
                  <a:gd name="T22" fmla="*/ 16 w 84"/>
                  <a:gd name="T23" fmla="*/ 72 h 85"/>
                  <a:gd name="T24" fmla="*/ 16 w 84"/>
                  <a:gd name="T25" fmla="*/ 72 h 85"/>
                  <a:gd name="T26" fmla="*/ 16 w 84"/>
                  <a:gd name="T27" fmla="*/ 68 h 85"/>
                  <a:gd name="T28" fmla="*/ 13 w 84"/>
                  <a:gd name="T29" fmla="*/ 71 h 85"/>
                  <a:gd name="T30" fmla="*/ 47 w 84"/>
                  <a:gd name="T31" fmla="*/ 85 h 85"/>
                  <a:gd name="T32" fmla="*/ 80 w 84"/>
                  <a:gd name="T33" fmla="*/ 71 h 85"/>
                  <a:gd name="T34" fmla="*/ 77 w 84"/>
                  <a:gd name="T35" fmla="*/ 69 h 85"/>
                  <a:gd name="T36" fmla="*/ 74 w 84"/>
                  <a:gd name="T37" fmla="*/ 66 h 85"/>
                  <a:gd name="T38" fmla="*/ 47 w 84"/>
                  <a:gd name="T39" fmla="*/ 77 h 85"/>
                  <a:gd name="T40" fmla="*/ 19 w 84"/>
                  <a:gd name="T41" fmla="*/ 65 h 85"/>
                  <a:gd name="T42" fmla="*/ 17 w 84"/>
                  <a:gd name="T43" fmla="*/ 64 h 85"/>
                  <a:gd name="T44" fmla="*/ 17 w 84"/>
                  <a:gd name="T45" fmla="*/ 64 h 85"/>
                  <a:gd name="T46" fmla="*/ 16 w 84"/>
                  <a:gd name="T47" fmla="*/ 68 h 85"/>
                  <a:gd name="T48" fmla="*/ 19 w 84"/>
                  <a:gd name="T49" fmla="*/ 65 h 85"/>
                  <a:gd name="T50" fmla="*/ 8 w 84"/>
                  <a:gd name="T51" fmla="*/ 38 h 85"/>
                  <a:gd name="T52" fmla="*/ 20 w 84"/>
                  <a:gd name="T53" fmla="*/ 10 h 85"/>
                  <a:gd name="T54" fmla="*/ 20 w 84"/>
                  <a:gd name="T55" fmla="*/ 10 h 85"/>
                  <a:gd name="T56" fmla="*/ 75 w 84"/>
                  <a:gd name="T57" fmla="*/ 65 h 85"/>
                  <a:gd name="T58" fmla="*/ 74 w 84"/>
                  <a:gd name="T59" fmla="*/ 66 h 85"/>
                  <a:gd name="T60" fmla="*/ 77 w 84"/>
                  <a:gd name="T61" fmla="*/ 6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4" h="85">
                    <a:moveTo>
                      <a:pt x="77" y="69"/>
                    </a:moveTo>
                    <a:cubicBezTo>
                      <a:pt x="80" y="71"/>
                      <a:pt x="80" y="71"/>
                      <a:pt x="80" y="71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84" y="67"/>
                      <a:pt x="84" y="66"/>
                      <a:pt x="84" y="65"/>
                    </a:cubicBezTo>
                    <a:cubicBezTo>
                      <a:pt x="84" y="64"/>
                      <a:pt x="84" y="63"/>
                      <a:pt x="83" y="63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1"/>
                      <a:pt x="21" y="0"/>
                      <a:pt x="20" y="0"/>
                    </a:cubicBezTo>
                    <a:cubicBezTo>
                      <a:pt x="19" y="0"/>
                      <a:pt x="18" y="1"/>
                      <a:pt x="17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5" y="14"/>
                      <a:pt x="0" y="26"/>
                      <a:pt x="0" y="38"/>
                    </a:cubicBezTo>
                    <a:cubicBezTo>
                      <a:pt x="0" y="50"/>
                      <a:pt x="4" y="62"/>
                      <a:pt x="13" y="71"/>
                    </a:cubicBezTo>
                    <a:cubicBezTo>
                      <a:pt x="14" y="72"/>
                      <a:pt x="15" y="72"/>
                      <a:pt x="16" y="72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16" y="68"/>
                      <a:pt x="16" y="68"/>
                      <a:pt x="16" y="68"/>
                    </a:cubicBezTo>
                    <a:cubicBezTo>
                      <a:pt x="13" y="71"/>
                      <a:pt x="13" y="71"/>
                      <a:pt x="13" y="71"/>
                    </a:cubicBezTo>
                    <a:cubicBezTo>
                      <a:pt x="23" y="80"/>
                      <a:pt x="35" y="85"/>
                      <a:pt x="47" y="85"/>
                    </a:cubicBezTo>
                    <a:cubicBezTo>
                      <a:pt x="59" y="85"/>
                      <a:pt x="71" y="80"/>
                      <a:pt x="80" y="71"/>
                    </a:cubicBezTo>
                    <a:cubicBezTo>
                      <a:pt x="77" y="69"/>
                      <a:pt x="77" y="69"/>
                      <a:pt x="77" y="69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67" y="73"/>
                      <a:pt x="57" y="77"/>
                      <a:pt x="47" y="77"/>
                    </a:cubicBezTo>
                    <a:cubicBezTo>
                      <a:pt x="37" y="77"/>
                      <a:pt x="27" y="73"/>
                      <a:pt x="19" y="65"/>
                    </a:cubicBezTo>
                    <a:cubicBezTo>
                      <a:pt x="19" y="65"/>
                      <a:pt x="18" y="64"/>
                      <a:pt x="17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6" y="68"/>
                      <a:pt x="16" y="68"/>
                      <a:pt x="16" y="68"/>
                    </a:cubicBezTo>
                    <a:cubicBezTo>
                      <a:pt x="19" y="65"/>
                      <a:pt x="19" y="65"/>
                      <a:pt x="19" y="65"/>
                    </a:cubicBezTo>
                    <a:cubicBezTo>
                      <a:pt x="12" y="58"/>
                      <a:pt x="8" y="48"/>
                      <a:pt x="8" y="38"/>
                    </a:cubicBezTo>
                    <a:cubicBezTo>
                      <a:pt x="8" y="28"/>
                      <a:pt x="12" y="18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75" y="65"/>
                      <a:pt x="75" y="65"/>
                      <a:pt x="75" y="65"/>
                    </a:cubicBezTo>
                    <a:cubicBezTo>
                      <a:pt x="74" y="66"/>
                      <a:pt x="74" y="66"/>
                      <a:pt x="74" y="66"/>
                    </a:cubicBezTo>
                    <a:lnTo>
                      <a:pt x="77" y="6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8B0970AC-565C-8114-9A2E-FB25258F19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0875" y="8736013"/>
                <a:ext cx="314325" cy="312738"/>
              </a:xfrm>
              <a:custGeom>
                <a:avLst/>
                <a:gdLst>
                  <a:gd name="T0" fmla="*/ 198 w 198"/>
                  <a:gd name="T1" fmla="*/ 0 h 197"/>
                  <a:gd name="T2" fmla="*/ 0 w 198"/>
                  <a:gd name="T3" fmla="*/ 52 h 197"/>
                  <a:gd name="T4" fmla="*/ 143 w 198"/>
                  <a:gd name="T5" fmla="*/ 197 h 197"/>
                  <a:gd name="T6" fmla="*/ 198 w 198"/>
                  <a:gd name="T7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8" h="197">
                    <a:moveTo>
                      <a:pt x="198" y="0"/>
                    </a:moveTo>
                    <a:lnTo>
                      <a:pt x="0" y="52"/>
                    </a:lnTo>
                    <a:lnTo>
                      <a:pt x="143" y="19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FFB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CBBDE9F6-96EB-732E-3067-BB419C734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6450" y="8736013"/>
                <a:ext cx="158750" cy="161925"/>
              </a:xfrm>
              <a:custGeom>
                <a:avLst/>
                <a:gdLst>
                  <a:gd name="T0" fmla="*/ 0 w 42"/>
                  <a:gd name="T1" fmla="*/ 11 h 43"/>
                  <a:gd name="T2" fmla="*/ 1 w 42"/>
                  <a:gd name="T3" fmla="*/ 16 h 43"/>
                  <a:gd name="T4" fmla="*/ 12 w 42"/>
                  <a:gd name="T5" fmla="*/ 19 h 43"/>
                  <a:gd name="T6" fmla="*/ 12 w 42"/>
                  <a:gd name="T7" fmla="*/ 30 h 43"/>
                  <a:gd name="T8" fmla="*/ 24 w 42"/>
                  <a:gd name="T9" fmla="*/ 28 h 43"/>
                  <a:gd name="T10" fmla="*/ 30 w 42"/>
                  <a:gd name="T11" fmla="*/ 43 h 43"/>
                  <a:gd name="T12" fmla="*/ 42 w 42"/>
                  <a:gd name="T13" fmla="*/ 0 h 43"/>
                  <a:gd name="T14" fmla="*/ 0 w 42"/>
                  <a:gd name="T15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3">
                    <a:moveTo>
                      <a:pt x="0" y="11"/>
                    </a:moveTo>
                    <a:cubicBezTo>
                      <a:pt x="0" y="13"/>
                      <a:pt x="0" y="14"/>
                      <a:pt x="1" y="16"/>
                    </a:cubicBezTo>
                    <a:cubicBezTo>
                      <a:pt x="3" y="20"/>
                      <a:pt x="9" y="21"/>
                      <a:pt x="12" y="19"/>
                    </a:cubicBezTo>
                    <a:cubicBezTo>
                      <a:pt x="9" y="22"/>
                      <a:pt x="9" y="28"/>
                      <a:pt x="12" y="30"/>
                    </a:cubicBezTo>
                    <a:cubicBezTo>
                      <a:pt x="16" y="33"/>
                      <a:pt x="22" y="32"/>
                      <a:pt x="24" y="28"/>
                    </a:cubicBezTo>
                    <a:cubicBezTo>
                      <a:pt x="21" y="34"/>
                      <a:pt x="24" y="41"/>
                      <a:pt x="30" y="43"/>
                    </a:cubicBezTo>
                    <a:cubicBezTo>
                      <a:pt x="42" y="0"/>
                      <a:pt x="42" y="0"/>
                      <a:pt x="42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23D3A099-D42C-7F43-9A93-5DF5E3E0C3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65713" y="8780463"/>
                <a:ext cx="468313" cy="703263"/>
              </a:xfrm>
              <a:custGeom>
                <a:avLst/>
                <a:gdLst>
                  <a:gd name="T0" fmla="*/ 198 w 295"/>
                  <a:gd name="T1" fmla="*/ 0 h 443"/>
                  <a:gd name="T2" fmla="*/ 295 w 295"/>
                  <a:gd name="T3" fmla="*/ 395 h 443"/>
                  <a:gd name="T4" fmla="*/ 98 w 295"/>
                  <a:gd name="T5" fmla="*/ 443 h 443"/>
                  <a:gd name="T6" fmla="*/ 0 w 295"/>
                  <a:gd name="T7" fmla="*/ 50 h 443"/>
                  <a:gd name="T8" fmla="*/ 198 w 295"/>
                  <a:gd name="T9" fmla="*/ 0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5" h="443">
                    <a:moveTo>
                      <a:pt x="198" y="0"/>
                    </a:moveTo>
                    <a:lnTo>
                      <a:pt x="295" y="395"/>
                    </a:lnTo>
                    <a:lnTo>
                      <a:pt x="98" y="443"/>
                    </a:lnTo>
                    <a:lnTo>
                      <a:pt x="0" y="50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BE251AFB-2973-4C24-802E-6DB9D2FAC4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3675" y="8780463"/>
                <a:ext cx="260350" cy="654050"/>
              </a:xfrm>
              <a:custGeom>
                <a:avLst/>
                <a:gdLst>
                  <a:gd name="T0" fmla="*/ 67 w 164"/>
                  <a:gd name="T1" fmla="*/ 0 h 412"/>
                  <a:gd name="T2" fmla="*/ 164 w 164"/>
                  <a:gd name="T3" fmla="*/ 395 h 412"/>
                  <a:gd name="T4" fmla="*/ 98 w 164"/>
                  <a:gd name="T5" fmla="*/ 412 h 412"/>
                  <a:gd name="T6" fmla="*/ 0 w 164"/>
                  <a:gd name="T7" fmla="*/ 17 h 412"/>
                  <a:gd name="T8" fmla="*/ 67 w 164"/>
                  <a:gd name="T9" fmla="*/ 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" h="412">
                    <a:moveTo>
                      <a:pt x="67" y="0"/>
                    </a:moveTo>
                    <a:lnTo>
                      <a:pt x="164" y="395"/>
                    </a:lnTo>
                    <a:lnTo>
                      <a:pt x="98" y="412"/>
                    </a:lnTo>
                    <a:lnTo>
                      <a:pt x="0" y="17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19C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53BA46B9-6616-B5F5-84D6-9C0845B37C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65713" y="8834438"/>
                <a:ext cx="257175" cy="649288"/>
              </a:xfrm>
              <a:custGeom>
                <a:avLst/>
                <a:gdLst>
                  <a:gd name="T0" fmla="*/ 64 w 162"/>
                  <a:gd name="T1" fmla="*/ 0 h 409"/>
                  <a:gd name="T2" fmla="*/ 162 w 162"/>
                  <a:gd name="T3" fmla="*/ 395 h 409"/>
                  <a:gd name="T4" fmla="*/ 98 w 162"/>
                  <a:gd name="T5" fmla="*/ 409 h 409"/>
                  <a:gd name="T6" fmla="*/ 0 w 162"/>
                  <a:gd name="T7" fmla="*/ 16 h 409"/>
                  <a:gd name="T8" fmla="*/ 64 w 162"/>
                  <a:gd name="T9" fmla="*/ 0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409">
                    <a:moveTo>
                      <a:pt x="64" y="0"/>
                    </a:moveTo>
                    <a:lnTo>
                      <a:pt x="162" y="395"/>
                    </a:lnTo>
                    <a:lnTo>
                      <a:pt x="98" y="409"/>
                    </a:lnTo>
                    <a:lnTo>
                      <a:pt x="0" y="16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2B3C639C-4679-00AC-1433-4A7A8E8A7A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5413" y="9388475"/>
                <a:ext cx="366713" cy="196850"/>
              </a:xfrm>
              <a:custGeom>
                <a:avLst/>
                <a:gdLst>
                  <a:gd name="T0" fmla="*/ 93 w 97"/>
                  <a:gd name="T1" fmla="*/ 27 h 52"/>
                  <a:gd name="T2" fmla="*/ 97 w 97"/>
                  <a:gd name="T3" fmla="*/ 26 h 52"/>
                  <a:gd name="T4" fmla="*/ 91 w 97"/>
                  <a:gd name="T5" fmla="*/ 4 h 52"/>
                  <a:gd name="T6" fmla="*/ 86 w 97"/>
                  <a:gd name="T7" fmla="*/ 1 h 52"/>
                  <a:gd name="T8" fmla="*/ 3 w 97"/>
                  <a:gd name="T9" fmla="*/ 21 h 52"/>
                  <a:gd name="T10" fmla="*/ 1 w 97"/>
                  <a:gd name="T11" fmla="*/ 23 h 52"/>
                  <a:gd name="T12" fmla="*/ 0 w 97"/>
                  <a:gd name="T13" fmla="*/ 26 h 52"/>
                  <a:gd name="T14" fmla="*/ 6 w 97"/>
                  <a:gd name="T15" fmla="*/ 48 h 52"/>
                  <a:gd name="T16" fmla="*/ 11 w 97"/>
                  <a:gd name="T17" fmla="*/ 51 h 52"/>
                  <a:gd name="T18" fmla="*/ 94 w 97"/>
                  <a:gd name="T19" fmla="*/ 31 h 52"/>
                  <a:gd name="T20" fmla="*/ 96 w 97"/>
                  <a:gd name="T21" fmla="*/ 29 h 52"/>
                  <a:gd name="T22" fmla="*/ 97 w 97"/>
                  <a:gd name="T23" fmla="*/ 26 h 52"/>
                  <a:gd name="T24" fmla="*/ 93 w 97"/>
                  <a:gd name="T25" fmla="*/ 27 h 52"/>
                  <a:gd name="T26" fmla="*/ 92 w 97"/>
                  <a:gd name="T27" fmla="*/ 23 h 52"/>
                  <a:gd name="T28" fmla="*/ 13 w 97"/>
                  <a:gd name="T29" fmla="*/ 43 h 52"/>
                  <a:gd name="T30" fmla="*/ 9 w 97"/>
                  <a:gd name="T31" fmla="*/ 28 h 52"/>
                  <a:gd name="T32" fmla="*/ 84 w 97"/>
                  <a:gd name="T33" fmla="*/ 9 h 52"/>
                  <a:gd name="T34" fmla="*/ 89 w 97"/>
                  <a:gd name="T35" fmla="*/ 28 h 52"/>
                  <a:gd name="T36" fmla="*/ 93 w 97"/>
                  <a:gd name="T37" fmla="*/ 27 h 52"/>
                  <a:gd name="T38" fmla="*/ 92 w 97"/>
                  <a:gd name="T39" fmla="*/ 23 h 52"/>
                  <a:gd name="T40" fmla="*/ 93 w 97"/>
                  <a:gd name="T4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7" h="52">
                    <a:moveTo>
                      <a:pt x="93" y="27"/>
                    </a:moveTo>
                    <a:cubicBezTo>
                      <a:pt x="97" y="26"/>
                      <a:pt x="97" y="26"/>
                      <a:pt x="97" y="26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"/>
                      <a:pt x="88" y="0"/>
                      <a:pt x="86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2"/>
                      <a:pt x="1" y="22"/>
                      <a:pt x="1" y="23"/>
                    </a:cubicBezTo>
                    <a:cubicBezTo>
                      <a:pt x="0" y="24"/>
                      <a:pt x="0" y="25"/>
                      <a:pt x="0" y="26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6" y="51"/>
                      <a:pt x="8" y="52"/>
                      <a:pt x="11" y="51"/>
                    </a:cubicBezTo>
                    <a:cubicBezTo>
                      <a:pt x="94" y="31"/>
                      <a:pt x="94" y="31"/>
                      <a:pt x="94" y="31"/>
                    </a:cubicBezTo>
                    <a:cubicBezTo>
                      <a:pt x="95" y="30"/>
                      <a:pt x="96" y="30"/>
                      <a:pt x="96" y="29"/>
                    </a:cubicBezTo>
                    <a:cubicBezTo>
                      <a:pt x="97" y="28"/>
                      <a:pt x="97" y="27"/>
                      <a:pt x="97" y="26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89" y="28"/>
                      <a:pt x="89" y="28"/>
                      <a:pt x="89" y="28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2" y="23"/>
                      <a:pt x="92" y="23"/>
                      <a:pt x="92" y="23"/>
                    </a:cubicBezTo>
                    <a:lnTo>
                      <a:pt x="93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39D9EF08-55C8-37A0-ACCF-A2A8BDA200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4463" y="9472613"/>
                <a:ext cx="355600" cy="249238"/>
              </a:xfrm>
              <a:custGeom>
                <a:avLst/>
                <a:gdLst>
                  <a:gd name="T0" fmla="*/ 89 w 94"/>
                  <a:gd name="T1" fmla="*/ 9 h 66"/>
                  <a:gd name="T2" fmla="*/ 93 w 94"/>
                  <a:gd name="T3" fmla="*/ 8 h 66"/>
                  <a:gd name="T4" fmla="*/ 92 w 94"/>
                  <a:gd name="T5" fmla="*/ 4 h 66"/>
                  <a:gd name="T6" fmla="*/ 87 w 94"/>
                  <a:gd name="T7" fmla="*/ 1 h 66"/>
                  <a:gd name="T8" fmla="*/ 4 w 94"/>
                  <a:gd name="T9" fmla="*/ 22 h 66"/>
                  <a:gd name="T10" fmla="*/ 1 w 94"/>
                  <a:gd name="T11" fmla="*/ 26 h 66"/>
                  <a:gd name="T12" fmla="*/ 2 w 94"/>
                  <a:gd name="T13" fmla="*/ 31 h 66"/>
                  <a:gd name="T14" fmla="*/ 47 w 94"/>
                  <a:gd name="T15" fmla="*/ 66 h 66"/>
                  <a:gd name="T16" fmla="*/ 59 w 94"/>
                  <a:gd name="T17" fmla="*/ 65 h 66"/>
                  <a:gd name="T18" fmla="*/ 94 w 94"/>
                  <a:gd name="T19" fmla="*/ 20 h 66"/>
                  <a:gd name="T20" fmla="*/ 93 w 94"/>
                  <a:gd name="T21" fmla="*/ 8 h 66"/>
                  <a:gd name="T22" fmla="*/ 89 w 94"/>
                  <a:gd name="T23" fmla="*/ 9 h 66"/>
                  <a:gd name="T24" fmla="*/ 85 w 94"/>
                  <a:gd name="T25" fmla="*/ 10 h 66"/>
                  <a:gd name="T26" fmla="*/ 86 w 94"/>
                  <a:gd name="T27" fmla="*/ 20 h 66"/>
                  <a:gd name="T28" fmla="*/ 57 w 94"/>
                  <a:gd name="T29" fmla="*/ 57 h 66"/>
                  <a:gd name="T30" fmla="*/ 47 w 94"/>
                  <a:gd name="T31" fmla="*/ 58 h 66"/>
                  <a:gd name="T32" fmla="*/ 10 w 94"/>
                  <a:gd name="T33" fmla="*/ 29 h 66"/>
                  <a:gd name="T34" fmla="*/ 9 w 94"/>
                  <a:gd name="T35" fmla="*/ 28 h 66"/>
                  <a:gd name="T36" fmla="*/ 85 w 94"/>
                  <a:gd name="T37" fmla="*/ 10 h 66"/>
                  <a:gd name="T38" fmla="*/ 85 w 94"/>
                  <a:gd name="T39" fmla="*/ 10 h 66"/>
                  <a:gd name="T40" fmla="*/ 89 w 94"/>
                  <a:gd name="T41" fmla="*/ 9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4" h="66">
                    <a:moveTo>
                      <a:pt x="89" y="9"/>
                    </a:moveTo>
                    <a:cubicBezTo>
                      <a:pt x="93" y="8"/>
                      <a:pt x="93" y="8"/>
                      <a:pt x="93" y="8"/>
                    </a:cubicBezTo>
                    <a:cubicBezTo>
                      <a:pt x="92" y="4"/>
                      <a:pt x="92" y="4"/>
                      <a:pt x="92" y="4"/>
                    </a:cubicBezTo>
                    <a:cubicBezTo>
                      <a:pt x="91" y="2"/>
                      <a:pt x="89" y="0"/>
                      <a:pt x="87" y="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1" y="22"/>
                      <a:pt x="0" y="24"/>
                      <a:pt x="1" y="26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7" y="52"/>
                      <a:pt x="26" y="66"/>
                      <a:pt x="47" y="66"/>
                    </a:cubicBezTo>
                    <a:cubicBezTo>
                      <a:pt x="51" y="66"/>
                      <a:pt x="55" y="66"/>
                      <a:pt x="59" y="65"/>
                    </a:cubicBezTo>
                    <a:cubicBezTo>
                      <a:pt x="80" y="60"/>
                      <a:pt x="94" y="41"/>
                      <a:pt x="94" y="20"/>
                    </a:cubicBezTo>
                    <a:cubicBezTo>
                      <a:pt x="94" y="16"/>
                      <a:pt x="94" y="12"/>
                      <a:pt x="93" y="8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5" y="10"/>
                      <a:pt x="85" y="10"/>
                      <a:pt x="85" y="10"/>
                    </a:cubicBezTo>
                    <a:cubicBezTo>
                      <a:pt x="86" y="13"/>
                      <a:pt x="86" y="17"/>
                      <a:pt x="86" y="20"/>
                    </a:cubicBezTo>
                    <a:cubicBezTo>
                      <a:pt x="86" y="37"/>
                      <a:pt x="74" y="53"/>
                      <a:pt x="57" y="57"/>
                    </a:cubicBezTo>
                    <a:cubicBezTo>
                      <a:pt x="54" y="58"/>
                      <a:pt x="50" y="58"/>
                      <a:pt x="47" y="58"/>
                    </a:cubicBezTo>
                    <a:cubicBezTo>
                      <a:pt x="30" y="58"/>
                      <a:pt x="14" y="47"/>
                      <a:pt x="10" y="29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85" y="10"/>
                      <a:pt x="85" y="10"/>
                      <a:pt x="85" y="10"/>
                    </a:cubicBezTo>
                    <a:cubicBezTo>
                      <a:pt x="85" y="10"/>
                      <a:pt x="85" y="10"/>
                      <a:pt x="85" y="10"/>
                    </a:cubicBezTo>
                    <a:lnTo>
                      <a:pt x="89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570460DD-2E5B-E691-3BF0-B6EB95A008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65713" y="8547100"/>
                <a:ext cx="314325" cy="312738"/>
              </a:xfrm>
              <a:custGeom>
                <a:avLst/>
                <a:gdLst>
                  <a:gd name="T0" fmla="*/ 57 w 198"/>
                  <a:gd name="T1" fmla="*/ 0 h 197"/>
                  <a:gd name="T2" fmla="*/ 0 w 198"/>
                  <a:gd name="T3" fmla="*/ 197 h 197"/>
                  <a:gd name="T4" fmla="*/ 198 w 198"/>
                  <a:gd name="T5" fmla="*/ 147 h 197"/>
                  <a:gd name="T6" fmla="*/ 57 w 198"/>
                  <a:gd name="T7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8" h="197">
                    <a:moveTo>
                      <a:pt x="57" y="0"/>
                    </a:moveTo>
                    <a:lnTo>
                      <a:pt x="0" y="197"/>
                    </a:lnTo>
                    <a:lnTo>
                      <a:pt x="198" y="147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FFB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76079E31-14F4-4E16-BC03-FFA23AD734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11750" y="8547100"/>
                <a:ext cx="158750" cy="166688"/>
              </a:xfrm>
              <a:custGeom>
                <a:avLst/>
                <a:gdLst>
                  <a:gd name="T0" fmla="*/ 0 w 42"/>
                  <a:gd name="T1" fmla="*/ 42 h 44"/>
                  <a:gd name="T2" fmla="*/ 4 w 42"/>
                  <a:gd name="T3" fmla="*/ 44 h 44"/>
                  <a:gd name="T4" fmla="*/ 13 w 42"/>
                  <a:gd name="T5" fmla="*/ 36 h 44"/>
                  <a:gd name="T6" fmla="*/ 23 w 42"/>
                  <a:gd name="T7" fmla="*/ 41 h 44"/>
                  <a:gd name="T8" fmla="*/ 27 w 42"/>
                  <a:gd name="T9" fmla="*/ 30 h 44"/>
                  <a:gd name="T10" fmla="*/ 42 w 42"/>
                  <a:gd name="T11" fmla="*/ 32 h 44"/>
                  <a:gd name="T12" fmla="*/ 12 w 42"/>
                  <a:gd name="T13" fmla="*/ 0 h 44"/>
                  <a:gd name="T14" fmla="*/ 0 w 42"/>
                  <a:gd name="T15" fmla="*/ 4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4">
                    <a:moveTo>
                      <a:pt x="0" y="42"/>
                    </a:moveTo>
                    <a:cubicBezTo>
                      <a:pt x="1" y="43"/>
                      <a:pt x="3" y="44"/>
                      <a:pt x="4" y="44"/>
                    </a:cubicBezTo>
                    <a:cubicBezTo>
                      <a:pt x="9" y="44"/>
                      <a:pt x="13" y="40"/>
                      <a:pt x="13" y="36"/>
                    </a:cubicBezTo>
                    <a:cubicBezTo>
                      <a:pt x="14" y="40"/>
                      <a:pt x="19" y="43"/>
                      <a:pt x="23" y="41"/>
                    </a:cubicBezTo>
                    <a:cubicBezTo>
                      <a:pt x="27" y="40"/>
                      <a:pt x="29" y="34"/>
                      <a:pt x="27" y="30"/>
                    </a:cubicBezTo>
                    <a:cubicBezTo>
                      <a:pt x="30" y="35"/>
                      <a:pt x="38" y="36"/>
                      <a:pt x="42" y="32"/>
                    </a:cubicBezTo>
                    <a:cubicBezTo>
                      <a:pt x="12" y="0"/>
                      <a:pt x="12" y="0"/>
                      <a:pt x="12" y="0"/>
                    </a:cubicBez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205BD3E8-BB39-43D5-D6DF-41E3FD3A0F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67175" y="8172450"/>
                <a:ext cx="869950" cy="1352550"/>
              </a:xfrm>
              <a:custGeom>
                <a:avLst/>
                <a:gdLst>
                  <a:gd name="T0" fmla="*/ 213 w 230"/>
                  <a:gd name="T1" fmla="*/ 325 h 358"/>
                  <a:gd name="T2" fmla="*/ 139 w 230"/>
                  <a:gd name="T3" fmla="*/ 354 h 358"/>
                  <a:gd name="T4" fmla="*/ 110 w 230"/>
                  <a:gd name="T5" fmla="*/ 341 h 358"/>
                  <a:gd name="T6" fmla="*/ 5 w 230"/>
                  <a:gd name="T7" fmla="*/ 61 h 358"/>
                  <a:gd name="T8" fmla="*/ 17 w 230"/>
                  <a:gd name="T9" fmla="*/ 33 h 358"/>
                  <a:gd name="T10" fmla="*/ 92 w 230"/>
                  <a:gd name="T11" fmla="*/ 5 h 358"/>
                  <a:gd name="T12" fmla="*/ 121 w 230"/>
                  <a:gd name="T13" fmla="*/ 17 h 358"/>
                  <a:gd name="T14" fmla="*/ 226 w 230"/>
                  <a:gd name="T15" fmla="*/ 297 h 358"/>
                  <a:gd name="T16" fmla="*/ 213 w 230"/>
                  <a:gd name="T17" fmla="*/ 325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358">
                    <a:moveTo>
                      <a:pt x="213" y="325"/>
                    </a:moveTo>
                    <a:cubicBezTo>
                      <a:pt x="139" y="354"/>
                      <a:pt x="139" y="354"/>
                      <a:pt x="139" y="354"/>
                    </a:cubicBezTo>
                    <a:cubicBezTo>
                      <a:pt x="127" y="358"/>
                      <a:pt x="114" y="352"/>
                      <a:pt x="110" y="341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0" y="50"/>
                      <a:pt x="6" y="37"/>
                      <a:pt x="17" y="33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103" y="0"/>
                      <a:pt x="116" y="6"/>
                      <a:pt x="121" y="17"/>
                    </a:cubicBezTo>
                    <a:cubicBezTo>
                      <a:pt x="226" y="297"/>
                      <a:pt x="226" y="297"/>
                      <a:pt x="226" y="297"/>
                    </a:cubicBezTo>
                    <a:cubicBezTo>
                      <a:pt x="230" y="308"/>
                      <a:pt x="225" y="321"/>
                      <a:pt x="213" y="325"/>
                    </a:cubicBezTo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A6E3ADD9-45E9-0BDE-3607-E8CB01855E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124325" y="8404225"/>
                <a:ext cx="271463" cy="120650"/>
              </a:xfrm>
              <a:custGeom>
                <a:avLst/>
                <a:gdLst>
                  <a:gd name="T0" fmla="*/ 5 w 72"/>
                  <a:gd name="T1" fmla="*/ 32 h 32"/>
                  <a:gd name="T2" fmla="*/ 1 w 72"/>
                  <a:gd name="T3" fmla="*/ 30 h 32"/>
                  <a:gd name="T4" fmla="*/ 3 w 72"/>
                  <a:gd name="T5" fmla="*/ 24 h 32"/>
                  <a:gd name="T6" fmla="*/ 66 w 72"/>
                  <a:gd name="T7" fmla="*/ 1 h 32"/>
                  <a:gd name="T8" fmla="*/ 71 w 72"/>
                  <a:gd name="T9" fmla="*/ 3 h 32"/>
                  <a:gd name="T10" fmla="*/ 69 w 72"/>
                  <a:gd name="T11" fmla="*/ 8 h 32"/>
                  <a:gd name="T12" fmla="*/ 6 w 72"/>
                  <a:gd name="T13" fmla="*/ 32 h 32"/>
                  <a:gd name="T14" fmla="*/ 5 w 72"/>
                  <a:gd name="T15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32">
                    <a:moveTo>
                      <a:pt x="5" y="32"/>
                    </a:moveTo>
                    <a:cubicBezTo>
                      <a:pt x="3" y="32"/>
                      <a:pt x="2" y="31"/>
                      <a:pt x="1" y="30"/>
                    </a:cubicBezTo>
                    <a:cubicBezTo>
                      <a:pt x="0" y="28"/>
                      <a:pt x="1" y="25"/>
                      <a:pt x="3" y="24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68" y="0"/>
                      <a:pt x="70" y="1"/>
                      <a:pt x="71" y="3"/>
                    </a:cubicBezTo>
                    <a:cubicBezTo>
                      <a:pt x="72" y="5"/>
                      <a:pt x="71" y="8"/>
                      <a:pt x="69" y="8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5" y="32"/>
                      <a:pt x="5" y="32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AC23667E-1778-27EC-2D53-EC8AE9B446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157663" y="8524875"/>
                <a:ext cx="200025" cy="93663"/>
              </a:xfrm>
              <a:custGeom>
                <a:avLst/>
                <a:gdLst>
                  <a:gd name="T0" fmla="*/ 5 w 53"/>
                  <a:gd name="T1" fmla="*/ 25 h 25"/>
                  <a:gd name="T2" fmla="*/ 1 w 53"/>
                  <a:gd name="T3" fmla="*/ 22 h 25"/>
                  <a:gd name="T4" fmla="*/ 4 w 53"/>
                  <a:gd name="T5" fmla="*/ 17 h 25"/>
                  <a:gd name="T6" fmla="*/ 47 w 53"/>
                  <a:gd name="T7" fmla="*/ 0 h 25"/>
                  <a:gd name="T8" fmla="*/ 52 w 53"/>
                  <a:gd name="T9" fmla="*/ 3 h 25"/>
                  <a:gd name="T10" fmla="*/ 50 w 53"/>
                  <a:gd name="T11" fmla="*/ 8 h 25"/>
                  <a:gd name="T12" fmla="*/ 6 w 53"/>
                  <a:gd name="T13" fmla="*/ 24 h 25"/>
                  <a:gd name="T14" fmla="*/ 5 w 53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25">
                    <a:moveTo>
                      <a:pt x="5" y="25"/>
                    </a:moveTo>
                    <a:cubicBezTo>
                      <a:pt x="3" y="25"/>
                      <a:pt x="2" y="24"/>
                      <a:pt x="1" y="22"/>
                    </a:cubicBezTo>
                    <a:cubicBezTo>
                      <a:pt x="0" y="20"/>
                      <a:pt x="2" y="18"/>
                      <a:pt x="4" y="17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9" y="0"/>
                      <a:pt x="52" y="1"/>
                      <a:pt x="52" y="3"/>
                    </a:cubicBezTo>
                    <a:cubicBezTo>
                      <a:pt x="53" y="5"/>
                      <a:pt x="52" y="7"/>
                      <a:pt x="50" y="8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5" y="25"/>
                      <a:pt x="5" y="25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C224E79C-B028-E253-9C8F-A3321B8A8B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195763" y="8623300"/>
                <a:ext cx="200025" cy="93663"/>
              </a:xfrm>
              <a:custGeom>
                <a:avLst/>
                <a:gdLst>
                  <a:gd name="T0" fmla="*/ 5 w 53"/>
                  <a:gd name="T1" fmla="*/ 25 h 25"/>
                  <a:gd name="T2" fmla="*/ 1 w 53"/>
                  <a:gd name="T3" fmla="*/ 22 h 25"/>
                  <a:gd name="T4" fmla="*/ 4 w 53"/>
                  <a:gd name="T5" fmla="*/ 17 h 25"/>
                  <a:gd name="T6" fmla="*/ 47 w 53"/>
                  <a:gd name="T7" fmla="*/ 1 h 25"/>
                  <a:gd name="T8" fmla="*/ 52 w 53"/>
                  <a:gd name="T9" fmla="*/ 3 h 25"/>
                  <a:gd name="T10" fmla="*/ 50 w 53"/>
                  <a:gd name="T11" fmla="*/ 8 h 25"/>
                  <a:gd name="T12" fmla="*/ 6 w 53"/>
                  <a:gd name="T13" fmla="*/ 25 h 25"/>
                  <a:gd name="T14" fmla="*/ 5 w 53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25">
                    <a:moveTo>
                      <a:pt x="5" y="25"/>
                    </a:moveTo>
                    <a:cubicBezTo>
                      <a:pt x="3" y="25"/>
                      <a:pt x="2" y="24"/>
                      <a:pt x="1" y="22"/>
                    </a:cubicBezTo>
                    <a:cubicBezTo>
                      <a:pt x="0" y="20"/>
                      <a:pt x="1" y="18"/>
                      <a:pt x="4" y="17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9" y="0"/>
                      <a:pt x="52" y="1"/>
                      <a:pt x="52" y="3"/>
                    </a:cubicBezTo>
                    <a:cubicBezTo>
                      <a:pt x="53" y="5"/>
                      <a:pt x="52" y="7"/>
                      <a:pt x="50" y="8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5" y="25"/>
                      <a:pt x="5" y="25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955F1730-336D-96E4-4769-6AE174228E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44975" y="8720138"/>
                <a:ext cx="271463" cy="122238"/>
              </a:xfrm>
              <a:custGeom>
                <a:avLst/>
                <a:gdLst>
                  <a:gd name="T0" fmla="*/ 5 w 72"/>
                  <a:gd name="T1" fmla="*/ 32 h 32"/>
                  <a:gd name="T2" fmla="*/ 1 w 72"/>
                  <a:gd name="T3" fmla="*/ 30 h 32"/>
                  <a:gd name="T4" fmla="*/ 3 w 72"/>
                  <a:gd name="T5" fmla="*/ 24 h 32"/>
                  <a:gd name="T6" fmla="*/ 66 w 72"/>
                  <a:gd name="T7" fmla="*/ 1 h 32"/>
                  <a:gd name="T8" fmla="*/ 71 w 72"/>
                  <a:gd name="T9" fmla="*/ 3 h 32"/>
                  <a:gd name="T10" fmla="*/ 69 w 72"/>
                  <a:gd name="T11" fmla="*/ 8 h 32"/>
                  <a:gd name="T12" fmla="*/ 6 w 72"/>
                  <a:gd name="T13" fmla="*/ 32 h 32"/>
                  <a:gd name="T14" fmla="*/ 5 w 72"/>
                  <a:gd name="T15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32">
                    <a:moveTo>
                      <a:pt x="5" y="32"/>
                    </a:moveTo>
                    <a:cubicBezTo>
                      <a:pt x="3" y="32"/>
                      <a:pt x="1" y="31"/>
                      <a:pt x="1" y="30"/>
                    </a:cubicBezTo>
                    <a:cubicBezTo>
                      <a:pt x="0" y="28"/>
                      <a:pt x="1" y="25"/>
                      <a:pt x="3" y="24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68" y="0"/>
                      <a:pt x="70" y="1"/>
                      <a:pt x="71" y="3"/>
                    </a:cubicBezTo>
                    <a:cubicBezTo>
                      <a:pt x="72" y="5"/>
                      <a:pt x="71" y="8"/>
                      <a:pt x="69" y="8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5" y="32"/>
                      <a:pt x="5" y="32"/>
                      <a:pt x="5" y="32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CA14E0DA-728E-BCF8-125B-CE49C7CFD99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78313" y="8842375"/>
                <a:ext cx="201613" cy="93663"/>
              </a:xfrm>
              <a:custGeom>
                <a:avLst/>
                <a:gdLst>
                  <a:gd name="T0" fmla="*/ 5 w 53"/>
                  <a:gd name="T1" fmla="*/ 25 h 25"/>
                  <a:gd name="T2" fmla="*/ 1 w 53"/>
                  <a:gd name="T3" fmla="*/ 22 h 25"/>
                  <a:gd name="T4" fmla="*/ 3 w 53"/>
                  <a:gd name="T5" fmla="*/ 17 h 25"/>
                  <a:gd name="T6" fmla="*/ 47 w 53"/>
                  <a:gd name="T7" fmla="*/ 0 h 25"/>
                  <a:gd name="T8" fmla="*/ 52 w 53"/>
                  <a:gd name="T9" fmla="*/ 3 h 25"/>
                  <a:gd name="T10" fmla="*/ 50 w 53"/>
                  <a:gd name="T11" fmla="*/ 8 h 25"/>
                  <a:gd name="T12" fmla="*/ 6 w 53"/>
                  <a:gd name="T13" fmla="*/ 24 h 25"/>
                  <a:gd name="T14" fmla="*/ 5 w 53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25">
                    <a:moveTo>
                      <a:pt x="5" y="25"/>
                    </a:moveTo>
                    <a:cubicBezTo>
                      <a:pt x="3" y="25"/>
                      <a:pt x="2" y="24"/>
                      <a:pt x="1" y="22"/>
                    </a:cubicBezTo>
                    <a:cubicBezTo>
                      <a:pt x="0" y="20"/>
                      <a:pt x="1" y="18"/>
                      <a:pt x="3" y="17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9" y="0"/>
                      <a:pt x="51" y="1"/>
                      <a:pt x="52" y="3"/>
                    </a:cubicBezTo>
                    <a:cubicBezTo>
                      <a:pt x="53" y="5"/>
                      <a:pt x="52" y="7"/>
                      <a:pt x="50" y="8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5" y="25"/>
                      <a:pt x="5" y="25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10CB6C93-5816-A02B-9F61-D6258D6C15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16413" y="8939213"/>
                <a:ext cx="200025" cy="95250"/>
              </a:xfrm>
              <a:custGeom>
                <a:avLst/>
                <a:gdLst>
                  <a:gd name="T0" fmla="*/ 5 w 53"/>
                  <a:gd name="T1" fmla="*/ 25 h 25"/>
                  <a:gd name="T2" fmla="*/ 1 w 53"/>
                  <a:gd name="T3" fmla="*/ 22 h 25"/>
                  <a:gd name="T4" fmla="*/ 3 w 53"/>
                  <a:gd name="T5" fmla="*/ 17 h 25"/>
                  <a:gd name="T6" fmla="*/ 47 w 53"/>
                  <a:gd name="T7" fmla="*/ 1 h 25"/>
                  <a:gd name="T8" fmla="*/ 52 w 53"/>
                  <a:gd name="T9" fmla="*/ 3 h 25"/>
                  <a:gd name="T10" fmla="*/ 50 w 53"/>
                  <a:gd name="T11" fmla="*/ 8 h 25"/>
                  <a:gd name="T12" fmla="*/ 6 w 53"/>
                  <a:gd name="T13" fmla="*/ 25 h 25"/>
                  <a:gd name="T14" fmla="*/ 5 w 53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25">
                    <a:moveTo>
                      <a:pt x="5" y="25"/>
                    </a:moveTo>
                    <a:cubicBezTo>
                      <a:pt x="3" y="25"/>
                      <a:pt x="1" y="24"/>
                      <a:pt x="1" y="22"/>
                    </a:cubicBezTo>
                    <a:cubicBezTo>
                      <a:pt x="0" y="20"/>
                      <a:pt x="1" y="18"/>
                      <a:pt x="3" y="17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9" y="0"/>
                      <a:pt x="51" y="1"/>
                      <a:pt x="52" y="3"/>
                    </a:cubicBezTo>
                    <a:cubicBezTo>
                      <a:pt x="53" y="5"/>
                      <a:pt x="52" y="7"/>
                      <a:pt x="50" y="8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5" y="25"/>
                      <a:pt x="5" y="25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AD298940-5B09-10CC-978F-94DFD8ADB9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65625" y="9037638"/>
                <a:ext cx="268288" cy="120650"/>
              </a:xfrm>
              <a:custGeom>
                <a:avLst/>
                <a:gdLst>
                  <a:gd name="T0" fmla="*/ 4 w 71"/>
                  <a:gd name="T1" fmla="*/ 32 h 32"/>
                  <a:gd name="T2" fmla="*/ 1 w 71"/>
                  <a:gd name="T3" fmla="*/ 30 h 32"/>
                  <a:gd name="T4" fmla="*/ 3 w 71"/>
                  <a:gd name="T5" fmla="*/ 24 h 32"/>
                  <a:gd name="T6" fmla="*/ 65 w 71"/>
                  <a:gd name="T7" fmla="*/ 1 h 32"/>
                  <a:gd name="T8" fmla="*/ 71 w 71"/>
                  <a:gd name="T9" fmla="*/ 3 h 32"/>
                  <a:gd name="T10" fmla="*/ 68 w 71"/>
                  <a:gd name="T11" fmla="*/ 8 h 32"/>
                  <a:gd name="T12" fmla="*/ 6 w 71"/>
                  <a:gd name="T13" fmla="*/ 32 h 32"/>
                  <a:gd name="T14" fmla="*/ 4 w 71"/>
                  <a:gd name="T15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1" h="32">
                    <a:moveTo>
                      <a:pt x="4" y="32"/>
                    </a:moveTo>
                    <a:cubicBezTo>
                      <a:pt x="3" y="32"/>
                      <a:pt x="1" y="31"/>
                      <a:pt x="1" y="30"/>
                    </a:cubicBezTo>
                    <a:cubicBezTo>
                      <a:pt x="0" y="28"/>
                      <a:pt x="1" y="25"/>
                      <a:pt x="3" y="24"/>
                    </a:cubicBezTo>
                    <a:cubicBezTo>
                      <a:pt x="65" y="1"/>
                      <a:pt x="65" y="1"/>
                      <a:pt x="65" y="1"/>
                    </a:cubicBezTo>
                    <a:cubicBezTo>
                      <a:pt x="68" y="0"/>
                      <a:pt x="70" y="1"/>
                      <a:pt x="71" y="3"/>
                    </a:cubicBezTo>
                    <a:cubicBezTo>
                      <a:pt x="71" y="5"/>
                      <a:pt x="70" y="8"/>
                      <a:pt x="68" y="8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5" y="32"/>
                      <a:pt x="5" y="32"/>
                      <a:pt x="4" y="32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C20663AC-5957-ECA1-DE44-499463F7BD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00550" y="9158288"/>
                <a:ext cx="200025" cy="95250"/>
              </a:xfrm>
              <a:custGeom>
                <a:avLst/>
                <a:gdLst>
                  <a:gd name="T0" fmla="*/ 4 w 53"/>
                  <a:gd name="T1" fmla="*/ 25 h 25"/>
                  <a:gd name="T2" fmla="*/ 1 w 53"/>
                  <a:gd name="T3" fmla="*/ 22 h 25"/>
                  <a:gd name="T4" fmla="*/ 3 w 53"/>
                  <a:gd name="T5" fmla="*/ 17 h 25"/>
                  <a:gd name="T6" fmla="*/ 47 w 53"/>
                  <a:gd name="T7" fmla="*/ 0 h 25"/>
                  <a:gd name="T8" fmla="*/ 52 w 53"/>
                  <a:gd name="T9" fmla="*/ 3 h 25"/>
                  <a:gd name="T10" fmla="*/ 50 w 53"/>
                  <a:gd name="T11" fmla="*/ 8 h 25"/>
                  <a:gd name="T12" fmla="*/ 6 w 53"/>
                  <a:gd name="T13" fmla="*/ 24 h 25"/>
                  <a:gd name="T14" fmla="*/ 4 w 53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25">
                    <a:moveTo>
                      <a:pt x="4" y="25"/>
                    </a:moveTo>
                    <a:cubicBezTo>
                      <a:pt x="3" y="25"/>
                      <a:pt x="1" y="24"/>
                      <a:pt x="1" y="22"/>
                    </a:cubicBezTo>
                    <a:cubicBezTo>
                      <a:pt x="0" y="20"/>
                      <a:pt x="1" y="18"/>
                      <a:pt x="3" y="17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9" y="0"/>
                      <a:pt x="51" y="1"/>
                      <a:pt x="52" y="3"/>
                    </a:cubicBezTo>
                    <a:cubicBezTo>
                      <a:pt x="53" y="5"/>
                      <a:pt x="52" y="7"/>
                      <a:pt x="50" y="8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5"/>
                      <a:pt x="5" y="25"/>
                      <a:pt x="4" y="25"/>
                    </a:cubicBezTo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0982E4EF-440F-D5BD-2C18-AE70F7127F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37063" y="9256713"/>
                <a:ext cx="201613" cy="95250"/>
              </a:xfrm>
              <a:custGeom>
                <a:avLst/>
                <a:gdLst>
                  <a:gd name="T0" fmla="*/ 4 w 53"/>
                  <a:gd name="T1" fmla="*/ 25 h 25"/>
                  <a:gd name="T2" fmla="*/ 1 w 53"/>
                  <a:gd name="T3" fmla="*/ 22 h 25"/>
                  <a:gd name="T4" fmla="*/ 3 w 53"/>
                  <a:gd name="T5" fmla="*/ 17 h 25"/>
                  <a:gd name="T6" fmla="*/ 47 w 53"/>
                  <a:gd name="T7" fmla="*/ 1 h 25"/>
                  <a:gd name="T8" fmla="*/ 52 w 53"/>
                  <a:gd name="T9" fmla="*/ 3 h 25"/>
                  <a:gd name="T10" fmla="*/ 49 w 53"/>
                  <a:gd name="T11" fmla="*/ 8 h 25"/>
                  <a:gd name="T12" fmla="*/ 6 w 53"/>
                  <a:gd name="T13" fmla="*/ 25 h 25"/>
                  <a:gd name="T14" fmla="*/ 4 w 53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25">
                    <a:moveTo>
                      <a:pt x="4" y="25"/>
                    </a:moveTo>
                    <a:cubicBezTo>
                      <a:pt x="3" y="25"/>
                      <a:pt x="1" y="24"/>
                      <a:pt x="1" y="22"/>
                    </a:cubicBezTo>
                    <a:cubicBezTo>
                      <a:pt x="0" y="20"/>
                      <a:pt x="1" y="18"/>
                      <a:pt x="3" y="17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9" y="0"/>
                      <a:pt x="51" y="1"/>
                      <a:pt x="52" y="3"/>
                    </a:cubicBezTo>
                    <a:cubicBezTo>
                      <a:pt x="53" y="5"/>
                      <a:pt x="52" y="7"/>
                      <a:pt x="49" y="8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5"/>
                      <a:pt x="5" y="25"/>
                      <a:pt x="4" y="25"/>
                    </a:cubicBezTo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29185DBB-C1CC-9E9A-509A-7DFB4461CE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516438" y="8936038"/>
                <a:ext cx="511175" cy="531813"/>
              </a:xfrm>
              <a:custGeom>
                <a:avLst/>
                <a:gdLst>
                  <a:gd name="T0" fmla="*/ 115 w 135"/>
                  <a:gd name="T1" fmla="*/ 15 h 141"/>
                  <a:gd name="T2" fmla="*/ 88 w 135"/>
                  <a:gd name="T3" fmla="*/ 9 h 141"/>
                  <a:gd name="T4" fmla="*/ 63 w 135"/>
                  <a:gd name="T5" fmla="*/ 0 h 141"/>
                  <a:gd name="T6" fmla="*/ 34 w 135"/>
                  <a:gd name="T7" fmla="*/ 16 h 141"/>
                  <a:gd name="T8" fmla="*/ 20 w 135"/>
                  <a:gd name="T9" fmla="*/ 34 h 141"/>
                  <a:gd name="T10" fmla="*/ 5 w 135"/>
                  <a:gd name="T11" fmla="*/ 86 h 141"/>
                  <a:gd name="T12" fmla="*/ 23 w 135"/>
                  <a:gd name="T13" fmla="*/ 119 h 141"/>
                  <a:gd name="T14" fmla="*/ 51 w 135"/>
                  <a:gd name="T15" fmla="*/ 127 h 141"/>
                  <a:gd name="T16" fmla="*/ 57 w 135"/>
                  <a:gd name="T17" fmla="*/ 129 h 141"/>
                  <a:gd name="T18" fmla="*/ 85 w 135"/>
                  <a:gd name="T19" fmla="*/ 137 h 141"/>
                  <a:gd name="T20" fmla="*/ 118 w 135"/>
                  <a:gd name="T21" fmla="*/ 119 h 141"/>
                  <a:gd name="T22" fmla="*/ 133 w 135"/>
                  <a:gd name="T23" fmla="*/ 66 h 141"/>
                  <a:gd name="T24" fmla="*/ 130 w 135"/>
                  <a:gd name="T25" fmla="*/ 43 h 141"/>
                  <a:gd name="T26" fmla="*/ 115 w 135"/>
                  <a:gd name="T27" fmla="*/ 15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5" h="141">
                    <a:moveTo>
                      <a:pt x="115" y="15"/>
                    </a:moveTo>
                    <a:cubicBezTo>
                      <a:pt x="88" y="9"/>
                      <a:pt x="88" y="9"/>
                      <a:pt x="88" y="9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27" y="19"/>
                      <a:pt x="22" y="26"/>
                      <a:pt x="20" y="34"/>
                    </a:cubicBezTo>
                    <a:cubicBezTo>
                      <a:pt x="5" y="86"/>
                      <a:pt x="5" y="86"/>
                      <a:pt x="5" y="86"/>
                    </a:cubicBezTo>
                    <a:cubicBezTo>
                      <a:pt x="0" y="100"/>
                      <a:pt x="9" y="115"/>
                      <a:pt x="23" y="119"/>
                    </a:cubicBezTo>
                    <a:cubicBezTo>
                      <a:pt x="51" y="127"/>
                      <a:pt x="51" y="127"/>
                      <a:pt x="51" y="127"/>
                    </a:cubicBezTo>
                    <a:cubicBezTo>
                      <a:pt x="57" y="129"/>
                      <a:pt x="57" y="129"/>
                      <a:pt x="57" y="129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99" y="141"/>
                      <a:pt x="114" y="133"/>
                      <a:pt x="118" y="119"/>
                    </a:cubicBezTo>
                    <a:cubicBezTo>
                      <a:pt x="133" y="66"/>
                      <a:pt x="133" y="66"/>
                      <a:pt x="133" y="66"/>
                    </a:cubicBezTo>
                    <a:cubicBezTo>
                      <a:pt x="135" y="59"/>
                      <a:pt x="134" y="50"/>
                      <a:pt x="130" y="43"/>
                    </a:cubicBezTo>
                    <a:cubicBezTo>
                      <a:pt x="115" y="15"/>
                      <a:pt x="115" y="15"/>
                      <a:pt x="115" y="15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0284255E-D4BB-3F8D-ABCA-B5EBD26630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548188" y="9042400"/>
                <a:ext cx="476250" cy="293688"/>
              </a:xfrm>
              <a:custGeom>
                <a:avLst/>
                <a:gdLst>
                  <a:gd name="T0" fmla="*/ 12 w 126"/>
                  <a:gd name="T1" fmla="*/ 6 h 78"/>
                  <a:gd name="T2" fmla="*/ 0 w 126"/>
                  <a:gd name="T3" fmla="*/ 45 h 78"/>
                  <a:gd name="T4" fmla="*/ 114 w 126"/>
                  <a:gd name="T5" fmla="*/ 78 h 78"/>
                  <a:gd name="T6" fmla="*/ 125 w 126"/>
                  <a:gd name="T7" fmla="*/ 38 h 78"/>
                  <a:gd name="T8" fmla="*/ 126 w 126"/>
                  <a:gd name="T9" fmla="*/ 32 h 78"/>
                  <a:gd name="T10" fmla="*/ 14 w 126"/>
                  <a:gd name="T11" fmla="*/ 0 h 78"/>
                  <a:gd name="T12" fmla="*/ 12 w 126"/>
                  <a:gd name="T13" fmla="*/ 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78">
                    <a:moveTo>
                      <a:pt x="12" y="6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114" y="78"/>
                      <a:pt x="114" y="78"/>
                      <a:pt x="114" y="78"/>
                    </a:cubicBezTo>
                    <a:cubicBezTo>
                      <a:pt x="125" y="38"/>
                      <a:pt x="125" y="38"/>
                      <a:pt x="125" y="38"/>
                    </a:cubicBezTo>
                    <a:cubicBezTo>
                      <a:pt x="126" y="36"/>
                      <a:pt x="126" y="34"/>
                      <a:pt x="126" y="32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2"/>
                      <a:pt x="12" y="4"/>
                      <a:pt x="12" y="6"/>
                    </a:cubicBezTo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任意多边形: 形状 60">
                <a:extLst>
                  <a:ext uri="{FF2B5EF4-FFF2-40B4-BE49-F238E27FC236}">
                    <a16:creationId xmlns:a16="http://schemas.microsoft.com/office/drawing/2014/main" id="{237F92FD-5F99-3624-840D-6BC7884379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699000" y="8774113"/>
                <a:ext cx="363538" cy="177800"/>
              </a:xfrm>
              <a:custGeom>
                <a:avLst/>
                <a:gdLst>
                  <a:gd name="T0" fmla="*/ 94 w 96"/>
                  <a:gd name="T1" fmla="*/ 37 h 47"/>
                  <a:gd name="T2" fmla="*/ 44 w 96"/>
                  <a:gd name="T3" fmla="*/ 40 h 47"/>
                  <a:gd name="T4" fmla="*/ 3 w 96"/>
                  <a:gd name="T5" fmla="*/ 10 h 47"/>
                  <a:gd name="T6" fmla="*/ 53 w 96"/>
                  <a:gd name="T7" fmla="*/ 7 h 47"/>
                  <a:gd name="T8" fmla="*/ 94 w 96"/>
                  <a:gd name="T9" fmla="*/ 3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47">
                    <a:moveTo>
                      <a:pt x="94" y="37"/>
                    </a:moveTo>
                    <a:cubicBezTo>
                      <a:pt x="91" y="45"/>
                      <a:pt x="69" y="47"/>
                      <a:pt x="44" y="40"/>
                    </a:cubicBezTo>
                    <a:cubicBezTo>
                      <a:pt x="19" y="32"/>
                      <a:pt x="0" y="19"/>
                      <a:pt x="3" y="10"/>
                    </a:cubicBezTo>
                    <a:cubicBezTo>
                      <a:pt x="5" y="2"/>
                      <a:pt x="28" y="0"/>
                      <a:pt x="53" y="7"/>
                    </a:cubicBezTo>
                    <a:cubicBezTo>
                      <a:pt x="78" y="15"/>
                      <a:pt x="96" y="28"/>
                      <a:pt x="94" y="37"/>
                    </a:cubicBezTo>
                    <a:close/>
                  </a:path>
                </a:pathLst>
              </a:custGeom>
              <a:solidFill>
                <a:srgbClr val="19C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任意多边形: 形状 61">
                <a:extLst>
                  <a:ext uri="{FF2B5EF4-FFF2-40B4-BE49-F238E27FC236}">
                    <a16:creationId xmlns:a16="http://schemas.microsoft.com/office/drawing/2014/main" id="{90CC525B-06BB-D365-10B8-FA983011CD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679950" y="8812213"/>
                <a:ext cx="374650" cy="230188"/>
              </a:xfrm>
              <a:custGeom>
                <a:avLst/>
                <a:gdLst>
                  <a:gd name="T0" fmla="*/ 49 w 99"/>
                  <a:gd name="T1" fmla="*/ 30 h 61"/>
                  <a:gd name="T2" fmla="*/ 8 w 99"/>
                  <a:gd name="T3" fmla="*/ 0 h 61"/>
                  <a:gd name="T4" fmla="*/ 4 w 99"/>
                  <a:gd name="T5" fmla="*/ 15 h 61"/>
                  <a:gd name="T6" fmla="*/ 20 w 99"/>
                  <a:gd name="T7" fmla="*/ 44 h 61"/>
                  <a:gd name="T8" fmla="*/ 66 w 99"/>
                  <a:gd name="T9" fmla="*/ 57 h 61"/>
                  <a:gd name="T10" fmla="*/ 95 w 99"/>
                  <a:gd name="T11" fmla="*/ 41 h 61"/>
                  <a:gd name="T12" fmla="*/ 99 w 99"/>
                  <a:gd name="T13" fmla="*/ 27 h 61"/>
                  <a:gd name="T14" fmla="*/ 49 w 99"/>
                  <a:gd name="T15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9" h="61">
                    <a:moveTo>
                      <a:pt x="49" y="30"/>
                    </a:moveTo>
                    <a:cubicBezTo>
                      <a:pt x="24" y="22"/>
                      <a:pt x="5" y="9"/>
                      <a:pt x="8" y="0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0" y="27"/>
                      <a:pt x="7" y="40"/>
                      <a:pt x="20" y="44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78" y="61"/>
                      <a:pt x="91" y="54"/>
                      <a:pt x="95" y="41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6" y="35"/>
                      <a:pt x="74" y="37"/>
                      <a:pt x="49" y="30"/>
                    </a:cubicBezTo>
                    <a:close/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B0D74AD2-0DF7-6955-F990-2804FB5D801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232400" y="9910763"/>
                <a:ext cx="533400" cy="388938"/>
              </a:xfrm>
              <a:custGeom>
                <a:avLst/>
                <a:gdLst>
                  <a:gd name="T0" fmla="*/ 107 w 141"/>
                  <a:gd name="T1" fmla="*/ 103 h 103"/>
                  <a:gd name="T2" fmla="*/ 98 w 141"/>
                  <a:gd name="T3" fmla="*/ 103 h 103"/>
                  <a:gd name="T4" fmla="*/ 60 w 141"/>
                  <a:gd name="T5" fmla="*/ 70 h 103"/>
                  <a:gd name="T6" fmla="*/ 59 w 141"/>
                  <a:gd name="T7" fmla="*/ 65 h 103"/>
                  <a:gd name="T8" fmla="*/ 32 w 141"/>
                  <a:gd name="T9" fmla="*/ 61 h 103"/>
                  <a:gd name="T10" fmla="*/ 7 w 141"/>
                  <a:gd name="T11" fmla="*/ 4 h 103"/>
                  <a:gd name="T12" fmla="*/ 12 w 141"/>
                  <a:gd name="T13" fmla="*/ 1 h 103"/>
                  <a:gd name="T14" fmla="*/ 14 w 141"/>
                  <a:gd name="T15" fmla="*/ 6 h 103"/>
                  <a:gd name="T16" fmla="*/ 36 w 141"/>
                  <a:gd name="T17" fmla="*/ 54 h 103"/>
                  <a:gd name="T18" fmla="*/ 57 w 141"/>
                  <a:gd name="T19" fmla="*/ 57 h 103"/>
                  <a:gd name="T20" fmla="*/ 67 w 141"/>
                  <a:gd name="T21" fmla="*/ 21 h 103"/>
                  <a:gd name="T22" fmla="*/ 83 w 141"/>
                  <a:gd name="T23" fmla="*/ 11 h 103"/>
                  <a:gd name="T24" fmla="*/ 98 w 141"/>
                  <a:gd name="T25" fmla="*/ 26 h 103"/>
                  <a:gd name="T26" fmla="*/ 93 w 141"/>
                  <a:gd name="T27" fmla="*/ 44 h 103"/>
                  <a:gd name="T28" fmla="*/ 66 w 141"/>
                  <a:gd name="T29" fmla="*/ 63 h 103"/>
                  <a:gd name="T30" fmla="*/ 68 w 141"/>
                  <a:gd name="T31" fmla="*/ 67 h 103"/>
                  <a:gd name="T32" fmla="*/ 100 w 141"/>
                  <a:gd name="T33" fmla="*/ 95 h 103"/>
                  <a:gd name="T34" fmla="*/ 133 w 141"/>
                  <a:gd name="T35" fmla="*/ 80 h 103"/>
                  <a:gd name="T36" fmla="*/ 138 w 141"/>
                  <a:gd name="T37" fmla="*/ 78 h 103"/>
                  <a:gd name="T38" fmla="*/ 141 w 141"/>
                  <a:gd name="T39" fmla="*/ 83 h 103"/>
                  <a:gd name="T40" fmla="*/ 107 w 141"/>
                  <a:gd name="T41" fmla="*/ 103 h 103"/>
                  <a:gd name="T42" fmla="*/ 83 w 141"/>
                  <a:gd name="T43" fmla="*/ 19 h 103"/>
                  <a:gd name="T44" fmla="*/ 74 w 141"/>
                  <a:gd name="T45" fmla="*/ 25 h 103"/>
                  <a:gd name="T46" fmla="*/ 65 w 141"/>
                  <a:gd name="T47" fmla="*/ 55 h 103"/>
                  <a:gd name="T48" fmla="*/ 86 w 141"/>
                  <a:gd name="T49" fmla="*/ 40 h 103"/>
                  <a:gd name="T50" fmla="*/ 90 w 141"/>
                  <a:gd name="T51" fmla="*/ 27 h 103"/>
                  <a:gd name="T52" fmla="*/ 83 w 141"/>
                  <a:gd name="T53" fmla="*/ 19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1" h="103">
                    <a:moveTo>
                      <a:pt x="107" y="103"/>
                    </a:moveTo>
                    <a:cubicBezTo>
                      <a:pt x="104" y="103"/>
                      <a:pt x="101" y="103"/>
                      <a:pt x="98" y="103"/>
                    </a:cubicBezTo>
                    <a:cubicBezTo>
                      <a:pt x="81" y="99"/>
                      <a:pt x="66" y="86"/>
                      <a:pt x="60" y="70"/>
                    </a:cubicBezTo>
                    <a:cubicBezTo>
                      <a:pt x="60" y="68"/>
                      <a:pt x="59" y="67"/>
                      <a:pt x="59" y="65"/>
                    </a:cubicBezTo>
                    <a:cubicBezTo>
                      <a:pt x="50" y="66"/>
                      <a:pt x="40" y="65"/>
                      <a:pt x="32" y="61"/>
                    </a:cubicBezTo>
                    <a:cubicBezTo>
                      <a:pt x="11" y="51"/>
                      <a:pt x="0" y="25"/>
                      <a:pt x="7" y="4"/>
                    </a:cubicBezTo>
                    <a:cubicBezTo>
                      <a:pt x="7" y="1"/>
                      <a:pt x="10" y="0"/>
                      <a:pt x="12" y="1"/>
                    </a:cubicBezTo>
                    <a:cubicBezTo>
                      <a:pt x="14" y="2"/>
                      <a:pt x="15" y="4"/>
                      <a:pt x="14" y="6"/>
                    </a:cubicBezTo>
                    <a:cubicBezTo>
                      <a:pt x="9" y="24"/>
                      <a:pt x="19" y="46"/>
                      <a:pt x="36" y="54"/>
                    </a:cubicBezTo>
                    <a:cubicBezTo>
                      <a:pt x="42" y="57"/>
                      <a:pt x="50" y="58"/>
                      <a:pt x="57" y="57"/>
                    </a:cubicBezTo>
                    <a:cubicBezTo>
                      <a:pt x="56" y="44"/>
                      <a:pt x="60" y="31"/>
                      <a:pt x="67" y="21"/>
                    </a:cubicBezTo>
                    <a:cubicBezTo>
                      <a:pt x="72" y="14"/>
                      <a:pt x="77" y="11"/>
                      <a:pt x="83" y="11"/>
                    </a:cubicBezTo>
                    <a:cubicBezTo>
                      <a:pt x="91" y="12"/>
                      <a:pt x="97" y="19"/>
                      <a:pt x="98" y="26"/>
                    </a:cubicBezTo>
                    <a:cubicBezTo>
                      <a:pt x="98" y="31"/>
                      <a:pt x="97" y="38"/>
                      <a:pt x="93" y="44"/>
                    </a:cubicBezTo>
                    <a:cubicBezTo>
                      <a:pt x="86" y="53"/>
                      <a:pt x="77" y="60"/>
                      <a:pt x="66" y="63"/>
                    </a:cubicBezTo>
                    <a:cubicBezTo>
                      <a:pt x="67" y="64"/>
                      <a:pt x="67" y="66"/>
                      <a:pt x="68" y="67"/>
                    </a:cubicBezTo>
                    <a:cubicBezTo>
                      <a:pt x="73" y="81"/>
                      <a:pt x="86" y="92"/>
                      <a:pt x="100" y="95"/>
                    </a:cubicBezTo>
                    <a:cubicBezTo>
                      <a:pt x="112" y="97"/>
                      <a:pt x="128" y="93"/>
                      <a:pt x="133" y="80"/>
                    </a:cubicBezTo>
                    <a:cubicBezTo>
                      <a:pt x="134" y="78"/>
                      <a:pt x="136" y="77"/>
                      <a:pt x="138" y="78"/>
                    </a:cubicBezTo>
                    <a:cubicBezTo>
                      <a:pt x="140" y="79"/>
                      <a:pt x="141" y="81"/>
                      <a:pt x="141" y="83"/>
                    </a:cubicBezTo>
                    <a:cubicBezTo>
                      <a:pt x="135" y="97"/>
                      <a:pt x="120" y="103"/>
                      <a:pt x="107" y="103"/>
                    </a:cubicBezTo>
                    <a:close/>
                    <a:moveTo>
                      <a:pt x="83" y="19"/>
                    </a:moveTo>
                    <a:cubicBezTo>
                      <a:pt x="79" y="19"/>
                      <a:pt x="76" y="23"/>
                      <a:pt x="74" y="25"/>
                    </a:cubicBezTo>
                    <a:cubicBezTo>
                      <a:pt x="68" y="34"/>
                      <a:pt x="65" y="44"/>
                      <a:pt x="65" y="55"/>
                    </a:cubicBezTo>
                    <a:cubicBezTo>
                      <a:pt x="74" y="52"/>
                      <a:pt x="81" y="47"/>
                      <a:pt x="86" y="40"/>
                    </a:cubicBezTo>
                    <a:cubicBezTo>
                      <a:pt x="88" y="36"/>
                      <a:pt x="90" y="32"/>
                      <a:pt x="90" y="27"/>
                    </a:cubicBezTo>
                    <a:cubicBezTo>
                      <a:pt x="89" y="23"/>
                      <a:pt x="86" y="19"/>
                      <a:pt x="83" y="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2688230F-BB4B-F042-B356-91026021C6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56088" y="9234488"/>
                <a:ext cx="1630363" cy="1612900"/>
              </a:xfrm>
              <a:custGeom>
                <a:avLst/>
                <a:gdLst>
                  <a:gd name="T0" fmla="*/ 0 w 431"/>
                  <a:gd name="T1" fmla="*/ 0 h 427"/>
                  <a:gd name="T2" fmla="*/ 431 w 431"/>
                  <a:gd name="T3" fmla="*/ 0 h 427"/>
                  <a:gd name="T4" fmla="*/ 411 w 431"/>
                  <a:gd name="T5" fmla="*/ 378 h 427"/>
                  <a:gd name="T6" fmla="*/ 360 w 431"/>
                  <a:gd name="T7" fmla="*/ 427 h 427"/>
                  <a:gd name="T8" fmla="*/ 71 w 431"/>
                  <a:gd name="T9" fmla="*/ 427 h 427"/>
                  <a:gd name="T10" fmla="*/ 20 w 431"/>
                  <a:gd name="T11" fmla="*/ 378 h 427"/>
                  <a:gd name="T12" fmla="*/ 0 w 431"/>
                  <a:gd name="T13" fmla="*/ 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1" h="427">
                    <a:moveTo>
                      <a:pt x="0" y="0"/>
                    </a:moveTo>
                    <a:cubicBezTo>
                      <a:pt x="431" y="0"/>
                      <a:pt x="431" y="0"/>
                      <a:pt x="431" y="0"/>
                    </a:cubicBezTo>
                    <a:cubicBezTo>
                      <a:pt x="411" y="378"/>
                      <a:pt x="411" y="378"/>
                      <a:pt x="411" y="378"/>
                    </a:cubicBezTo>
                    <a:cubicBezTo>
                      <a:pt x="410" y="406"/>
                      <a:pt x="387" y="427"/>
                      <a:pt x="360" y="427"/>
                    </a:cubicBezTo>
                    <a:cubicBezTo>
                      <a:pt x="71" y="427"/>
                      <a:pt x="71" y="427"/>
                      <a:pt x="71" y="427"/>
                    </a:cubicBezTo>
                    <a:cubicBezTo>
                      <a:pt x="44" y="427"/>
                      <a:pt x="21" y="406"/>
                      <a:pt x="20" y="37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0C7A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5621D99D-3E59-AA32-AF01-955308868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56089" y="9234488"/>
                <a:ext cx="825500" cy="1612900"/>
              </a:xfrm>
              <a:custGeom>
                <a:avLst/>
                <a:gdLst>
                  <a:gd name="T0" fmla="*/ 199 w 218"/>
                  <a:gd name="T1" fmla="*/ 0 h 427"/>
                  <a:gd name="T2" fmla="*/ 198 w 218"/>
                  <a:gd name="T3" fmla="*/ 0 h 427"/>
                  <a:gd name="T4" fmla="*/ 97 w 218"/>
                  <a:gd name="T5" fmla="*/ 0 h 427"/>
                  <a:gd name="T6" fmla="*/ 56 w 218"/>
                  <a:gd name="T7" fmla="*/ 0 h 427"/>
                  <a:gd name="T8" fmla="*/ 39 w 218"/>
                  <a:gd name="T9" fmla="*/ 0 h 427"/>
                  <a:gd name="T10" fmla="*/ 0 w 218"/>
                  <a:gd name="T11" fmla="*/ 0 h 427"/>
                  <a:gd name="T12" fmla="*/ 5 w 218"/>
                  <a:gd name="T13" fmla="*/ 91 h 427"/>
                  <a:gd name="T14" fmla="*/ 59 w 218"/>
                  <a:gd name="T15" fmla="*/ 47 h 427"/>
                  <a:gd name="T16" fmla="*/ 80 w 218"/>
                  <a:gd name="T17" fmla="*/ 156 h 427"/>
                  <a:gd name="T18" fmla="*/ 7 w 218"/>
                  <a:gd name="T19" fmla="*/ 131 h 427"/>
                  <a:gd name="T20" fmla="*/ 5 w 218"/>
                  <a:gd name="T21" fmla="*/ 103 h 427"/>
                  <a:gd name="T22" fmla="*/ 20 w 218"/>
                  <a:gd name="T23" fmla="*/ 378 h 427"/>
                  <a:gd name="T24" fmla="*/ 71 w 218"/>
                  <a:gd name="T25" fmla="*/ 427 h 427"/>
                  <a:gd name="T26" fmla="*/ 218 w 218"/>
                  <a:gd name="T27" fmla="*/ 427 h 427"/>
                  <a:gd name="T28" fmla="*/ 199 w 218"/>
                  <a:gd name="T29" fmla="*/ 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8" h="427">
                    <a:moveTo>
                      <a:pt x="199" y="0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24" y="75"/>
                      <a:pt x="41" y="61"/>
                      <a:pt x="59" y="47"/>
                    </a:cubicBezTo>
                    <a:cubicBezTo>
                      <a:pt x="66" y="84"/>
                      <a:pt x="73" y="120"/>
                      <a:pt x="80" y="156"/>
                    </a:cubicBezTo>
                    <a:cubicBezTo>
                      <a:pt x="56" y="148"/>
                      <a:pt x="31" y="140"/>
                      <a:pt x="7" y="131"/>
                    </a:cubicBezTo>
                    <a:cubicBezTo>
                      <a:pt x="5" y="103"/>
                      <a:pt x="5" y="103"/>
                      <a:pt x="5" y="103"/>
                    </a:cubicBezTo>
                    <a:cubicBezTo>
                      <a:pt x="20" y="378"/>
                      <a:pt x="20" y="378"/>
                      <a:pt x="20" y="378"/>
                    </a:cubicBezTo>
                    <a:cubicBezTo>
                      <a:pt x="21" y="406"/>
                      <a:pt x="44" y="427"/>
                      <a:pt x="71" y="427"/>
                    </a:cubicBezTo>
                    <a:cubicBezTo>
                      <a:pt x="218" y="427"/>
                      <a:pt x="218" y="427"/>
                      <a:pt x="218" y="427"/>
                    </a:cubicBezTo>
                    <a:cubicBezTo>
                      <a:pt x="199" y="0"/>
                      <a:pt x="199" y="0"/>
                      <a:pt x="199" y="0"/>
                    </a:cubicBezTo>
                  </a:path>
                </a:pathLst>
              </a:custGeom>
              <a:solidFill>
                <a:srgbClr val="054F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3B5E90A3-C331-4118-DC8F-A8B4694A0B2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05363" y="9456738"/>
                <a:ext cx="377825" cy="396875"/>
              </a:xfrm>
              <a:custGeom>
                <a:avLst/>
                <a:gdLst>
                  <a:gd name="T0" fmla="*/ 45 w 100"/>
                  <a:gd name="T1" fmla="*/ 105 h 105"/>
                  <a:gd name="T2" fmla="*/ 14 w 100"/>
                  <a:gd name="T3" fmla="*/ 91 h 105"/>
                  <a:gd name="T4" fmla="*/ 2 w 100"/>
                  <a:gd name="T5" fmla="*/ 51 h 105"/>
                  <a:gd name="T6" fmla="*/ 23 w 100"/>
                  <a:gd name="T7" fmla="*/ 14 h 105"/>
                  <a:gd name="T8" fmla="*/ 57 w 100"/>
                  <a:gd name="T9" fmla="*/ 0 h 105"/>
                  <a:gd name="T10" fmla="*/ 94 w 100"/>
                  <a:gd name="T11" fmla="*/ 27 h 105"/>
                  <a:gd name="T12" fmla="*/ 91 w 100"/>
                  <a:gd name="T13" fmla="*/ 72 h 105"/>
                  <a:gd name="T14" fmla="*/ 55 w 100"/>
                  <a:gd name="T15" fmla="*/ 103 h 105"/>
                  <a:gd name="T16" fmla="*/ 45 w 100"/>
                  <a:gd name="T17" fmla="*/ 105 h 105"/>
                  <a:gd name="T18" fmla="*/ 54 w 100"/>
                  <a:gd name="T19" fmla="*/ 100 h 105"/>
                  <a:gd name="T20" fmla="*/ 54 w 100"/>
                  <a:gd name="T21" fmla="*/ 100 h 105"/>
                  <a:gd name="T22" fmla="*/ 55 w 100"/>
                  <a:gd name="T23" fmla="*/ 8 h 105"/>
                  <a:gd name="T24" fmla="*/ 28 w 100"/>
                  <a:gd name="T25" fmla="*/ 20 h 105"/>
                  <a:gd name="T26" fmla="*/ 10 w 100"/>
                  <a:gd name="T27" fmla="*/ 52 h 105"/>
                  <a:gd name="T28" fmla="*/ 20 w 100"/>
                  <a:gd name="T29" fmla="*/ 86 h 105"/>
                  <a:gd name="T30" fmla="*/ 53 w 100"/>
                  <a:gd name="T31" fmla="*/ 96 h 105"/>
                  <a:gd name="T32" fmla="*/ 84 w 100"/>
                  <a:gd name="T33" fmla="*/ 68 h 105"/>
                  <a:gd name="T34" fmla="*/ 87 w 100"/>
                  <a:gd name="T35" fmla="*/ 30 h 105"/>
                  <a:gd name="T36" fmla="*/ 57 w 100"/>
                  <a:gd name="T37" fmla="*/ 8 h 105"/>
                  <a:gd name="T38" fmla="*/ 55 w 100"/>
                  <a:gd name="T39" fmla="*/ 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0" h="105">
                    <a:moveTo>
                      <a:pt x="45" y="105"/>
                    </a:moveTo>
                    <a:cubicBezTo>
                      <a:pt x="34" y="105"/>
                      <a:pt x="22" y="100"/>
                      <a:pt x="14" y="91"/>
                    </a:cubicBezTo>
                    <a:cubicBezTo>
                      <a:pt x="4" y="81"/>
                      <a:pt x="0" y="66"/>
                      <a:pt x="2" y="51"/>
                    </a:cubicBezTo>
                    <a:cubicBezTo>
                      <a:pt x="4" y="37"/>
                      <a:pt x="11" y="24"/>
                      <a:pt x="23" y="14"/>
                    </a:cubicBezTo>
                    <a:cubicBezTo>
                      <a:pt x="33" y="4"/>
                      <a:pt x="46" y="0"/>
                      <a:pt x="57" y="0"/>
                    </a:cubicBezTo>
                    <a:cubicBezTo>
                      <a:pt x="73" y="1"/>
                      <a:pt x="88" y="12"/>
                      <a:pt x="94" y="27"/>
                    </a:cubicBezTo>
                    <a:cubicBezTo>
                      <a:pt x="100" y="41"/>
                      <a:pt x="99" y="58"/>
                      <a:pt x="91" y="72"/>
                    </a:cubicBezTo>
                    <a:cubicBezTo>
                      <a:pt x="85" y="83"/>
                      <a:pt x="74" y="98"/>
                      <a:pt x="55" y="103"/>
                    </a:cubicBezTo>
                    <a:cubicBezTo>
                      <a:pt x="52" y="104"/>
                      <a:pt x="48" y="105"/>
                      <a:pt x="45" y="105"/>
                    </a:cubicBezTo>
                    <a:close/>
                    <a:moveTo>
                      <a:pt x="54" y="100"/>
                    </a:moveTo>
                    <a:cubicBezTo>
                      <a:pt x="54" y="100"/>
                      <a:pt x="54" y="100"/>
                      <a:pt x="54" y="100"/>
                    </a:cubicBezTo>
                    <a:close/>
                    <a:moveTo>
                      <a:pt x="55" y="8"/>
                    </a:moveTo>
                    <a:cubicBezTo>
                      <a:pt x="46" y="8"/>
                      <a:pt x="36" y="12"/>
                      <a:pt x="28" y="20"/>
                    </a:cubicBezTo>
                    <a:cubicBezTo>
                      <a:pt x="18" y="28"/>
                      <a:pt x="11" y="40"/>
                      <a:pt x="10" y="52"/>
                    </a:cubicBezTo>
                    <a:cubicBezTo>
                      <a:pt x="8" y="64"/>
                      <a:pt x="12" y="77"/>
                      <a:pt x="20" y="86"/>
                    </a:cubicBezTo>
                    <a:cubicBezTo>
                      <a:pt x="28" y="95"/>
                      <a:pt x="42" y="99"/>
                      <a:pt x="53" y="96"/>
                    </a:cubicBezTo>
                    <a:cubicBezTo>
                      <a:pt x="69" y="91"/>
                      <a:pt x="79" y="78"/>
                      <a:pt x="84" y="68"/>
                    </a:cubicBezTo>
                    <a:cubicBezTo>
                      <a:pt x="91" y="56"/>
                      <a:pt x="92" y="42"/>
                      <a:pt x="87" y="30"/>
                    </a:cubicBezTo>
                    <a:cubicBezTo>
                      <a:pt x="82" y="18"/>
                      <a:pt x="70" y="9"/>
                      <a:pt x="57" y="8"/>
                    </a:cubicBezTo>
                    <a:cubicBezTo>
                      <a:pt x="57" y="8"/>
                      <a:pt x="56" y="8"/>
                      <a:pt x="55" y="8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39CF3D37-68BB-DEF6-49D3-9B6D47CEFA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99025" y="9998075"/>
                <a:ext cx="212725" cy="217488"/>
              </a:xfrm>
              <a:custGeom>
                <a:avLst/>
                <a:gdLst>
                  <a:gd name="T0" fmla="*/ 2 w 56"/>
                  <a:gd name="T1" fmla="*/ 29 h 58"/>
                  <a:gd name="T2" fmla="*/ 19 w 56"/>
                  <a:gd name="T3" fmla="*/ 5 h 58"/>
                  <a:gd name="T4" fmla="*/ 46 w 56"/>
                  <a:gd name="T5" fmla="*/ 7 h 58"/>
                  <a:gd name="T6" fmla="*/ 55 w 56"/>
                  <a:gd name="T7" fmla="*/ 24 h 58"/>
                  <a:gd name="T8" fmla="*/ 44 w 56"/>
                  <a:gd name="T9" fmla="*/ 51 h 58"/>
                  <a:gd name="T10" fmla="*/ 16 w 56"/>
                  <a:gd name="T11" fmla="*/ 53 h 58"/>
                  <a:gd name="T12" fmla="*/ 2 w 56"/>
                  <a:gd name="T13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58">
                    <a:moveTo>
                      <a:pt x="2" y="29"/>
                    </a:moveTo>
                    <a:cubicBezTo>
                      <a:pt x="4" y="19"/>
                      <a:pt x="10" y="10"/>
                      <a:pt x="19" y="5"/>
                    </a:cubicBezTo>
                    <a:cubicBezTo>
                      <a:pt x="27" y="0"/>
                      <a:pt x="39" y="1"/>
                      <a:pt x="46" y="7"/>
                    </a:cubicBezTo>
                    <a:cubicBezTo>
                      <a:pt x="51" y="11"/>
                      <a:pt x="55" y="18"/>
                      <a:pt x="55" y="24"/>
                    </a:cubicBezTo>
                    <a:cubicBezTo>
                      <a:pt x="56" y="34"/>
                      <a:pt x="52" y="45"/>
                      <a:pt x="44" y="51"/>
                    </a:cubicBezTo>
                    <a:cubicBezTo>
                      <a:pt x="37" y="57"/>
                      <a:pt x="25" y="58"/>
                      <a:pt x="16" y="53"/>
                    </a:cubicBezTo>
                    <a:cubicBezTo>
                      <a:pt x="8" y="49"/>
                      <a:pt x="0" y="38"/>
                      <a:pt x="2" y="29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C08FB85F-6109-7158-EDF6-8F353977FA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4000" y="9856788"/>
                <a:ext cx="311150" cy="284163"/>
              </a:xfrm>
              <a:custGeom>
                <a:avLst/>
                <a:gdLst>
                  <a:gd name="T0" fmla="*/ 12 w 82"/>
                  <a:gd name="T1" fmla="*/ 13 h 75"/>
                  <a:gd name="T2" fmla="*/ 51 w 82"/>
                  <a:gd name="T3" fmla="*/ 2 h 75"/>
                  <a:gd name="T4" fmla="*/ 80 w 82"/>
                  <a:gd name="T5" fmla="*/ 28 h 75"/>
                  <a:gd name="T6" fmla="*/ 74 w 82"/>
                  <a:gd name="T7" fmla="*/ 56 h 75"/>
                  <a:gd name="T8" fmla="*/ 38 w 82"/>
                  <a:gd name="T9" fmla="*/ 75 h 75"/>
                  <a:gd name="T10" fmla="*/ 5 w 82"/>
                  <a:gd name="T11" fmla="*/ 53 h 75"/>
                  <a:gd name="T12" fmla="*/ 12 w 82"/>
                  <a:gd name="T13" fmla="*/ 1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75">
                    <a:moveTo>
                      <a:pt x="12" y="13"/>
                    </a:moveTo>
                    <a:cubicBezTo>
                      <a:pt x="23" y="5"/>
                      <a:pt x="37" y="0"/>
                      <a:pt x="51" y="2"/>
                    </a:cubicBezTo>
                    <a:cubicBezTo>
                      <a:pt x="64" y="5"/>
                      <a:pt x="77" y="15"/>
                      <a:pt x="80" y="28"/>
                    </a:cubicBezTo>
                    <a:cubicBezTo>
                      <a:pt x="82" y="38"/>
                      <a:pt x="79" y="48"/>
                      <a:pt x="74" y="56"/>
                    </a:cubicBezTo>
                    <a:cubicBezTo>
                      <a:pt x="66" y="68"/>
                      <a:pt x="52" y="75"/>
                      <a:pt x="38" y="75"/>
                    </a:cubicBezTo>
                    <a:cubicBezTo>
                      <a:pt x="24" y="75"/>
                      <a:pt x="11" y="66"/>
                      <a:pt x="5" y="53"/>
                    </a:cubicBezTo>
                    <a:cubicBezTo>
                      <a:pt x="0" y="40"/>
                      <a:pt x="1" y="21"/>
                      <a:pt x="12" y="13"/>
                    </a:cubicBezTo>
                    <a:close/>
                  </a:path>
                </a:pathLst>
              </a:custGeom>
              <a:solidFill>
                <a:srgbClr val="19C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9A02469E-3223-BF82-5FD7-A57329B78F5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213350" y="10340975"/>
                <a:ext cx="369888" cy="377825"/>
              </a:xfrm>
              <a:custGeom>
                <a:avLst/>
                <a:gdLst>
                  <a:gd name="T0" fmla="*/ 49 w 98"/>
                  <a:gd name="T1" fmla="*/ 100 h 100"/>
                  <a:gd name="T2" fmla="*/ 46 w 98"/>
                  <a:gd name="T3" fmla="*/ 99 h 100"/>
                  <a:gd name="T4" fmla="*/ 1 w 98"/>
                  <a:gd name="T5" fmla="*/ 55 h 100"/>
                  <a:gd name="T6" fmla="*/ 0 w 98"/>
                  <a:gd name="T7" fmla="*/ 52 h 100"/>
                  <a:gd name="T8" fmla="*/ 1 w 98"/>
                  <a:gd name="T9" fmla="*/ 49 h 100"/>
                  <a:gd name="T10" fmla="*/ 9 w 98"/>
                  <a:gd name="T11" fmla="*/ 42 h 100"/>
                  <a:gd name="T12" fmla="*/ 45 w 98"/>
                  <a:gd name="T13" fmla="*/ 3 h 100"/>
                  <a:gd name="T14" fmla="*/ 52 w 98"/>
                  <a:gd name="T15" fmla="*/ 3 h 100"/>
                  <a:gd name="T16" fmla="*/ 88 w 98"/>
                  <a:gd name="T17" fmla="*/ 42 h 100"/>
                  <a:gd name="T18" fmla="*/ 96 w 98"/>
                  <a:gd name="T19" fmla="*/ 49 h 100"/>
                  <a:gd name="T20" fmla="*/ 98 w 98"/>
                  <a:gd name="T21" fmla="*/ 52 h 100"/>
                  <a:gd name="T22" fmla="*/ 96 w 98"/>
                  <a:gd name="T23" fmla="*/ 55 h 100"/>
                  <a:gd name="T24" fmla="*/ 51 w 98"/>
                  <a:gd name="T25" fmla="*/ 99 h 100"/>
                  <a:gd name="T26" fmla="*/ 49 w 98"/>
                  <a:gd name="T27" fmla="*/ 100 h 100"/>
                  <a:gd name="T28" fmla="*/ 9 w 98"/>
                  <a:gd name="T29" fmla="*/ 52 h 100"/>
                  <a:gd name="T30" fmla="*/ 49 w 98"/>
                  <a:gd name="T31" fmla="*/ 90 h 100"/>
                  <a:gd name="T32" fmla="*/ 88 w 98"/>
                  <a:gd name="T33" fmla="*/ 52 h 100"/>
                  <a:gd name="T34" fmla="*/ 83 w 98"/>
                  <a:gd name="T35" fmla="*/ 47 h 100"/>
                  <a:gd name="T36" fmla="*/ 49 w 98"/>
                  <a:gd name="T37" fmla="*/ 12 h 100"/>
                  <a:gd name="T38" fmla="*/ 14 w 98"/>
                  <a:gd name="T39" fmla="*/ 47 h 100"/>
                  <a:gd name="T40" fmla="*/ 9 w 98"/>
                  <a:gd name="T41" fmla="*/ 5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8" h="100">
                    <a:moveTo>
                      <a:pt x="49" y="100"/>
                    </a:moveTo>
                    <a:cubicBezTo>
                      <a:pt x="48" y="100"/>
                      <a:pt x="47" y="99"/>
                      <a:pt x="46" y="99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54"/>
                      <a:pt x="0" y="53"/>
                      <a:pt x="0" y="52"/>
                    </a:cubicBezTo>
                    <a:cubicBezTo>
                      <a:pt x="0" y="51"/>
                      <a:pt x="0" y="50"/>
                      <a:pt x="1" y="49"/>
                    </a:cubicBezTo>
                    <a:cubicBezTo>
                      <a:pt x="3" y="47"/>
                      <a:pt x="6" y="44"/>
                      <a:pt x="9" y="42"/>
                    </a:cubicBezTo>
                    <a:cubicBezTo>
                      <a:pt x="22" y="30"/>
                      <a:pt x="36" y="16"/>
                      <a:pt x="45" y="3"/>
                    </a:cubicBezTo>
                    <a:cubicBezTo>
                      <a:pt x="47" y="0"/>
                      <a:pt x="50" y="0"/>
                      <a:pt x="52" y="3"/>
                    </a:cubicBezTo>
                    <a:cubicBezTo>
                      <a:pt x="61" y="16"/>
                      <a:pt x="75" y="30"/>
                      <a:pt x="88" y="42"/>
                    </a:cubicBezTo>
                    <a:cubicBezTo>
                      <a:pt x="91" y="44"/>
                      <a:pt x="94" y="47"/>
                      <a:pt x="96" y="49"/>
                    </a:cubicBezTo>
                    <a:cubicBezTo>
                      <a:pt x="97" y="50"/>
                      <a:pt x="98" y="51"/>
                      <a:pt x="98" y="52"/>
                    </a:cubicBezTo>
                    <a:cubicBezTo>
                      <a:pt x="98" y="53"/>
                      <a:pt x="97" y="54"/>
                      <a:pt x="96" y="55"/>
                    </a:cubicBezTo>
                    <a:cubicBezTo>
                      <a:pt x="51" y="99"/>
                      <a:pt x="51" y="99"/>
                      <a:pt x="51" y="99"/>
                    </a:cubicBezTo>
                    <a:cubicBezTo>
                      <a:pt x="51" y="99"/>
                      <a:pt x="50" y="100"/>
                      <a:pt x="49" y="100"/>
                    </a:cubicBezTo>
                    <a:close/>
                    <a:moveTo>
                      <a:pt x="9" y="52"/>
                    </a:moveTo>
                    <a:cubicBezTo>
                      <a:pt x="49" y="90"/>
                      <a:pt x="49" y="90"/>
                      <a:pt x="49" y="90"/>
                    </a:cubicBezTo>
                    <a:cubicBezTo>
                      <a:pt x="88" y="52"/>
                      <a:pt x="88" y="52"/>
                      <a:pt x="88" y="52"/>
                    </a:cubicBezTo>
                    <a:cubicBezTo>
                      <a:pt x="86" y="51"/>
                      <a:pt x="84" y="49"/>
                      <a:pt x="83" y="47"/>
                    </a:cubicBezTo>
                    <a:cubicBezTo>
                      <a:pt x="71" y="37"/>
                      <a:pt x="58" y="25"/>
                      <a:pt x="49" y="12"/>
                    </a:cubicBezTo>
                    <a:cubicBezTo>
                      <a:pt x="39" y="25"/>
                      <a:pt x="26" y="37"/>
                      <a:pt x="14" y="47"/>
                    </a:cubicBezTo>
                    <a:cubicBezTo>
                      <a:pt x="13" y="49"/>
                      <a:pt x="11" y="51"/>
                      <a:pt x="9" y="52"/>
                    </a:cubicBezTo>
                    <a:close/>
                  </a:path>
                </a:pathLst>
              </a:custGeom>
              <a:solidFill>
                <a:srgbClr val="FF9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C421A307-AA5F-98BA-7455-77345FE2AD4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45113" y="9344025"/>
                <a:ext cx="514350" cy="457200"/>
              </a:xfrm>
              <a:custGeom>
                <a:avLst/>
                <a:gdLst>
                  <a:gd name="T0" fmla="*/ 136 w 136"/>
                  <a:gd name="T1" fmla="*/ 113 h 121"/>
                  <a:gd name="T2" fmla="*/ 104 w 136"/>
                  <a:gd name="T3" fmla="*/ 103 h 121"/>
                  <a:gd name="T4" fmla="*/ 78 w 136"/>
                  <a:gd name="T5" fmla="*/ 66 h 121"/>
                  <a:gd name="T6" fmla="*/ 111 w 136"/>
                  <a:gd name="T7" fmla="*/ 50 h 121"/>
                  <a:gd name="T8" fmla="*/ 120 w 136"/>
                  <a:gd name="T9" fmla="*/ 10 h 121"/>
                  <a:gd name="T10" fmla="*/ 91 w 136"/>
                  <a:gd name="T11" fmla="*/ 5 h 121"/>
                  <a:gd name="T12" fmla="*/ 73 w 136"/>
                  <a:gd name="T13" fmla="*/ 27 h 121"/>
                  <a:gd name="T14" fmla="*/ 69 w 136"/>
                  <a:gd name="T15" fmla="*/ 59 h 121"/>
                  <a:gd name="T16" fmla="*/ 49 w 136"/>
                  <a:gd name="T17" fmla="*/ 57 h 121"/>
                  <a:gd name="T18" fmla="*/ 8 w 136"/>
                  <a:gd name="T19" fmla="*/ 16 h 121"/>
                  <a:gd name="T20" fmla="*/ 3 w 136"/>
                  <a:gd name="T21" fmla="*/ 13 h 121"/>
                  <a:gd name="T22" fmla="*/ 1 w 136"/>
                  <a:gd name="T23" fmla="*/ 18 h 121"/>
                  <a:gd name="T24" fmla="*/ 47 w 136"/>
                  <a:gd name="T25" fmla="*/ 64 h 121"/>
                  <a:gd name="T26" fmla="*/ 70 w 136"/>
                  <a:gd name="T27" fmla="*/ 67 h 121"/>
                  <a:gd name="T28" fmla="*/ 99 w 136"/>
                  <a:gd name="T29" fmla="*/ 110 h 121"/>
                  <a:gd name="T30" fmla="*/ 135 w 136"/>
                  <a:gd name="T31" fmla="*/ 121 h 121"/>
                  <a:gd name="T32" fmla="*/ 136 w 136"/>
                  <a:gd name="T33" fmla="*/ 113 h 121"/>
                  <a:gd name="T34" fmla="*/ 81 w 136"/>
                  <a:gd name="T35" fmla="*/ 30 h 121"/>
                  <a:gd name="T36" fmla="*/ 95 w 136"/>
                  <a:gd name="T37" fmla="*/ 13 h 121"/>
                  <a:gd name="T38" fmla="*/ 103 w 136"/>
                  <a:gd name="T39" fmla="*/ 10 h 121"/>
                  <a:gd name="T40" fmla="*/ 114 w 136"/>
                  <a:gd name="T41" fmla="*/ 15 h 121"/>
                  <a:gd name="T42" fmla="*/ 106 w 136"/>
                  <a:gd name="T43" fmla="*/ 44 h 121"/>
                  <a:gd name="T44" fmla="*/ 77 w 136"/>
                  <a:gd name="T45" fmla="*/ 58 h 121"/>
                  <a:gd name="T46" fmla="*/ 81 w 136"/>
                  <a:gd name="T47" fmla="*/ 3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6" h="121">
                    <a:moveTo>
                      <a:pt x="136" y="113"/>
                    </a:moveTo>
                    <a:cubicBezTo>
                      <a:pt x="124" y="113"/>
                      <a:pt x="113" y="110"/>
                      <a:pt x="104" y="103"/>
                    </a:cubicBezTo>
                    <a:cubicBezTo>
                      <a:pt x="91" y="95"/>
                      <a:pt x="82" y="81"/>
                      <a:pt x="78" y="66"/>
                    </a:cubicBezTo>
                    <a:cubicBezTo>
                      <a:pt x="90" y="63"/>
                      <a:pt x="102" y="58"/>
                      <a:pt x="111" y="50"/>
                    </a:cubicBezTo>
                    <a:cubicBezTo>
                      <a:pt x="123" y="40"/>
                      <a:pt x="130" y="21"/>
                      <a:pt x="120" y="10"/>
                    </a:cubicBezTo>
                    <a:cubicBezTo>
                      <a:pt x="113" y="2"/>
                      <a:pt x="101" y="0"/>
                      <a:pt x="91" y="5"/>
                    </a:cubicBezTo>
                    <a:cubicBezTo>
                      <a:pt x="83" y="9"/>
                      <a:pt x="77" y="17"/>
                      <a:pt x="73" y="27"/>
                    </a:cubicBezTo>
                    <a:cubicBezTo>
                      <a:pt x="69" y="37"/>
                      <a:pt x="68" y="48"/>
                      <a:pt x="69" y="59"/>
                    </a:cubicBezTo>
                    <a:cubicBezTo>
                      <a:pt x="62" y="59"/>
                      <a:pt x="56" y="58"/>
                      <a:pt x="49" y="57"/>
                    </a:cubicBezTo>
                    <a:cubicBezTo>
                      <a:pt x="30" y="51"/>
                      <a:pt x="14" y="35"/>
                      <a:pt x="8" y="16"/>
                    </a:cubicBezTo>
                    <a:cubicBezTo>
                      <a:pt x="8" y="14"/>
                      <a:pt x="6" y="12"/>
                      <a:pt x="3" y="13"/>
                    </a:cubicBezTo>
                    <a:cubicBezTo>
                      <a:pt x="1" y="14"/>
                      <a:pt x="0" y="16"/>
                      <a:pt x="1" y="18"/>
                    </a:cubicBezTo>
                    <a:cubicBezTo>
                      <a:pt x="7" y="40"/>
                      <a:pt x="25" y="58"/>
                      <a:pt x="47" y="64"/>
                    </a:cubicBezTo>
                    <a:cubicBezTo>
                      <a:pt x="55" y="66"/>
                      <a:pt x="63" y="67"/>
                      <a:pt x="70" y="67"/>
                    </a:cubicBezTo>
                    <a:cubicBezTo>
                      <a:pt x="74" y="84"/>
                      <a:pt x="84" y="100"/>
                      <a:pt x="99" y="110"/>
                    </a:cubicBezTo>
                    <a:cubicBezTo>
                      <a:pt x="110" y="117"/>
                      <a:pt x="123" y="120"/>
                      <a:pt x="135" y="121"/>
                    </a:cubicBezTo>
                    <a:lnTo>
                      <a:pt x="136" y="113"/>
                    </a:lnTo>
                    <a:close/>
                    <a:moveTo>
                      <a:pt x="81" y="30"/>
                    </a:moveTo>
                    <a:cubicBezTo>
                      <a:pt x="83" y="24"/>
                      <a:pt x="87" y="16"/>
                      <a:pt x="95" y="13"/>
                    </a:cubicBezTo>
                    <a:cubicBezTo>
                      <a:pt x="97" y="11"/>
                      <a:pt x="100" y="10"/>
                      <a:pt x="103" y="10"/>
                    </a:cubicBezTo>
                    <a:cubicBezTo>
                      <a:pt x="107" y="10"/>
                      <a:pt x="111" y="12"/>
                      <a:pt x="114" y="15"/>
                    </a:cubicBezTo>
                    <a:cubicBezTo>
                      <a:pt x="121" y="23"/>
                      <a:pt x="114" y="37"/>
                      <a:pt x="106" y="44"/>
                    </a:cubicBezTo>
                    <a:cubicBezTo>
                      <a:pt x="98" y="51"/>
                      <a:pt x="88" y="56"/>
                      <a:pt x="77" y="58"/>
                    </a:cubicBezTo>
                    <a:cubicBezTo>
                      <a:pt x="76" y="49"/>
                      <a:pt x="77" y="39"/>
                      <a:pt x="81" y="30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id="{5F38BF55-6986-4058-6454-E9F5783842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94188" y="9959975"/>
                <a:ext cx="642938" cy="785813"/>
              </a:xfrm>
              <a:custGeom>
                <a:avLst/>
                <a:gdLst>
                  <a:gd name="T0" fmla="*/ 162 w 170"/>
                  <a:gd name="T1" fmla="*/ 183 h 208"/>
                  <a:gd name="T2" fmla="*/ 133 w 170"/>
                  <a:gd name="T3" fmla="*/ 200 h 208"/>
                  <a:gd name="T4" fmla="*/ 107 w 170"/>
                  <a:gd name="T5" fmla="*/ 185 h 208"/>
                  <a:gd name="T6" fmla="*/ 113 w 170"/>
                  <a:gd name="T7" fmla="*/ 162 h 208"/>
                  <a:gd name="T8" fmla="*/ 124 w 170"/>
                  <a:gd name="T9" fmla="*/ 150 h 208"/>
                  <a:gd name="T10" fmla="*/ 131 w 170"/>
                  <a:gd name="T11" fmla="*/ 142 h 208"/>
                  <a:gd name="T12" fmla="*/ 147 w 170"/>
                  <a:gd name="T13" fmla="*/ 87 h 208"/>
                  <a:gd name="T14" fmla="*/ 126 w 170"/>
                  <a:gd name="T15" fmla="*/ 62 h 208"/>
                  <a:gd name="T16" fmla="*/ 100 w 170"/>
                  <a:gd name="T17" fmla="*/ 58 h 208"/>
                  <a:gd name="T18" fmla="*/ 73 w 170"/>
                  <a:gd name="T19" fmla="*/ 83 h 208"/>
                  <a:gd name="T20" fmla="*/ 70 w 170"/>
                  <a:gd name="T21" fmla="*/ 89 h 208"/>
                  <a:gd name="T22" fmla="*/ 54 w 170"/>
                  <a:gd name="T23" fmla="*/ 110 h 208"/>
                  <a:gd name="T24" fmla="*/ 28 w 170"/>
                  <a:gd name="T25" fmla="*/ 114 h 208"/>
                  <a:gd name="T26" fmla="*/ 22 w 170"/>
                  <a:gd name="T27" fmla="*/ 88 h 208"/>
                  <a:gd name="T28" fmla="*/ 33 w 170"/>
                  <a:gd name="T29" fmla="*/ 68 h 208"/>
                  <a:gd name="T30" fmla="*/ 39 w 170"/>
                  <a:gd name="T31" fmla="*/ 59 h 208"/>
                  <a:gd name="T32" fmla="*/ 46 w 170"/>
                  <a:gd name="T33" fmla="*/ 24 h 208"/>
                  <a:gd name="T34" fmla="*/ 4 w 170"/>
                  <a:gd name="T35" fmla="*/ 5 h 208"/>
                  <a:gd name="T36" fmla="*/ 0 w 170"/>
                  <a:gd name="T37" fmla="*/ 7 h 208"/>
                  <a:gd name="T38" fmla="*/ 1 w 170"/>
                  <a:gd name="T39" fmla="*/ 16 h 208"/>
                  <a:gd name="T40" fmla="*/ 7 w 170"/>
                  <a:gd name="T41" fmla="*/ 13 h 208"/>
                  <a:gd name="T42" fmla="*/ 38 w 170"/>
                  <a:gd name="T43" fmla="*/ 26 h 208"/>
                  <a:gd name="T44" fmla="*/ 32 w 170"/>
                  <a:gd name="T45" fmla="*/ 55 h 208"/>
                  <a:gd name="T46" fmla="*/ 27 w 170"/>
                  <a:gd name="T47" fmla="*/ 64 h 208"/>
                  <a:gd name="T48" fmla="*/ 15 w 170"/>
                  <a:gd name="T49" fmla="*/ 85 h 208"/>
                  <a:gd name="T50" fmla="*/ 23 w 170"/>
                  <a:gd name="T51" fmla="*/ 121 h 208"/>
                  <a:gd name="T52" fmla="*/ 60 w 170"/>
                  <a:gd name="T53" fmla="*/ 116 h 208"/>
                  <a:gd name="T54" fmla="*/ 77 w 170"/>
                  <a:gd name="T55" fmla="*/ 93 h 208"/>
                  <a:gd name="T56" fmla="*/ 80 w 170"/>
                  <a:gd name="T57" fmla="*/ 87 h 208"/>
                  <a:gd name="T58" fmla="*/ 102 w 170"/>
                  <a:gd name="T59" fmla="*/ 66 h 208"/>
                  <a:gd name="T60" fmla="*/ 122 w 170"/>
                  <a:gd name="T61" fmla="*/ 69 h 208"/>
                  <a:gd name="T62" fmla="*/ 139 w 170"/>
                  <a:gd name="T63" fmla="*/ 89 h 208"/>
                  <a:gd name="T64" fmla="*/ 125 w 170"/>
                  <a:gd name="T65" fmla="*/ 136 h 208"/>
                  <a:gd name="T66" fmla="*/ 118 w 170"/>
                  <a:gd name="T67" fmla="*/ 144 h 208"/>
                  <a:gd name="T68" fmla="*/ 106 w 170"/>
                  <a:gd name="T69" fmla="*/ 158 h 208"/>
                  <a:gd name="T70" fmla="*/ 100 w 170"/>
                  <a:gd name="T71" fmla="*/ 187 h 208"/>
                  <a:gd name="T72" fmla="*/ 130 w 170"/>
                  <a:gd name="T73" fmla="*/ 208 h 208"/>
                  <a:gd name="T74" fmla="*/ 133 w 170"/>
                  <a:gd name="T75" fmla="*/ 208 h 208"/>
                  <a:gd name="T76" fmla="*/ 168 w 170"/>
                  <a:gd name="T77" fmla="*/ 189 h 208"/>
                  <a:gd name="T78" fmla="*/ 168 w 170"/>
                  <a:gd name="T79" fmla="*/ 184 h 208"/>
                  <a:gd name="T80" fmla="*/ 162 w 170"/>
                  <a:gd name="T81" fmla="*/ 183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0" h="208">
                    <a:moveTo>
                      <a:pt x="162" y="183"/>
                    </a:moveTo>
                    <a:cubicBezTo>
                      <a:pt x="152" y="193"/>
                      <a:pt x="142" y="199"/>
                      <a:pt x="133" y="200"/>
                    </a:cubicBezTo>
                    <a:cubicBezTo>
                      <a:pt x="123" y="201"/>
                      <a:pt x="110" y="195"/>
                      <a:pt x="107" y="185"/>
                    </a:cubicBezTo>
                    <a:cubicBezTo>
                      <a:pt x="105" y="178"/>
                      <a:pt x="107" y="170"/>
                      <a:pt x="113" y="162"/>
                    </a:cubicBezTo>
                    <a:cubicBezTo>
                      <a:pt x="116" y="158"/>
                      <a:pt x="120" y="154"/>
                      <a:pt x="124" y="150"/>
                    </a:cubicBezTo>
                    <a:cubicBezTo>
                      <a:pt x="126" y="147"/>
                      <a:pt x="129" y="145"/>
                      <a:pt x="131" y="142"/>
                    </a:cubicBezTo>
                    <a:cubicBezTo>
                      <a:pt x="145" y="125"/>
                      <a:pt x="151" y="105"/>
                      <a:pt x="147" y="87"/>
                    </a:cubicBezTo>
                    <a:cubicBezTo>
                      <a:pt x="144" y="77"/>
                      <a:pt x="136" y="67"/>
                      <a:pt x="126" y="62"/>
                    </a:cubicBezTo>
                    <a:cubicBezTo>
                      <a:pt x="118" y="57"/>
                      <a:pt x="108" y="56"/>
                      <a:pt x="100" y="58"/>
                    </a:cubicBezTo>
                    <a:cubicBezTo>
                      <a:pt x="87" y="63"/>
                      <a:pt x="78" y="75"/>
                      <a:pt x="73" y="83"/>
                    </a:cubicBezTo>
                    <a:cubicBezTo>
                      <a:pt x="72" y="85"/>
                      <a:pt x="71" y="87"/>
                      <a:pt x="70" y="89"/>
                    </a:cubicBezTo>
                    <a:cubicBezTo>
                      <a:pt x="65" y="97"/>
                      <a:pt x="61" y="105"/>
                      <a:pt x="54" y="110"/>
                    </a:cubicBezTo>
                    <a:cubicBezTo>
                      <a:pt x="47" y="116"/>
                      <a:pt x="36" y="120"/>
                      <a:pt x="28" y="114"/>
                    </a:cubicBezTo>
                    <a:cubicBezTo>
                      <a:pt x="20" y="109"/>
                      <a:pt x="19" y="97"/>
                      <a:pt x="22" y="88"/>
                    </a:cubicBezTo>
                    <a:cubicBezTo>
                      <a:pt x="25" y="81"/>
                      <a:pt x="29" y="75"/>
                      <a:pt x="33" y="68"/>
                    </a:cubicBezTo>
                    <a:cubicBezTo>
                      <a:pt x="35" y="65"/>
                      <a:pt x="37" y="62"/>
                      <a:pt x="39" y="59"/>
                    </a:cubicBezTo>
                    <a:cubicBezTo>
                      <a:pt x="47" y="46"/>
                      <a:pt x="49" y="34"/>
                      <a:pt x="46" y="24"/>
                    </a:cubicBezTo>
                    <a:cubicBezTo>
                      <a:pt x="41" y="8"/>
                      <a:pt x="21" y="0"/>
                      <a:pt x="4" y="5"/>
                    </a:cubicBezTo>
                    <a:cubicBezTo>
                      <a:pt x="3" y="6"/>
                      <a:pt x="2" y="6"/>
                      <a:pt x="0" y="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5"/>
                      <a:pt x="5" y="14"/>
                      <a:pt x="7" y="13"/>
                    </a:cubicBezTo>
                    <a:cubicBezTo>
                      <a:pt x="18" y="9"/>
                      <a:pt x="34" y="14"/>
                      <a:pt x="38" y="26"/>
                    </a:cubicBezTo>
                    <a:cubicBezTo>
                      <a:pt x="42" y="36"/>
                      <a:pt x="37" y="47"/>
                      <a:pt x="32" y="55"/>
                    </a:cubicBezTo>
                    <a:cubicBezTo>
                      <a:pt x="31" y="58"/>
                      <a:pt x="29" y="61"/>
                      <a:pt x="27" y="64"/>
                    </a:cubicBezTo>
                    <a:cubicBezTo>
                      <a:pt x="22" y="71"/>
                      <a:pt x="18" y="77"/>
                      <a:pt x="15" y="85"/>
                    </a:cubicBezTo>
                    <a:cubicBezTo>
                      <a:pt x="11" y="97"/>
                      <a:pt x="12" y="113"/>
                      <a:pt x="23" y="121"/>
                    </a:cubicBezTo>
                    <a:cubicBezTo>
                      <a:pt x="34" y="129"/>
                      <a:pt x="50" y="125"/>
                      <a:pt x="60" y="116"/>
                    </a:cubicBezTo>
                    <a:cubicBezTo>
                      <a:pt x="67" y="110"/>
                      <a:pt x="72" y="101"/>
                      <a:pt x="77" y="93"/>
                    </a:cubicBezTo>
                    <a:cubicBezTo>
                      <a:pt x="78" y="91"/>
                      <a:pt x="79" y="89"/>
                      <a:pt x="80" y="87"/>
                    </a:cubicBezTo>
                    <a:cubicBezTo>
                      <a:pt x="85" y="80"/>
                      <a:pt x="92" y="69"/>
                      <a:pt x="102" y="66"/>
                    </a:cubicBezTo>
                    <a:cubicBezTo>
                      <a:pt x="109" y="64"/>
                      <a:pt x="116" y="65"/>
                      <a:pt x="122" y="69"/>
                    </a:cubicBezTo>
                    <a:cubicBezTo>
                      <a:pt x="130" y="73"/>
                      <a:pt x="137" y="81"/>
                      <a:pt x="139" y="89"/>
                    </a:cubicBezTo>
                    <a:cubicBezTo>
                      <a:pt x="143" y="104"/>
                      <a:pt x="138" y="122"/>
                      <a:pt x="125" y="136"/>
                    </a:cubicBezTo>
                    <a:cubicBezTo>
                      <a:pt x="123" y="139"/>
                      <a:pt x="120" y="142"/>
                      <a:pt x="118" y="144"/>
                    </a:cubicBezTo>
                    <a:cubicBezTo>
                      <a:pt x="114" y="148"/>
                      <a:pt x="110" y="153"/>
                      <a:pt x="106" y="158"/>
                    </a:cubicBezTo>
                    <a:cubicBezTo>
                      <a:pt x="99" y="168"/>
                      <a:pt x="97" y="178"/>
                      <a:pt x="100" y="187"/>
                    </a:cubicBezTo>
                    <a:cubicBezTo>
                      <a:pt x="103" y="201"/>
                      <a:pt x="118" y="208"/>
                      <a:pt x="130" y="208"/>
                    </a:cubicBezTo>
                    <a:cubicBezTo>
                      <a:pt x="131" y="208"/>
                      <a:pt x="132" y="208"/>
                      <a:pt x="133" y="208"/>
                    </a:cubicBezTo>
                    <a:cubicBezTo>
                      <a:pt x="145" y="206"/>
                      <a:pt x="156" y="200"/>
                      <a:pt x="168" y="189"/>
                    </a:cubicBezTo>
                    <a:cubicBezTo>
                      <a:pt x="170" y="188"/>
                      <a:pt x="170" y="185"/>
                      <a:pt x="168" y="184"/>
                    </a:cubicBezTo>
                    <a:cubicBezTo>
                      <a:pt x="167" y="182"/>
                      <a:pt x="164" y="182"/>
                      <a:pt x="162" y="183"/>
                    </a:cubicBezTo>
                    <a:close/>
                  </a:path>
                </a:pathLst>
              </a:custGeom>
              <a:solidFill>
                <a:srgbClr val="F45D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id="{3B3A6744-E82D-A3CD-A1DC-101AEB8A8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75138" y="9577388"/>
                <a:ext cx="0" cy="38100"/>
              </a:xfrm>
              <a:custGeom>
                <a:avLst/>
                <a:gdLst>
                  <a:gd name="T0" fmla="*/ 0 h 10"/>
                  <a:gd name="T1" fmla="*/ 0 h 10"/>
                  <a:gd name="T2" fmla="*/ 10 h 10"/>
                  <a:gd name="T3" fmla="*/ 0 h 1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1F8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C843E45B-ED02-59C9-AF4E-FB3987DCB4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75138" y="9577388"/>
                <a:ext cx="0" cy="46038"/>
              </a:xfrm>
              <a:custGeom>
                <a:avLst/>
                <a:gdLst>
                  <a:gd name="T0" fmla="*/ 0 h 29"/>
                  <a:gd name="T1" fmla="*/ 0 h 29"/>
                  <a:gd name="T2" fmla="*/ 24 h 29"/>
                  <a:gd name="T3" fmla="*/ 29 h 29"/>
                  <a:gd name="T4" fmla="*/ 0 h 2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9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23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152D078D-5849-EA33-3050-5B00C22E9B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75138" y="9577388"/>
                <a:ext cx="0" cy="46038"/>
              </a:xfrm>
              <a:custGeom>
                <a:avLst/>
                <a:gdLst>
                  <a:gd name="T0" fmla="*/ 0 h 29"/>
                  <a:gd name="T1" fmla="*/ 0 h 29"/>
                  <a:gd name="T2" fmla="*/ 24 h 29"/>
                  <a:gd name="T3" fmla="*/ 29 h 29"/>
                  <a:gd name="T4" fmla="*/ 0 h 2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9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2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53FB488B-1197-3B25-7D51-4260F05433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75138" y="9412288"/>
                <a:ext cx="284163" cy="411163"/>
              </a:xfrm>
              <a:custGeom>
                <a:avLst/>
                <a:gdLst>
                  <a:gd name="T0" fmla="*/ 54 w 75"/>
                  <a:gd name="T1" fmla="*/ 0 h 109"/>
                  <a:gd name="T2" fmla="*/ 0 w 75"/>
                  <a:gd name="T3" fmla="*/ 44 h 109"/>
                  <a:gd name="T4" fmla="*/ 0 w 75"/>
                  <a:gd name="T5" fmla="*/ 56 h 109"/>
                  <a:gd name="T6" fmla="*/ 2 w 75"/>
                  <a:gd name="T7" fmla="*/ 84 h 109"/>
                  <a:gd name="T8" fmla="*/ 75 w 75"/>
                  <a:gd name="T9" fmla="*/ 109 h 109"/>
                  <a:gd name="T10" fmla="*/ 54 w 75"/>
                  <a:gd name="T11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109">
                    <a:moveTo>
                      <a:pt x="54" y="0"/>
                    </a:moveTo>
                    <a:cubicBezTo>
                      <a:pt x="36" y="14"/>
                      <a:pt x="19" y="28"/>
                      <a:pt x="0" y="44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2" y="84"/>
                      <a:pt x="2" y="84"/>
                      <a:pt x="2" y="84"/>
                    </a:cubicBezTo>
                    <a:cubicBezTo>
                      <a:pt x="26" y="93"/>
                      <a:pt x="51" y="101"/>
                      <a:pt x="75" y="109"/>
                    </a:cubicBezTo>
                    <a:cubicBezTo>
                      <a:pt x="68" y="73"/>
                      <a:pt x="61" y="37"/>
                      <a:pt x="54" y="0"/>
                    </a:cubicBezTo>
                  </a:path>
                </a:pathLst>
              </a:custGeom>
              <a:solidFill>
                <a:srgbClr val="0029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83" name="文本框 82">
            <a:extLst>
              <a:ext uri="{FF2B5EF4-FFF2-40B4-BE49-F238E27FC236}">
                <a16:creationId xmlns:a16="http://schemas.microsoft.com/office/drawing/2014/main" id="{9E8F5C28-7650-7D80-1A1D-AF5AD362A0AB}"/>
              </a:ext>
            </a:extLst>
          </p:cNvPr>
          <p:cNvSpPr txBox="1"/>
          <p:nvPr/>
        </p:nvSpPr>
        <p:spPr>
          <a:xfrm>
            <a:off x="3693620" y="2124317"/>
            <a:ext cx="77828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新学期，你有哪些新目标呢？</a:t>
            </a:r>
          </a:p>
        </p:txBody>
      </p:sp>
    </p:spTree>
    <p:extLst>
      <p:ext uri="{BB962C8B-B14F-4D97-AF65-F5344CB8AC3E}">
        <p14:creationId xmlns:p14="http://schemas.microsoft.com/office/powerpoint/2010/main" val="13983126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0C0C0C"/>
      </a:dk1>
      <a:lt1>
        <a:srgbClr val="FFFFFF"/>
      </a:lt1>
      <a:dk2>
        <a:srgbClr val="778495"/>
      </a:dk2>
      <a:lt2>
        <a:srgbClr val="F0F0F0"/>
      </a:lt2>
      <a:accent1>
        <a:srgbClr val="FFC217"/>
      </a:accent1>
      <a:accent2>
        <a:srgbClr val="0C7AE8"/>
      </a:accent2>
      <a:accent3>
        <a:srgbClr val="F45D51"/>
      </a:accent3>
      <a:accent4>
        <a:srgbClr val="19CEA2"/>
      </a:accent4>
      <a:accent5>
        <a:srgbClr val="054FDA"/>
      </a:accent5>
      <a:accent6>
        <a:srgbClr val="F08D12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FFFF"/>
        </a:solidFill>
        <a:ln>
          <a:noFill/>
        </a:ln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round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iSlid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2496</TotalTime>
  <Words>253</Words>
  <Application>Microsoft Office PowerPoint</Application>
  <PresentationFormat>宽屏</PresentationFormat>
  <Paragraphs>28</Paragraphs>
  <Slides>14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7" baseType="lpstr">
      <vt:lpstr>等线</vt:lpstr>
      <vt:lpstr>Arial</vt:lpstr>
      <vt:lpstr>Designed by OfficePLUS</vt:lpstr>
      <vt:lpstr>新学期 “心”动力</vt:lpstr>
      <vt:lpstr>PowerPoint 演示文稿</vt:lpstr>
      <vt:lpstr>真心话大冒险</vt:lpstr>
      <vt:lpstr>PowerPoint 演示文稿</vt:lpstr>
      <vt:lpstr>大部分同学都选择留在假期，可是我们的假期不能充值。假期已经过去了，面对新的学期，你觉得最大的挑战是什么呢？你准备好了吗？ 请给自己的信心打分。</vt:lpstr>
      <vt:lpstr>信心充能时刻  来看看刚刚过去的巴黎奥运会，奥运健儿们给了我们哪些力量与启发</vt:lpstr>
      <vt:lpstr>PowerPoint 演示文稿</vt:lpstr>
      <vt:lpstr>PowerPoint 演示文稿</vt:lpstr>
      <vt:lpstr>能量法宝1：确定目标</vt:lpstr>
      <vt:lpstr>能量法宝2：积极的自我暗示</vt:lpstr>
      <vt:lpstr>能量法宝3：积极参加各项活动</vt:lpstr>
      <vt:lpstr>能量法宝4：寻找他人帮助</vt:lpstr>
      <vt:lpstr>PowerPoint 演示文稿</vt:lpstr>
      <vt:lpstr>下课啦</vt:lpstr>
    </vt:vector>
  </TitlesOfParts>
  <Company>OfficePLUS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纾悠 陈</cp:lastModifiedBy>
  <cp:revision>7</cp:revision>
  <cp:lastPrinted>2024-01-29T16:00:00Z</cp:lastPrinted>
  <dcterms:created xsi:type="dcterms:W3CDTF">2024-01-29T16:00:00Z</dcterms:created>
  <dcterms:modified xsi:type="dcterms:W3CDTF">2024-09-02T23:24:04Z</dcterms:modified>
</cp:coreProperties>
</file>