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337" r:id="rId3"/>
  </p:sldIdLst>
  <p:sldSz cx="9144000" cy="5143500" type="screen16x9"/>
  <p:notesSz cx="6858000" cy="9144000"/>
  <p:embeddedFontLst>
    <p:embeddedFont>
      <p:font typeface="华文细黑" panose="02010600040101010101" pitchFamily="2" charset="-122"/>
      <p:regular r:id="rId9"/>
    </p:embeddedFont>
    <p:embeddedFont>
      <p:font typeface="微软雅黑" panose="020B0503020204020204" pitchFamily="34" charset="-122"/>
      <p:regular r:id="rId10"/>
    </p:embeddedFont>
    <p:embeddedFont>
      <p:font typeface="方正粗黑宋简体" panose="02000000000000000000" charset="-122"/>
      <p:regular r:id="rId11"/>
    </p:embeddedFont>
  </p:embeddedFontLst>
  <p:custDataLst>
    <p:tags r:id="rId1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1pPr>
    <a:lvl2pPr marL="422910" indent="-603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2pPr>
    <a:lvl3pPr marL="847725" indent="-12192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3pPr>
    <a:lvl4pPr marL="1271905" indent="-1841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4pPr>
    <a:lvl5pPr marL="1695450" indent="-2444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5pPr>
    <a:lvl6pPr marL="181356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6pPr>
    <a:lvl7pPr marL="217614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7pPr>
    <a:lvl8pPr marL="253936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8pPr>
    <a:lvl9pPr marL="290195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08A810"/>
    <a:srgbClr val="067C0C"/>
    <a:srgbClr val="045408"/>
    <a:srgbClr val="DE0000"/>
    <a:srgbClr val="AC0000"/>
    <a:srgbClr val="0F319D"/>
    <a:srgbClr val="133FCB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2" autoAdjust="0"/>
    <p:restoredTop sz="94651" autoAdjust="0"/>
  </p:normalViewPr>
  <p:slideViewPr>
    <p:cSldViewPr>
      <p:cViewPr varScale="1">
        <p:scale>
          <a:sx n="135" d="100"/>
          <a:sy n="135" d="100"/>
        </p:scale>
        <p:origin x="144" y="120"/>
      </p:cViewPr>
      <p:guideLst>
        <p:guide orient="horz" pos="1502"/>
        <p:guide orient="horz" pos="282"/>
        <p:guide orient="horz" pos="2392"/>
        <p:guide orient="horz" pos="2648"/>
        <p:guide orient="horz" pos="3085"/>
        <p:guide pos="295"/>
        <p:guide pos="2889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94" y="-90"/>
      </p:cViewPr>
      <p:guideLst>
        <p:guide orient="horz" pos="274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46E98-D3AD-4601-881D-C23BF0DEEC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3204D-3002-4321-8C96-FF91304BDC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/>
            </a:lvl1pPr>
          </a:lstStyle>
          <a:p>
            <a:pPr>
              <a:defRPr/>
            </a:pPr>
            <a:fld id="{CA5E8DB0-55DC-4221-A99C-988BCD133BF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2291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8477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27190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6954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120265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4445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7990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2170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2900"/>
            </a:lvl1pPr>
            <a:lvl2pPr marL="424180" indent="0">
              <a:buNone/>
              <a:defRPr sz="2600"/>
            </a:lvl2pPr>
            <a:lvl3pPr marL="848360" indent="0">
              <a:buNone/>
              <a:defRPr sz="2200"/>
            </a:lvl3pPr>
            <a:lvl4pPr marL="1271905" indent="0">
              <a:buNone/>
              <a:defRPr sz="1900"/>
            </a:lvl4pPr>
            <a:lvl5pPr marL="1696085" indent="0">
              <a:buNone/>
              <a:defRPr sz="1900"/>
            </a:lvl5pPr>
            <a:lvl6pPr marL="2120265" indent="0">
              <a:buNone/>
              <a:defRPr sz="1900"/>
            </a:lvl6pPr>
            <a:lvl7pPr marL="2544445" indent="0">
              <a:buNone/>
              <a:defRPr sz="1900"/>
            </a:lvl7pPr>
            <a:lvl8pPr marL="2967990" indent="0">
              <a:buNone/>
              <a:defRPr sz="1900"/>
            </a:lvl8pPr>
            <a:lvl9pPr marL="3392170" indent="0">
              <a:buNone/>
              <a:defRPr sz="19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5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300"/>
            </a:lvl1pPr>
            <a:lvl2pPr marL="424180" indent="0">
              <a:buNone/>
              <a:defRPr sz="1100"/>
            </a:lvl2pPr>
            <a:lvl3pPr marL="848360" indent="0">
              <a:buNone/>
              <a:defRPr sz="1000"/>
            </a:lvl3pPr>
            <a:lvl4pPr marL="1271905" indent="0">
              <a:buNone/>
              <a:defRPr sz="800"/>
            </a:lvl4pPr>
            <a:lvl5pPr marL="1696085" indent="0">
              <a:buNone/>
              <a:defRPr sz="800"/>
            </a:lvl5pPr>
            <a:lvl6pPr marL="2120265" indent="0">
              <a:buNone/>
              <a:defRPr sz="800"/>
            </a:lvl6pPr>
            <a:lvl7pPr marL="2544445" indent="0">
              <a:buNone/>
              <a:defRPr sz="800"/>
            </a:lvl7pPr>
            <a:lvl8pPr marL="2967990" indent="0">
              <a:buNone/>
              <a:defRPr sz="800"/>
            </a:lvl8pPr>
            <a:lvl9pPr marL="33921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71" y="87314"/>
            <a:ext cx="8206671" cy="486455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671" y="735920"/>
            <a:ext cx="8206671" cy="4029982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86922"/>
            <a:ext cx="2051050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8" y="86922"/>
            <a:ext cx="6003925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image" Target="../media/image2.pn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4395"/>
            <a:ext cx="671004" cy="742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5pPr>
      <a:lvl6pPr marL="42418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6pPr>
      <a:lvl7pPr marL="84836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7pPr>
      <a:lvl8pPr marL="127190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8pPr>
      <a:lvl9pPr marL="169608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167640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50101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29945" indent="-16129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16395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501140" indent="-17018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192595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6pPr>
      <a:lvl7pPr marL="235013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7pPr>
      <a:lvl8pPr marL="277368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8pPr>
      <a:lvl9pPr marL="319786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6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190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08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26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44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799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17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845" y="0"/>
            <a:ext cx="9170035" cy="5160010"/>
          </a:xfrm>
          <a:prstGeom prst="rect">
            <a:avLst/>
          </a:prstGeom>
        </p:spPr>
      </p:pic>
      <p:pic>
        <p:nvPicPr>
          <p:cNvPr id="48" name="Picture 197" descr="红丝带长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 bwMode="auto">
          <a:xfrm>
            <a:off x="962" y="-421982"/>
            <a:ext cx="9165851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 descr="C:\Users\Administrator\Desktop\新建文件夹\党政\图层 1gt.png图层 1g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0" y="2480310"/>
            <a:ext cx="4262755" cy="2663190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2411730" y="2355850"/>
            <a:ext cx="52006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6000" b="0" dirty="0" smtClean="0"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小提案</a:t>
            </a:r>
            <a:r>
              <a:rPr lang="en-US" altLang="zh-CN" sz="6000" b="0" dirty="0" smtClean="0"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</a:t>
            </a:r>
            <a:r>
              <a:rPr lang="zh-CN" altLang="en-US" sz="6000" b="0" dirty="0" smtClean="0"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大成长</a:t>
            </a:r>
            <a:endParaRPr lang="zh-CN" altLang="en-US" sz="6000" b="0" dirty="0" smtClean="0">
              <a:effectLst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627321" y="3507864"/>
            <a:ext cx="46786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dirty="0">
                <a:ln w="1270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采菱小学少年科学院“红领巾小提案”征集活动</a:t>
            </a:r>
            <a:endParaRPr lang="zh-CN" altLang="en-US" b="0" dirty="0">
              <a:ln w="1270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2" name="图片 1" descr="ee110f11808b46b0e010c6a44f2d8c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530" y="51435"/>
            <a:ext cx="1655445" cy="2023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ULTRA_SCORM_SLIDE_COUNT" val="1"/>
  <p:tag name="ISPRING_SCORM_RATE_SLIDES" val="0"/>
  <p:tag name="ISPRING_SCORM_RATE_QUIZZES" val="0"/>
  <p:tag name="ISPRING_SCORM_PASSING_SCORE" val="0.0000000000"/>
  <p:tag name="GENSWF_OUTPUT_FILE_NAME" val="22-"/>
  <p:tag name="ISPRING_RESOURCE_PATHS_HASH_2" val="dd605faedef9b7b7285347d268bb89f5f81ab715"/>
  <p:tag name="ISPRING_PRESENTATION_TITLE" val="中国红中国少先队工作PPT模板"/>
  <p:tag name="COMMONDATA" val="eyJoZGlkIjoiMDQwNTcyMTA1OGNlZDgzOTVlNGMxYzc2ZTY1NDk1YzAifQ=="/>
</p:tagLst>
</file>

<file path=ppt/theme/theme1.xml><?xml version="1.0" encoding="utf-8"?>
<a:theme xmlns:a="http://schemas.openxmlformats.org/drawingml/2006/main" name="office 主题">
  <a:themeElements>
    <a:clrScheme name="自定义 5">
      <a:dk1>
        <a:sysClr val="windowText" lastClr="000000"/>
      </a:dk1>
      <a:lt1>
        <a:sysClr val="window" lastClr="FFFFFF"/>
      </a:lt1>
      <a:dk2>
        <a:srgbClr val="1F497D"/>
      </a:dk2>
      <a:lt2>
        <a:srgbClr val="FFC000"/>
      </a:lt2>
      <a:accent1>
        <a:srgbClr val="FF6600"/>
      </a:accent1>
      <a:accent2>
        <a:srgbClr val="FF0000"/>
      </a:accent2>
      <a:accent3>
        <a:srgbClr val="FFC000"/>
      </a:accent3>
      <a:accent4>
        <a:srgbClr val="FFC000"/>
      </a:accent4>
      <a:accent5>
        <a:srgbClr val="FF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WPS 演示</Application>
  <PresentationFormat>全屏显示(16:9)</PresentationFormat>
  <Paragraphs>4</Paragraphs>
  <Slides>1</Slides>
  <Notes>41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华文细黑</vt:lpstr>
      <vt:lpstr>微软雅黑</vt:lpstr>
      <vt:lpstr>方正粗黑宋简体</vt:lpstr>
      <vt:lpstr>方正黑体简体</vt:lpstr>
      <vt:lpstr>Arial Unicode MS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Administrator</dc:creator>
  <cp:lastModifiedBy>伊 ღ睿</cp:lastModifiedBy>
  <cp:revision>6</cp:revision>
  <dcterms:created xsi:type="dcterms:W3CDTF">2022-08-26T06:44:00Z</dcterms:created>
  <dcterms:modified xsi:type="dcterms:W3CDTF">2024-11-14T11:15:54Z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C25502A5EDD946E087D0640ACFF2092D</vt:lpwstr>
  </property>
  <property fmtid="{D5CDD505-2E9C-101B-9397-08002B2CF9AE}" pid="3" name="KSOProductBuildVer">
    <vt:lpwstr>2052-11.8.2.11019</vt:lpwstr>
  </property>
</Properties>
</file>