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1" r:id="rId5"/>
    <p:sldId id="267" r:id="rId6"/>
    <p:sldId id="260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9966FF"/>
    <a:srgbClr val="99FF99"/>
    <a:srgbClr val="9999FF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8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039-54A6-46D9-99EE-F6A78CCF8437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9C253-F102-4A96-B9E2-E9A992FE79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6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9C253-F102-4A96-B9E2-E9A992FE795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01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2E767-3641-0A53-5A9A-85C78E2D2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7EC0650-DC24-110E-0DEF-C970252816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D61A46-5EA2-3FBD-17DD-056F772EB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4E21C4-CDB1-E841-F6DB-2154EDC7B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9C253-F102-4A96-B9E2-E9A992FE795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56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64A4C-C7B6-D66F-9729-4D5C08628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D01505-B735-618C-2BB9-A4A9AD893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9507E7-77E4-0CA5-0A9F-205DD59BE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B9717-11CC-DB10-2A2A-7B0BC00EE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9C253-F102-4A96-B9E2-E9A992FE795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63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8963CC-11A1-8C02-E314-D9D25A00F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F1BF88-E611-FD4C-6136-FB5898BD1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854725-ABE8-D0AF-CC63-F502B7C01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879F38-C10B-F055-BD04-D540E0BF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E4DB59-62F6-0E46-EA53-F54EF741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9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2D1052-8D1E-A882-0540-85FF2728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199705-2066-B5FB-023B-A9AF8EFF8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873C43-9D7D-BF1B-30D5-66087832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9FF307-B798-8F84-6442-374BA036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F524D9-55B2-E4E6-8781-35855565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97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3B1A7E-C0F4-7D98-A19E-BAE9A6723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DFEDB-EF66-315E-23E5-6CF3D1986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70AF2F-F746-679C-909F-63E5FC56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F2096E-4017-B3DC-91C6-A8FAE672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4CB31C-A90F-EA44-A17F-ECDD15D0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26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B37FC-344A-8298-DD3B-F5457A0E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3B4D6B-6022-23AF-82FE-B2590DC80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CC5CCC-0BAE-0FC6-8127-81B171E2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AFAB3E-242A-C69D-9C8E-5A9060E1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E4E9BC-971D-4AC6-A45A-DA62E925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60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0A5E1B-E7BB-00C5-3FB1-7263C970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423B1C-2A6C-3DAB-0A65-3BC1648EC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44332D-E2FF-4CE1-6D7E-351DDCAAD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BA31C0-B359-85C9-5711-62C33AB16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05FACA-7C85-BA42-543F-494A031E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79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939DB0-8018-1B20-FAB2-B6120E11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AFD1EC-01E4-136C-E501-E0C786692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2D17CC-4030-28A3-DC72-397C804A5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8CDC2B-5E4B-93B3-CF66-B77B28A17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FF8F45-0EE2-47A4-AE88-4C1039B0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1498CF-2CB6-D06A-8233-3E85633E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88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54515A-7DA1-B1F8-3135-E0545E646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AD2C8-1EE2-CE8F-565A-535468A1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CDB8D0-E194-A08A-4403-D8213AEAB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792ED6-72F7-7806-FE1A-FAFFA5B04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5136878-C617-1A1D-E255-7288BFC105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30CB46-75F2-99EF-FF68-2E67648D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4A99860-7D73-34F9-B3AF-6CFD5B3A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FEC254-6B8E-FDC2-8E9F-78392F05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8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1CEB1F-D173-DDA7-DF30-BBF924C6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0986F53-FE06-462A-D8E9-403986B4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1C88E-9FBB-24F4-6863-A6AE9E057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EBFA47-22CE-6914-F970-8266FE23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69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B5BB1F3-5A3F-77B9-32F8-7806D4CFE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A39EC5-3518-1908-BFEC-ABCD7051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508D0E-AC9D-A564-C942-1DF12ED4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30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1BCA8-198C-1E62-1E7D-386B7B00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E8D3B2-CDE1-DB2C-9F00-126B12B2B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D99AF3-7267-E9EB-DD6A-7C143908F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9EB9F6-9CF2-3753-CF54-7D8EAB55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249622-609E-6D79-D88D-7340B262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2184BD-22FA-2757-6B4F-CCD980FF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64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81C4B-6656-5297-CD66-31777E2C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6313ED7-3680-CD7F-D19D-46F86D244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D5F275-6C6E-D6B6-034A-211B64539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AF35F8-FF0E-587F-A2E9-4D78802A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F75A06-9202-DF42-2E2C-82A68DA2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46D6A4-38FE-8957-BAC0-B36C9177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54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AFC2324-E733-EEE1-95D2-10B0D798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D40C17-9899-C6B6-2AEC-171C70F0A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8A39F-9C2F-1A48-4A81-8B628F9FA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81124-8995-4412-B599-99FE36B6970D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B2BA8D-5CE8-C037-E229-C91A7E1F6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3BE12F-213A-1F99-3C31-756794D04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51D36-A3CD-413F-A2BE-A6C13A11FA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1BCA94-135F-12A2-E7F4-F0171B335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2511256-870E-4077-594B-70DED555442A}"/>
              </a:ext>
            </a:extLst>
          </p:cNvPr>
          <p:cNvSpPr/>
          <p:nvPr/>
        </p:nvSpPr>
        <p:spPr>
          <a:xfrm>
            <a:off x="3433440" y="968852"/>
            <a:ext cx="56728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情绪大作战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3D5D24-3E88-B7C4-62D4-19EAEB2F0984}"/>
              </a:ext>
            </a:extLst>
          </p:cNvPr>
          <p:cNvSpPr/>
          <p:nvPr/>
        </p:nvSpPr>
        <p:spPr>
          <a:xfrm>
            <a:off x="6096000" y="2405413"/>
            <a:ext cx="26981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横山桥中心小学</a:t>
            </a:r>
          </a:p>
        </p:txBody>
      </p:sp>
    </p:spTree>
    <p:extLst>
      <p:ext uri="{BB962C8B-B14F-4D97-AF65-F5344CB8AC3E}">
        <p14:creationId xmlns:p14="http://schemas.microsoft.com/office/powerpoint/2010/main" val="244938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B64CA-E8AE-C176-F92C-0A152FD0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任意多边形: 形状 63">
            <a:extLst>
              <a:ext uri="{FF2B5EF4-FFF2-40B4-BE49-F238E27FC236}">
                <a16:creationId xmlns:a16="http://schemas.microsoft.com/office/drawing/2014/main" id="{E0B18149-3928-32FF-6591-C1AE925E36EE}"/>
              </a:ext>
            </a:extLst>
          </p:cNvPr>
          <p:cNvSpPr/>
          <p:nvPr/>
        </p:nvSpPr>
        <p:spPr>
          <a:xfrm>
            <a:off x="0" y="1856"/>
            <a:ext cx="6685280" cy="6868984"/>
          </a:xfrm>
          <a:prstGeom prst="round2DiagRect">
            <a:avLst>
              <a:gd name="adj1" fmla="val 24007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 w="605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队员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厌厌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咦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~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真恶心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讨厌死了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离我远点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面部表情：上唇撇向一边，鼻头微微皱起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来源：另人不愉悦、反感的事物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作用：逃避或排斥负面刺激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3" name="图形 2">
            <a:extLst>
              <a:ext uri="{FF2B5EF4-FFF2-40B4-BE49-F238E27FC236}">
                <a16:creationId xmlns:a16="http://schemas.microsoft.com/office/drawing/2014/main" id="{0CB16FF5-886E-735F-42E5-3C1574888DDE}"/>
              </a:ext>
            </a:extLst>
          </p:cNvPr>
          <p:cNvGrpSpPr/>
          <p:nvPr/>
        </p:nvGrpSpPr>
        <p:grpSpPr>
          <a:xfrm>
            <a:off x="81827" y="0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14" name="图形 2">
              <a:extLst>
                <a:ext uri="{FF2B5EF4-FFF2-40B4-BE49-F238E27FC236}">
                  <a16:creationId xmlns:a16="http://schemas.microsoft.com/office/drawing/2014/main" id="{CDF31A51-72C5-EFB0-B529-BB781E664134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E09285F8-B013-AB19-15D4-8E8CF6E0C9C7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359AB679-D4F5-1EB9-B4A5-E6F83B28B611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A164EF15-70BE-F44E-5480-E89C2D850398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DA95395E-A1C1-F9EC-8D5A-68DFAE4746B1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34B189D9-2265-3570-F681-AF0BA4F13C80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7FC4F866-DB5C-BC1F-1EB7-53782A02A49F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215AAB3F-7F1D-96D2-2EB4-755C8687F6A1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E8688503-010E-9A94-F51B-4B491F35FEB1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BE51CC7A-7AFB-FC1D-68C0-0416FF0A8F8A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63F1DEB1-FDC9-D1BE-9A66-8E18B200F28E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D481DDCA-EDEE-2F10-F9F6-49DB7C201A49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139ACA74-701C-92E4-A9D2-BECDA5940C07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A576E33E-7FBF-3A4D-1E96-6CAB5FF7BA2F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15" name="图形 2">
              <a:extLst>
                <a:ext uri="{FF2B5EF4-FFF2-40B4-BE49-F238E27FC236}">
                  <a16:creationId xmlns:a16="http://schemas.microsoft.com/office/drawing/2014/main" id="{634801B8-19D8-76FB-01FB-90D57820F235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7C48AEC8-5BC0-FF72-49A3-4EB778BD6960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701491D8-07CB-5BC5-15A6-E11409CD8C67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31" name="图形 2">
            <a:extLst>
              <a:ext uri="{FF2B5EF4-FFF2-40B4-BE49-F238E27FC236}">
                <a16:creationId xmlns:a16="http://schemas.microsoft.com/office/drawing/2014/main" id="{084BFE71-0415-63F6-B2CD-675C1D2425D8}"/>
              </a:ext>
            </a:extLst>
          </p:cNvPr>
          <p:cNvGrpSpPr/>
          <p:nvPr/>
        </p:nvGrpSpPr>
        <p:grpSpPr>
          <a:xfrm rot="10800000">
            <a:off x="111298" y="6235337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32" name="图形 2">
              <a:extLst>
                <a:ext uri="{FF2B5EF4-FFF2-40B4-BE49-F238E27FC236}">
                  <a16:creationId xmlns:a16="http://schemas.microsoft.com/office/drawing/2014/main" id="{7692FCD2-9B0B-BD37-6155-BD726E80EB33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B28124B8-E241-8009-9465-AB7BD5C109B7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EBB793C7-C25B-7A62-B720-E40B1D8ADC4F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717B5D4D-D8E5-7654-BD1F-D94A3DEC80F6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C3A728CA-2B19-B015-1721-601E8D5BABE7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EB578F1A-5B71-2123-51F3-0EF14D6EF8B9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765DAD4D-82FD-90E1-0AD2-65A1FA3DBAEC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48752049-0829-6086-6F26-28204A25045F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B8386ADB-91BB-B78B-6BA8-901AE120E772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19581D67-D242-43C9-4496-E7129BA470A9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2DFF7CD6-D5E6-C712-3719-1D27318C1E21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F3AEF491-15F6-7F2C-1273-C763AD9C0996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25DFB483-EFEC-2954-4182-94F1ACDAE39B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3F4808E7-8BEB-83D9-1323-FB3DF9FE0645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33" name="图形 2">
              <a:extLst>
                <a:ext uri="{FF2B5EF4-FFF2-40B4-BE49-F238E27FC236}">
                  <a16:creationId xmlns:a16="http://schemas.microsoft.com/office/drawing/2014/main" id="{533EB66F-EA02-2E7A-7F14-179737FF8FE3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783BD80A-1BE0-F1C8-0DD7-4AA17F9F706B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DE7A8C44-FA93-49A7-A8C4-CACA42EE5C1D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5E13905-E773-DB38-D41B-6727A0E5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29" t="15924" r="-1"/>
          <a:stretch/>
        </p:blipFill>
        <p:spPr>
          <a:xfrm>
            <a:off x="6613698" y="0"/>
            <a:ext cx="5578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7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96D7C6-4977-A49D-4B5B-F85915F9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: 圆角 9">
            <a:extLst>
              <a:ext uri="{FF2B5EF4-FFF2-40B4-BE49-F238E27FC236}">
                <a16:creationId xmlns:a16="http://schemas.microsoft.com/office/drawing/2014/main" id="{40540AC9-5740-5D4B-6E96-E668DE9E3781}"/>
              </a:ext>
            </a:extLst>
          </p:cNvPr>
          <p:cNvSpPr/>
          <p:nvPr/>
        </p:nvSpPr>
        <p:spPr>
          <a:xfrm>
            <a:off x="238760" y="0"/>
            <a:ext cx="11700691" cy="1828800"/>
          </a:xfrm>
          <a:prstGeom prst="roundRect">
            <a:avLst>
              <a:gd name="adj" fmla="val 9229"/>
            </a:avLst>
          </a:prstGeom>
          <a:solidFill>
            <a:schemeClr val="accent4">
              <a:lumMod val="40000"/>
              <a:lumOff val="6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请觉察你今天的情绪，并用</a:t>
            </a:r>
            <a:r>
              <a:rPr lang="zh-CN" altLang="en-US" sz="5400">
                <a:solidFill>
                  <a:schemeClr val="accent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不同的形状、颜色</a:t>
            </a:r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把它画出来。</a:t>
            </a:r>
          </a:p>
        </p:txBody>
      </p:sp>
    </p:spTree>
    <p:extLst>
      <p:ext uri="{BB962C8B-B14F-4D97-AF65-F5344CB8AC3E}">
        <p14:creationId xmlns:p14="http://schemas.microsoft.com/office/powerpoint/2010/main" val="2273698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7CC10-BF60-C2B9-F52C-DDE042799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D4AF75A-FC67-7BF0-B571-6F463FAFF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矩形: 圆角 9">
            <a:extLst>
              <a:ext uri="{FF2B5EF4-FFF2-40B4-BE49-F238E27FC236}">
                <a16:creationId xmlns:a16="http://schemas.microsoft.com/office/drawing/2014/main" id="{598AFFAC-A2EF-BFF0-A598-1D6649DEDE3E}"/>
              </a:ext>
            </a:extLst>
          </p:cNvPr>
          <p:cNvSpPr/>
          <p:nvPr/>
        </p:nvSpPr>
        <p:spPr>
          <a:xfrm>
            <a:off x="238760" y="0"/>
            <a:ext cx="11714480" cy="1249680"/>
          </a:xfrm>
          <a:prstGeom prst="roundRect">
            <a:avLst>
              <a:gd name="adj" fmla="val 9229"/>
            </a:avLst>
          </a:prstGeom>
          <a:solidFill>
            <a:schemeClr val="accent4">
              <a:lumMod val="40000"/>
              <a:lumOff val="60000"/>
            </a:schemeClr>
          </a:solidFill>
          <a:ln w="605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zh-CN" altLang="en-US" sz="5400" dirty="0">
                <a:solidFill>
                  <a:schemeClr val="accent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rPr>
              <a:t>如何构建快乐岛呢？你有什么小妙招？</a:t>
            </a:r>
          </a:p>
        </p:txBody>
      </p:sp>
    </p:spTree>
    <p:extLst>
      <p:ext uri="{BB962C8B-B14F-4D97-AF65-F5344CB8AC3E}">
        <p14:creationId xmlns:p14="http://schemas.microsoft.com/office/powerpoint/2010/main" val="1730719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头脑特工队   国语版-莱莉搬家，忧忧与乐乐的烦恼">
            <a:hlinkClick r:id="" action="ppaction://media"/>
            <a:extLst>
              <a:ext uri="{FF2B5EF4-FFF2-40B4-BE49-F238E27FC236}">
                <a16:creationId xmlns:a16="http://schemas.microsoft.com/office/drawing/2014/main" id="{6DBB24EE-C010-5AC3-1755-1D87D4C4D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2EE685-91DB-DEAD-8D20-369A7263A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" y="0"/>
            <a:ext cx="12184262" cy="6857999"/>
          </a:xfrm>
          <a:prstGeom prst="rect">
            <a:avLst/>
          </a:prstGeom>
        </p:spPr>
      </p:pic>
      <p:sp>
        <p:nvSpPr>
          <p:cNvPr id="3" name="云形 2">
            <a:extLst>
              <a:ext uri="{FF2B5EF4-FFF2-40B4-BE49-F238E27FC236}">
                <a16:creationId xmlns:a16="http://schemas.microsoft.com/office/drawing/2014/main" id="{9F7B687A-D3EF-16A8-5C2B-FD04F5EE6B4F}"/>
              </a:ext>
            </a:extLst>
          </p:cNvPr>
          <p:cNvSpPr/>
          <p:nvPr/>
        </p:nvSpPr>
        <p:spPr>
          <a:xfrm>
            <a:off x="351523" y="101600"/>
            <a:ext cx="11271518" cy="4480560"/>
          </a:xfrm>
          <a:prstGeom prst="cloud">
            <a:avLst/>
          </a:prstGeom>
          <a:solidFill>
            <a:schemeClr val="lt1"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4500"/>
              </a:lnSpc>
            </a:pP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当我</a:t>
            </a:r>
            <a:r>
              <a:rPr lang="zh-CN" altLang="en-US" sz="3200" dirty="0">
                <a:solidFill>
                  <a:srgbClr val="FF0000"/>
                </a:solidFill>
                <a:latin typeface="华光粗圆_CNKI" panose="02000500000000000000" pitchFamily="2" charset="-122"/>
                <a:ea typeface="华光粗圆_CNKI" panose="02000500000000000000" pitchFamily="2" charset="-122"/>
              </a:rPr>
              <a:t>生气</a:t>
            </a: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时，我可以</a:t>
            </a:r>
            <a:endParaRPr lang="en-US" altLang="zh-CN" sz="3200" dirty="0">
              <a:latin typeface="华光粗圆_CNKI" panose="02000500000000000000" pitchFamily="2" charset="-122"/>
              <a:ea typeface="华光粗圆_CNKI" panose="02000500000000000000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当我</a:t>
            </a:r>
            <a:r>
              <a:rPr lang="zh-CN" alt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华光粗圆_CNKI" panose="02000500000000000000" pitchFamily="2" charset="-122"/>
                <a:ea typeface="华光粗圆_CNKI" panose="02000500000000000000" pitchFamily="2" charset="-122"/>
              </a:rPr>
              <a:t>失望</a:t>
            </a: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时，我可以</a:t>
            </a:r>
            <a:endParaRPr lang="en-US" altLang="zh-CN" sz="3200" dirty="0">
              <a:latin typeface="华光粗圆_CNKI" panose="02000500000000000000" pitchFamily="2" charset="-122"/>
              <a:ea typeface="华光粗圆_CNKI" panose="02000500000000000000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当我</a:t>
            </a:r>
            <a:r>
              <a:rPr lang="zh-CN" altLang="en-US" sz="3200" dirty="0">
                <a:solidFill>
                  <a:schemeClr val="accent5">
                    <a:lumMod val="75000"/>
                  </a:schemeClr>
                </a:solidFill>
                <a:latin typeface="华光粗圆_CNKI" panose="02000500000000000000" pitchFamily="2" charset="-122"/>
                <a:ea typeface="华光粗圆_CNKI" panose="02000500000000000000" pitchFamily="2" charset="-122"/>
              </a:rPr>
              <a:t>难过</a:t>
            </a: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时，我可以</a:t>
            </a:r>
            <a:endParaRPr lang="en-US" altLang="zh-CN" sz="3200" dirty="0">
              <a:latin typeface="华光粗圆_CNKI" panose="02000500000000000000" pitchFamily="2" charset="-122"/>
              <a:ea typeface="华光粗圆_CNKI" panose="02000500000000000000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当我</a:t>
            </a:r>
            <a:r>
              <a:rPr lang="zh-CN" altLang="en-US" sz="3200" dirty="0">
                <a:solidFill>
                  <a:srgbClr val="9966FF"/>
                </a:solidFill>
                <a:latin typeface="华光粗圆_CNKI" panose="02000500000000000000" pitchFamily="2" charset="-122"/>
                <a:ea typeface="华光粗圆_CNKI" panose="02000500000000000000" pitchFamily="2" charset="-122"/>
              </a:rPr>
              <a:t>害怕</a:t>
            </a: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时，我可以</a:t>
            </a:r>
            <a:endParaRPr lang="en-US" altLang="zh-CN" sz="3200" dirty="0">
              <a:latin typeface="华光粗圆_CNKI" panose="02000500000000000000" pitchFamily="2" charset="-122"/>
              <a:ea typeface="华光粗圆_CNKI" panose="02000500000000000000" pitchFamily="2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当我</a:t>
            </a:r>
            <a:r>
              <a:rPr lang="zh-CN" altLang="en-US" sz="3200" dirty="0">
                <a:solidFill>
                  <a:schemeClr val="accent2">
                    <a:lumMod val="75000"/>
                  </a:schemeClr>
                </a:solidFill>
                <a:latin typeface="华光粗圆_CNKI" panose="02000500000000000000" pitchFamily="2" charset="-122"/>
                <a:ea typeface="华光粗圆_CNKI" panose="02000500000000000000" pitchFamily="2" charset="-122"/>
              </a:rPr>
              <a:t>开心</a:t>
            </a:r>
            <a:r>
              <a:rPr lang="zh-CN" altLang="en-US" sz="3200" dirty="0">
                <a:latin typeface="华光粗圆_CNKI" panose="02000500000000000000" pitchFamily="2" charset="-122"/>
                <a:ea typeface="华光粗圆_CNKI" panose="02000500000000000000" pitchFamily="2" charset="-122"/>
              </a:rPr>
              <a:t>时，我可以                      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344CD63-67AA-F979-3669-1F1EA3EF114B}"/>
              </a:ext>
            </a:extLst>
          </p:cNvPr>
          <p:cNvCxnSpPr>
            <a:cxnSpLocks/>
          </p:cNvCxnSpPr>
          <p:nvPr/>
        </p:nvCxnSpPr>
        <p:spPr>
          <a:xfrm>
            <a:off x="5738948" y="1338217"/>
            <a:ext cx="3811452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93F8268-4DDE-B43D-62F6-45907904B84B}"/>
              </a:ext>
            </a:extLst>
          </p:cNvPr>
          <p:cNvCxnSpPr>
            <a:cxnSpLocks/>
          </p:cNvCxnSpPr>
          <p:nvPr/>
        </p:nvCxnSpPr>
        <p:spPr>
          <a:xfrm>
            <a:off x="5738949" y="1886857"/>
            <a:ext cx="3811451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CAEB895-B0E2-4F7C-C4DF-691C2F2D4DCA}"/>
              </a:ext>
            </a:extLst>
          </p:cNvPr>
          <p:cNvCxnSpPr>
            <a:cxnSpLocks/>
          </p:cNvCxnSpPr>
          <p:nvPr/>
        </p:nvCxnSpPr>
        <p:spPr>
          <a:xfrm>
            <a:off x="5738949" y="2476137"/>
            <a:ext cx="3811451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22EDBB2-65C1-5D7B-FC77-6874AAB16450}"/>
              </a:ext>
            </a:extLst>
          </p:cNvPr>
          <p:cNvCxnSpPr>
            <a:cxnSpLocks/>
          </p:cNvCxnSpPr>
          <p:nvPr/>
        </p:nvCxnSpPr>
        <p:spPr>
          <a:xfrm>
            <a:off x="5738949" y="2994297"/>
            <a:ext cx="3811451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EB0BAD2-413C-A592-8036-28C4E29D29DC}"/>
              </a:ext>
            </a:extLst>
          </p:cNvPr>
          <p:cNvCxnSpPr>
            <a:cxnSpLocks/>
          </p:cNvCxnSpPr>
          <p:nvPr/>
        </p:nvCxnSpPr>
        <p:spPr>
          <a:xfrm>
            <a:off x="5738949" y="3583577"/>
            <a:ext cx="3811451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56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A610A8-DD9E-D258-86CD-A1421396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88" r="925" b="6717"/>
          <a:stretch/>
        </p:blipFill>
        <p:spPr>
          <a:xfrm>
            <a:off x="77117" y="1477420"/>
            <a:ext cx="5188946" cy="538058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A98A8E-5C2C-F2C3-7883-D159E91DBA03}"/>
              </a:ext>
            </a:extLst>
          </p:cNvPr>
          <p:cNvSpPr txBox="1"/>
          <p:nvPr/>
        </p:nvSpPr>
        <p:spPr>
          <a:xfrm>
            <a:off x="5404127" y="1241233"/>
            <a:ext cx="208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</a:rPr>
              <a:t>看故事书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A62B4E-139D-1850-5E07-58386E49D15C}"/>
              </a:ext>
            </a:extLst>
          </p:cNvPr>
          <p:cNvSpPr txBox="1"/>
          <p:nvPr/>
        </p:nvSpPr>
        <p:spPr>
          <a:xfrm>
            <a:off x="4733177" y="2087090"/>
            <a:ext cx="261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>
                    <a:lumMod val="75000"/>
                  </a:schemeClr>
                </a:solidFill>
              </a:rPr>
              <a:t>听听音乐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DDE92BE-34D8-88EA-7110-28A0D6EE1F41}"/>
              </a:ext>
            </a:extLst>
          </p:cNvPr>
          <p:cNvSpPr txBox="1"/>
          <p:nvPr/>
        </p:nvSpPr>
        <p:spPr>
          <a:xfrm>
            <a:off x="7484126" y="1512987"/>
            <a:ext cx="2618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</a:rPr>
              <a:t>看看电影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DF3DD2-071B-075A-D7E7-5D815FE4AAF6}"/>
              </a:ext>
            </a:extLst>
          </p:cNvPr>
          <p:cNvSpPr txBox="1"/>
          <p:nvPr/>
        </p:nvSpPr>
        <p:spPr>
          <a:xfrm>
            <a:off x="5455187" y="3026770"/>
            <a:ext cx="294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找好朋友倾诉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23AB17D-DD7D-5AAF-D866-E55874208ECC}"/>
              </a:ext>
            </a:extLst>
          </p:cNvPr>
          <p:cNvSpPr txBox="1"/>
          <p:nvPr/>
        </p:nvSpPr>
        <p:spPr>
          <a:xfrm>
            <a:off x="4733177" y="3872603"/>
            <a:ext cx="309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9999FF"/>
                </a:solidFill>
              </a:rPr>
              <a:t>找大人帮忙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8BA460-C6E2-739D-F7D9-A7F7A80AD7AA}"/>
              </a:ext>
            </a:extLst>
          </p:cNvPr>
          <p:cNvSpPr txBox="1"/>
          <p:nvPr/>
        </p:nvSpPr>
        <p:spPr>
          <a:xfrm>
            <a:off x="6648676" y="4517390"/>
            <a:ext cx="248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</a:rPr>
              <a:t>鼓励自己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2A4828E-F327-B31E-769A-FF6DA13DDF83}"/>
              </a:ext>
            </a:extLst>
          </p:cNvPr>
          <p:cNvSpPr txBox="1"/>
          <p:nvPr/>
        </p:nvSpPr>
        <p:spPr>
          <a:xfrm>
            <a:off x="7763217" y="2473301"/>
            <a:ext cx="2750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想开心的事情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F7B8B9-E503-C622-A95B-58127B8C35BA}"/>
              </a:ext>
            </a:extLst>
          </p:cNvPr>
          <p:cNvSpPr txBox="1"/>
          <p:nvPr/>
        </p:nvSpPr>
        <p:spPr>
          <a:xfrm>
            <a:off x="8253013" y="3601603"/>
            <a:ext cx="345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7030A0"/>
                </a:solidFill>
              </a:rPr>
              <a:t>留意身边的美好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8885E7-D14F-818A-F50C-F25EA2F97835}"/>
              </a:ext>
            </a:extLst>
          </p:cNvPr>
          <p:cNvSpPr txBox="1"/>
          <p:nvPr/>
        </p:nvSpPr>
        <p:spPr>
          <a:xfrm>
            <a:off x="9213668" y="4310743"/>
            <a:ext cx="118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</a:rPr>
              <a:t>画画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403DC9C-979B-7D7B-0B79-50D71A8C674D}"/>
              </a:ext>
            </a:extLst>
          </p:cNvPr>
          <p:cNvSpPr txBox="1"/>
          <p:nvPr/>
        </p:nvSpPr>
        <p:spPr>
          <a:xfrm>
            <a:off x="9213668" y="749419"/>
            <a:ext cx="2218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运动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045B19-4AC5-6DF3-1D6C-12C2D36F2817}"/>
              </a:ext>
            </a:extLst>
          </p:cNvPr>
          <p:cNvSpPr txBox="1"/>
          <p:nvPr/>
        </p:nvSpPr>
        <p:spPr>
          <a:xfrm>
            <a:off x="5404127" y="5273395"/>
            <a:ext cx="180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92D050"/>
                </a:solidFill>
              </a:rPr>
              <a:t>深呼吸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16E1AB-1371-E793-DB0C-232151474BD7}"/>
              </a:ext>
            </a:extLst>
          </p:cNvPr>
          <p:cNvSpPr txBox="1"/>
          <p:nvPr/>
        </p:nvSpPr>
        <p:spPr>
          <a:xfrm>
            <a:off x="7981437" y="5278143"/>
            <a:ext cx="2121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B0F0"/>
                </a:solidFill>
              </a:rPr>
              <a:t>默数十个数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A3C0E9C-8E6F-6F00-9EC5-351004479784}"/>
              </a:ext>
            </a:extLst>
          </p:cNvPr>
          <p:cNvSpPr txBox="1"/>
          <p:nvPr/>
        </p:nvSpPr>
        <p:spPr>
          <a:xfrm>
            <a:off x="10241113" y="4856737"/>
            <a:ext cx="201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9966FF"/>
                </a:solidFill>
              </a:rPr>
              <a:t>户外散步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A81FBA0-C97F-E8BC-0555-379BC8429343}"/>
              </a:ext>
            </a:extLst>
          </p:cNvPr>
          <p:cNvSpPr txBox="1"/>
          <p:nvPr/>
        </p:nvSpPr>
        <p:spPr>
          <a:xfrm>
            <a:off x="6796745" y="696418"/>
            <a:ext cx="1668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339966"/>
                </a:solidFill>
              </a:rPr>
              <a:t>写日记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051A73-CF7B-7809-6E0B-00BF2F8AB30E}"/>
              </a:ext>
            </a:extLst>
          </p:cNvPr>
          <p:cNvSpPr txBox="1"/>
          <p:nvPr/>
        </p:nvSpPr>
        <p:spPr>
          <a:xfrm>
            <a:off x="6925939" y="5854230"/>
            <a:ext cx="1611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种植物</a:t>
            </a:r>
          </a:p>
        </p:txBody>
      </p:sp>
    </p:spTree>
    <p:extLst>
      <p:ext uri="{BB962C8B-B14F-4D97-AF65-F5344CB8AC3E}">
        <p14:creationId xmlns:p14="http://schemas.microsoft.com/office/powerpoint/2010/main" val="212984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6B4EC7-D69B-525E-E616-8884932C95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791"/>
            <a:ext cx="12192000" cy="568720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1062231-6DFB-1664-2C7B-01F25D26EE71}"/>
              </a:ext>
            </a:extLst>
          </p:cNvPr>
          <p:cNvSpPr/>
          <p:nvPr/>
        </p:nvSpPr>
        <p:spPr>
          <a:xfrm>
            <a:off x="4272424" y="432618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抓手指游戏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753600-1DCE-9172-81F9-DBC6D2CB06D3}"/>
              </a:ext>
            </a:extLst>
          </p:cNvPr>
          <p:cNvSpPr txBox="1"/>
          <p:nvPr/>
        </p:nvSpPr>
        <p:spPr>
          <a:xfrm>
            <a:off x="660400" y="1355948"/>
            <a:ext cx="11176000" cy="196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/>
                </a:solidFill>
              </a:rPr>
              <a:t>游戏规则：每个同学伸出左手，掌心向下，伸出右手手指，手指朝上。将你的右手手指放在你右边同学的左手手掌下面。在故事中听到“三”这个字时，右手食指要迅速逃离抓捕左手手掌要快速抓住别人的食指。</a:t>
            </a:r>
          </a:p>
        </p:txBody>
      </p:sp>
    </p:spTree>
    <p:extLst>
      <p:ext uri="{BB962C8B-B14F-4D97-AF65-F5344CB8AC3E}">
        <p14:creationId xmlns:p14="http://schemas.microsoft.com/office/powerpoint/2010/main" val="251916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683A6B-CA60-03DA-C402-2295E524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72"/>
            <a:ext cx="12188850" cy="68597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D511530-D86F-57C8-6EEE-504AD681043B}"/>
              </a:ext>
            </a:extLst>
          </p:cNvPr>
          <p:cNvSpPr/>
          <p:nvPr/>
        </p:nvSpPr>
        <p:spPr>
          <a:xfrm>
            <a:off x="1786927" y="3800455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你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刚才经历了哪些情绪变化？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25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B66973-19E3-EE19-82EF-A2ECFED04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28873" r="657" b="15086"/>
          <a:stretch/>
        </p:blipFill>
        <p:spPr>
          <a:xfrm>
            <a:off x="0" y="0"/>
            <a:ext cx="12192000" cy="6877801"/>
          </a:xfrm>
          <a:prstGeom prst="rect">
            <a:avLst/>
          </a:prstGeom>
        </p:spPr>
      </p:pic>
      <p:sp>
        <p:nvSpPr>
          <p:cNvPr id="4" name="矩形: 棱台 3">
            <a:extLst>
              <a:ext uri="{FF2B5EF4-FFF2-40B4-BE49-F238E27FC236}">
                <a16:creationId xmlns:a16="http://schemas.microsoft.com/office/drawing/2014/main" id="{14B4F240-004F-82C2-76E0-120FE20C4AF9}"/>
              </a:ext>
            </a:extLst>
          </p:cNvPr>
          <p:cNvSpPr/>
          <p:nvPr/>
        </p:nvSpPr>
        <p:spPr>
          <a:xfrm>
            <a:off x="2219960" y="5034020"/>
            <a:ext cx="7975600" cy="1605280"/>
          </a:xfrm>
          <a:prstGeom prst="beve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rPr>
              <a:t>情绪战队成员介绍</a:t>
            </a:r>
          </a:p>
        </p:txBody>
      </p:sp>
    </p:spTree>
    <p:extLst>
      <p:ext uri="{BB962C8B-B14F-4D97-AF65-F5344CB8AC3E}">
        <p14:creationId xmlns:p14="http://schemas.microsoft.com/office/powerpoint/2010/main" val="58720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《头脑特工队》情绪介绍">
            <a:hlinkClick r:id="" action="ppaction://media"/>
            <a:extLst>
              <a:ext uri="{FF2B5EF4-FFF2-40B4-BE49-F238E27FC236}">
                <a16:creationId xmlns:a16="http://schemas.microsoft.com/office/drawing/2014/main" id="{B1DF0042-E75F-B662-03E2-E744E8A53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0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任意多边形: 形状 63">
            <a:extLst>
              <a:ext uri="{FF2B5EF4-FFF2-40B4-BE49-F238E27FC236}">
                <a16:creationId xmlns:a16="http://schemas.microsoft.com/office/drawing/2014/main" id="{B4912860-E26B-3681-B480-D80535AD2A99}"/>
              </a:ext>
            </a:extLst>
          </p:cNvPr>
          <p:cNvSpPr/>
          <p:nvPr/>
        </p:nvSpPr>
        <p:spPr>
          <a:xfrm>
            <a:off x="0" y="1856"/>
            <a:ext cx="6685280" cy="6868984"/>
          </a:xfrm>
          <a:prstGeom prst="round2DiagRect">
            <a:avLst>
              <a:gd name="adj1" fmla="val 24007"/>
              <a:gd name="adj2" fmla="val 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05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队员：乐乐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精力充沛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活力满满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阳光温暖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积极乐观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面部表情：嘴角上扬，眉开眼笑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来源：自己想做的事情得以完成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作用：让人身心愉悦，感到轻松舒适，为未来储备充足的热情和能量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C7F6A7-BD7D-20C6-316F-4AC2B914B8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91" r="27269" b="11407"/>
          <a:stretch/>
        </p:blipFill>
        <p:spPr>
          <a:xfrm>
            <a:off x="6685280" y="0"/>
            <a:ext cx="5506720" cy="6870840"/>
          </a:xfrm>
          <a:prstGeom prst="rect">
            <a:avLst/>
          </a:prstGeom>
        </p:spPr>
      </p:pic>
      <p:grpSp>
        <p:nvGrpSpPr>
          <p:cNvPr id="313" name="图形 2">
            <a:extLst>
              <a:ext uri="{FF2B5EF4-FFF2-40B4-BE49-F238E27FC236}">
                <a16:creationId xmlns:a16="http://schemas.microsoft.com/office/drawing/2014/main" id="{2FE94F60-F363-1634-504F-FE97E8BA2705}"/>
              </a:ext>
            </a:extLst>
          </p:cNvPr>
          <p:cNvGrpSpPr/>
          <p:nvPr/>
        </p:nvGrpSpPr>
        <p:grpSpPr>
          <a:xfrm>
            <a:off x="81827" y="0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14" name="图形 2">
              <a:extLst>
                <a:ext uri="{FF2B5EF4-FFF2-40B4-BE49-F238E27FC236}">
                  <a16:creationId xmlns:a16="http://schemas.microsoft.com/office/drawing/2014/main" id="{4CBCA77A-E56D-5332-0CE6-959B3799D5ED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A36BD676-E55C-C210-8493-D18B878E4EC5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DC0BC58A-414C-495A-EBC2-BE24C16EF6E4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A32BC61C-F0A5-E87C-AC66-080928FE6263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57DF063B-FDAF-1253-2DA2-81BF813E290D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63EF1D00-F8C2-AF1E-BA23-2C18E7006E5E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B20BA399-DE13-4929-E511-8514E1F6C135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1D18DEAD-05DB-6DD4-32AF-D896BFE4A62E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64FCD79E-F23F-F4E1-C98A-589B8935DF17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45936A70-4EE5-48B6-9046-38952B50ABD9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F45BD5B3-4FB8-AA98-B399-C0BDC51B4473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53BD887D-07E2-D830-AF95-8945A086DC45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0B05C400-F6EC-3572-5645-BCD56D5D6304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B94D3DA0-5279-AFDE-97C1-5C9984565527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15" name="图形 2">
              <a:extLst>
                <a:ext uri="{FF2B5EF4-FFF2-40B4-BE49-F238E27FC236}">
                  <a16:creationId xmlns:a16="http://schemas.microsoft.com/office/drawing/2014/main" id="{5543E4F2-64CF-0D41-162C-92195FD4D6CC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7C3AFC27-543E-C8A7-BFB3-9173FCCDDF28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EFFF2818-A055-67C0-82F1-A2D01DE1CFD4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31" name="图形 2">
            <a:extLst>
              <a:ext uri="{FF2B5EF4-FFF2-40B4-BE49-F238E27FC236}">
                <a16:creationId xmlns:a16="http://schemas.microsoft.com/office/drawing/2014/main" id="{089EE88E-6EAF-FDBF-447B-D941829FBC58}"/>
              </a:ext>
            </a:extLst>
          </p:cNvPr>
          <p:cNvGrpSpPr/>
          <p:nvPr/>
        </p:nvGrpSpPr>
        <p:grpSpPr>
          <a:xfrm rot="10800000">
            <a:off x="111298" y="6235337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32" name="图形 2">
              <a:extLst>
                <a:ext uri="{FF2B5EF4-FFF2-40B4-BE49-F238E27FC236}">
                  <a16:creationId xmlns:a16="http://schemas.microsoft.com/office/drawing/2014/main" id="{CCA375C0-1889-2DB3-8656-111CCFDA127A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5C00D6D9-FA03-1F88-8B75-7EC40D15B985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112DB6CF-5932-FC8E-9A50-8C585F3F7B5F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3EEE49F3-1352-BC6D-E9A5-A9FD0F454554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BDB2783B-F25A-2D55-DB7A-4F60B86ACC91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6DCFF018-0B1D-9B88-55F5-E7939128A610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64F8B303-D3B2-8451-C05B-D636F9824BED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65AE0339-0D41-28B2-5944-37A2E772B1AC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DD794FE9-ABB2-F592-503E-D9DC3662172F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108E00A8-8CC2-D01A-4A6B-BE1A4A40A3A2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5E0A5814-714D-4DA6-FC22-B6C84E24CFCD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41C778DA-27CD-8623-980A-592B671AC521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3B33678F-F070-7855-E5D5-5F3BB9AC4642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63AB033B-2B5D-1D6A-62BA-10E5F6D1943F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33" name="图形 2">
              <a:extLst>
                <a:ext uri="{FF2B5EF4-FFF2-40B4-BE49-F238E27FC236}">
                  <a16:creationId xmlns:a16="http://schemas.microsoft.com/office/drawing/2014/main" id="{32327724-131F-9E08-9B16-1273B0109061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8CE54728-3A0D-4B14-37EB-D7128114D16C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88E1DC25-0530-F1AE-AB58-FBFB75D58101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9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1824B-DA5B-0AED-65F1-3C7452B95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任意多边形: 形状 63">
            <a:extLst>
              <a:ext uri="{FF2B5EF4-FFF2-40B4-BE49-F238E27FC236}">
                <a16:creationId xmlns:a16="http://schemas.microsoft.com/office/drawing/2014/main" id="{FC29161B-2FD9-CCA3-92F0-2CBAB7C03726}"/>
              </a:ext>
            </a:extLst>
          </p:cNvPr>
          <p:cNvSpPr/>
          <p:nvPr/>
        </p:nvSpPr>
        <p:spPr>
          <a:xfrm>
            <a:off x="0" y="1856"/>
            <a:ext cx="6685280" cy="6868984"/>
          </a:xfrm>
          <a:prstGeom prst="round2DiagRect">
            <a:avLst>
              <a:gd name="adj1" fmla="val 24007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605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队员：忧忧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我好难过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我想静静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我不行了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面部表情：目光无神、眼皮低垂、眉头倾斜、嘴角下撇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来源：无法完成自己的目标、和预期不一致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作用：帮助人适应环境，促使思维的改变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3" name="图形 2">
            <a:extLst>
              <a:ext uri="{FF2B5EF4-FFF2-40B4-BE49-F238E27FC236}">
                <a16:creationId xmlns:a16="http://schemas.microsoft.com/office/drawing/2014/main" id="{4C0C67EF-9F4C-7D8D-2A6C-54690A41F166}"/>
              </a:ext>
            </a:extLst>
          </p:cNvPr>
          <p:cNvGrpSpPr/>
          <p:nvPr/>
        </p:nvGrpSpPr>
        <p:grpSpPr>
          <a:xfrm>
            <a:off x="81827" y="0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14" name="图形 2">
              <a:extLst>
                <a:ext uri="{FF2B5EF4-FFF2-40B4-BE49-F238E27FC236}">
                  <a16:creationId xmlns:a16="http://schemas.microsoft.com/office/drawing/2014/main" id="{CC53EBBE-30F9-0295-1774-477D08374D9D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7784F699-3316-50F7-E3B0-8AAED24A99D7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C8038C22-008E-93D3-296F-A065FDDC2D0D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3E33D75C-8A70-4DBC-6875-AF197E897263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40E413B7-2FF7-FC65-7AE9-DE7DD404A812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20A72B84-8DB5-B645-E882-72CAAE48325F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7F963BB2-CB2D-5720-B603-C8E67F0B11EB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B1400412-B591-34E5-E7D2-FAD80B15AAA5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FBD770A8-D833-6FC1-19A6-B93AE3A99F61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FC8BB868-C4BB-C683-9447-1A24AB8AFB73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ED18293A-97FB-4717-918E-63628C0C73E1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B43DD513-F786-9A2E-A971-E47E03DF0849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BA606FC0-AC03-CB0C-C11B-B2EC0DE724DD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5EC1CA0A-5098-FD6A-0BD4-AE73AC361627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15" name="图形 2">
              <a:extLst>
                <a:ext uri="{FF2B5EF4-FFF2-40B4-BE49-F238E27FC236}">
                  <a16:creationId xmlns:a16="http://schemas.microsoft.com/office/drawing/2014/main" id="{74C090A7-05C0-02C7-7DE3-69BCBE341A58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1F63C82E-14C0-505F-1FAC-E4A4358B4876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4882C249-7F9B-BA4F-A3B2-8981BB3EB630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31" name="图形 2">
            <a:extLst>
              <a:ext uri="{FF2B5EF4-FFF2-40B4-BE49-F238E27FC236}">
                <a16:creationId xmlns:a16="http://schemas.microsoft.com/office/drawing/2014/main" id="{64953D56-AFBE-0860-60EE-24A64C395138}"/>
              </a:ext>
            </a:extLst>
          </p:cNvPr>
          <p:cNvGrpSpPr/>
          <p:nvPr/>
        </p:nvGrpSpPr>
        <p:grpSpPr>
          <a:xfrm rot="10800000">
            <a:off x="111298" y="6235337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32" name="图形 2">
              <a:extLst>
                <a:ext uri="{FF2B5EF4-FFF2-40B4-BE49-F238E27FC236}">
                  <a16:creationId xmlns:a16="http://schemas.microsoft.com/office/drawing/2014/main" id="{B69C5972-A423-87AF-BDC9-AFF89A496D0A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9873EFCB-D33D-AF3A-D91B-A97B99478937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78A6F745-138F-2C33-86DC-84ACCBB13C0D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57879CD9-6B22-2010-DE74-765A965EBA50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A22B6864-3F77-78C0-CF73-D680A0B9CADA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0CC6AF7A-2113-DE68-D270-B479D649E70A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D1295579-8A30-E8B7-DBA4-579CF5AE35A8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DF63F3D2-0514-73F5-84CA-A2A89BD80E18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463C30B3-B3EF-8916-2B78-30B0524581EE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5D5884A1-98BA-5DA1-A3F8-03B9AFB95028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E0000921-9C25-7A5A-33DD-88AF1C673659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A32D1506-8573-556E-1412-C60B3F9D35CD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0E133371-81C3-E1DB-940D-1097114FFCF9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6BF1C1C8-F795-ED04-19C5-2635DBB1071F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33" name="图形 2">
              <a:extLst>
                <a:ext uri="{FF2B5EF4-FFF2-40B4-BE49-F238E27FC236}">
                  <a16:creationId xmlns:a16="http://schemas.microsoft.com/office/drawing/2014/main" id="{F07B1B31-F41E-F1C4-0B37-52BC20177D73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131BCA53-975F-162B-431E-C17773BA1B28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DA7226ED-A9FB-6673-E4B5-0C28D5E417A9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51EF257-22CF-53DD-1E24-868482313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19" t="8609"/>
          <a:stretch/>
        </p:blipFill>
        <p:spPr>
          <a:xfrm>
            <a:off x="6594797" y="0"/>
            <a:ext cx="5607676" cy="68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8F5D4-D2B1-F597-9EBA-0412366D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任意多边形: 形状 63">
            <a:extLst>
              <a:ext uri="{FF2B5EF4-FFF2-40B4-BE49-F238E27FC236}">
                <a16:creationId xmlns:a16="http://schemas.microsoft.com/office/drawing/2014/main" id="{FA4642D6-2635-5CBB-9751-6AF6233AC27A}"/>
              </a:ext>
            </a:extLst>
          </p:cNvPr>
          <p:cNvSpPr/>
          <p:nvPr/>
        </p:nvSpPr>
        <p:spPr>
          <a:xfrm>
            <a:off x="0" y="1856"/>
            <a:ext cx="6685280" cy="6868984"/>
          </a:xfrm>
          <a:prstGeom prst="round2DiagRect">
            <a:avLst>
              <a:gd name="adj1" fmla="val 24007"/>
              <a:gd name="adj2" fmla="val 0"/>
            </a:avLst>
          </a:prstGeom>
          <a:solidFill>
            <a:srgbClr val="FF5050"/>
          </a:solidFill>
          <a:ln w="605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队员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怒怒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我要爆炸了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别惹我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立刻！马上！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我控制不住我自己了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面部表情：心跳加快、眉头紧皱、咬紧牙关、身体发热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来源：感受到不公平时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作用：维护自己的界限、争取利益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3" name="图形 2">
            <a:extLst>
              <a:ext uri="{FF2B5EF4-FFF2-40B4-BE49-F238E27FC236}">
                <a16:creationId xmlns:a16="http://schemas.microsoft.com/office/drawing/2014/main" id="{17B11BFF-C3A9-E6F8-DE6D-5C9B01DA1E70}"/>
              </a:ext>
            </a:extLst>
          </p:cNvPr>
          <p:cNvGrpSpPr/>
          <p:nvPr/>
        </p:nvGrpSpPr>
        <p:grpSpPr>
          <a:xfrm>
            <a:off x="81827" y="0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14" name="图形 2">
              <a:extLst>
                <a:ext uri="{FF2B5EF4-FFF2-40B4-BE49-F238E27FC236}">
                  <a16:creationId xmlns:a16="http://schemas.microsoft.com/office/drawing/2014/main" id="{E1B49DA4-21ED-B378-A80C-6A5D1F39EFD3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0E4888DC-38FD-03D6-1FC0-D44286547511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AC7943F3-E7B5-D5B6-469D-35C31ACA2725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3102D073-6190-2DD9-73CF-B9D9185A24C5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9E64F066-1CB4-9E57-5295-AE80C7E8B843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DE0B9218-3227-A3B3-1420-EBC1722E3546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AB1D23FE-9DCE-EA8B-D63C-E426CD616922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846E3E41-C3FE-7B07-C8A0-81F0226B91C6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00E6FCEB-DC1C-E39B-FEF5-1E4EDC874CBB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8E914ECF-EF56-799C-C8B9-4401FDFCE124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CDAF7DBD-8F64-7C3E-AFDF-AE3CAC84C809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EE49FE58-C3D0-F427-EA60-E61A71D18170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49FC7BF2-244E-94EE-38F8-E7AD4351A18F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261D46B1-794C-A2C2-58D6-5260540D7EE5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15" name="图形 2">
              <a:extLst>
                <a:ext uri="{FF2B5EF4-FFF2-40B4-BE49-F238E27FC236}">
                  <a16:creationId xmlns:a16="http://schemas.microsoft.com/office/drawing/2014/main" id="{03128D5B-A7FD-F640-D1C4-0D466579E5A5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9811B401-316D-79F3-5661-D326D8724E0C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9BF6B979-58A3-2A2F-87FC-D872D7A4074A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31" name="图形 2">
            <a:extLst>
              <a:ext uri="{FF2B5EF4-FFF2-40B4-BE49-F238E27FC236}">
                <a16:creationId xmlns:a16="http://schemas.microsoft.com/office/drawing/2014/main" id="{FCC3138B-8F09-1830-D1C5-E34D1D21C510}"/>
              </a:ext>
            </a:extLst>
          </p:cNvPr>
          <p:cNvGrpSpPr/>
          <p:nvPr/>
        </p:nvGrpSpPr>
        <p:grpSpPr>
          <a:xfrm rot="10800000">
            <a:off x="111298" y="6235337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32" name="图形 2">
              <a:extLst>
                <a:ext uri="{FF2B5EF4-FFF2-40B4-BE49-F238E27FC236}">
                  <a16:creationId xmlns:a16="http://schemas.microsoft.com/office/drawing/2014/main" id="{DC819C73-EDAF-6704-970B-98DD8FDEFEC4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07AAEBD7-551D-3C4C-67B5-179B570E1D0D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9998EC67-221D-069D-9460-BF9B20AC837D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D9C426F9-D86B-9EDC-C2D4-AACDC87B3BC2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8B7F9B3D-8211-CBA4-4A25-A826CFAA035E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47ABD21B-2338-86C8-7A55-6C8A8CDF99E6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8AD23C58-EFBE-E6D9-C1B3-1E4C66D133CA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1329D6A0-B2D8-A998-C439-830037BCF164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2F8E564A-1195-3D9E-8550-38550997DD7E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24D50EAD-A15F-7E45-7AF5-B7A93C393971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91475DD1-8FB9-FFCD-4631-843EED23B265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9C47F64F-EBA8-0E00-A9B6-B6717B2B4DAB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E9F9CCA8-E5BD-A535-633F-5D950E891CE8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124EAE7C-5D59-C735-E174-5C8023FCF327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33" name="图形 2">
              <a:extLst>
                <a:ext uri="{FF2B5EF4-FFF2-40B4-BE49-F238E27FC236}">
                  <a16:creationId xmlns:a16="http://schemas.microsoft.com/office/drawing/2014/main" id="{9F7FA6D8-D1DB-7042-A91F-9F93182E4FDD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011396FF-5B8B-908E-54BF-1674C2598060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B63C0C21-F6E4-D729-F9B9-14512EB16540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AEEF01E-A7D1-97D9-DA2A-58FD167287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533" r="3633" b="-160"/>
          <a:stretch/>
        </p:blipFill>
        <p:spPr>
          <a:xfrm>
            <a:off x="6643072" y="-12840"/>
            <a:ext cx="6030926" cy="68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2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A6CBB-757A-C63D-8062-801ADE9DD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任意多边形: 形状 63">
            <a:extLst>
              <a:ext uri="{FF2B5EF4-FFF2-40B4-BE49-F238E27FC236}">
                <a16:creationId xmlns:a16="http://schemas.microsoft.com/office/drawing/2014/main" id="{B153F0AF-B720-81F1-69C2-AA47CF08394E}"/>
              </a:ext>
            </a:extLst>
          </p:cNvPr>
          <p:cNvSpPr/>
          <p:nvPr/>
        </p:nvSpPr>
        <p:spPr>
          <a:xfrm>
            <a:off x="0" y="1856"/>
            <a:ext cx="6685280" cy="6868984"/>
          </a:xfrm>
          <a:prstGeom prst="round2DiagRect">
            <a:avLst>
              <a:gd name="adj1" fmla="val 24007"/>
              <a:gd name="adj2" fmla="val 0"/>
            </a:avLst>
          </a:prstGeom>
          <a:solidFill>
            <a:srgbClr val="9999FF"/>
          </a:solidFill>
          <a:ln w="6055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队员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怕怕</a:t>
            </a:r>
            <a:endParaRPr lang="en-US" altLang="zh-CN" sz="3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吓死我啦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啊啊啊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欧，我的小心脏！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可以开灯睡觉吗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面部表情：面部发白、身体发抖或僵住、眉头紧皱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来源：遇到自己无法掌控、克服的事或环境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作用：集中精力分析当前威胁并做好准备</a:t>
            </a: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3" name="图形 2">
            <a:extLst>
              <a:ext uri="{FF2B5EF4-FFF2-40B4-BE49-F238E27FC236}">
                <a16:creationId xmlns:a16="http://schemas.microsoft.com/office/drawing/2014/main" id="{A9D4C841-1141-20FA-2C61-4DECA7234C2A}"/>
              </a:ext>
            </a:extLst>
          </p:cNvPr>
          <p:cNvGrpSpPr/>
          <p:nvPr/>
        </p:nvGrpSpPr>
        <p:grpSpPr>
          <a:xfrm>
            <a:off x="81827" y="0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14" name="图形 2">
              <a:extLst>
                <a:ext uri="{FF2B5EF4-FFF2-40B4-BE49-F238E27FC236}">
                  <a16:creationId xmlns:a16="http://schemas.microsoft.com/office/drawing/2014/main" id="{639A9B6C-D086-270E-382E-EBC179620DBA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0F63C7A9-732C-BCB2-D0F2-A147F0B0F7F9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9B8D8BD6-4C68-4DF3-BDF0-8A1972F1733F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4FD3D83A-7361-FCF5-D6D5-3A010D6C1B21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5C5E3CA2-718D-DBFE-F2F8-9EE105F241E9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7B65CD73-76E1-93D1-BC6F-05D2CFB49130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81592044-BAEB-BC46-F09A-17B2A46C1B23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A4C0BE61-4BE3-60AD-F05D-A366250831BE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19B16E27-547B-D6DA-5833-AF712C4A9681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65172D21-1BFD-616A-AF65-3394DC5918D5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661D971A-C840-9D89-F4E8-BEC552363B86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536095BA-DBFD-37DF-3314-2DE57ACAD47B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596D7B11-127B-1469-970A-B7347F9BCBA7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9A89F2AA-520B-674B-5C64-6C7C9830DCD8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15" name="图形 2">
              <a:extLst>
                <a:ext uri="{FF2B5EF4-FFF2-40B4-BE49-F238E27FC236}">
                  <a16:creationId xmlns:a16="http://schemas.microsoft.com/office/drawing/2014/main" id="{EDE02C9F-F4BC-48BD-F746-A031D4064027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FE3CF075-FEF1-A6D7-85EC-CFB1CC3FAB84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36E6437D-0982-1C35-A1A2-77CDA288764A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31" name="图形 2">
            <a:extLst>
              <a:ext uri="{FF2B5EF4-FFF2-40B4-BE49-F238E27FC236}">
                <a16:creationId xmlns:a16="http://schemas.microsoft.com/office/drawing/2014/main" id="{82ECDC51-3117-986B-3C5A-64CFB19FC7FC}"/>
              </a:ext>
            </a:extLst>
          </p:cNvPr>
          <p:cNvGrpSpPr/>
          <p:nvPr/>
        </p:nvGrpSpPr>
        <p:grpSpPr>
          <a:xfrm rot="10800000">
            <a:off x="111298" y="6235337"/>
            <a:ext cx="6420573" cy="622663"/>
            <a:chOff x="3232898" y="5195882"/>
            <a:chExt cx="5715432" cy="421691"/>
          </a:xfrm>
          <a:solidFill>
            <a:srgbClr val="7F4F21"/>
          </a:solidFill>
        </p:grpSpPr>
        <p:grpSp>
          <p:nvGrpSpPr>
            <p:cNvPr id="332" name="图形 2">
              <a:extLst>
                <a:ext uri="{FF2B5EF4-FFF2-40B4-BE49-F238E27FC236}">
                  <a16:creationId xmlns:a16="http://schemas.microsoft.com/office/drawing/2014/main" id="{EDAC4E42-4DD6-A30D-7D70-256ED932CFBA}"/>
                </a:ext>
              </a:extLst>
            </p:cNvPr>
            <p:cNvGrpSpPr/>
            <p:nvPr/>
          </p:nvGrpSpPr>
          <p:grpSpPr>
            <a:xfrm>
              <a:off x="5146680" y="5195882"/>
              <a:ext cx="1888041" cy="360389"/>
              <a:chOff x="5146680" y="5195882"/>
              <a:chExt cx="1888041" cy="360389"/>
            </a:xfrm>
            <a:solidFill>
              <a:srgbClr val="7F4F21"/>
            </a:solidFill>
          </p:grpSpPr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13514946-3F59-D364-AE3F-4BFDEE413AAB}"/>
                  </a:ext>
                </a:extLst>
              </p:cNvPr>
              <p:cNvSpPr/>
              <p:nvPr/>
            </p:nvSpPr>
            <p:spPr>
              <a:xfrm>
                <a:off x="5989951" y="5195882"/>
                <a:ext cx="201411" cy="132248"/>
              </a:xfrm>
              <a:custGeom>
                <a:avLst/>
                <a:gdLst>
                  <a:gd name="connsiteX0" fmla="*/ 127673 w 201411"/>
                  <a:gd name="connsiteY0" fmla="*/ 44715 h 132248"/>
                  <a:gd name="connsiteX1" fmla="*/ 108718 w 201411"/>
                  <a:gd name="connsiteY1" fmla="*/ 4825 h 132248"/>
                  <a:gd name="connsiteX2" fmla="*/ 100706 w 201411"/>
                  <a:gd name="connsiteY2" fmla="*/ 0 h 132248"/>
                  <a:gd name="connsiteX3" fmla="*/ 100706 w 201411"/>
                  <a:gd name="connsiteY3" fmla="*/ 0 h 132248"/>
                  <a:gd name="connsiteX4" fmla="*/ 100706 w 201411"/>
                  <a:gd name="connsiteY4" fmla="*/ 0 h 132248"/>
                  <a:gd name="connsiteX5" fmla="*/ 100706 w 201411"/>
                  <a:gd name="connsiteY5" fmla="*/ 0 h 132248"/>
                  <a:gd name="connsiteX6" fmla="*/ 100706 w 201411"/>
                  <a:gd name="connsiteY6" fmla="*/ 0 h 132248"/>
                  <a:gd name="connsiteX7" fmla="*/ 92693 w 201411"/>
                  <a:gd name="connsiteY7" fmla="*/ 4911 h 132248"/>
                  <a:gd name="connsiteX8" fmla="*/ 73739 w 201411"/>
                  <a:gd name="connsiteY8" fmla="*/ 44801 h 132248"/>
                  <a:gd name="connsiteX9" fmla="*/ 16790 w 201411"/>
                  <a:gd name="connsiteY9" fmla="*/ 44198 h 132248"/>
                  <a:gd name="connsiteX10" fmla="*/ 765 w 201411"/>
                  <a:gd name="connsiteY10" fmla="*/ 64014 h 132248"/>
                  <a:gd name="connsiteX11" fmla="*/ 9553 w 201411"/>
                  <a:gd name="connsiteY11" fmla="*/ 87965 h 132248"/>
                  <a:gd name="connsiteX12" fmla="*/ 29886 w 201411"/>
                  <a:gd name="connsiteY12" fmla="*/ 83226 h 132248"/>
                  <a:gd name="connsiteX13" fmla="*/ 78305 w 201411"/>
                  <a:gd name="connsiteY13" fmla="*/ 109073 h 132248"/>
                  <a:gd name="connsiteX14" fmla="*/ 100706 w 201411"/>
                  <a:gd name="connsiteY14" fmla="*/ 132249 h 132248"/>
                  <a:gd name="connsiteX15" fmla="*/ 100706 w 201411"/>
                  <a:gd name="connsiteY15" fmla="*/ 132249 h 132248"/>
                  <a:gd name="connsiteX16" fmla="*/ 100706 w 201411"/>
                  <a:gd name="connsiteY16" fmla="*/ 132249 h 132248"/>
                  <a:gd name="connsiteX17" fmla="*/ 100706 w 201411"/>
                  <a:gd name="connsiteY17" fmla="*/ 132249 h 132248"/>
                  <a:gd name="connsiteX18" fmla="*/ 100706 w 201411"/>
                  <a:gd name="connsiteY18" fmla="*/ 132249 h 132248"/>
                  <a:gd name="connsiteX19" fmla="*/ 123106 w 201411"/>
                  <a:gd name="connsiteY19" fmla="*/ 108987 h 132248"/>
                  <a:gd name="connsiteX20" fmla="*/ 171526 w 201411"/>
                  <a:gd name="connsiteY20" fmla="*/ 83054 h 132248"/>
                  <a:gd name="connsiteX21" fmla="*/ 191859 w 201411"/>
                  <a:gd name="connsiteY21" fmla="*/ 87793 h 132248"/>
                  <a:gd name="connsiteX22" fmla="*/ 200647 w 201411"/>
                  <a:gd name="connsiteY22" fmla="*/ 63755 h 132248"/>
                  <a:gd name="connsiteX23" fmla="*/ 184622 w 201411"/>
                  <a:gd name="connsiteY23" fmla="*/ 43939 h 132248"/>
                  <a:gd name="connsiteX24" fmla="*/ 127673 w 201411"/>
                  <a:gd name="connsiteY24" fmla="*/ 44542 h 132248"/>
                  <a:gd name="connsiteX25" fmla="*/ 178935 w 201411"/>
                  <a:gd name="connsiteY25" fmla="*/ 76161 h 132248"/>
                  <a:gd name="connsiteX26" fmla="*/ 124657 w 201411"/>
                  <a:gd name="connsiteY26" fmla="*/ 91239 h 132248"/>
                  <a:gd name="connsiteX27" fmla="*/ 100706 w 201411"/>
                  <a:gd name="connsiteY27" fmla="*/ 114501 h 132248"/>
                  <a:gd name="connsiteX28" fmla="*/ 76755 w 201411"/>
                  <a:gd name="connsiteY28" fmla="*/ 91239 h 132248"/>
                  <a:gd name="connsiteX29" fmla="*/ 22476 w 201411"/>
                  <a:gd name="connsiteY29" fmla="*/ 76161 h 132248"/>
                  <a:gd name="connsiteX30" fmla="*/ 48754 w 201411"/>
                  <a:gd name="connsiteY30" fmla="*/ 50660 h 132248"/>
                  <a:gd name="connsiteX31" fmla="*/ 89333 w 201411"/>
                  <a:gd name="connsiteY31" fmla="*/ 63411 h 132248"/>
                  <a:gd name="connsiteX32" fmla="*/ 84422 w 201411"/>
                  <a:gd name="connsiteY32" fmla="*/ 44370 h 132248"/>
                  <a:gd name="connsiteX33" fmla="*/ 100706 w 201411"/>
                  <a:gd name="connsiteY33" fmla="*/ 9563 h 132248"/>
                  <a:gd name="connsiteX34" fmla="*/ 116989 w 201411"/>
                  <a:gd name="connsiteY34" fmla="*/ 44370 h 132248"/>
                  <a:gd name="connsiteX35" fmla="*/ 112079 w 201411"/>
                  <a:gd name="connsiteY35" fmla="*/ 63411 h 132248"/>
                  <a:gd name="connsiteX36" fmla="*/ 152658 w 201411"/>
                  <a:gd name="connsiteY36" fmla="*/ 50660 h 132248"/>
                  <a:gd name="connsiteX37" fmla="*/ 178935 w 201411"/>
                  <a:gd name="connsiteY37" fmla="*/ 76161 h 13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1411" h="132248">
                    <a:moveTo>
                      <a:pt x="127673" y="44715"/>
                    </a:moveTo>
                    <a:cubicBezTo>
                      <a:pt x="127673" y="44715"/>
                      <a:pt x="128190" y="19299"/>
                      <a:pt x="108718" y="4825"/>
                    </a:cubicBezTo>
                    <a:cubicBezTo>
                      <a:pt x="106220" y="2929"/>
                      <a:pt x="103549" y="1378"/>
                      <a:pt x="100706" y="0"/>
                    </a:cubicBezTo>
                    <a:lnTo>
                      <a:pt x="100706" y="0"/>
                    </a:lnTo>
                    <a:cubicBezTo>
                      <a:pt x="100706" y="0"/>
                      <a:pt x="100706" y="0"/>
                      <a:pt x="100706" y="0"/>
                    </a:cubicBezTo>
                    <a:cubicBezTo>
                      <a:pt x="100706" y="0"/>
                      <a:pt x="100706" y="0"/>
                      <a:pt x="100706" y="0"/>
                    </a:cubicBezTo>
                    <a:lnTo>
                      <a:pt x="100706" y="0"/>
                    </a:lnTo>
                    <a:cubicBezTo>
                      <a:pt x="97863" y="1465"/>
                      <a:pt x="95192" y="3015"/>
                      <a:pt x="92693" y="4911"/>
                    </a:cubicBezTo>
                    <a:cubicBezTo>
                      <a:pt x="73308" y="19385"/>
                      <a:pt x="73739" y="44801"/>
                      <a:pt x="73739" y="44801"/>
                    </a:cubicBezTo>
                    <a:cubicBezTo>
                      <a:pt x="73739" y="44801"/>
                      <a:pt x="40569" y="30758"/>
                      <a:pt x="16790" y="44198"/>
                    </a:cubicBezTo>
                    <a:cubicBezTo>
                      <a:pt x="6451" y="50056"/>
                      <a:pt x="2488" y="57552"/>
                      <a:pt x="765" y="64014"/>
                    </a:cubicBezTo>
                    <a:cubicBezTo>
                      <a:pt x="-2164" y="75300"/>
                      <a:pt x="3867" y="84949"/>
                      <a:pt x="9553" y="87965"/>
                    </a:cubicBezTo>
                    <a:cubicBezTo>
                      <a:pt x="21012" y="94082"/>
                      <a:pt x="29886" y="83226"/>
                      <a:pt x="29886" y="83226"/>
                    </a:cubicBezTo>
                    <a:cubicBezTo>
                      <a:pt x="52028" y="89688"/>
                      <a:pt x="67191" y="99337"/>
                      <a:pt x="78305" y="109073"/>
                    </a:cubicBezTo>
                    <a:cubicBezTo>
                      <a:pt x="88127" y="117775"/>
                      <a:pt x="95364" y="125529"/>
                      <a:pt x="100706" y="132249"/>
                    </a:cubicBezTo>
                    <a:lnTo>
                      <a:pt x="100706" y="132249"/>
                    </a:lnTo>
                    <a:cubicBezTo>
                      <a:pt x="100706" y="132249"/>
                      <a:pt x="100706" y="132249"/>
                      <a:pt x="100706" y="132249"/>
                    </a:cubicBezTo>
                    <a:cubicBezTo>
                      <a:pt x="100706" y="132249"/>
                      <a:pt x="100706" y="132249"/>
                      <a:pt x="100706" y="132249"/>
                    </a:cubicBezTo>
                    <a:lnTo>
                      <a:pt x="100706" y="132249"/>
                    </a:lnTo>
                    <a:cubicBezTo>
                      <a:pt x="106048" y="125443"/>
                      <a:pt x="113198" y="117602"/>
                      <a:pt x="123106" y="108987"/>
                    </a:cubicBezTo>
                    <a:cubicBezTo>
                      <a:pt x="134220" y="99165"/>
                      <a:pt x="149384" y="89515"/>
                      <a:pt x="171526" y="83054"/>
                    </a:cubicBezTo>
                    <a:cubicBezTo>
                      <a:pt x="171526" y="83054"/>
                      <a:pt x="180486" y="93909"/>
                      <a:pt x="191859" y="87793"/>
                    </a:cubicBezTo>
                    <a:cubicBezTo>
                      <a:pt x="197545" y="84777"/>
                      <a:pt x="203576" y="75128"/>
                      <a:pt x="200647" y="63755"/>
                    </a:cubicBezTo>
                    <a:cubicBezTo>
                      <a:pt x="198923" y="57293"/>
                      <a:pt x="194960" y="49798"/>
                      <a:pt x="184622" y="43939"/>
                    </a:cubicBezTo>
                    <a:cubicBezTo>
                      <a:pt x="160842" y="30413"/>
                      <a:pt x="127673" y="44542"/>
                      <a:pt x="127673" y="44542"/>
                    </a:cubicBezTo>
                    <a:close/>
                    <a:moveTo>
                      <a:pt x="178935" y="76161"/>
                    </a:moveTo>
                    <a:cubicBezTo>
                      <a:pt x="178935" y="76161"/>
                      <a:pt x="150073" y="74008"/>
                      <a:pt x="124657" y="91239"/>
                    </a:cubicBezTo>
                    <a:cubicBezTo>
                      <a:pt x="114232" y="98304"/>
                      <a:pt x="106306" y="106488"/>
                      <a:pt x="100706" y="114501"/>
                    </a:cubicBezTo>
                    <a:cubicBezTo>
                      <a:pt x="95106" y="106488"/>
                      <a:pt x="87179" y="98304"/>
                      <a:pt x="76755" y="91239"/>
                    </a:cubicBezTo>
                    <a:cubicBezTo>
                      <a:pt x="51339" y="74008"/>
                      <a:pt x="22476" y="76161"/>
                      <a:pt x="22476" y="76161"/>
                    </a:cubicBezTo>
                    <a:cubicBezTo>
                      <a:pt x="22476" y="76161"/>
                      <a:pt x="23596" y="54019"/>
                      <a:pt x="48754" y="50660"/>
                    </a:cubicBezTo>
                    <a:cubicBezTo>
                      <a:pt x="71241" y="47644"/>
                      <a:pt x="89333" y="63411"/>
                      <a:pt x="89333" y="63411"/>
                    </a:cubicBezTo>
                    <a:cubicBezTo>
                      <a:pt x="89333" y="63411"/>
                      <a:pt x="85198" y="52985"/>
                      <a:pt x="84422" y="44370"/>
                    </a:cubicBezTo>
                    <a:cubicBezTo>
                      <a:pt x="83733" y="36788"/>
                      <a:pt x="86404" y="18868"/>
                      <a:pt x="100706" y="9563"/>
                    </a:cubicBezTo>
                    <a:cubicBezTo>
                      <a:pt x="115008" y="18868"/>
                      <a:pt x="117765" y="36788"/>
                      <a:pt x="116989" y="44370"/>
                    </a:cubicBezTo>
                    <a:cubicBezTo>
                      <a:pt x="116214" y="52985"/>
                      <a:pt x="112079" y="63411"/>
                      <a:pt x="112079" y="63411"/>
                    </a:cubicBezTo>
                    <a:cubicBezTo>
                      <a:pt x="112079" y="63411"/>
                      <a:pt x="130171" y="47558"/>
                      <a:pt x="152658" y="50660"/>
                    </a:cubicBezTo>
                    <a:cubicBezTo>
                      <a:pt x="177815" y="54106"/>
                      <a:pt x="178935" y="76161"/>
                      <a:pt x="178935" y="7616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AD3A4F1B-D678-9B77-0054-1AA182CF8C28}"/>
                  </a:ext>
                </a:extLst>
              </p:cNvPr>
              <p:cNvSpPr/>
              <p:nvPr/>
            </p:nvSpPr>
            <p:spPr>
              <a:xfrm>
                <a:off x="6064466" y="5503889"/>
                <a:ext cx="52382" cy="52382"/>
              </a:xfrm>
              <a:custGeom>
                <a:avLst/>
                <a:gdLst>
                  <a:gd name="connsiteX0" fmla="*/ 52383 w 52382"/>
                  <a:gd name="connsiteY0" fmla="*/ 26191 h 52382"/>
                  <a:gd name="connsiteX1" fmla="*/ 26191 w 52382"/>
                  <a:gd name="connsiteY1" fmla="*/ 52382 h 52382"/>
                  <a:gd name="connsiteX2" fmla="*/ 0 w 52382"/>
                  <a:gd name="connsiteY2" fmla="*/ 26191 h 52382"/>
                  <a:gd name="connsiteX3" fmla="*/ 26191 w 52382"/>
                  <a:gd name="connsiteY3" fmla="*/ 0 h 52382"/>
                  <a:gd name="connsiteX4" fmla="*/ 52383 w 52382"/>
                  <a:gd name="connsiteY4" fmla="*/ 26191 h 5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82" h="52382">
                    <a:moveTo>
                      <a:pt x="52383" y="26191"/>
                    </a:moveTo>
                    <a:cubicBezTo>
                      <a:pt x="52383" y="40665"/>
                      <a:pt x="40666" y="52382"/>
                      <a:pt x="26191" y="52382"/>
                    </a:cubicBezTo>
                    <a:cubicBezTo>
                      <a:pt x="11717" y="52382"/>
                      <a:pt x="0" y="40665"/>
                      <a:pt x="0" y="26191"/>
                    </a:cubicBezTo>
                    <a:cubicBezTo>
                      <a:pt x="0" y="11717"/>
                      <a:pt x="11717" y="0"/>
                      <a:pt x="26191" y="0"/>
                    </a:cubicBezTo>
                    <a:cubicBezTo>
                      <a:pt x="40666" y="0"/>
                      <a:pt x="52383" y="11803"/>
                      <a:pt x="52383" y="2619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7FBBA7EB-3C37-507F-D74A-1604AB88525E}"/>
                  </a:ext>
                </a:extLst>
              </p:cNvPr>
              <p:cNvSpPr/>
              <p:nvPr/>
            </p:nvSpPr>
            <p:spPr>
              <a:xfrm>
                <a:off x="6076097" y="5327701"/>
                <a:ext cx="28948" cy="28948"/>
              </a:xfrm>
              <a:custGeom>
                <a:avLst/>
                <a:gdLst>
                  <a:gd name="connsiteX0" fmla="*/ 28948 w 28948"/>
                  <a:gd name="connsiteY0" fmla="*/ 14474 h 28948"/>
                  <a:gd name="connsiteX1" fmla="*/ 14474 w 28948"/>
                  <a:gd name="connsiteY1" fmla="*/ 28948 h 28948"/>
                  <a:gd name="connsiteX2" fmla="*/ 0 w 28948"/>
                  <a:gd name="connsiteY2" fmla="*/ 14474 h 28948"/>
                  <a:gd name="connsiteX3" fmla="*/ 14474 w 28948"/>
                  <a:gd name="connsiteY3" fmla="*/ 0 h 28948"/>
                  <a:gd name="connsiteX4" fmla="*/ 28948 w 28948"/>
                  <a:gd name="connsiteY4" fmla="*/ 14474 h 2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48" h="28948">
                    <a:moveTo>
                      <a:pt x="28948" y="14474"/>
                    </a:moveTo>
                    <a:cubicBezTo>
                      <a:pt x="28948" y="22487"/>
                      <a:pt x="22487" y="28948"/>
                      <a:pt x="14474" y="28948"/>
                    </a:cubicBezTo>
                    <a:cubicBezTo>
                      <a:pt x="6462" y="28948"/>
                      <a:pt x="0" y="22487"/>
                      <a:pt x="0" y="14474"/>
                    </a:cubicBezTo>
                    <a:cubicBezTo>
                      <a:pt x="0" y="6462"/>
                      <a:pt x="6462" y="0"/>
                      <a:pt x="14474" y="0"/>
                    </a:cubicBezTo>
                    <a:cubicBezTo>
                      <a:pt x="22487" y="0"/>
                      <a:pt x="28948" y="6462"/>
                      <a:pt x="28948" y="144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B3D4416B-5007-FB34-E595-7718741ACCD6}"/>
                  </a:ext>
                </a:extLst>
              </p:cNvPr>
              <p:cNvSpPr/>
              <p:nvPr/>
            </p:nvSpPr>
            <p:spPr>
              <a:xfrm>
                <a:off x="5950271" y="5344329"/>
                <a:ext cx="131347" cy="179243"/>
              </a:xfrm>
              <a:custGeom>
                <a:avLst/>
                <a:gdLst>
                  <a:gd name="connsiteX0" fmla="*/ 56816 w 131347"/>
                  <a:gd name="connsiteY0" fmla="*/ 0 h 179243"/>
                  <a:gd name="connsiteX1" fmla="*/ 111266 w 131347"/>
                  <a:gd name="connsiteY1" fmla="*/ 103990 h 179243"/>
                  <a:gd name="connsiteX2" fmla="*/ 80336 w 131347"/>
                  <a:gd name="connsiteY2" fmla="*/ 144742 h 179243"/>
                  <a:gd name="connsiteX3" fmla="*/ 37086 w 131347"/>
                  <a:gd name="connsiteY3" fmla="*/ 135954 h 179243"/>
                  <a:gd name="connsiteX4" fmla="*/ 41652 w 131347"/>
                  <a:gd name="connsiteY4" fmla="*/ 89688 h 179243"/>
                  <a:gd name="connsiteX5" fmla="*/ 65690 w 131347"/>
                  <a:gd name="connsiteY5" fmla="*/ 84519 h 179243"/>
                  <a:gd name="connsiteX6" fmla="*/ 29504 w 131347"/>
                  <a:gd name="connsiteY6" fmla="*/ 80814 h 179243"/>
                  <a:gd name="connsiteX7" fmla="*/ 11325 w 131347"/>
                  <a:gd name="connsiteY7" fmla="*/ 156545 h 179243"/>
                  <a:gd name="connsiteX8" fmla="*/ 98084 w 131347"/>
                  <a:gd name="connsiteY8" fmla="*/ 168348 h 179243"/>
                  <a:gd name="connsiteX9" fmla="*/ 128153 w 131347"/>
                  <a:gd name="connsiteY9" fmla="*/ 78057 h 179243"/>
                  <a:gd name="connsiteX10" fmla="*/ 100238 w 131347"/>
                  <a:gd name="connsiteY10" fmla="*/ 29638 h 179243"/>
                  <a:gd name="connsiteX11" fmla="*/ 56902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56816" y="0"/>
                    </a:moveTo>
                    <a:cubicBezTo>
                      <a:pt x="56816" y="0"/>
                      <a:pt x="119968" y="45318"/>
                      <a:pt x="111266" y="103990"/>
                    </a:cubicBezTo>
                    <a:cubicBezTo>
                      <a:pt x="107992" y="126046"/>
                      <a:pt x="94897" y="139400"/>
                      <a:pt x="80336" y="144742"/>
                    </a:cubicBezTo>
                    <a:cubicBezTo>
                      <a:pt x="64225" y="150600"/>
                      <a:pt x="46563" y="146465"/>
                      <a:pt x="37086" y="135954"/>
                    </a:cubicBezTo>
                    <a:cubicBezTo>
                      <a:pt x="21492" y="118723"/>
                      <a:pt x="27953" y="96925"/>
                      <a:pt x="41652" y="89688"/>
                    </a:cubicBezTo>
                    <a:cubicBezTo>
                      <a:pt x="54231" y="83054"/>
                      <a:pt x="65690" y="84519"/>
                      <a:pt x="65690" y="84519"/>
                    </a:cubicBezTo>
                    <a:cubicBezTo>
                      <a:pt x="65690" y="84519"/>
                      <a:pt x="51646" y="71423"/>
                      <a:pt x="29504" y="80814"/>
                    </a:cubicBezTo>
                    <a:cubicBezTo>
                      <a:pt x="-650" y="93565"/>
                      <a:pt x="-9438" y="128544"/>
                      <a:pt x="11325" y="156545"/>
                    </a:cubicBezTo>
                    <a:cubicBezTo>
                      <a:pt x="25972" y="176361"/>
                      <a:pt x="63880" y="189715"/>
                      <a:pt x="98084" y="168348"/>
                    </a:cubicBezTo>
                    <a:cubicBezTo>
                      <a:pt x="138578" y="143018"/>
                      <a:pt x="132633" y="94771"/>
                      <a:pt x="128153" y="78057"/>
                    </a:cubicBezTo>
                    <a:cubicBezTo>
                      <a:pt x="123673" y="61687"/>
                      <a:pt x="112558" y="42388"/>
                      <a:pt x="100238" y="29638"/>
                    </a:cubicBezTo>
                    <a:cubicBezTo>
                      <a:pt x="79733" y="8443"/>
                      <a:pt x="56902" y="0"/>
                      <a:pt x="56902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246BE6F2-B537-F497-03F6-90821738E6AF}"/>
                  </a:ext>
                </a:extLst>
              </p:cNvPr>
              <p:cNvSpPr/>
              <p:nvPr/>
            </p:nvSpPr>
            <p:spPr>
              <a:xfrm>
                <a:off x="5326915" y="5247142"/>
                <a:ext cx="619689" cy="295418"/>
              </a:xfrm>
              <a:custGeom>
                <a:avLst/>
                <a:gdLst>
                  <a:gd name="connsiteX0" fmla="*/ 486579 w 619689"/>
                  <a:gd name="connsiteY0" fmla="*/ 120449 h 295418"/>
                  <a:gd name="connsiteX1" fmla="*/ 453065 w 619689"/>
                  <a:gd name="connsiteY1" fmla="*/ 118209 h 295418"/>
                  <a:gd name="connsiteX2" fmla="*/ 437298 w 619689"/>
                  <a:gd name="connsiteY2" fmla="*/ 95636 h 295418"/>
                  <a:gd name="connsiteX3" fmla="*/ 447723 w 619689"/>
                  <a:gd name="connsiteY3" fmla="*/ 75648 h 295418"/>
                  <a:gd name="connsiteX4" fmla="*/ 474690 w 619689"/>
                  <a:gd name="connsiteY4" fmla="*/ 84177 h 295418"/>
                  <a:gd name="connsiteX5" fmla="*/ 473397 w 619689"/>
                  <a:gd name="connsiteY5" fmla="*/ 96756 h 295418"/>
                  <a:gd name="connsiteX6" fmla="*/ 480290 w 619689"/>
                  <a:gd name="connsiteY6" fmla="*/ 79525 h 295418"/>
                  <a:gd name="connsiteX7" fmla="*/ 441089 w 619689"/>
                  <a:gd name="connsiteY7" fmla="*/ 59623 h 295418"/>
                  <a:gd name="connsiteX8" fmla="*/ 420498 w 619689"/>
                  <a:gd name="connsiteY8" fmla="*/ 98737 h 295418"/>
                  <a:gd name="connsiteX9" fmla="*/ 463662 w 619689"/>
                  <a:gd name="connsiteY9" fmla="*/ 128375 h 295418"/>
                  <a:gd name="connsiteX10" fmla="*/ 470296 w 619689"/>
                  <a:gd name="connsiteY10" fmla="*/ 128117 h 295418"/>
                  <a:gd name="connsiteX11" fmla="*/ 441520 w 619689"/>
                  <a:gd name="connsiteY11" fmla="*/ 143022 h 295418"/>
                  <a:gd name="connsiteX12" fmla="*/ 211914 w 619689"/>
                  <a:gd name="connsiteY12" fmla="*/ 266569 h 295418"/>
                  <a:gd name="connsiteX13" fmla="*/ 113008 w 619689"/>
                  <a:gd name="connsiteY13" fmla="*/ 261141 h 295418"/>
                  <a:gd name="connsiteX14" fmla="*/ 32711 w 619689"/>
                  <a:gd name="connsiteY14" fmla="*/ 181878 h 295418"/>
                  <a:gd name="connsiteX15" fmla="*/ 46668 w 619689"/>
                  <a:gd name="connsiteY15" fmla="*/ 65568 h 295418"/>
                  <a:gd name="connsiteX16" fmla="*/ 101290 w 619689"/>
                  <a:gd name="connsiteY16" fmla="*/ 27573 h 295418"/>
                  <a:gd name="connsiteX17" fmla="*/ 185465 w 619689"/>
                  <a:gd name="connsiteY17" fmla="*/ 29899 h 295418"/>
                  <a:gd name="connsiteX18" fmla="*/ 232334 w 619689"/>
                  <a:gd name="connsiteY18" fmla="*/ 62294 h 295418"/>
                  <a:gd name="connsiteX19" fmla="*/ 254303 w 619689"/>
                  <a:gd name="connsiteY19" fmla="*/ 108990 h 295418"/>
                  <a:gd name="connsiteX20" fmla="*/ 232937 w 619689"/>
                  <a:gd name="connsiteY20" fmla="*/ 45838 h 295418"/>
                  <a:gd name="connsiteX21" fmla="*/ 161772 w 619689"/>
                  <a:gd name="connsiteY21" fmla="*/ 3363 h 295418"/>
                  <a:gd name="connsiteX22" fmla="*/ 66570 w 619689"/>
                  <a:gd name="connsiteY22" fmla="*/ 15252 h 295418"/>
                  <a:gd name="connsiteX23" fmla="*/ 7294 w 619689"/>
                  <a:gd name="connsiteY23" fmla="*/ 85728 h 295418"/>
                  <a:gd name="connsiteX24" fmla="*/ 55886 w 619689"/>
                  <a:gd name="connsiteY24" fmla="*/ 257781 h 295418"/>
                  <a:gd name="connsiteX25" fmla="*/ 166597 w 619689"/>
                  <a:gd name="connsiteY25" fmla="*/ 295259 h 295418"/>
                  <a:gd name="connsiteX26" fmla="*/ 269984 w 619689"/>
                  <a:gd name="connsiteY26" fmla="*/ 272083 h 295418"/>
                  <a:gd name="connsiteX27" fmla="*/ 380177 w 619689"/>
                  <a:gd name="connsiteY27" fmla="*/ 203848 h 295418"/>
                  <a:gd name="connsiteX28" fmla="*/ 489508 w 619689"/>
                  <a:gd name="connsiteY28" fmla="*/ 128892 h 295418"/>
                  <a:gd name="connsiteX29" fmla="*/ 619690 w 619689"/>
                  <a:gd name="connsiteY29" fmla="*/ 85470 h 295418"/>
                  <a:gd name="connsiteX30" fmla="*/ 486493 w 619689"/>
                  <a:gd name="connsiteY30" fmla="*/ 120449 h 2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689" h="295418">
                    <a:moveTo>
                      <a:pt x="486579" y="120449"/>
                    </a:moveTo>
                    <a:cubicBezTo>
                      <a:pt x="476327" y="123120"/>
                      <a:pt x="464006" y="123895"/>
                      <a:pt x="453065" y="118209"/>
                    </a:cubicBezTo>
                    <a:cubicBezTo>
                      <a:pt x="442640" y="112781"/>
                      <a:pt x="437901" y="103735"/>
                      <a:pt x="437298" y="95636"/>
                    </a:cubicBezTo>
                    <a:cubicBezTo>
                      <a:pt x="436609" y="86676"/>
                      <a:pt x="441261" y="78835"/>
                      <a:pt x="447723" y="75648"/>
                    </a:cubicBezTo>
                    <a:cubicBezTo>
                      <a:pt x="458579" y="70392"/>
                      <a:pt x="472105" y="73063"/>
                      <a:pt x="474690" y="84177"/>
                    </a:cubicBezTo>
                    <a:cubicBezTo>
                      <a:pt x="476327" y="91414"/>
                      <a:pt x="473397" y="96756"/>
                      <a:pt x="473397" y="96756"/>
                    </a:cubicBezTo>
                    <a:cubicBezTo>
                      <a:pt x="473397" y="96756"/>
                      <a:pt x="481065" y="92017"/>
                      <a:pt x="480290" y="79525"/>
                    </a:cubicBezTo>
                    <a:cubicBezTo>
                      <a:pt x="479084" y="60054"/>
                      <a:pt x="457114" y="53936"/>
                      <a:pt x="441089" y="59623"/>
                    </a:cubicBezTo>
                    <a:cubicBezTo>
                      <a:pt x="429199" y="63844"/>
                      <a:pt x="415328" y="77026"/>
                      <a:pt x="420498" y="98737"/>
                    </a:cubicBezTo>
                    <a:cubicBezTo>
                      <a:pt x="426356" y="123120"/>
                      <a:pt x="452978" y="128031"/>
                      <a:pt x="463662" y="128375"/>
                    </a:cubicBezTo>
                    <a:cubicBezTo>
                      <a:pt x="465816" y="128375"/>
                      <a:pt x="468056" y="128375"/>
                      <a:pt x="470296" y="128117"/>
                    </a:cubicBezTo>
                    <a:cubicBezTo>
                      <a:pt x="458837" y="133803"/>
                      <a:pt x="449101" y="138972"/>
                      <a:pt x="441520" y="143022"/>
                    </a:cubicBezTo>
                    <a:cubicBezTo>
                      <a:pt x="382072" y="174899"/>
                      <a:pt x="310563" y="245461"/>
                      <a:pt x="211914" y="266569"/>
                    </a:cubicBezTo>
                    <a:cubicBezTo>
                      <a:pt x="178314" y="273720"/>
                      <a:pt x="142129" y="270618"/>
                      <a:pt x="113008" y="261141"/>
                    </a:cubicBezTo>
                    <a:cubicBezTo>
                      <a:pt x="66914" y="246150"/>
                      <a:pt x="41326" y="209448"/>
                      <a:pt x="32711" y="181878"/>
                    </a:cubicBezTo>
                    <a:cubicBezTo>
                      <a:pt x="18409" y="136043"/>
                      <a:pt x="28317" y="93913"/>
                      <a:pt x="46668" y="65568"/>
                    </a:cubicBezTo>
                    <a:cubicBezTo>
                      <a:pt x="56231" y="50835"/>
                      <a:pt x="74755" y="35327"/>
                      <a:pt x="101290" y="27573"/>
                    </a:cubicBezTo>
                    <a:cubicBezTo>
                      <a:pt x="125845" y="20422"/>
                      <a:pt x="157550" y="19905"/>
                      <a:pt x="185465" y="29899"/>
                    </a:cubicBezTo>
                    <a:cubicBezTo>
                      <a:pt x="209244" y="38428"/>
                      <a:pt x="220358" y="49801"/>
                      <a:pt x="232334" y="62294"/>
                    </a:cubicBezTo>
                    <a:cubicBezTo>
                      <a:pt x="253614" y="84522"/>
                      <a:pt x="254303" y="108990"/>
                      <a:pt x="254303" y="108990"/>
                    </a:cubicBezTo>
                    <a:cubicBezTo>
                      <a:pt x="254820" y="101839"/>
                      <a:pt x="253786" y="72891"/>
                      <a:pt x="232937" y="45838"/>
                    </a:cubicBezTo>
                    <a:cubicBezTo>
                      <a:pt x="218032" y="26625"/>
                      <a:pt x="197268" y="11117"/>
                      <a:pt x="161772" y="3363"/>
                    </a:cubicBezTo>
                    <a:cubicBezTo>
                      <a:pt x="124897" y="-4650"/>
                      <a:pt x="92847" y="2588"/>
                      <a:pt x="66570" y="15252"/>
                    </a:cubicBezTo>
                    <a:cubicBezTo>
                      <a:pt x="33400" y="31363"/>
                      <a:pt x="14359" y="65051"/>
                      <a:pt x="7294" y="85728"/>
                    </a:cubicBezTo>
                    <a:cubicBezTo>
                      <a:pt x="-5026" y="122000"/>
                      <a:pt x="-8989" y="204881"/>
                      <a:pt x="55886" y="257781"/>
                    </a:cubicBezTo>
                    <a:cubicBezTo>
                      <a:pt x="91038" y="286385"/>
                      <a:pt x="122743" y="293450"/>
                      <a:pt x="166597" y="295259"/>
                    </a:cubicBezTo>
                    <a:cubicBezTo>
                      <a:pt x="203385" y="296809"/>
                      <a:pt x="239398" y="286902"/>
                      <a:pt x="269984" y="272083"/>
                    </a:cubicBezTo>
                    <a:cubicBezTo>
                      <a:pt x="302378" y="256402"/>
                      <a:pt x="341838" y="231589"/>
                      <a:pt x="380177" y="203848"/>
                    </a:cubicBezTo>
                    <a:cubicBezTo>
                      <a:pt x="416362" y="177656"/>
                      <a:pt x="451255" y="148622"/>
                      <a:pt x="489508" y="128892"/>
                    </a:cubicBezTo>
                    <a:cubicBezTo>
                      <a:pt x="559812" y="92621"/>
                      <a:pt x="619690" y="85470"/>
                      <a:pt x="619690" y="85470"/>
                    </a:cubicBezTo>
                    <a:cubicBezTo>
                      <a:pt x="567910" y="88140"/>
                      <a:pt x="521300" y="104596"/>
                      <a:pt x="486493" y="120449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BEC34691-2563-D244-137B-71E63C4A8D6B}"/>
                  </a:ext>
                </a:extLst>
              </p:cNvPr>
              <p:cNvSpPr/>
              <p:nvPr/>
            </p:nvSpPr>
            <p:spPr>
              <a:xfrm>
                <a:off x="5146680" y="5365330"/>
                <a:ext cx="386721" cy="173202"/>
              </a:xfrm>
              <a:custGeom>
                <a:avLst/>
                <a:gdLst>
                  <a:gd name="connsiteX0" fmla="*/ 263002 w 386721"/>
                  <a:gd name="connsiteY0" fmla="*/ 130461 h 173202"/>
                  <a:gd name="connsiteX1" fmla="*/ 175985 w 386721"/>
                  <a:gd name="connsiteY1" fmla="*/ 150018 h 173202"/>
                  <a:gd name="connsiteX2" fmla="*/ 89571 w 386721"/>
                  <a:gd name="connsiteY2" fmla="*/ 142867 h 173202"/>
                  <a:gd name="connsiteX3" fmla="*/ 46493 w 386721"/>
                  <a:gd name="connsiteY3" fmla="*/ 89364 h 173202"/>
                  <a:gd name="connsiteX4" fmla="*/ 69583 w 386721"/>
                  <a:gd name="connsiteY4" fmla="*/ 38791 h 173202"/>
                  <a:gd name="connsiteX5" fmla="*/ 127307 w 386721"/>
                  <a:gd name="connsiteY5" fmla="*/ 59296 h 173202"/>
                  <a:gd name="connsiteX6" fmla="*/ 125670 w 386721"/>
                  <a:gd name="connsiteY6" fmla="*/ 90312 h 173202"/>
                  <a:gd name="connsiteX7" fmla="*/ 142384 w 386721"/>
                  <a:gd name="connsiteY7" fmla="*/ 46028 h 173202"/>
                  <a:gd name="connsiteX8" fmla="*/ 50714 w 386721"/>
                  <a:gd name="connsiteY8" fmla="*/ 3898 h 173202"/>
                  <a:gd name="connsiteX9" fmla="*/ 4879 w 386721"/>
                  <a:gd name="connsiteY9" fmla="*/ 104528 h 173202"/>
                  <a:gd name="connsiteX10" fmla="*/ 45890 w 386721"/>
                  <a:gd name="connsiteY10" fmla="*/ 156135 h 173202"/>
                  <a:gd name="connsiteX11" fmla="*/ 114728 w 386721"/>
                  <a:gd name="connsiteY11" fmla="*/ 173194 h 173202"/>
                  <a:gd name="connsiteX12" fmla="*/ 188219 w 386721"/>
                  <a:gd name="connsiteY12" fmla="*/ 158806 h 173202"/>
                  <a:gd name="connsiteX13" fmla="*/ 319520 w 386721"/>
                  <a:gd name="connsiteY13" fmla="*/ 127273 h 173202"/>
                  <a:gd name="connsiteX14" fmla="*/ 386722 w 386721"/>
                  <a:gd name="connsiteY14" fmla="*/ 127790 h 173202"/>
                  <a:gd name="connsiteX15" fmla="*/ 263002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263002" y="130461"/>
                    </a:moveTo>
                    <a:cubicBezTo>
                      <a:pt x="229746" y="138301"/>
                      <a:pt x="194594" y="147002"/>
                      <a:pt x="175985" y="150018"/>
                    </a:cubicBezTo>
                    <a:cubicBezTo>
                      <a:pt x="148501" y="154498"/>
                      <a:pt x="121620" y="155618"/>
                      <a:pt x="89571" y="142867"/>
                    </a:cubicBezTo>
                    <a:cubicBezTo>
                      <a:pt x="66653" y="133735"/>
                      <a:pt x="49077" y="109094"/>
                      <a:pt x="46493" y="89364"/>
                    </a:cubicBezTo>
                    <a:cubicBezTo>
                      <a:pt x="43650" y="67567"/>
                      <a:pt x="53299" y="46028"/>
                      <a:pt x="69583" y="38791"/>
                    </a:cubicBezTo>
                    <a:cubicBezTo>
                      <a:pt x="100082" y="25351"/>
                      <a:pt x="120070" y="42754"/>
                      <a:pt x="127307" y="59296"/>
                    </a:cubicBezTo>
                    <a:cubicBezTo>
                      <a:pt x="134630" y="76096"/>
                      <a:pt x="125670" y="90312"/>
                      <a:pt x="125670" y="90312"/>
                    </a:cubicBezTo>
                    <a:cubicBezTo>
                      <a:pt x="125670" y="90312"/>
                      <a:pt x="148932" y="76096"/>
                      <a:pt x="142384" y="46028"/>
                    </a:cubicBezTo>
                    <a:cubicBezTo>
                      <a:pt x="132735" y="2002"/>
                      <a:pt x="80093" y="-6269"/>
                      <a:pt x="50714" y="3898"/>
                    </a:cubicBezTo>
                    <a:cubicBezTo>
                      <a:pt x="21335" y="14150"/>
                      <a:pt x="-12869" y="53265"/>
                      <a:pt x="4879" y="104528"/>
                    </a:cubicBezTo>
                    <a:cubicBezTo>
                      <a:pt x="13237" y="128651"/>
                      <a:pt x="27969" y="144073"/>
                      <a:pt x="45890" y="156135"/>
                    </a:cubicBezTo>
                    <a:cubicBezTo>
                      <a:pt x="71133" y="172935"/>
                      <a:pt x="99392" y="172935"/>
                      <a:pt x="114728" y="173194"/>
                    </a:cubicBezTo>
                    <a:cubicBezTo>
                      <a:pt x="135750" y="173539"/>
                      <a:pt x="168489" y="163630"/>
                      <a:pt x="188219" y="158806"/>
                    </a:cubicBezTo>
                    <a:cubicBezTo>
                      <a:pt x="211740" y="153033"/>
                      <a:pt x="264725" y="134940"/>
                      <a:pt x="319520" y="127273"/>
                    </a:cubicBezTo>
                    <a:cubicBezTo>
                      <a:pt x="346659" y="123482"/>
                      <a:pt x="370438" y="125119"/>
                      <a:pt x="386722" y="127790"/>
                    </a:cubicBezTo>
                    <a:cubicBezTo>
                      <a:pt x="386722" y="127790"/>
                      <a:pt x="341835" y="111937"/>
                      <a:pt x="263002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B97C43A3-FE19-3084-5EBE-20BB46F7CBFA}"/>
                  </a:ext>
                </a:extLst>
              </p:cNvPr>
              <p:cNvSpPr/>
              <p:nvPr/>
            </p:nvSpPr>
            <p:spPr>
              <a:xfrm>
                <a:off x="5454820" y="5290654"/>
                <a:ext cx="116613" cy="165936"/>
              </a:xfrm>
              <a:custGeom>
                <a:avLst/>
                <a:gdLst>
                  <a:gd name="connsiteX0" fmla="*/ 43258 w 116613"/>
                  <a:gd name="connsiteY0" fmla="*/ 0 h 165936"/>
                  <a:gd name="connsiteX1" fmla="*/ 98742 w 116613"/>
                  <a:gd name="connsiteY1" fmla="*/ 92014 h 165936"/>
                  <a:gd name="connsiteX2" fmla="*/ 72723 w 116613"/>
                  <a:gd name="connsiteY2" fmla="*/ 130957 h 165936"/>
                  <a:gd name="connsiteX3" fmla="*/ 32661 w 116613"/>
                  <a:gd name="connsiteY3" fmla="*/ 125270 h 165936"/>
                  <a:gd name="connsiteX4" fmla="*/ 34125 w 116613"/>
                  <a:gd name="connsiteY4" fmla="*/ 81762 h 165936"/>
                  <a:gd name="connsiteX5" fmla="*/ 55923 w 116613"/>
                  <a:gd name="connsiteY5" fmla="*/ 76678 h 165936"/>
                  <a:gd name="connsiteX6" fmla="*/ 22666 w 116613"/>
                  <a:gd name="connsiteY6" fmla="*/ 75214 h 165936"/>
                  <a:gd name="connsiteX7" fmla="*/ 10174 w 116613"/>
                  <a:gd name="connsiteY7" fmla="*/ 145431 h 165936"/>
                  <a:gd name="connsiteX8" fmla="*/ 54286 w 116613"/>
                  <a:gd name="connsiteY8" fmla="*/ 165936 h 165936"/>
                  <a:gd name="connsiteX9" fmla="*/ 88662 w 116613"/>
                  <a:gd name="connsiteY9" fmla="*/ 156717 h 165936"/>
                  <a:gd name="connsiteX10" fmla="*/ 112613 w 116613"/>
                  <a:gd name="connsiteY10" fmla="*/ 67374 h 165936"/>
                  <a:gd name="connsiteX11" fmla="*/ 84440 w 116613"/>
                  <a:gd name="connsiteY11" fmla="*/ 24727 h 165936"/>
                  <a:gd name="connsiteX12" fmla="*/ 43258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43258" y="0"/>
                    </a:moveTo>
                    <a:cubicBezTo>
                      <a:pt x="43258" y="0"/>
                      <a:pt x="107530" y="34290"/>
                      <a:pt x="98742" y="92014"/>
                    </a:cubicBezTo>
                    <a:cubicBezTo>
                      <a:pt x="95640" y="112174"/>
                      <a:pt x="85733" y="125270"/>
                      <a:pt x="72723" y="130957"/>
                    </a:cubicBezTo>
                    <a:cubicBezTo>
                      <a:pt x="58335" y="137246"/>
                      <a:pt x="41966" y="134317"/>
                      <a:pt x="32661" y="125270"/>
                    </a:cubicBezTo>
                    <a:cubicBezTo>
                      <a:pt x="17497" y="110366"/>
                      <a:pt x="25251" y="87276"/>
                      <a:pt x="34125" y="81762"/>
                    </a:cubicBezTo>
                    <a:cubicBezTo>
                      <a:pt x="45153" y="74869"/>
                      <a:pt x="55923" y="76678"/>
                      <a:pt x="55923" y="76678"/>
                    </a:cubicBezTo>
                    <a:cubicBezTo>
                      <a:pt x="55923" y="76678"/>
                      <a:pt x="42396" y="65478"/>
                      <a:pt x="22666" y="75214"/>
                    </a:cubicBezTo>
                    <a:cubicBezTo>
                      <a:pt x="-4214" y="88568"/>
                      <a:pt x="-5593" y="125960"/>
                      <a:pt x="10174" y="145431"/>
                    </a:cubicBezTo>
                    <a:cubicBezTo>
                      <a:pt x="19479" y="156889"/>
                      <a:pt x="34642" y="166022"/>
                      <a:pt x="54286" y="165936"/>
                    </a:cubicBezTo>
                    <a:cubicBezTo>
                      <a:pt x="64711" y="165936"/>
                      <a:pt x="78237" y="164127"/>
                      <a:pt x="88662" y="156717"/>
                    </a:cubicBezTo>
                    <a:cubicBezTo>
                      <a:pt x="124244" y="131301"/>
                      <a:pt x="117610" y="85466"/>
                      <a:pt x="112613" y="67374"/>
                    </a:cubicBezTo>
                    <a:cubicBezTo>
                      <a:pt x="109339" y="55571"/>
                      <a:pt x="96330" y="35582"/>
                      <a:pt x="84440" y="24727"/>
                    </a:cubicBezTo>
                    <a:cubicBezTo>
                      <a:pt x="64538" y="6548"/>
                      <a:pt x="43258" y="0"/>
                      <a:pt x="43258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4EB8F3EA-EA4D-927D-9BD1-9A198BC76765}"/>
                  </a:ext>
                </a:extLst>
              </p:cNvPr>
              <p:cNvSpPr/>
              <p:nvPr/>
            </p:nvSpPr>
            <p:spPr>
              <a:xfrm>
                <a:off x="5620435" y="5264049"/>
                <a:ext cx="470134" cy="242283"/>
              </a:xfrm>
              <a:custGeom>
                <a:avLst/>
                <a:gdLst>
                  <a:gd name="connsiteX0" fmla="*/ 76921 w 470134"/>
                  <a:gd name="connsiteY0" fmla="*/ 180737 h 242283"/>
                  <a:gd name="connsiteX1" fmla="*/ 73561 w 470134"/>
                  <a:gd name="connsiteY1" fmla="*/ 207704 h 242283"/>
                  <a:gd name="connsiteX2" fmla="*/ 49351 w 470134"/>
                  <a:gd name="connsiteY2" fmla="*/ 216492 h 242283"/>
                  <a:gd name="connsiteX3" fmla="*/ 26261 w 470134"/>
                  <a:gd name="connsiteY3" fmla="*/ 203913 h 242283"/>
                  <a:gd name="connsiteX4" fmla="*/ 30483 w 470134"/>
                  <a:gd name="connsiteY4" fmla="*/ 96908 h 242283"/>
                  <a:gd name="connsiteX5" fmla="*/ 163507 w 470134"/>
                  <a:gd name="connsiteY5" fmla="*/ 19023 h 242283"/>
                  <a:gd name="connsiteX6" fmla="*/ 362958 w 470134"/>
                  <a:gd name="connsiteY6" fmla="*/ 42457 h 242283"/>
                  <a:gd name="connsiteX7" fmla="*/ 468757 w 470134"/>
                  <a:gd name="connsiteY7" fmla="*/ 187544 h 242283"/>
                  <a:gd name="connsiteX8" fmla="*/ 369075 w 470134"/>
                  <a:gd name="connsiteY8" fmla="*/ 28414 h 242283"/>
                  <a:gd name="connsiteX9" fmla="*/ 150670 w 470134"/>
                  <a:gd name="connsiteY9" fmla="*/ 10494 h 242283"/>
                  <a:gd name="connsiteX10" fmla="*/ 18421 w 470134"/>
                  <a:gd name="connsiteY10" fmla="*/ 102508 h 242283"/>
                  <a:gd name="connsiteX11" fmla="*/ 10926 w 470134"/>
                  <a:gd name="connsiteY11" fmla="*/ 210806 h 242283"/>
                  <a:gd name="connsiteX12" fmla="*/ 49179 w 470134"/>
                  <a:gd name="connsiteY12" fmla="*/ 240788 h 242283"/>
                  <a:gd name="connsiteX13" fmla="*/ 99063 w 470134"/>
                  <a:gd name="connsiteY13" fmla="*/ 227089 h 242283"/>
                  <a:gd name="connsiteX14" fmla="*/ 100269 w 470134"/>
                  <a:gd name="connsiteY14" fmla="*/ 156700 h 242283"/>
                  <a:gd name="connsiteX15" fmla="*/ 72613 w 470134"/>
                  <a:gd name="connsiteY15" fmla="*/ 141795 h 242283"/>
                  <a:gd name="connsiteX16" fmla="*/ 39529 w 470134"/>
                  <a:gd name="connsiteY16" fmla="*/ 152134 h 242283"/>
                  <a:gd name="connsiteX17" fmla="*/ 31172 w 470134"/>
                  <a:gd name="connsiteY17" fmla="*/ 175310 h 242283"/>
                  <a:gd name="connsiteX18" fmla="*/ 49265 w 470134"/>
                  <a:gd name="connsiteY18" fmla="*/ 201932 h 242283"/>
                  <a:gd name="connsiteX19" fmla="*/ 49523 w 470134"/>
                  <a:gd name="connsiteY19" fmla="*/ 174621 h 242283"/>
                  <a:gd name="connsiteX20" fmla="*/ 76835 w 470134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34" h="242283">
                    <a:moveTo>
                      <a:pt x="76921" y="180737"/>
                    </a:moveTo>
                    <a:cubicBezTo>
                      <a:pt x="80453" y="187544"/>
                      <a:pt x="81573" y="197193"/>
                      <a:pt x="73561" y="207704"/>
                    </a:cubicBezTo>
                    <a:cubicBezTo>
                      <a:pt x="68650" y="214080"/>
                      <a:pt x="58914" y="218043"/>
                      <a:pt x="49351" y="216492"/>
                    </a:cubicBezTo>
                    <a:cubicBezTo>
                      <a:pt x="40563" y="215114"/>
                      <a:pt x="32464" y="210720"/>
                      <a:pt x="26261" y="203913"/>
                    </a:cubicBezTo>
                    <a:cubicBezTo>
                      <a:pt x="11098" y="187199"/>
                      <a:pt x="3258" y="140072"/>
                      <a:pt x="30483" y="96908"/>
                    </a:cubicBezTo>
                    <a:cubicBezTo>
                      <a:pt x="57708" y="53744"/>
                      <a:pt x="123187" y="25313"/>
                      <a:pt x="163507" y="19023"/>
                    </a:cubicBezTo>
                    <a:cubicBezTo>
                      <a:pt x="203828" y="12734"/>
                      <a:pt x="276630" y="4291"/>
                      <a:pt x="362958" y="42457"/>
                    </a:cubicBezTo>
                    <a:cubicBezTo>
                      <a:pt x="471514" y="90533"/>
                      <a:pt x="468757" y="187544"/>
                      <a:pt x="468757" y="187544"/>
                    </a:cubicBezTo>
                    <a:cubicBezTo>
                      <a:pt x="468757" y="187544"/>
                      <a:pt x="489607" y="82693"/>
                      <a:pt x="369075" y="28414"/>
                    </a:cubicBezTo>
                    <a:cubicBezTo>
                      <a:pt x="269910" y="-16215"/>
                      <a:pt x="182031" y="3257"/>
                      <a:pt x="150670" y="10494"/>
                    </a:cubicBezTo>
                    <a:cubicBezTo>
                      <a:pt x="119309" y="17731"/>
                      <a:pt x="51160" y="44956"/>
                      <a:pt x="18421" y="102508"/>
                    </a:cubicBezTo>
                    <a:cubicBezTo>
                      <a:pt x="-13026" y="157820"/>
                      <a:pt x="3774" y="196504"/>
                      <a:pt x="10926" y="210806"/>
                    </a:cubicBezTo>
                    <a:cubicBezTo>
                      <a:pt x="15319" y="219508"/>
                      <a:pt x="27898" y="235016"/>
                      <a:pt x="49179" y="240788"/>
                    </a:cubicBezTo>
                    <a:cubicBezTo>
                      <a:pt x="63050" y="244579"/>
                      <a:pt x="86570" y="241564"/>
                      <a:pt x="99063" y="227089"/>
                    </a:cubicBezTo>
                    <a:cubicBezTo>
                      <a:pt x="117414" y="205895"/>
                      <a:pt x="116466" y="175396"/>
                      <a:pt x="100269" y="156700"/>
                    </a:cubicBezTo>
                    <a:cubicBezTo>
                      <a:pt x="95272" y="150928"/>
                      <a:pt x="85536" y="144380"/>
                      <a:pt x="72613" y="141795"/>
                    </a:cubicBezTo>
                    <a:cubicBezTo>
                      <a:pt x="61327" y="139555"/>
                      <a:pt x="47542" y="143002"/>
                      <a:pt x="39529" y="152134"/>
                    </a:cubicBezTo>
                    <a:cubicBezTo>
                      <a:pt x="32637" y="160060"/>
                      <a:pt x="30655" y="167814"/>
                      <a:pt x="31172" y="175310"/>
                    </a:cubicBezTo>
                    <a:cubicBezTo>
                      <a:pt x="32550" y="196935"/>
                      <a:pt x="49265" y="201932"/>
                      <a:pt x="49265" y="201932"/>
                    </a:cubicBezTo>
                    <a:cubicBezTo>
                      <a:pt x="49265" y="201932"/>
                      <a:pt x="37203" y="186855"/>
                      <a:pt x="49523" y="174621"/>
                    </a:cubicBezTo>
                    <a:cubicBezTo>
                      <a:pt x="54176" y="170054"/>
                      <a:pt x="69856" y="167642"/>
                      <a:pt x="76835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E5EC2354-D627-9A4B-D5B7-D1D3AAB5ABDF}"/>
                  </a:ext>
                </a:extLst>
              </p:cNvPr>
              <p:cNvSpPr/>
              <p:nvPr/>
            </p:nvSpPr>
            <p:spPr>
              <a:xfrm>
                <a:off x="6099610" y="5344329"/>
                <a:ext cx="131347" cy="179243"/>
              </a:xfrm>
              <a:custGeom>
                <a:avLst/>
                <a:gdLst>
                  <a:gd name="connsiteX0" fmla="*/ 74532 w 131347"/>
                  <a:gd name="connsiteY0" fmla="*/ 0 h 179243"/>
                  <a:gd name="connsiteX1" fmla="*/ 20082 w 131347"/>
                  <a:gd name="connsiteY1" fmla="*/ 103990 h 179243"/>
                  <a:gd name="connsiteX2" fmla="*/ 51012 w 131347"/>
                  <a:gd name="connsiteY2" fmla="*/ 144742 h 179243"/>
                  <a:gd name="connsiteX3" fmla="*/ 94262 w 131347"/>
                  <a:gd name="connsiteY3" fmla="*/ 135954 h 179243"/>
                  <a:gd name="connsiteX4" fmla="*/ 89695 w 131347"/>
                  <a:gd name="connsiteY4" fmla="*/ 89688 h 179243"/>
                  <a:gd name="connsiteX5" fmla="*/ 65658 w 131347"/>
                  <a:gd name="connsiteY5" fmla="*/ 84519 h 179243"/>
                  <a:gd name="connsiteX6" fmla="*/ 101843 w 131347"/>
                  <a:gd name="connsiteY6" fmla="*/ 80814 h 179243"/>
                  <a:gd name="connsiteX7" fmla="*/ 120022 w 131347"/>
                  <a:gd name="connsiteY7" fmla="*/ 156545 h 179243"/>
                  <a:gd name="connsiteX8" fmla="*/ 33263 w 131347"/>
                  <a:gd name="connsiteY8" fmla="*/ 168348 h 179243"/>
                  <a:gd name="connsiteX9" fmla="*/ 3195 w 131347"/>
                  <a:gd name="connsiteY9" fmla="*/ 78057 h 179243"/>
                  <a:gd name="connsiteX10" fmla="*/ 31110 w 131347"/>
                  <a:gd name="connsiteY10" fmla="*/ 29638 h 179243"/>
                  <a:gd name="connsiteX11" fmla="*/ 74446 w 131347"/>
                  <a:gd name="connsiteY11" fmla="*/ 0 h 17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347" h="179243">
                    <a:moveTo>
                      <a:pt x="74532" y="0"/>
                    </a:moveTo>
                    <a:cubicBezTo>
                      <a:pt x="74532" y="0"/>
                      <a:pt x="11380" y="45318"/>
                      <a:pt x="20082" y="103990"/>
                    </a:cubicBezTo>
                    <a:cubicBezTo>
                      <a:pt x="23356" y="126046"/>
                      <a:pt x="36451" y="139400"/>
                      <a:pt x="51012" y="144742"/>
                    </a:cubicBezTo>
                    <a:cubicBezTo>
                      <a:pt x="67123" y="150600"/>
                      <a:pt x="84785" y="146465"/>
                      <a:pt x="94262" y="135954"/>
                    </a:cubicBezTo>
                    <a:cubicBezTo>
                      <a:pt x="109856" y="118723"/>
                      <a:pt x="103394" y="96925"/>
                      <a:pt x="89695" y="89688"/>
                    </a:cubicBezTo>
                    <a:cubicBezTo>
                      <a:pt x="77117" y="83054"/>
                      <a:pt x="65658" y="84519"/>
                      <a:pt x="65658" y="84519"/>
                    </a:cubicBezTo>
                    <a:cubicBezTo>
                      <a:pt x="65658" y="84519"/>
                      <a:pt x="79702" y="71423"/>
                      <a:pt x="101843" y="80814"/>
                    </a:cubicBezTo>
                    <a:cubicBezTo>
                      <a:pt x="131998" y="93565"/>
                      <a:pt x="140786" y="128544"/>
                      <a:pt x="120022" y="156545"/>
                    </a:cubicBezTo>
                    <a:cubicBezTo>
                      <a:pt x="105376" y="176361"/>
                      <a:pt x="67467" y="189715"/>
                      <a:pt x="33263" y="168348"/>
                    </a:cubicBezTo>
                    <a:cubicBezTo>
                      <a:pt x="-7230" y="143018"/>
                      <a:pt x="-1285" y="94771"/>
                      <a:pt x="3195" y="78057"/>
                    </a:cubicBezTo>
                    <a:cubicBezTo>
                      <a:pt x="7675" y="61687"/>
                      <a:pt x="18789" y="42388"/>
                      <a:pt x="31110" y="29638"/>
                    </a:cubicBezTo>
                    <a:cubicBezTo>
                      <a:pt x="51615" y="8443"/>
                      <a:pt x="74446" y="0"/>
                      <a:pt x="74446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7A6D7C1A-42BC-29D1-87E6-364F4B32275A}"/>
                  </a:ext>
                </a:extLst>
              </p:cNvPr>
              <p:cNvSpPr/>
              <p:nvPr/>
            </p:nvSpPr>
            <p:spPr>
              <a:xfrm>
                <a:off x="6234537" y="5247175"/>
                <a:ext cx="619747" cy="295471"/>
              </a:xfrm>
              <a:custGeom>
                <a:avLst/>
                <a:gdLst>
                  <a:gd name="connsiteX0" fmla="*/ 612482 w 619747"/>
                  <a:gd name="connsiteY0" fmla="*/ 85781 h 295471"/>
                  <a:gd name="connsiteX1" fmla="*/ 553207 w 619747"/>
                  <a:gd name="connsiteY1" fmla="*/ 15306 h 295471"/>
                  <a:gd name="connsiteX2" fmla="*/ 458004 w 619747"/>
                  <a:gd name="connsiteY2" fmla="*/ 3416 h 295471"/>
                  <a:gd name="connsiteX3" fmla="*/ 386840 w 619747"/>
                  <a:gd name="connsiteY3" fmla="*/ 45891 h 295471"/>
                  <a:gd name="connsiteX4" fmla="*/ 365473 w 619747"/>
                  <a:gd name="connsiteY4" fmla="*/ 109043 h 295471"/>
                  <a:gd name="connsiteX5" fmla="*/ 387443 w 619747"/>
                  <a:gd name="connsiteY5" fmla="*/ 62347 h 295471"/>
                  <a:gd name="connsiteX6" fmla="*/ 434311 w 619747"/>
                  <a:gd name="connsiteY6" fmla="*/ 29952 h 295471"/>
                  <a:gd name="connsiteX7" fmla="*/ 518399 w 619747"/>
                  <a:gd name="connsiteY7" fmla="*/ 27626 h 295471"/>
                  <a:gd name="connsiteX8" fmla="*/ 573022 w 619747"/>
                  <a:gd name="connsiteY8" fmla="*/ 65621 h 295471"/>
                  <a:gd name="connsiteX9" fmla="*/ 586979 w 619747"/>
                  <a:gd name="connsiteY9" fmla="*/ 181931 h 295471"/>
                  <a:gd name="connsiteX10" fmla="*/ 506682 w 619747"/>
                  <a:gd name="connsiteY10" fmla="*/ 261194 h 295471"/>
                  <a:gd name="connsiteX11" fmla="*/ 407775 w 619747"/>
                  <a:gd name="connsiteY11" fmla="*/ 266622 h 295471"/>
                  <a:gd name="connsiteX12" fmla="*/ 178170 w 619747"/>
                  <a:gd name="connsiteY12" fmla="*/ 143075 h 295471"/>
                  <a:gd name="connsiteX13" fmla="*/ 149480 w 619747"/>
                  <a:gd name="connsiteY13" fmla="*/ 128170 h 295471"/>
                  <a:gd name="connsiteX14" fmla="*/ 156115 w 619747"/>
                  <a:gd name="connsiteY14" fmla="*/ 128428 h 295471"/>
                  <a:gd name="connsiteX15" fmla="*/ 199278 w 619747"/>
                  <a:gd name="connsiteY15" fmla="*/ 98791 h 295471"/>
                  <a:gd name="connsiteX16" fmla="*/ 178687 w 619747"/>
                  <a:gd name="connsiteY16" fmla="*/ 59676 h 295471"/>
                  <a:gd name="connsiteX17" fmla="*/ 139486 w 619747"/>
                  <a:gd name="connsiteY17" fmla="*/ 79578 h 295471"/>
                  <a:gd name="connsiteX18" fmla="*/ 146379 w 619747"/>
                  <a:gd name="connsiteY18" fmla="*/ 96809 h 295471"/>
                  <a:gd name="connsiteX19" fmla="*/ 145087 w 619747"/>
                  <a:gd name="connsiteY19" fmla="*/ 84230 h 295471"/>
                  <a:gd name="connsiteX20" fmla="*/ 172053 w 619747"/>
                  <a:gd name="connsiteY20" fmla="*/ 75701 h 295471"/>
                  <a:gd name="connsiteX21" fmla="*/ 182478 w 619747"/>
                  <a:gd name="connsiteY21" fmla="*/ 95689 h 295471"/>
                  <a:gd name="connsiteX22" fmla="*/ 166712 w 619747"/>
                  <a:gd name="connsiteY22" fmla="*/ 118262 h 295471"/>
                  <a:gd name="connsiteX23" fmla="*/ 133197 w 619747"/>
                  <a:gd name="connsiteY23" fmla="*/ 120502 h 295471"/>
                  <a:gd name="connsiteX24" fmla="*/ 0 w 619747"/>
                  <a:gd name="connsiteY24" fmla="*/ 85523 h 295471"/>
                  <a:gd name="connsiteX25" fmla="*/ 130182 w 619747"/>
                  <a:gd name="connsiteY25" fmla="*/ 128945 h 295471"/>
                  <a:gd name="connsiteX26" fmla="*/ 239513 w 619747"/>
                  <a:gd name="connsiteY26" fmla="*/ 203901 h 295471"/>
                  <a:gd name="connsiteX27" fmla="*/ 349707 w 619747"/>
                  <a:gd name="connsiteY27" fmla="*/ 272136 h 295471"/>
                  <a:gd name="connsiteX28" fmla="*/ 453094 w 619747"/>
                  <a:gd name="connsiteY28" fmla="*/ 295312 h 295471"/>
                  <a:gd name="connsiteX29" fmla="*/ 563804 w 619747"/>
                  <a:gd name="connsiteY29" fmla="*/ 257834 h 295471"/>
                  <a:gd name="connsiteX30" fmla="*/ 612395 w 619747"/>
                  <a:gd name="connsiteY30" fmla="*/ 85781 h 29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9747" h="295471">
                    <a:moveTo>
                      <a:pt x="612482" y="85781"/>
                    </a:moveTo>
                    <a:cubicBezTo>
                      <a:pt x="605417" y="65104"/>
                      <a:pt x="586463" y="31417"/>
                      <a:pt x="553207" y="15306"/>
                    </a:cubicBezTo>
                    <a:cubicBezTo>
                      <a:pt x="526929" y="2555"/>
                      <a:pt x="494793" y="-4682"/>
                      <a:pt x="458004" y="3416"/>
                    </a:cubicBezTo>
                    <a:cubicBezTo>
                      <a:pt x="422508" y="11170"/>
                      <a:pt x="401744" y="26678"/>
                      <a:pt x="386840" y="45891"/>
                    </a:cubicBezTo>
                    <a:cubicBezTo>
                      <a:pt x="365990" y="72944"/>
                      <a:pt x="364956" y="101892"/>
                      <a:pt x="365473" y="109043"/>
                    </a:cubicBezTo>
                    <a:cubicBezTo>
                      <a:pt x="365473" y="109043"/>
                      <a:pt x="366162" y="84575"/>
                      <a:pt x="387443" y="62347"/>
                    </a:cubicBezTo>
                    <a:cubicBezTo>
                      <a:pt x="399418" y="49854"/>
                      <a:pt x="410533" y="38482"/>
                      <a:pt x="434311" y="29952"/>
                    </a:cubicBezTo>
                    <a:cubicBezTo>
                      <a:pt x="462140" y="19958"/>
                      <a:pt x="493931" y="20475"/>
                      <a:pt x="518399" y="27626"/>
                    </a:cubicBezTo>
                    <a:cubicBezTo>
                      <a:pt x="544935" y="35380"/>
                      <a:pt x="563459" y="50888"/>
                      <a:pt x="573022" y="65621"/>
                    </a:cubicBezTo>
                    <a:cubicBezTo>
                      <a:pt x="591373" y="93880"/>
                      <a:pt x="601281" y="136096"/>
                      <a:pt x="586979" y="181931"/>
                    </a:cubicBezTo>
                    <a:cubicBezTo>
                      <a:pt x="578364" y="209587"/>
                      <a:pt x="552776" y="246203"/>
                      <a:pt x="506682" y="261194"/>
                    </a:cubicBezTo>
                    <a:cubicBezTo>
                      <a:pt x="477648" y="270672"/>
                      <a:pt x="441376" y="273859"/>
                      <a:pt x="407775" y="266622"/>
                    </a:cubicBezTo>
                    <a:cubicBezTo>
                      <a:pt x="309127" y="245514"/>
                      <a:pt x="237618" y="174953"/>
                      <a:pt x="178170" y="143075"/>
                    </a:cubicBezTo>
                    <a:cubicBezTo>
                      <a:pt x="170589" y="139025"/>
                      <a:pt x="160939" y="133770"/>
                      <a:pt x="149480" y="128170"/>
                    </a:cubicBezTo>
                    <a:cubicBezTo>
                      <a:pt x="151720" y="128428"/>
                      <a:pt x="153961" y="128515"/>
                      <a:pt x="156115" y="128428"/>
                    </a:cubicBezTo>
                    <a:cubicBezTo>
                      <a:pt x="166798" y="127998"/>
                      <a:pt x="193420" y="123087"/>
                      <a:pt x="199278" y="98791"/>
                    </a:cubicBezTo>
                    <a:cubicBezTo>
                      <a:pt x="204534" y="77079"/>
                      <a:pt x="190577" y="63898"/>
                      <a:pt x="178687" y="59676"/>
                    </a:cubicBezTo>
                    <a:cubicBezTo>
                      <a:pt x="162662" y="53990"/>
                      <a:pt x="140693" y="60107"/>
                      <a:pt x="139486" y="79578"/>
                    </a:cubicBezTo>
                    <a:cubicBezTo>
                      <a:pt x="138711" y="92070"/>
                      <a:pt x="146379" y="96809"/>
                      <a:pt x="146379" y="96809"/>
                    </a:cubicBezTo>
                    <a:cubicBezTo>
                      <a:pt x="146379" y="96809"/>
                      <a:pt x="143363" y="91468"/>
                      <a:pt x="145087" y="84230"/>
                    </a:cubicBezTo>
                    <a:cubicBezTo>
                      <a:pt x="147671" y="73116"/>
                      <a:pt x="161198" y="70359"/>
                      <a:pt x="172053" y="75701"/>
                    </a:cubicBezTo>
                    <a:cubicBezTo>
                      <a:pt x="178515" y="78889"/>
                      <a:pt x="183167" y="86729"/>
                      <a:pt x="182478" y="95689"/>
                    </a:cubicBezTo>
                    <a:cubicBezTo>
                      <a:pt x="181875" y="103702"/>
                      <a:pt x="177137" y="112748"/>
                      <a:pt x="166712" y="118262"/>
                    </a:cubicBezTo>
                    <a:cubicBezTo>
                      <a:pt x="155770" y="124034"/>
                      <a:pt x="143450" y="123173"/>
                      <a:pt x="133197" y="120502"/>
                    </a:cubicBezTo>
                    <a:cubicBezTo>
                      <a:pt x="98390" y="104735"/>
                      <a:pt x="51780" y="88194"/>
                      <a:pt x="0" y="85523"/>
                    </a:cubicBezTo>
                    <a:cubicBezTo>
                      <a:pt x="0" y="85523"/>
                      <a:pt x="59878" y="92673"/>
                      <a:pt x="130182" y="128945"/>
                    </a:cubicBezTo>
                    <a:cubicBezTo>
                      <a:pt x="168435" y="148675"/>
                      <a:pt x="203328" y="177709"/>
                      <a:pt x="239513" y="203901"/>
                    </a:cubicBezTo>
                    <a:cubicBezTo>
                      <a:pt x="277852" y="231643"/>
                      <a:pt x="317312" y="256456"/>
                      <a:pt x="349707" y="272136"/>
                    </a:cubicBezTo>
                    <a:cubicBezTo>
                      <a:pt x="380292" y="286955"/>
                      <a:pt x="416219" y="296863"/>
                      <a:pt x="453094" y="295312"/>
                    </a:cubicBezTo>
                    <a:cubicBezTo>
                      <a:pt x="496861" y="293503"/>
                      <a:pt x="528652" y="286438"/>
                      <a:pt x="563804" y="257834"/>
                    </a:cubicBezTo>
                    <a:cubicBezTo>
                      <a:pt x="628765" y="204935"/>
                      <a:pt x="624802" y="122139"/>
                      <a:pt x="612395" y="85781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01464165-2B30-D2B0-357D-AC86BBEC6265}"/>
                  </a:ext>
                </a:extLst>
              </p:cNvPr>
              <p:cNvSpPr/>
              <p:nvPr/>
            </p:nvSpPr>
            <p:spPr>
              <a:xfrm>
                <a:off x="6647999" y="5365330"/>
                <a:ext cx="386721" cy="173202"/>
              </a:xfrm>
              <a:custGeom>
                <a:avLst/>
                <a:gdLst>
                  <a:gd name="connsiteX0" fmla="*/ 123634 w 386721"/>
                  <a:gd name="connsiteY0" fmla="*/ 130461 h 173202"/>
                  <a:gd name="connsiteX1" fmla="*/ 210651 w 386721"/>
                  <a:gd name="connsiteY1" fmla="*/ 150018 h 173202"/>
                  <a:gd name="connsiteX2" fmla="*/ 297151 w 386721"/>
                  <a:gd name="connsiteY2" fmla="*/ 142867 h 173202"/>
                  <a:gd name="connsiteX3" fmla="*/ 340229 w 386721"/>
                  <a:gd name="connsiteY3" fmla="*/ 89364 h 173202"/>
                  <a:gd name="connsiteX4" fmla="*/ 317139 w 386721"/>
                  <a:gd name="connsiteY4" fmla="*/ 38791 h 173202"/>
                  <a:gd name="connsiteX5" fmla="*/ 259415 w 386721"/>
                  <a:gd name="connsiteY5" fmla="*/ 59296 h 173202"/>
                  <a:gd name="connsiteX6" fmla="*/ 261052 w 386721"/>
                  <a:gd name="connsiteY6" fmla="*/ 90312 h 173202"/>
                  <a:gd name="connsiteX7" fmla="*/ 244338 w 386721"/>
                  <a:gd name="connsiteY7" fmla="*/ 46028 h 173202"/>
                  <a:gd name="connsiteX8" fmla="*/ 336008 w 386721"/>
                  <a:gd name="connsiteY8" fmla="*/ 3898 h 173202"/>
                  <a:gd name="connsiteX9" fmla="*/ 381843 w 386721"/>
                  <a:gd name="connsiteY9" fmla="*/ 104528 h 173202"/>
                  <a:gd name="connsiteX10" fmla="*/ 340832 w 386721"/>
                  <a:gd name="connsiteY10" fmla="*/ 156135 h 173202"/>
                  <a:gd name="connsiteX11" fmla="*/ 271994 w 386721"/>
                  <a:gd name="connsiteY11" fmla="*/ 173194 h 173202"/>
                  <a:gd name="connsiteX12" fmla="*/ 198503 w 386721"/>
                  <a:gd name="connsiteY12" fmla="*/ 158806 h 173202"/>
                  <a:gd name="connsiteX13" fmla="*/ 67201 w 386721"/>
                  <a:gd name="connsiteY13" fmla="*/ 127273 h 173202"/>
                  <a:gd name="connsiteX14" fmla="*/ 0 w 386721"/>
                  <a:gd name="connsiteY14" fmla="*/ 127790 h 173202"/>
                  <a:gd name="connsiteX15" fmla="*/ 123720 w 386721"/>
                  <a:gd name="connsiteY15" fmla="*/ 130374 h 17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721" h="173202">
                    <a:moveTo>
                      <a:pt x="123634" y="130461"/>
                    </a:moveTo>
                    <a:cubicBezTo>
                      <a:pt x="156890" y="138301"/>
                      <a:pt x="192041" y="147002"/>
                      <a:pt x="210651" y="150018"/>
                    </a:cubicBezTo>
                    <a:cubicBezTo>
                      <a:pt x="238134" y="154498"/>
                      <a:pt x="265015" y="155618"/>
                      <a:pt x="297151" y="142867"/>
                    </a:cubicBezTo>
                    <a:cubicBezTo>
                      <a:pt x="320069" y="133735"/>
                      <a:pt x="337645" y="109094"/>
                      <a:pt x="340229" y="89364"/>
                    </a:cubicBezTo>
                    <a:cubicBezTo>
                      <a:pt x="343072" y="67567"/>
                      <a:pt x="333423" y="46028"/>
                      <a:pt x="317139" y="38791"/>
                    </a:cubicBezTo>
                    <a:cubicBezTo>
                      <a:pt x="286640" y="25351"/>
                      <a:pt x="266652" y="42754"/>
                      <a:pt x="259415" y="59296"/>
                    </a:cubicBezTo>
                    <a:cubicBezTo>
                      <a:pt x="252092" y="76096"/>
                      <a:pt x="261052" y="90312"/>
                      <a:pt x="261052" y="90312"/>
                    </a:cubicBezTo>
                    <a:cubicBezTo>
                      <a:pt x="261052" y="90312"/>
                      <a:pt x="237704" y="76096"/>
                      <a:pt x="244338" y="46028"/>
                    </a:cubicBezTo>
                    <a:cubicBezTo>
                      <a:pt x="253987" y="2002"/>
                      <a:pt x="306628" y="-6269"/>
                      <a:pt x="336008" y="3898"/>
                    </a:cubicBezTo>
                    <a:cubicBezTo>
                      <a:pt x="365387" y="14150"/>
                      <a:pt x="399591" y="53265"/>
                      <a:pt x="381843" y="104528"/>
                    </a:cubicBezTo>
                    <a:cubicBezTo>
                      <a:pt x="373485" y="128651"/>
                      <a:pt x="358753" y="144073"/>
                      <a:pt x="340832" y="156135"/>
                    </a:cubicBezTo>
                    <a:cubicBezTo>
                      <a:pt x="315589" y="172935"/>
                      <a:pt x="287330" y="172935"/>
                      <a:pt x="271994" y="173194"/>
                    </a:cubicBezTo>
                    <a:cubicBezTo>
                      <a:pt x="250972" y="173539"/>
                      <a:pt x="218232" y="163630"/>
                      <a:pt x="198503" y="158806"/>
                    </a:cubicBezTo>
                    <a:cubicBezTo>
                      <a:pt x="174982" y="153033"/>
                      <a:pt x="121997" y="134940"/>
                      <a:pt x="67201" y="127273"/>
                    </a:cubicBezTo>
                    <a:cubicBezTo>
                      <a:pt x="40062" y="123482"/>
                      <a:pt x="16283" y="125119"/>
                      <a:pt x="0" y="127790"/>
                    </a:cubicBezTo>
                    <a:cubicBezTo>
                      <a:pt x="0" y="127790"/>
                      <a:pt x="44887" y="111937"/>
                      <a:pt x="123720" y="13037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CE44270C-47AB-CA42-A726-A1B09E68DBD7}"/>
                  </a:ext>
                </a:extLst>
              </p:cNvPr>
              <p:cNvSpPr/>
              <p:nvPr/>
            </p:nvSpPr>
            <p:spPr>
              <a:xfrm>
                <a:off x="6609795" y="5290654"/>
                <a:ext cx="116613" cy="165936"/>
              </a:xfrm>
              <a:custGeom>
                <a:avLst/>
                <a:gdLst>
                  <a:gd name="connsiteX0" fmla="*/ 73355 w 116613"/>
                  <a:gd name="connsiteY0" fmla="*/ 0 h 165936"/>
                  <a:gd name="connsiteX1" fmla="*/ 17871 w 116613"/>
                  <a:gd name="connsiteY1" fmla="*/ 92014 h 165936"/>
                  <a:gd name="connsiteX2" fmla="*/ 43890 w 116613"/>
                  <a:gd name="connsiteY2" fmla="*/ 130957 h 165936"/>
                  <a:gd name="connsiteX3" fmla="*/ 83952 w 116613"/>
                  <a:gd name="connsiteY3" fmla="*/ 125270 h 165936"/>
                  <a:gd name="connsiteX4" fmla="*/ 82488 w 116613"/>
                  <a:gd name="connsiteY4" fmla="*/ 81762 h 165936"/>
                  <a:gd name="connsiteX5" fmla="*/ 60690 w 116613"/>
                  <a:gd name="connsiteY5" fmla="*/ 76678 h 165936"/>
                  <a:gd name="connsiteX6" fmla="*/ 93947 w 116613"/>
                  <a:gd name="connsiteY6" fmla="*/ 75214 h 165936"/>
                  <a:gd name="connsiteX7" fmla="*/ 106439 w 116613"/>
                  <a:gd name="connsiteY7" fmla="*/ 145431 h 165936"/>
                  <a:gd name="connsiteX8" fmla="*/ 62327 w 116613"/>
                  <a:gd name="connsiteY8" fmla="*/ 165936 h 165936"/>
                  <a:gd name="connsiteX9" fmla="*/ 27951 w 116613"/>
                  <a:gd name="connsiteY9" fmla="*/ 156717 h 165936"/>
                  <a:gd name="connsiteX10" fmla="*/ 4000 w 116613"/>
                  <a:gd name="connsiteY10" fmla="*/ 67374 h 165936"/>
                  <a:gd name="connsiteX11" fmla="*/ 32173 w 116613"/>
                  <a:gd name="connsiteY11" fmla="*/ 24727 h 165936"/>
                  <a:gd name="connsiteX12" fmla="*/ 73355 w 116613"/>
                  <a:gd name="connsiteY12" fmla="*/ 0 h 165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6613" h="165936">
                    <a:moveTo>
                      <a:pt x="73355" y="0"/>
                    </a:moveTo>
                    <a:cubicBezTo>
                      <a:pt x="73355" y="0"/>
                      <a:pt x="9083" y="34290"/>
                      <a:pt x="17871" y="92014"/>
                    </a:cubicBezTo>
                    <a:cubicBezTo>
                      <a:pt x="20973" y="112174"/>
                      <a:pt x="30880" y="125270"/>
                      <a:pt x="43890" y="130957"/>
                    </a:cubicBezTo>
                    <a:cubicBezTo>
                      <a:pt x="58278" y="137246"/>
                      <a:pt x="74648" y="134317"/>
                      <a:pt x="83952" y="125270"/>
                    </a:cubicBezTo>
                    <a:cubicBezTo>
                      <a:pt x="99116" y="110366"/>
                      <a:pt x="91362" y="87276"/>
                      <a:pt x="82488" y="81762"/>
                    </a:cubicBezTo>
                    <a:cubicBezTo>
                      <a:pt x="71460" y="74869"/>
                      <a:pt x="60690" y="76678"/>
                      <a:pt x="60690" y="76678"/>
                    </a:cubicBezTo>
                    <a:cubicBezTo>
                      <a:pt x="60690" y="76678"/>
                      <a:pt x="74217" y="65478"/>
                      <a:pt x="93947" y="75214"/>
                    </a:cubicBezTo>
                    <a:cubicBezTo>
                      <a:pt x="120827" y="88568"/>
                      <a:pt x="122206" y="125960"/>
                      <a:pt x="106439" y="145431"/>
                    </a:cubicBezTo>
                    <a:cubicBezTo>
                      <a:pt x="97134" y="156889"/>
                      <a:pt x="81971" y="166022"/>
                      <a:pt x="62327" y="165936"/>
                    </a:cubicBezTo>
                    <a:cubicBezTo>
                      <a:pt x="51903" y="165936"/>
                      <a:pt x="38376" y="164127"/>
                      <a:pt x="27951" y="156717"/>
                    </a:cubicBezTo>
                    <a:cubicBezTo>
                      <a:pt x="-7631" y="131301"/>
                      <a:pt x="-997" y="85466"/>
                      <a:pt x="4000" y="67374"/>
                    </a:cubicBezTo>
                    <a:cubicBezTo>
                      <a:pt x="7274" y="55571"/>
                      <a:pt x="20283" y="35582"/>
                      <a:pt x="32173" y="24727"/>
                    </a:cubicBezTo>
                    <a:cubicBezTo>
                      <a:pt x="52075" y="6548"/>
                      <a:pt x="73355" y="0"/>
                      <a:pt x="73355" y="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802008B1-B5F5-30C9-C5FB-FD693BF40076}"/>
                  </a:ext>
                </a:extLst>
              </p:cNvPr>
              <p:cNvSpPr/>
              <p:nvPr/>
            </p:nvSpPr>
            <p:spPr>
              <a:xfrm>
                <a:off x="6090658" y="5264049"/>
                <a:ext cx="470163" cy="242283"/>
              </a:xfrm>
              <a:custGeom>
                <a:avLst/>
                <a:gdLst>
                  <a:gd name="connsiteX0" fmla="*/ 393214 w 470163"/>
                  <a:gd name="connsiteY0" fmla="*/ 180737 h 242283"/>
                  <a:gd name="connsiteX1" fmla="*/ 396574 w 470163"/>
                  <a:gd name="connsiteY1" fmla="*/ 207704 h 242283"/>
                  <a:gd name="connsiteX2" fmla="*/ 420784 w 470163"/>
                  <a:gd name="connsiteY2" fmla="*/ 216492 h 242283"/>
                  <a:gd name="connsiteX3" fmla="*/ 443874 w 470163"/>
                  <a:gd name="connsiteY3" fmla="*/ 203913 h 242283"/>
                  <a:gd name="connsiteX4" fmla="*/ 439652 w 470163"/>
                  <a:gd name="connsiteY4" fmla="*/ 96908 h 242283"/>
                  <a:gd name="connsiteX5" fmla="*/ 306627 w 470163"/>
                  <a:gd name="connsiteY5" fmla="*/ 19023 h 242283"/>
                  <a:gd name="connsiteX6" fmla="*/ 107177 w 470163"/>
                  <a:gd name="connsiteY6" fmla="*/ 42457 h 242283"/>
                  <a:gd name="connsiteX7" fmla="*/ 1378 w 470163"/>
                  <a:gd name="connsiteY7" fmla="*/ 187544 h 242283"/>
                  <a:gd name="connsiteX8" fmla="*/ 101060 w 470163"/>
                  <a:gd name="connsiteY8" fmla="*/ 28414 h 242283"/>
                  <a:gd name="connsiteX9" fmla="*/ 319465 w 470163"/>
                  <a:gd name="connsiteY9" fmla="*/ 10494 h 242283"/>
                  <a:gd name="connsiteX10" fmla="*/ 451714 w 470163"/>
                  <a:gd name="connsiteY10" fmla="*/ 102508 h 242283"/>
                  <a:gd name="connsiteX11" fmla="*/ 459209 w 470163"/>
                  <a:gd name="connsiteY11" fmla="*/ 210806 h 242283"/>
                  <a:gd name="connsiteX12" fmla="*/ 421042 w 470163"/>
                  <a:gd name="connsiteY12" fmla="*/ 240788 h 242283"/>
                  <a:gd name="connsiteX13" fmla="*/ 371158 w 470163"/>
                  <a:gd name="connsiteY13" fmla="*/ 227089 h 242283"/>
                  <a:gd name="connsiteX14" fmla="*/ 369952 w 470163"/>
                  <a:gd name="connsiteY14" fmla="*/ 156700 h 242283"/>
                  <a:gd name="connsiteX15" fmla="*/ 397608 w 470163"/>
                  <a:gd name="connsiteY15" fmla="*/ 141795 h 242283"/>
                  <a:gd name="connsiteX16" fmla="*/ 430692 w 470163"/>
                  <a:gd name="connsiteY16" fmla="*/ 152134 h 242283"/>
                  <a:gd name="connsiteX17" fmla="*/ 439049 w 470163"/>
                  <a:gd name="connsiteY17" fmla="*/ 175310 h 242283"/>
                  <a:gd name="connsiteX18" fmla="*/ 420956 w 470163"/>
                  <a:gd name="connsiteY18" fmla="*/ 201932 h 242283"/>
                  <a:gd name="connsiteX19" fmla="*/ 420698 w 470163"/>
                  <a:gd name="connsiteY19" fmla="*/ 174621 h 242283"/>
                  <a:gd name="connsiteX20" fmla="*/ 393386 w 470163"/>
                  <a:gd name="connsiteY20" fmla="*/ 180910 h 24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0163" h="242283">
                    <a:moveTo>
                      <a:pt x="393214" y="180737"/>
                    </a:moveTo>
                    <a:cubicBezTo>
                      <a:pt x="389681" y="187544"/>
                      <a:pt x="388562" y="197193"/>
                      <a:pt x="396574" y="207704"/>
                    </a:cubicBezTo>
                    <a:cubicBezTo>
                      <a:pt x="401485" y="214080"/>
                      <a:pt x="411220" y="218043"/>
                      <a:pt x="420784" y="216492"/>
                    </a:cubicBezTo>
                    <a:cubicBezTo>
                      <a:pt x="429486" y="215114"/>
                      <a:pt x="437670" y="210720"/>
                      <a:pt x="443874" y="203913"/>
                    </a:cubicBezTo>
                    <a:cubicBezTo>
                      <a:pt x="459037" y="187199"/>
                      <a:pt x="466877" y="140072"/>
                      <a:pt x="439652" y="96908"/>
                    </a:cubicBezTo>
                    <a:cubicBezTo>
                      <a:pt x="412427" y="53744"/>
                      <a:pt x="346948" y="25313"/>
                      <a:pt x="306627" y="19023"/>
                    </a:cubicBezTo>
                    <a:cubicBezTo>
                      <a:pt x="266307" y="12734"/>
                      <a:pt x="193505" y="4291"/>
                      <a:pt x="107177" y="42457"/>
                    </a:cubicBezTo>
                    <a:cubicBezTo>
                      <a:pt x="-1380" y="90533"/>
                      <a:pt x="1378" y="187544"/>
                      <a:pt x="1378" y="187544"/>
                    </a:cubicBezTo>
                    <a:cubicBezTo>
                      <a:pt x="1378" y="187544"/>
                      <a:pt x="-19472" y="82693"/>
                      <a:pt x="101060" y="28414"/>
                    </a:cubicBezTo>
                    <a:cubicBezTo>
                      <a:pt x="200225" y="-16215"/>
                      <a:pt x="288104" y="3257"/>
                      <a:pt x="319465" y="10494"/>
                    </a:cubicBezTo>
                    <a:cubicBezTo>
                      <a:pt x="350825" y="17731"/>
                      <a:pt x="418975" y="44956"/>
                      <a:pt x="451714" y="102508"/>
                    </a:cubicBezTo>
                    <a:cubicBezTo>
                      <a:pt x="483161" y="157820"/>
                      <a:pt x="466446" y="196504"/>
                      <a:pt x="459209" y="210806"/>
                    </a:cubicBezTo>
                    <a:cubicBezTo>
                      <a:pt x="454815" y="219508"/>
                      <a:pt x="442237" y="235016"/>
                      <a:pt x="421042" y="240788"/>
                    </a:cubicBezTo>
                    <a:cubicBezTo>
                      <a:pt x="407171" y="244579"/>
                      <a:pt x="383651" y="241564"/>
                      <a:pt x="371158" y="227089"/>
                    </a:cubicBezTo>
                    <a:cubicBezTo>
                      <a:pt x="352807" y="205895"/>
                      <a:pt x="353755" y="175396"/>
                      <a:pt x="369952" y="156700"/>
                    </a:cubicBezTo>
                    <a:cubicBezTo>
                      <a:pt x="374949" y="150928"/>
                      <a:pt x="384685" y="144380"/>
                      <a:pt x="397608" y="141795"/>
                    </a:cubicBezTo>
                    <a:cubicBezTo>
                      <a:pt x="408894" y="139555"/>
                      <a:pt x="422679" y="143002"/>
                      <a:pt x="430692" y="152134"/>
                    </a:cubicBezTo>
                    <a:cubicBezTo>
                      <a:pt x="437584" y="160060"/>
                      <a:pt x="439566" y="167814"/>
                      <a:pt x="439049" y="175310"/>
                    </a:cubicBezTo>
                    <a:cubicBezTo>
                      <a:pt x="437670" y="196935"/>
                      <a:pt x="420956" y="201932"/>
                      <a:pt x="420956" y="201932"/>
                    </a:cubicBezTo>
                    <a:cubicBezTo>
                      <a:pt x="420956" y="201932"/>
                      <a:pt x="433018" y="186855"/>
                      <a:pt x="420698" y="174621"/>
                    </a:cubicBezTo>
                    <a:cubicBezTo>
                      <a:pt x="416045" y="170054"/>
                      <a:pt x="400365" y="167642"/>
                      <a:pt x="393386" y="180910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333" name="图形 2">
              <a:extLst>
                <a:ext uri="{FF2B5EF4-FFF2-40B4-BE49-F238E27FC236}">
                  <a16:creationId xmlns:a16="http://schemas.microsoft.com/office/drawing/2014/main" id="{07A20550-C0AE-4B0D-562C-8265AA3CF3CC}"/>
                </a:ext>
              </a:extLst>
            </p:cNvPr>
            <p:cNvGrpSpPr/>
            <p:nvPr/>
          </p:nvGrpSpPr>
          <p:grpSpPr>
            <a:xfrm>
              <a:off x="3232898" y="5467635"/>
              <a:ext cx="5715432" cy="149938"/>
              <a:chOff x="3232898" y="5467635"/>
              <a:chExt cx="5715432" cy="149938"/>
            </a:xfrm>
            <a:solidFill>
              <a:srgbClr val="7F4F21"/>
            </a:solidFill>
          </p:grpSpPr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68A40EC9-B431-6A44-4CD8-9BADA9A66890}"/>
                  </a:ext>
                </a:extLst>
              </p:cNvPr>
              <p:cNvSpPr/>
              <p:nvPr/>
            </p:nvSpPr>
            <p:spPr>
              <a:xfrm>
                <a:off x="3232898" y="5467635"/>
                <a:ext cx="1916421" cy="149938"/>
              </a:xfrm>
              <a:custGeom>
                <a:avLst/>
                <a:gdLst>
                  <a:gd name="connsiteX0" fmla="*/ 26853 w 1916421"/>
                  <a:gd name="connsiteY0" fmla="*/ 27294 h 149938"/>
                  <a:gd name="connsiteX1" fmla="*/ 162892 w 1916421"/>
                  <a:gd name="connsiteY1" fmla="*/ 155 h 149938"/>
                  <a:gd name="connsiteX2" fmla="*/ 208900 w 1916421"/>
                  <a:gd name="connsiteY2" fmla="*/ 155 h 149938"/>
                  <a:gd name="connsiteX3" fmla="*/ 1700170 w 1916421"/>
                  <a:gd name="connsiteY3" fmla="*/ 155 h 149938"/>
                  <a:gd name="connsiteX4" fmla="*/ 1816308 w 1916421"/>
                  <a:gd name="connsiteY4" fmla="*/ 12734 h 149938"/>
                  <a:gd name="connsiteX5" fmla="*/ 1916421 w 1916421"/>
                  <a:gd name="connsiteY5" fmla="*/ 52021 h 149938"/>
                  <a:gd name="connsiteX6" fmla="*/ 1816653 w 1916421"/>
                  <a:gd name="connsiteY6" fmla="*/ 25657 h 149938"/>
                  <a:gd name="connsiteX7" fmla="*/ 1700170 w 1916421"/>
                  <a:gd name="connsiteY7" fmla="*/ 19885 h 149938"/>
                  <a:gd name="connsiteX8" fmla="*/ 227423 w 1916421"/>
                  <a:gd name="connsiteY8" fmla="*/ 19885 h 149938"/>
                  <a:gd name="connsiteX9" fmla="*/ 166080 w 1916421"/>
                  <a:gd name="connsiteY9" fmla="*/ 19798 h 149938"/>
                  <a:gd name="connsiteX10" fmla="*/ 48650 w 1916421"/>
                  <a:gd name="connsiteY10" fmla="*/ 33756 h 149938"/>
                  <a:gd name="connsiteX11" fmla="*/ 22631 w 1916421"/>
                  <a:gd name="connsiteY11" fmla="*/ 116896 h 149938"/>
                  <a:gd name="connsiteX12" fmla="*/ 45462 w 1916421"/>
                  <a:gd name="connsiteY12" fmla="*/ 129389 h 149938"/>
                  <a:gd name="connsiteX13" fmla="*/ 67863 w 1916421"/>
                  <a:gd name="connsiteY13" fmla="*/ 122841 h 149938"/>
                  <a:gd name="connsiteX14" fmla="*/ 72601 w 1916421"/>
                  <a:gd name="connsiteY14" fmla="*/ 99492 h 149938"/>
                  <a:gd name="connsiteX15" fmla="*/ 49167 w 1916421"/>
                  <a:gd name="connsiteY15" fmla="*/ 92169 h 149938"/>
                  <a:gd name="connsiteX16" fmla="*/ 47099 w 1916421"/>
                  <a:gd name="connsiteY16" fmla="*/ 116035 h 149938"/>
                  <a:gd name="connsiteX17" fmla="*/ 32108 w 1916421"/>
                  <a:gd name="connsiteY17" fmla="*/ 91825 h 149938"/>
                  <a:gd name="connsiteX18" fmla="*/ 40724 w 1916421"/>
                  <a:gd name="connsiteY18" fmla="*/ 72354 h 149938"/>
                  <a:gd name="connsiteX19" fmla="*/ 72860 w 1916421"/>
                  <a:gd name="connsiteY19" fmla="*/ 65547 h 149938"/>
                  <a:gd name="connsiteX20" fmla="*/ 94571 w 1916421"/>
                  <a:gd name="connsiteY20" fmla="*/ 80021 h 149938"/>
                  <a:gd name="connsiteX21" fmla="*/ 89919 w 1916421"/>
                  <a:gd name="connsiteY21" fmla="*/ 138608 h 149938"/>
                  <a:gd name="connsiteX22" fmla="*/ 41844 w 1916421"/>
                  <a:gd name="connsiteY22" fmla="*/ 147740 h 149938"/>
                  <a:gd name="connsiteX23" fmla="*/ 9363 w 1916421"/>
                  <a:gd name="connsiteY23" fmla="*/ 120945 h 149938"/>
                  <a:gd name="connsiteX24" fmla="*/ 26766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26853" y="27294"/>
                    </a:moveTo>
                    <a:cubicBezTo>
                      <a:pt x="60109" y="-3722"/>
                      <a:pt x="122658" y="155"/>
                      <a:pt x="162892" y="155"/>
                    </a:cubicBezTo>
                    <a:cubicBezTo>
                      <a:pt x="167286" y="155"/>
                      <a:pt x="208900" y="155"/>
                      <a:pt x="208900" y="155"/>
                    </a:cubicBezTo>
                    <a:lnTo>
                      <a:pt x="1700170" y="155"/>
                    </a:lnTo>
                    <a:cubicBezTo>
                      <a:pt x="1700170" y="155"/>
                      <a:pt x="1770732" y="500"/>
                      <a:pt x="1816308" y="12734"/>
                    </a:cubicBezTo>
                    <a:cubicBezTo>
                      <a:pt x="1872223" y="27725"/>
                      <a:pt x="1916421" y="52021"/>
                      <a:pt x="1916421" y="52021"/>
                    </a:cubicBezTo>
                    <a:cubicBezTo>
                      <a:pt x="1916421" y="52021"/>
                      <a:pt x="1876789" y="35306"/>
                      <a:pt x="1816653" y="25657"/>
                    </a:cubicBezTo>
                    <a:cubicBezTo>
                      <a:pt x="1764443" y="17300"/>
                      <a:pt x="1700170" y="19885"/>
                      <a:pt x="1700170" y="19885"/>
                    </a:cubicBezTo>
                    <a:lnTo>
                      <a:pt x="227423" y="19885"/>
                    </a:lnTo>
                    <a:cubicBezTo>
                      <a:pt x="227423" y="19885"/>
                      <a:pt x="181588" y="19712"/>
                      <a:pt x="166080" y="19798"/>
                    </a:cubicBezTo>
                    <a:cubicBezTo>
                      <a:pt x="119642" y="20057"/>
                      <a:pt x="73980" y="20229"/>
                      <a:pt x="48650" y="33756"/>
                    </a:cubicBezTo>
                    <a:cubicBezTo>
                      <a:pt x="2643" y="58310"/>
                      <a:pt x="10397" y="101388"/>
                      <a:pt x="22631" y="116896"/>
                    </a:cubicBezTo>
                    <a:cubicBezTo>
                      <a:pt x="29523" y="125684"/>
                      <a:pt x="36588" y="128441"/>
                      <a:pt x="45462" y="129389"/>
                    </a:cubicBezTo>
                    <a:cubicBezTo>
                      <a:pt x="53905" y="130336"/>
                      <a:pt x="63210" y="128010"/>
                      <a:pt x="67863" y="122841"/>
                    </a:cubicBezTo>
                    <a:cubicBezTo>
                      <a:pt x="75530" y="114225"/>
                      <a:pt x="75272" y="105696"/>
                      <a:pt x="72601" y="99492"/>
                    </a:cubicBezTo>
                    <a:cubicBezTo>
                      <a:pt x="67432" y="87431"/>
                      <a:pt x="53561" y="88465"/>
                      <a:pt x="49167" y="92169"/>
                    </a:cubicBezTo>
                    <a:cubicBezTo>
                      <a:pt x="37622" y="101991"/>
                      <a:pt x="47099" y="116035"/>
                      <a:pt x="47099" y="116035"/>
                    </a:cubicBezTo>
                    <a:cubicBezTo>
                      <a:pt x="47099" y="116035"/>
                      <a:pt x="31850" y="110779"/>
                      <a:pt x="32108" y="91825"/>
                    </a:cubicBezTo>
                    <a:cubicBezTo>
                      <a:pt x="32108" y="85277"/>
                      <a:pt x="34176" y="78815"/>
                      <a:pt x="40724" y="72354"/>
                    </a:cubicBezTo>
                    <a:cubicBezTo>
                      <a:pt x="48305" y="64944"/>
                      <a:pt x="63210" y="62790"/>
                      <a:pt x="72860" y="65547"/>
                    </a:cubicBezTo>
                    <a:cubicBezTo>
                      <a:pt x="83974" y="68649"/>
                      <a:pt x="90694" y="74594"/>
                      <a:pt x="94571" y="80021"/>
                    </a:cubicBezTo>
                    <a:cubicBezTo>
                      <a:pt x="106288" y="96305"/>
                      <a:pt x="108184" y="122151"/>
                      <a:pt x="89919" y="138608"/>
                    </a:cubicBezTo>
                    <a:cubicBezTo>
                      <a:pt x="74669" y="152306"/>
                      <a:pt x="53905" y="151100"/>
                      <a:pt x="41844" y="147740"/>
                    </a:cubicBezTo>
                    <a:cubicBezTo>
                      <a:pt x="23923" y="142829"/>
                      <a:pt x="13412" y="128441"/>
                      <a:pt x="9363" y="120945"/>
                    </a:cubicBezTo>
                    <a:cubicBezTo>
                      <a:pt x="1953" y="107074"/>
                      <a:pt x="-13985" y="65203"/>
                      <a:pt x="26766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5DB4FCCE-A366-8055-195F-5E03CFDE698C}"/>
                  </a:ext>
                </a:extLst>
              </p:cNvPr>
              <p:cNvSpPr/>
              <p:nvPr/>
            </p:nvSpPr>
            <p:spPr>
              <a:xfrm>
                <a:off x="7031909" y="5467635"/>
                <a:ext cx="1916421" cy="149938"/>
              </a:xfrm>
              <a:custGeom>
                <a:avLst/>
                <a:gdLst>
                  <a:gd name="connsiteX0" fmla="*/ 1889569 w 1916421"/>
                  <a:gd name="connsiteY0" fmla="*/ 27294 h 149938"/>
                  <a:gd name="connsiteX1" fmla="*/ 1753528 w 1916421"/>
                  <a:gd name="connsiteY1" fmla="*/ 155 h 149938"/>
                  <a:gd name="connsiteX2" fmla="*/ 1707522 w 1916421"/>
                  <a:gd name="connsiteY2" fmla="*/ 155 h 149938"/>
                  <a:gd name="connsiteX3" fmla="*/ 216251 w 1916421"/>
                  <a:gd name="connsiteY3" fmla="*/ 155 h 149938"/>
                  <a:gd name="connsiteX4" fmla="*/ 100113 w 1916421"/>
                  <a:gd name="connsiteY4" fmla="*/ 12734 h 149938"/>
                  <a:gd name="connsiteX5" fmla="*/ 0 w 1916421"/>
                  <a:gd name="connsiteY5" fmla="*/ 52021 h 149938"/>
                  <a:gd name="connsiteX6" fmla="*/ 99769 w 1916421"/>
                  <a:gd name="connsiteY6" fmla="*/ 25657 h 149938"/>
                  <a:gd name="connsiteX7" fmla="*/ 216251 w 1916421"/>
                  <a:gd name="connsiteY7" fmla="*/ 19885 h 149938"/>
                  <a:gd name="connsiteX8" fmla="*/ 1688998 w 1916421"/>
                  <a:gd name="connsiteY8" fmla="*/ 19885 h 149938"/>
                  <a:gd name="connsiteX9" fmla="*/ 1750341 w 1916421"/>
                  <a:gd name="connsiteY9" fmla="*/ 19798 h 149938"/>
                  <a:gd name="connsiteX10" fmla="*/ 1867771 w 1916421"/>
                  <a:gd name="connsiteY10" fmla="*/ 33756 h 149938"/>
                  <a:gd name="connsiteX11" fmla="*/ 1893790 w 1916421"/>
                  <a:gd name="connsiteY11" fmla="*/ 116896 h 149938"/>
                  <a:gd name="connsiteX12" fmla="*/ 1870959 w 1916421"/>
                  <a:gd name="connsiteY12" fmla="*/ 129389 h 149938"/>
                  <a:gd name="connsiteX13" fmla="*/ 1848559 w 1916421"/>
                  <a:gd name="connsiteY13" fmla="*/ 122841 h 149938"/>
                  <a:gd name="connsiteX14" fmla="*/ 1843820 w 1916421"/>
                  <a:gd name="connsiteY14" fmla="*/ 99492 h 149938"/>
                  <a:gd name="connsiteX15" fmla="*/ 1867254 w 1916421"/>
                  <a:gd name="connsiteY15" fmla="*/ 92169 h 149938"/>
                  <a:gd name="connsiteX16" fmla="*/ 1869322 w 1916421"/>
                  <a:gd name="connsiteY16" fmla="*/ 116035 h 149938"/>
                  <a:gd name="connsiteX17" fmla="*/ 1884313 w 1916421"/>
                  <a:gd name="connsiteY17" fmla="*/ 91825 h 149938"/>
                  <a:gd name="connsiteX18" fmla="*/ 1875698 w 1916421"/>
                  <a:gd name="connsiteY18" fmla="*/ 72354 h 149938"/>
                  <a:gd name="connsiteX19" fmla="*/ 1843561 w 1916421"/>
                  <a:gd name="connsiteY19" fmla="*/ 65547 h 149938"/>
                  <a:gd name="connsiteX20" fmla="*/ 1821850 w 1916421"/>
                  <a:gd name="connsiteY20" fmla="*/ 80021 h 149938"/>
                  <a:gd name="connsiteX21" fmla="*/ 1826503 w 1916421"/>
                  <a:gd name="connsiteY21" fmla="*/ 138608 h 149938"/>
                  <a:gd name="connsiteX22" fmla="*/ 1874578 w 1916421"/>
                  <a:gd name="connsiteY22" fmla="*/ 147740 h 149938"/>
                  <a:gd name="connsiteX23" fmla="*/ 1907058 w 1916421"/>
                  <a:gd name="connsiteY23" fmla="*/ 120945 h 149938"/>
                  <a:gd name="connsiteX24" fmla="*/ 1889655 w 1916421"/>
                  <a:gd name="connsiteY24" fmla="*/ 27294 h 14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916421" h="149938">
                    <a:moveTo>
                      <a:pt x="1889569" y="27294"/>
                    </a:moveTo>
                    <a:cubicBezTo>
                      <a:pt x="1856313" y="-3722"/>
                      <a:pt x="1793764" y="155"/>
                      <a:pt x="1753528" y="155"/>
                    </a:cubicBezTo>
                    <a:cubicBezTo>
                      <a:pt x="1749135" y="155"/>
                      <a:pt x="1707522" y="155"/>
                      <a:pt x="1707522" y="155"/>
                    </a:cubicBezTo>
                    <a:lnTo>
                      <a:pt x="216251" y="155"/>
                    </a:lnTo>
                    <a:cubicBezTo>
                      <a:pt x="216251" y="155"/>
                      <a:pt x="145689" y="500"/>
                      <a:pt x="100113" y="12734"/>
                    </a:cubicBezTo>
                    <a:cubicBezTo>
                      <a:pt x="44198" y="27725"/>
                      <a:pt x="0" y="52021"/>
                      <a:pt x="0" y="52021"/>
                    </a:cubicBezTo>
                    <a:cubicBezTo>
                      <a:pt x="0" y="52021"/>
                      <a:pt x="39632" y="35306"/>
                      <a:pt x="99769" y="25657"/>
                    </a:cubicBezTo>
                    <a:cubicBezTo>
                      <a:pt x="151979" y="17300"/>
                      <a:pt x="216251" y="19885"/>
                      <a:pt x="216251" y="19885"/>
                    </a:cubicBezTo>
                    <a:lnTo>
                      <a:pt x="1688998" y="19885"/>
                    </a:lnTo>
                    <a:cubicBezTo>
                      <a:pt x="1688998" y="19885"/>
                      <a:pt x="1734833" y="19712"/>
                      <a:pt x="1750341" y="19798"/>
                    </a:cubicBezTo>
                    <a:cubicBezTo>
                      <a:pt x="1796779" y="20057"/>
                      <a:pt x="1842441" y="20229"/>
                      <a:pt x="1867771" y="33756"/>
                    </a:cubicBezTo>
                    <a:cubicBezTo>
                      <a:pt x="1913779" y="58310"/>
                      <a:pt x="1906024" y="101388"/>
                      <a:pt x="1893790" y="116896"/>
                    </a:cubicBezTo>
                    <a:cubicBezTo>
                      <a:pt x="1886898" y="125684"/>
                      <a:pt x="1879833" y="128441"/>
                      <a:pt x="1870959" y="129389"/>
                    </a:cubicBezTo>
                    <a:cubicBezTo>
                      <a:pt x="1862516" y="130336"/>
                      <a:pt x="1853211" y="128010"/>
                      <a:pt x="1848559" y="122841"/>
                    </a:cubicBezTo>
                    <a:cubicBezTo>
                      <a:pt x="1840891" y="114225"/>
                      <a:pt x="1841149" y="105696"/>
                      <a:pt x="1843820" y="99492"/>
                    </a:cubicBezTo>
                    <a:cubicBezTo>
                      <a:pt x="1848989" y="87431"/>
                      <a:pt x="1862860" y="88465"/>
                      <a:pt x="1867254" y="92169"/>
                    </a:cubicBezTo>
                    <a:cubicBezTo>
                      <a:pt x="1878799" y="101991"/>
                      <a:pt x="1869322" y="116035"/>
                      <a:pt x="1869322" y="116035"/>
                    </a:cubicBezTo>
                    <a:cubicBezTo>
                      <a:pt x="1869322" y="116035"/>
                      <a:pt x="1884572" y="110779"/>
                      <a:pt x="1884313" y="91825"/>
                    </a:cubicBezTo>
                    <a:cubicBezTo>
                      <a:pt x="1884313" y="85277"/>
                      <a:pt x="1882245" y="78815"/>
                      <a:pt x="1875698" y="72354"/>
                    </a:cubicBezTo>
                    <a:cubicBezTo>
                      <a:pt x="1868116" y="64944"/>
                      <a:pt x="1853211" y="62790"/>
                      <a:pt x="1843561" y="65547"/>
                    </a:cubicBezTo>
                    <a:cubicBezTo>
                      <a:pt x="1832447" y="68649"/>
                      <a:pt x="1825727" y="74594"/>
                      <a:pt x="1821850" y="80021"/>
                    </a:cubicBezTo>
                    <a:cubicBezTo>
                      <a:pt x="1810133" y="96305"/>
                      <a:pt x="1808238" y="122151"/>
                      <a:pt x="1826503" y="138608"/>
                    </a:cubicBezTo>
                    <a:cubicBezTo>
                      <a:pt x="1841666" y="152306"/>
                      <a:pt x="1862430" y="151100"/>
                      <a:pt x="1874578" y="147740"/>
                    </a:cubicBezTo>
                    <a:cubicBezTo>
                      <a:pt x="1892498" y="142829"/>
                      <a:pt x="1903009" y="128441"/>
                      <a:pt x="1907058" y="120945"/>
                    </a:cubicBezTo>
                    <a:cubicBezTo>
                      <a:pt x="1914468" y="107074"/>
                      <a:pt x="1930407" y="65203"/>
                      <a:pt x="1889655" y="27294"/>
                    </a:cubicBezTo>
                    <a:close/>
                  </a:path>
                </a:pathLst>
              </a:custGeom>
              <a:solidFill>
                <a:srgbClr val="7F4F2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6833ED5-03ED-D8C3-92A6-D6B675DC8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072" y="12840"/>
            <a:ext cx="5583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445</Words>
  <Application>Microsoft Office PowerPoint</Application>
  <PresentationFormat>宽屏</PresentationFormat>
  <Paragraphs>58</Paragraphs>
  <Slides>15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等线</vt:lpstr>
      <vt:lpstr>等线 Light</vt:lpstr>
      <vt:lpstr>华光粗圆_CNKI</vt:lpstr>
      <vt:lpstr>华光淡古印_CNKI</vt:lpstr>
      <vt:lpstr>华文新魏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纾悠 陈</dc:creator>
  <cp:lastModifiedBy>纾悠 陈</cp:lastModifiedBy>
  <cp:revision>8</cp:revision>
  <dcterms:created xsi:type="dcterms:W3CDTF">2024-10-29T23:29:43Z</dcterms:created>
  <dcterms:modified xsi:type="dcterms:W3CDTF">2024-11-08T08:11:24Z</dcterms:modified>
</cp:coreProperties>
</file>