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82" r:id="rId3"/>
  </p:sldMasterIdLst>
  <p:notesMasterIdLst>
    <p:notesMasterId r:id="rId31"/>
  </p:notesMasterIdLst>
  <p:sldIdLst>
    <p:sldId id="256" r:id="rId4"/>
    <p:sldId id="407" r:id="rId5"/>
    <p:sldId id="484" r:id="rId6"/>
    <p:sldId id="485" r:id="rId7"/>
    <p:sldId id="498" r:id="rId8"/>
    <p:sldId id="499" r:id="rId9"/>
    <p:sldId id="500" r:id="rId10"/>
    <p:sldId id="486" r:id="rId11"/>
    <p:sldId id="487" r:id="rId12"/>
    <p:sldId id="488" r:id="rId13"/>
    <p:sldId id="489" r:id="rId14"/>
    <p:sldId id="490" r:id="rId15"/>
    <p:sldId id="515" r:id="rId16"/>
    <p:sldId id="517" r:id="rId17"/>
    <p:sldId id="518" r:id="rId18"/>
    <p:sldId id="516" r:id="rId19"/>
    <p:sldId id="519" r:id="rId20"/>
    <p:sldId id="501" r:id="rId21"/>
    <p:sldId id="492" r:id="rId22"/>
    <p:sldId id="493" r:id="rId23"/>
    <p:sldId id="530" r:id="rId24"/>
    <p:sldId id="531" r:id="rId25"/>
    <p:sldId id="494" r:id="rId26"/>
    <p:sldId id="495" r:id="rId27"/>
    <p:sldId id="496" r:id="rId28"/>
    <p:sldId id="536" r:id="rId29"/>
    <p:sldId id="497" r:id="rId30"/>
  </p:sldIdLst>
  <p:sldSz cx="9144000" cy="6858000" type="screen4x3"/>
  <p:notesSz cx="6858000" cy="9144000"/>
  <p:custDataLst>
    <p:tags r:id="rId35"/>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howGuides="1">
      <p:cViewPr varScale="1">
        <p:scale>
          <a:sx n="103" d="100"/>
          <a:sy n="103" d="100"/>
        </p:scale>
        <p:origin x="-204" y="-84"/>
      </p:cViewPr>
      <p:guideLst>
        <p:guide orient="horz" pos="2184"/>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5" Type="http://schemas.openxmlformats.org/officeDocument/2006/relationships/tags" Target="tags/tag16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notesMaster" Target="notesMasters/notesMaster1.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39940"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39941" name="备注占位符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 Type="http://schemas.openxmlformats.org/officeDocument/2006/relationships/image" Target="../media/image2.png"/><Relationship Id="rId3" Type="http://schemas.openxmlformats.org/officeDocument/2006/relationships/tags" Target="../tags/tag1.xml"/><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5" Type="http://schemas.openxmlformats.org/officeDocument/2006/relationships/tags" Target="../tags/tag45.xml"/><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7" Type="http://schemas.openxmlformats.org/officeDocument/2006/relationships/tags" Target="../tags/tag71.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image" Target="../media/image2.png"/><Relationship Id="rId3" Type="http://schemas.openxmlformats.org/officeDocument/2006/relationships/tags" Target="../tags/tag68.xm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4" Type="http://schemas.openxmlformats.org/officeDocument/2006/relationships/tags" Target="../tags/tag80.xml"/><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4" Type="http://schemas.openxmlformats.org/officeDocument/2006/relationships/tags" Target="../tags/tag89.xml"/><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4" Type="http://schemas.openxmlformats.org/officeDocument/2006/relationships/tags" Target="../tags/tag95.xml"/><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4" Type="http://schemas.openxmlformats.org/officeDocument/2006/relationships/tags" Target="../tags/tag104.xml"/><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5" Type="http://schemas.openxmlformats.org/officeDocument/2006/relationships/tags" Target="../tags/tag108.xml"/><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5" Type="http://schemas.openxmlformats.org/officeDocument/2006/relationships/tags" Target="../tags/tag112.xml"/><Relationship Id="rId4" Type="http://schemas.openxmlformats.org/officeDocument/2006/relationships/tags" Target="../tags/tag111.xml"/><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5" Type="http://schemas.openxmlformats.org/officeDocument/2006/relationships/tags" Target="../tags/tag116.xml"/><Relationship Id="rId4" Type="http://schemas.openxmlformats.org/officeDocument/2006/relationships/tags" Target="../tags/tag115.xml"/><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5" Type="http://schemas.openxmlformats.org/officeDocument/2006/relationships/tags" Target="../tags/tag128.xml"/><Relationship Id="rId4" Type="http://schemas.openxmlformats.org/officeDocument/2006/relationships/tags" Target="../tags/tag127.xml"/><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pic>
        <p:nvPicPr>
          <p:cNvPr id="3075" name="image 103"/>
          <p:cNvPicPr>
            <a:picLocks noChangeAspect="1"/>
          </p:cNvPicPr>
          <p:nvPr>
            <p:custDataLst>
              <p:tags r:id="rId3"/>
            </p:custDataLst>
          </p:nvPr>
        </p:nvPicPr>
        <p:blipFill>
          <a:blip r:embed="rId4"/>
          <a:stretch>
            <a:fillRect/>
          </a:stretch>
        </p:blipFill>
        <p:spPr>
          <a:xfrm>
            <a:off x="585788" y="6375400"/>
            <a:ext cx="2981325" cy="12700"/>
          </a:xfrm>
          <a:prstGeom prst="rect">
            <a:avLst/>
          </a:prstGeom>
          <a:noFill/>
          <a:ln w="9525">
            <a:noFill/>
          </a:ln>
        </p:spPr>
      </p:pic>
      <p:sp>
        <p:nvSpPr>
          <p:cNvPr id="2" name="标题 1"/>
          <p:cNvSpPr>
            <a:spLocks noGrp="1"/>
          </p:cNvSpPr>
          <p:nvPr>
            <p:ph type="ctrTitle" hasCustomPrompt="1"/>
          </p:nvPr>
        </p:nvSpPr>
        <p:spPr>
          <a:xfrm>
            <a:off x="385763" y="2435225"/>
            <a:ext cx="6362700" cy="1419225"/>
          </a:xfrm>
        </p:spPr>
        <p:txBody>
          <a:bodyPr lIns="90000" tIns="46800" rIns="90000" bIns="46800" anchor="b" anchorCtr="0">
            <a:noAutofit/>
          </a:bodyPr>
          <a:lstStyle>
            <a:lvl1pPr algn="l">
              <a:defRPr sz="6000" spc="600" baseline="0">
                <a:solidFill>
                  <a:schemeClr val="accent1"/>
                </a:solidFill>
                <a:latin typeface="Arial" panose="020B0604020202020204" pitchFamily="34" charset="0"/>
              </a:defRPr>
            </a:lvl1pPr>
          </a:lstStyle>
          <a:p>
            <a:pPr fontAlgn="auto"/>
            <a:r>
              <a:rPr lang="zh-CN" altLang="en-US" strike="noStrike" noProof="1" dirty="0"/>
              <a:t>编辑标题</a:t>
            </a:r>
            <a:endParaRPr lang="zh-CN" altLang="en-US" strike="noStrike" noProof="1" dirty="0"/>
          </a:p>
        </p:txBody>
      </p:sp>
      <p:sp>
        <p:nvSpPr>
          <p:cNvPr id="3" name="副标题 2"/>
          <p:cNvSpPr>
            <a:spLocks noGrp="1"/>
          </p:cNvSpPr>
          <p:nvPr>
            <p:ph type="subTitle" idx="1" hasCustomPrompt="1"/>
          </p:nvPr>
        </p:nvSpPr>
        <p:spPr>
          <a:xfrm>
            <a:off x="385763" y="5707353"/>
            <a:ext cx="2981325" cy="582640"/>
          </a:xfrm>
        </p:spPr>
        <p:txBody>
          <a:bodyPr lIns="90000" tIns="46800" rIns="90000" bIns="46800">
            <a:normAutofit/>
          </a:bodyPr>
          <a:lstStyle>
            <a:lvl1pPr marL="0" indent="0" algn="l" eaLnBrk="1" fontAlgn="auto" latinLnBrk="0" hangingPunct="1">
              <a:lnSpc>
                <a:spcPct val="100000"/>
              </a:lnSpc>
              <a:buNone/>
              <a:defRPr sz="1800" u="none" strike="noStrike" kern="1200" cap="none" spc="200" normalizeH="0" baseline="0">
                <a:solidFill>
                  <a:schemeClr val="accent1"/>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auto"/>
            <a:r>
              <a:rPr lang="zh-CN" altLang="en-US" strike="noStrike" noProof="1" dirty="0"/>
              <a:t>单击此处编辑副标题</a:t>
            </a:r>
            <a:endParaRPr lang="zh-CN" altLang="en-US" strike="noStrike" noProof="1" dirty="0"/>
          </a:p>
        </p:txBody>
      </p:sp>
      <p:sp>
        <p:nvSpPr>
          <p:cNvPr id="16" name="日期占位符 15"/>
          <p:cNvSpPr>
            <a:spLocks noGrp="1"/>
          </p:cNvSpPr>
          <p:nvPr>
            <p:ph type="dt" sz="half" idx="10"/>
            <p:custDataLst>
              <p:tags r:id="rId5"/>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17" name="页脚占位符 16"/>
          <p:cNvSpPr>
            <a:spLocks noGrp="1"/>
          </p:cNvSpPr>
          <p:nvPr>
            <p:ph type="ftr" sz="quarter" idx="11"/>
            <p:custDataLst>
              <p:tags r:id="rId6"/>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18" name="灯片编号占位符 17"/>
          <p:cNvSpPr>
            <a:spLocks noGrp="1"/>
          </p:cNvSpPr>
          <p:nvPr>
            <p:ph type="sldNum" sz="quarter" idx="12"/>
            <p:custDataLst>
              <p:tags r:id="rId7"/>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7" name="内容占位符 6"/>
          <p:cNvSpPr>
            <a:spLocks noGrp="1"/>
          </p:cNvSpPr>
          <p:nvPr>
            <p:ph sz="quarter" idx="13"/>
          </p:nvPr>
        </p:nvSpPr>
        <p:spPr>
          <a:xfrm>
            <a:off x="502448" y="952508"/>
            <a:ext cx="8139178" cy="5388907"/>
          </a:xfrm>
        </p:spPr>
        <p:txBody>
          <a:bodyPr/>
          <a:lstStyle>
            <a:lvl1pPr>
              <a:defRPr baseline="0"/>
            </a:lvl1pPr>
            <a:lvl2pPr>
              <a:defRPr baseline="0"/>
            </a:lvl2pPr>
            <a:lvl3pPr>
              <a:defRPr baseline="0"/>
            </a:lvl3pPr>
            <a:lvl4pPr>
              <a:defRPr baseline="0"/>
            </a:lvl4pPr>
            <a:lvl5pPr>
              <a:defRPr baseline="0"/>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537210" y="4438650"/>
            <a:ext cx="5692140" cy="1652298"/>
          </a:xfrm>
        </p:spPr>
        <p:txBody>
          <a:bodyPr vert="horz" lIns="90000" tIns="46800" rIns="90000" bIns="46800" rtlCol="0" anchor="b" anchorCtr="0">
            <a:normAutofit/>
          </a:bodyPr>
          <a:lstStyle>
            <a:lvl1pPr marL="0" marR="0" algn="l" defTabSz="914400" rtl="0" eaLnBrk="1" fontAlgn="auto" latinLnBrk="0" hangingPunct="1">
              <a:lnSpc>
                <a:spcPct val="100000"/>
              </a:lnSpc>
              <a:buNone/>
              <a:defRPr kumimoji="0" lang="zh-CN" altLang="en-US" sz="7200" b="1" i="0" u="none" strike="noStrike" kern="1200" cap="none" spc="1500" normalizeH="0" baseline="0" noProof="1" dirty="0">
                <a:solidFill>
                  <a:schemeClr val="accent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编辑标题</a:t>
            </a:r>
            <a:endParaRPr strike="noStrike" noProof="1" dirty="0">
              <a:sym typeface="+mn-ea"/>
            </a:endParaRPr>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aseline="0">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3" name="日期占位符 2"/>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19075" y="304800"/>
            <a:ext cx="8705850" cy="6248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2" name="标题 1"/>
          <p:cNvSpPr>
            <a:spLocks noGrp="1"/>
          </p:cNvSpPr>
          <p:nvPr>
            <p:ph type="title" hasCustomPrompt="1"/>
          </p:nvPr>
        </p:nvSpPr>
        <p:spPr>
          <a:xfrm>
            <a:off x="961200" y="1249200"/>
            <a:ext cx="7219800" cy="723600"/>
          </a:xfrm>
        </p:spPr>
        <p:txBody>
          <a:bodyPr anchor="ctr"/>
          <a:lstStyle>
            <a:lvl1pPr>
              <a:defRPr sz="24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7" name="内容占位符 6"/>
          <p:cNvSpPr>
            <a:spLocks noGrp="1"/>
          </p:cNvSpPr>
          <p:nvPr>
            <p:ph sz="quarter" idx="13"/>
          </p:nvPr>
        </p:nvSpPr>
        <p:spPr>
          <a:xfrm>
            <a:off x="960835" y="2163600"/>
            <a:ext cx="7219950" cy="3445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0"/>
            <a:ext cx="3617913" cy="6865938"/>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dirty="0">
              <a:sym typeface="+mn-ea"/>
            </a:endParaRPr>
          </a:p>
        </p:txBody>
      </p:sp>
      <p:sp>
        <p:nvSpPr>
          <p:cNvPr id="2" name="标题 1"/>
          <p:cNvSpPr>
            <a:spLocks noGrp="1"/>
          </p:cNvSpPr>
          <p:nvPr>
            <p:ph type="title" hasCustomPrompt="1"/>
          </p:nvPr>
        </p:nvSpPr>
        <p:spPr>
          <a:xfrm>
            <a:off x="437400" y="770400"/>
            <a:ext cx="2970000" cy="882000"/>
          </a:xfrm>
        </p:spPr>
        <p:txBody>
          <a:bodyPr anchor="ctr"/>
          <a:lstStyle>
            <a:lvl1pPr>
              <a:defRPr sz="27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单击编辑标题</a:t>
            </a:r>
            <a:endParaRPr lang="zh-CN" altLang="en-US" strike="noStrike" noProof="1" dirty="0"/>
          </a:p>
        </p:txBody>
      </p:sp>
      <p:sp>
        <p:nvSpPr>
          <p:cNvPr id="7" name="文本占位符 6"/>
          <p:cNvSpPr>
            <a:spLocks noGrp="1"/>
          </p:cNvSpPr>
          <p:nvPr>
            <p:ph type="body" sz="quarter" idx="13"/>
          </p:nvPr>
        </p:nvSpPr>
        <p:spPr>
          <a:xfrm>
            <a:off x="440100" y="1764000"/>
            <a:ext cx="2967300" cy="4093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内容占位符 8"/>
          <p:cNvSpPr>
            <a:spLocks noGrp="1"/>
          </p:cNvSpPr>
          <p:nvPr>
            <p:ph sz="quarter" idx="14"/>
          </p:nvPr>
        </p:nvSpPr>
        <p:spPr>
          <a:xfrm>
            <a:off x="3825900" y="769938"/>
            <a:ext cx="4860000" cy="5087937"/>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9144000" cy="266382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59000" y="781200"/>
            <a:ext cx="8232300" cy="626400"/>
          </a:xfrm>
        </p:spPr>
        <p:txBody>
          <a:bodyPr anchor="ctr"/>
          <a:lstStyle>
            <a:lvl1pPr algn="ctr">
              <a:defRPr sz="27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a:t>单击此处编辑母版标题样式</a:t>
            </a:r>
            <a:endParaRPr lang="zh-CN" altLang="en-US" strike="noStrike" noProof="1"/>
          </a:p>
        </p:txBody>
      </p:sp>
      <p:sp>
        <p:nvSpPr>
          <p:cNvPr id="7" name="文本占位符 6"/>
          <p:cNvSpPr>
            <a:spLocks noGrp="1"/>
          </p:cNvSpPr>
          <p:nvPr>
            <p:ph type="body" sz="quarter" idx="13"/>
          </p:nvPr>
        </p:nvSpPr>
        <p:spPr>
          <a:xfrm>
            <a:off x="459000" y="1659600"/>
            <a:ext cx="8231981" cy="828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9" name="内容占位符 8"/>
          <p:cNvSpPr>
            <a:spLocks noGrp="1"/>
          </p:cNvSpPr>
          <p:nvPr>
            <p:ph sz="quarter" idx="14"/>
          </p:nvPr>
        </p:nvSpPr>
        <p:spPr>
          <a:xfrm>
            <a:off x="459581" y="2808000"/>
            <a:ext cx="8224200" cy="34308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5029200"/>
            <a:ext cx="9144000" cy="18288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53600" y="669600"/>
            <a:ext cx="8232300" cy="565200"/>
          </a:xfrm>
        </p:spPr>
        <p:txBody>
          <a:bodyPr anchor="ctr"/>
          <a:lstStyle>
            <a:lvl1pPr algn="ctr">
              <a:defRPr sz="24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7" name="内容占位符 6"/>
          <p:cNvSpPr>
            <a:spLocks noGrp="1"/>
          </p:cNvSpPr>
          <p:nvPr>
            <p:ph sz="quarter" idx="13"/>
          </p:nvPr>
        </p:nvSpPr>
        <p:spPr>
          <a:xfrm>
            <a:off x="453628" y="1681200"/>
            <a:ext cx="8243100" cy="3211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文本占位符 8"/>
          <p:cNvSpPr>
            <a:spLocks noGrp="1"/>
          </p:cNvSpPr>
          <p:nvPr>
            <p:ph type="body" sz="quarter" idx="14"/>
          </p:nvPr>
        </p:nvSpPr>
        <p:spPr>
          <a:xfrm>
            <a:off x="445500" y="5180400"/>
            <a:ext cx="8251200" cy="10116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9144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34700" y="237600"/>
            <a:ext cx="8278200" cy="441964"/>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7" name="内容占位符 6"/>
          <p:cNvSpPr>
            <a:spLocks noGrp="1"/>
          </p:cNvSpPr>
          <p:nvPr>
            <p:ph sz="quarter" idx="13"/>
          </p:nvPr>
        </p:nvSpPr>
        <p:spPr>
          <a:xfrm>
            <a:off x="434700" y="1663200"/>
            <a:ext cx="40068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内容占位符 8"/>
          <p:cNvSpPr>
            <a:spLocks noGrp="1"/>
          </p:cNvSpPr>
          <p:nvPr>
            <p:ph sz="quarter" idx="14"/>
          </p:nvPr>
        </p:nvSpPr>
        <p:spPr>
          <a:xfrm>
            <a:off x="4681800" y="1663200"/>
            <a:ext cx="40257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11" name="文本占位符 10"/>
          <p:cNvSpPr>
            <a:spLocks noGrp="1"/>
          </p:cNvSpPr>
          <p:nvPr>
            <p:ph type="body" sz="quarter" idx="15"/>
          </p:nvPr>
        </p:nvSpPr>
        <p:spPr>
          <a:xfrm>
            <a:off x="429300" y="4816800"/>
            <a:ext cx="40068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13" name="文本占位符 12"/>
          <p:cNvSpPr>
            <a:spLocks noGrp="1"/>
          </p:cNvSpPr>
          <p:nvPr>
            <p:ph type="body" sz="quarter" idx="16"/>
          </p:nvPr>
        </p:nvSpPr>
        <p:spPr>
          <a:xfrm>
            <a:off x="4689900" y="4813200"/>
            <a:ext cx="40257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958850"/>
            <a:ext cx="9144000" cy="49403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hasCustomPrompt="1"/>
          </p:nvPr>
        </p:nvSpPr>
        <p:spPr>
          <a:xfrm>
            <a:off x="1142100" y="1339200"/>
            <a:ext cx="6858000" cy="2386800"/>
          </a:xfrm>
        </p:spPr>
        <p:txBody>
          <a:bodyPr anchor="b"/>
          <a:lstStyle>
            <a:lvl1pPr algn="ctr">
              <a:defRPr sz="45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7" name="文本占位符 6"/>
          <p:cNvSpPr>
            <a:spLocks noGrp="1"/>
          </p:cNvSpPr>
          <p:nvPr>
            <p:ph type="body" sz="quarter" idx="13"/>
          </p:nvPr>
        </p:nvSpPr>
        <p:spPr>
          <a:xfrm>
            <a:off x="1141810" y="3862800"/>
            <a:ext cx="6858000" cy="1656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内容占位符 2"/>
          <p:cNvSpPr>
            <a:spLocks noGrp="1"/>
          </p:cNvSpPr>
          <p:nvPr>
            <p:ph idx="1"/>
          </p:nvPr>
        </p:nvSpPr>
        <p:spPr>
          <a:xfrm>
            <a:off x="502412" y="952508"/>
            <a:ext cx="8139178" cy="5388907"/>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4" name="日期占位符 3"/>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2438401" y="3030290"/>
            <a:ext cx="4267200" cy="863958"/>
          </a:xfrm>
        </p:spPr>
        <p:txBody>
          <a:bodyPr lIns="90000" tIns="46800" rIns="90000" bIns="0" anchor="b" anchorCtr="0">
            <a:normAutofit/>
          </a:bodyPr>
          <a:lstStyle>
            <a:lvl1pPr algn="ctr">
              <a:defRPr sz="3300" u="none" strike="noStrike" kern="1200" cap="none" spc="300" normalizeH="0" baseline="0">
                <a:solidFill>
                  <a:schemeClr val="accent1"/>
                </a:solidFill>
                <a:uFillTx/>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3" name="文本占位符 2"/>
          <p:cNvSpPr>
            <a:spLocks noGrp="1"/>
          </p:cNvSpPr>
          <p:nvPr>
            <p:ph type="body" idx="1" hasCustomPrompt="1"/>
          </p:nvPr>
        </p:nvSpPr>
        <p:spPr>
          <a:xfrm>
            <a:off x="2112169" y="3906520"/>
            <a:ext cx="4919663" cy="934720"/>
          </a:xfrm>
        </p:spPr>
        <p:txBody>
          <a:bodyPr lIns="90000" tIns="0" rIns="90000" bIns="46800">
            <a:normAutofit/>
          </a:bodyPr>
          <a:lstStyle>
            <a:lvl1pPr marL="0" indent="0" algn="ctr" eaLnBrk="1" fontAlgn="auto" latinLnBrk="0" hangingPunct="1">
              <a:buNone/>
              <a:defRPr kumimoji="0" lang="zh-CN" altLang="en-US" sz="12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auto"/>
            <a:r>
              <a:rPr lang="zh-CN" altLang="en-US" strike="noStrike" noProof="1" dirty="0"/>
              <a:t>单击此处编辑文本</a:t>
            </a:r>
            <a:endParaRPr lang="zh-CN" altLang="en-US" strike="noStrike" noProof="1" dirty="0"/>
          </a:p>
        </p:txBody>
      </p:sp>
      <p:sp>
        <p:nvSpPr>
          <p:cNvPr id="4" name="日期占位符 3"/>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pic>
        <p:nvPicPr>
          <p:cNvPr id="21507" name="image 103"/>
          <p:cNvPicPr>
            <a:picLocks noChangeAspect="1"/>
          </p:cNvPicPr>
          <p:nvPr>
            <p:custDataLst>
              <p:tags r:id="rId3"/>
            </p:custDataLst>
          </p:nvPr>
        </p:nvPicPr>
        <p:blipFill>
          <a:blip r:embed="rId4"/>
          <a:stretch>
            <a:fillRect/>
          </a:stretch>
        </p:blipFill>
        <p:spPr>
          <a:xfrm>
            <a:off x="585788" y="6375400"/>
            <a:ext cx="2981325" cy="12700"/>
          </a:xfrm>
          <a:prstGeom prst="rect">
            <a:avLst/>
          </a:prstGeom>
          <a:noFill/>
          <a:ln w="9525">
            <a:noFill/>
          </a:ln>
        </p:spPr>
      </p:pic>
      <p:sp>
        <p:nvSpPr>
          <p:cNvPr id="2" name="标题 1"/>
          <p:cNvSpPr>
            <a:spLocks noGrp="1"/>
          </p:cNvSpPr>
          <p:nvPr>
            <p:ph type="ctrTitle" hasCustomPrompt="1"/>
          </p:nvPr>
        </p:nvSpPr>
        <p:spPr>
          <a:xfrm>
            <a:off x="385763" y="2435225"/>
            <a:ext cx="6362700" cy="1419225"/>
          </a:xfrm>
        </p:spPr>
        <p:txBody>
          <a:bodyPr lIns="90000" tIns="46800" rIns="90000" bIns="46800" anchor="b" anchorCtr="0">
            <a:noAutofit/>
          </a:bodyPr>
          <a:lstStyle>
            <a:lvl1pPr algn="l">
              <a:defRPr sz="6000" spc="600" baseline="0">
                <a:solidFill>
                  <a:schemeClr val="accent1"/>
                </a:solidFill>
                <a:latin typeface="Arial" panose="020B0604020202020204" pitchFamily="34" charset="0"/>
              </a:defRPr>
            </a:lvl1pPr>
          </a:lstStyle>
          <a:p>
            <a:pPr fontAlgn="auto"/>
            <a:r>
              <a:rPr lang="zh-CN" altLang="en-US" strike="noStrike" noProof="1" dirty="0"/>
              <a:t>编辑标题</a:t>
            </a:r>
            <a:endParaRPr lang="zh-CN" altLang="en-US" strike="noStrike" noProof="1" dirty="0"/>
          </a:p>
        </p:txBody>
      </p:sp>
      <p:sp>
        <p:nvSpPr>
          <p:cNvPr id="3" name="副标题 2"/>
          <p:cNvSpPr>
            <a:spLocks noGrp="1"/>
          </p:cNvSpPr>
          <p:nvPr>
            <p:ph type="subTitle" idx="1" hasCustomPrompt="1"/>
          </p:nvPr>
        </p:nvSpPr>
        <p:spPr>
          <a:xfrm>
            <a:off x="385763" y="5707353"/>
            <a:ext cx="2981325" cy="582640"/>
          </a:xfrm>
        </p:spPr>
        <p:txBody>
          <a:bodyPr lIns="90000" tIns="46800" rIns="90000" bIns="46800">
            <a:normAutofit/>
          </a:bodyPr>
          <a:lstStyle>
            <a:lvl1pPr marL="0" indent="0" algn="l" eaLnBrk="1" fontAlgn="auto" latinLnBrk="0" hangingPunct="1">
              <a:lnSpc>
                <a:spcPct val="100000"/>
              </a:lnSpc>
              <a:buNone/>
              <a:defRPr sz="1800" u="none" strike="noStrike" kern="1200" cap="none" spc="200" normalizeH="0" baseline="0">
                <a:solidFill>
                  <a:schemeClr val="accent1"/>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auto"/>
            <a:r>
              <a:rPr lang="zh-CN" altLang="en-US" strike="noStrike" noProof="1" dirty="0"/>
              <a:t>单击此处编辑副标题</a:t>
            </a:r>
            <a:endParaRPr lang="zh-CN" altLang="en-US" strike="noStrike" noProof="1" dirty="0"/>
          </a:p>
        </p:txBody>
      </p:sp>
      <p:sp>
        <p:nvSpPr>
          <p:cNvPr id="16" name="日期占位符 15"/>
          <p:cNvSpPr>
            <a:spLocks noGrp="1"/>
          </p:cNvSpPr>
          <p:nvPr>
            <p:ph type="dt" sz="half" idx="10"/>
            <p:custDataLst>
              <p:tags r:id="rId5"/>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17" name="页脚占位符 16"/>
          <p:cNvSpPr>
            <a:spLocks noGrp="1"/>
          </p:cNvSpPr>
          <p:nvPr>
            <p:ph type="ftr" sz="quarter" idx="11"/>
            <p:custDataLst>
              <p:tags r:id="rId6"/>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18" name="灯片编号占位符 17"/>
          <p:cNvSpPr>
            <a:spLocks noGrp="1"/>
          </p:cNvSpPr>
          <p:nvPr>
            <p:ph type="sldNum" sz="quarter" idx="12"/>
            <p:custDataLst>
              <p:tags r:id="rId7"/>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内容占位符 2"/>
          <p:cNvSpPr>
            <a:spLocks noGrp="1"/>
          </p:cNvSpPr>
          <p:nvPr>
            <p:ph idx="1"/>
          </p:nvPr>
        </p:nvSpPr>
        <p:spPr>
          <a:xfrm>
            <a:off x="502412" y="952508"/>
            <a:ext cx="8139178" cy="5388907"/>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4" name="日期占位符 3"/>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2438401" y="3030290"/>
            <a:ext cx="4267200" cy="863958"/>
          </a:xfrm>
        </p:spPr>
        <p:txBody>
          <a:bodyPr lIns="90000" tIns="46800" rIns="90000" bIns="0" anchor="b" anchorCtr="0">
            <a:normAutofit/>
          </a:bodyPr>
          <a:lstStyle>
            <a:lvl1pPr algn="ctr">
              <a:defRPr sz="3300" u="none" strike="noStrike" kern="1200" cap="none" spc="300" normalizeH="0" baseline="0">
                <a:solidFill>
                  <a:schemeClr val="accent1"/>
                </a:solidFill>
                <a:uFillTx/>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3" name="文本占位符 2"/>
          <p:cNvSpPr>
            <a:spLocks noGrp="1"/>
          </p:cNvSpPr>
          <p:nvPr>
            <p:ph type="body" idx="1" hasCustomPrompt="1"/>
          </p:nvPr>
        </p:nvSpPr>
        <p:spPr>
          <a:xfrm>
            <a:off x="2112169" y="3906520"/>
            <a:ext cx="4919663" cy="934720"/>
          </a:xfrm>
        </p:spPr>
        <p:txBody>
          <a:bodyPr lIns="90000" tIns="0" rIns="90000" bIns="46800">
            <a:normAutofit/>
          </a:bodyPr>
          <a:lstStyle>
            <a:lvl1pPr marL="0" indent="0" algn="ctr" eaLnBrk="1" fontAlgn="auto" latinLnBrk="0" hangingPunct="1">
              <a:buNone/>
              <a:defRPr kumimoji="0" lang="zh-CN" altLang="en-US" sz="12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auto"/>
            <a:r>
              <a:rPr lang="zh-CN" altLang="en-US" strike="noStrike" noProof="1" dirty="0"/>
              <a:t>单击此处编辑文本</a:t>
            </a:r>
            <a:endParaRPr lang="zh-CN" altLang="en-US" strike="noStrike" noProof="1" dirty="0"/>
          </a:p>
        </p:txBody>
      </p:sp>
      <p:sp>
        <p:nvSpPr>
          <p:cNvPr id="4" name="日期占位符 3"/>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内容占位符 2"/>
          <p:cNvSpPr>
            <a:spLocks noGrp="1"/>
          </p:cNvSpPr>
          <p:nvPr>
            <p:ph sz="half" idx="1"/>
          </p:nvPr>
        </p:nvSpPr>
        <p:spPr>
          <a:xfrm>
            <a:off x="502448" y="952508"/>
            <a:ext cx="3962432" cy="5388907"/>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4" name="内容占位符 3"/>
          <p:cNvSpPr>
            <a:spLocks noGrp="1"/>
          </p:cNvSpPr>
          <p:nvPr>
            <p:ph sz="half" idx="2"/>
          </p:nvPr>
        </p:nvSpPr>
        <p:spPr>
          <a:xfrm>
            <a:off x="4679158" y="952508"/>
            <a:ext cx="3962432" cy="5388907"/>
          </a:xfrm>
        </p:spPr>
        <p:txBody>
          <a:bodyPr>
            <a:noAutofit/>
          </a:bodyPr>
          <a:lstStyle>
            <a:lvl1pPr>
              <a:defRPr sz="1200" baseline="0">
                <a:latin typeface="Arial" panose="020B0604020202020204" pitchFamily="34" charset="0"/>
                <a:ea typeface="微软雅黑" panose="020B0503020204020204" pitchFamily="34" charset="-122"/>
              </a:defRPr>
            </a:lvl1pPr>
            <a:lvl2pPr>
              <a:defRPr sz="1200" baseline="0">
                <a:latin typeface="Arial" panose="020B0604020202020204" pitchFamily="34" charset="0"/>
                <a:ea typeface="微软雅黑" panose="020B0503020204020204" pitchFamily="34" charset="-122"/>
              </a:defRPr>
            </a:lvl2pPr>
            <a:lvl3pPr>
              <a:defRPr sz="1200" baseline="0">
                <a:latin typeface="Arial" panose="020B0604020202020204" pitchFamily="34" charset="0"/>
                <a:ea typeface="微软雅黑" panose="020B0503020204020204" pitchFamily="34" charset="-122"/>
              </a:defRPr>
            </a:lvl3pPr>
            <a:lvl4pPr>
              <a:defRPr sz="1200" baseline="0">
                <a:latin typeface="Arial" panose="020B0604020202020204" pitchFamily="34" charset="0"/>
                <a:ea typeface="微软雅黑" panose="020B0503020204020204" pitchFamily="34" charset="-122"/>
              </a:defRPr>
            </a:lvl4pPr>
            <a:lvl5pPr>
              <a:defRPr sz="1200" baseline="0">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5" name="日期占位符 4"/>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6" name="页脚占位符 5"/>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7" name="灯片编号占位符 6"/>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文本占位符 2"/>
          <p:cNvSpPr>
            <a:spLocks noGrp="1"/>
          </p:cNvSpPr>
          <p:nvPr>
            <p:ph type="body" idx="1" hasCustomPrompt="1"/>
          </p:nvPr>
        </p:nvSpPr>
        <p:spPr>
          <a:xfrm>
            <a:off x="502448" y="952508"/>
            <a:ext cx="3962432" cy="381003"/>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auto"/>
            <a:r>
              <a:rPr lang="zh-CN" altLang="en-US" strike="noStrike" noProof="1" dirty="0"/>
              <a:t>单击此处编辑文本</a:t>
            </a:r>
            <a:endParaRPr lang="zh-CN" altLang="en-US" strike="noStrike" noProof="1" dirty="0"/>
          </a:p>
        </p:txBody>
      </p:sp>
      <p:sp>
        <p:nvSpPr>
          <p:cNvPr id="4" name="内容占位符 3"/>
          <p:cNvSpPr>
            <a:spLocks noGrp="1"/>
          </p:cNvSpPr>
          <p:nvPr>
            <p:ph sz="half" idx="2"/>
          </p:nvPr>
        </p:nvSpPr>
        <p:spPr>
          <a:xfrm>
            <a:off x="502444" y="1406525"/>
            <a:ext cx="3962400" cy="4934752"/>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5" name="文本占位符 4"/>
          <p:cNvSpPr>
            <a:spLocks noGrp="1"/>
          </p:cNvSpPr>
          <p:nvPr>
            <p:ph type="body" sz="quarter" idx="3" hasCustomPrompt="1"/>
          </p:nvPr>
        </p:nvSpPr>
        <p:spPr>
          <a:xfrm>
            <a:off x="4676813" y="952508"/>
            <a:ext cx="396243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auto"/>
            <a:r>
              <a:rPr strike="noStrike" noProof="1">
                <a:sym typeface="+mn-ea"/>
              </a:rPr>
              <a:t>单击此处编辑文本</a:t>
            </a:r>
            <a:endParaRPr strike="noStrike" noProof="1">
              <a:sym typeface="+mn-ea"/>
            </a:endParaRPr>
          </a:p>
        </p:txBody>
      </p:sp>
      <p:sp>
        <p:nvSpPr>
          <p:cNvPr id="6" name="内容占位符 5"/>
          <p:cNvSpPr>
            <a:spLocks noGrp="1"/>
          </p:cNvSpPr>
          <p:nvPr>
            <p:ph sz="quarter" idx="4"/>
          </p:nvPr>
        </p:nvSpPr>
        <p:spPr>
          <a:xfrm>
            <a:off x="4676813" y="1406525"/>
            <a:ext cx="3962432" cy="4934752"/>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7" name="日期占位符 6"/>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8" name="页脚占位符 7"/>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9" name="灯片编号占位符 8"/>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内容占位符 2"/>
          <p:cNvSpPr>
            <a:spLocks noGrp="1"/>
          </p:cNvSpPr>
          <p:nvPr>
            <p:ph sz="half" idx="1"/>
          </p:nvPr>
        </p:nvSpPr>
        <p:spPr>
          <a:xfrm>
            <a:off x="502448" y="952508"/>
            <a:ext cx="3962432" cy="5388907"/>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4" name="内容占位符 3"/>
          <p:cNvSpPr>
            <a:spLocks noGrp="1"/>
          </p:cNvSpPr>
          <p:nvPr>
            <p:ph sz="half" idx="2"/>
          </p:nvPr>
        </p:nvSpPr>
        <p:spPr>
          <a:xfrm>
            <a:off x="4679158" y="952508"/>
            <a:ext cx="3962432" cy="5388907"/>
          </a:xfrm>
        </p:spPr>
        <p:txBody>
          <a:bodyPr>
            <a:noAutofit/>
          </a:bodyPr>
          <a:lstStyle>
            <a:lvl1pPr>
              <a:defRPr sz="1200" baseline="0">
                <a:latin typeface="Arial" panose="020B0604020202020204" pitchFamily="34" charset="0"/>
                <a:ea typeface="微软雅黑" panose="020B0503020204020204" pitchFamily="34" charset="-122"/>
              </a:defRPr>
            </a:lvl1pPr>
            <a:lvl2pPr>
              <a:defRPr sz="1200" baseline="0">
                <a:latin typeface="Arial" panose="020B0604020202020204" pitchFamily="34" charset="0"/>
                <a:ea typeface="微软雅黑" panose="020B0503020204020204" pitchFamily="34" charset="-122"/>
              </a:defRPr>
            </a:lvl2pPr>
            <a:lvl3pPr>
              <a:defRPr sz="1200" baseline="0">
                <a:latin typeface="Arial" panose="020B0604020202020204" pitchFamily="34" charset="0"/>
                <a:ea typeface="微软雅黑" panose="020B0503020204020204" pitchFamily="34" charset="-122"/>
              </a:defRPr>
            </a:lvl3pPr>
            <a:lvl4pPr>
              <a:defRPr sz="1200" baseline="0">
                <a:latin typeface="Arial" panose="020B0604020202020204" pitchFamily="34" charset="0"/>
                <a:ea typeface="微软雅黑" panose="020B0503020204020204" pitchFamily="34" charset="-122"/>
              </a:defRPr>
            </a:lvl4pPr>
            <a:lvl5pPr>
              <a:defRPr sz="1200" baseline="0">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5" name="日期占位符 4"/>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6" name="页脚占位符 5"/>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7" name="灯片编号占位符 6"/>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3" name="页脚占位符 2"/>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4" name="灯片编号占位符 3"/>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48"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图片占位符 2"/>
          <p:cNvSpPr>
            <a:spLocks noGrp="1"/>
          </p:cNvSpPr>
          <p:nvPr>
            <p:ph type="pic" idx="1"/>
          </p:nvPr>
        </p:nvSpPr>
        <p:spPr>
          <a:xfrm>
            <a:off x="502448" y="952508"/>
            <a:ext cx="396243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fontAlgn="auto"/>
            <a:endParaRPr strike="noStrike" noProof="1" dirty="0">
              <a:sym typeface="+mn-ea"/>
            </a:endParaRPr>
          </a:p>
        </p:txBody>
      </p:sp>
      <p:sp>
        <p:nvSpPr>
          <p:cNvPr id="4" name="文本占位符 3"/>
          <p:cNvSpPr>
            <a:spLocks noGrp="1"/>
          </p:cNvSpPr>
          <p:nvPr>
            <p:ph type="body" sz="half" idx="2"/>
          </p:nvPr>
        </p:nvSpPr>
        <p:spPr>
          <a:xfrm>
            <a:off x="4679194" y="952508"/>
            <a:ext cx="3962432" cy="53889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stStyle>
          <a:p>
            <a:pPr lvl="0" fontAlgn="auto"/>
            <a:r>
              <a:rPr strike="noStrike" noProof="1">
                <a:sym typeface="+mn-ea"/>
              </a:rPr>
              <a:t>单击此处编辑母版文本样式</a:t>
            </a:r>
            <a:endParaRPr strike="noStrike" noProof="1">
              <a:sym typeface="+mn-ea"/>
            </a:endParaRPr>
          </a:p>
        </p:txBody>
      </p:sp>
      <p:sp>
        <p:nvSpPr>
          <p:cNvPr id="5" name="日期占位符 4"/>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9EFD9D74-47D9-4702-A33C-335B63B48DBF}"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
        <p:nvSpPr>
          <p:cNvPr id="6" name="页脚占位符 5"/>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7" name="灯片编号占位符 6"/>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FABC47A4-756D-490B-A52F-7D9E2C9FC05F}"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928351" y="952508"/>
            <a:ext cx="713238"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竖排文字占位符 2"/>
          <p:cNvSpPr>
            <a:spLocks noGrp="1"/>
          </p:cNvSpPr>
          <p:nvPr>
            <p:ph type="body" orient="vert" idx="1"/>
          </p:nvPr>
        </p:nvSpPr>
        <p:spPr>
          <a:xfrm>
            <a:off x="502444" y="952500"/>
            <a:ext cx="7371076" cy="5388907"/>
          </a:xfrm>
        </p:spPr>
        <p:txBody>
          <a:bodyPr vert="eaVert"/>
          <a:lstStyle>
            <a:lvl1pPr indent="0" eaLnBrk="1" fontAlgn="auto" latinLnBrk="0" hangingPunct="1">
              <a:defRPr baseline="0">
                <a:latin typeface="Arial" panose="020B0604020202020204" pitchFamily="34" charset="0"/>
                <a:ea typeface="微软雅黑" panose="020B0503020204020204" pitchFamily="34" charset="-122"/>
              </a:defRPr>
            </a:lvl1pPr>
            <a:lvl2pPr indent="0" eaLnBrk="1" fontAlgn="auto" latinLnBrk="0" hangingPunct="1">
              <a:defRPr baseline="0">
                <a:latin typeface="Arial" panose="020B0604020202020204" pitchFamily="34" charset="0"/>
                <a:ea typeface="微软雅黑" panose="020B0503020204020204" pitchFamily="34" charset="-122"/>
              </a:defRPr>
            </a:lvl2pPr>
            <a:lvl3pPr indent="0" eaLnBrk="1" fontAlgn="auto" latinLnBrk="0" hangingPunct="1">
              <a:defRPr baseline="0">
                <a:latin typeface="Arial" panose="020B0604020202020204" pitchFamily="34" charset="0"/>
                <a:ea typeface="微软雅黑" panose="020B0503020204020204" pitchFamily="34" charset="-122"/>
              </a:defRPr>
            </a:lvl3pPr>
            <a:lvl4pPr indent="0" eaLnBrk="1" fontAlgn="auto" latinLnBrk="0" hangingPunct="1">
              <a:defRPr baseline="0">
                <a:latin typeface="Arial" panose="020B0604020202020204" pitchFamily="34" charset="0"/>
                <a:ea typeface="微软雅黑" panose="020B0503020204020204" pitchFamily="34" charset="-122"/>
              </a:defRPr>
            </a:lvl4pPr>
            <a:lvl5pPr indent="0" eaLnBrk="1" fontAlgn="auto" latinLnBrk="0" hangingPunct="1">
              <a:defRPr baseline="0">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4" name="日期占位符 3"/>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7" name="内容占位符 6"/>
          <p:cNvSpPr>
            <a:spLocks noGrp="1"/>
          </p:cNvSpPr>
          <p:nvPr>
            <p:ph sz="quarter" idx="13"/>
          </p:nvPr>
        </p:nvSpPr>
        <p:spPr>
          <a:xfrm>
            <a:off x="502448" y="952508"/>
            <a:ext cx="8139178" cy="5388907"/>
          </a:xfrm>
        </p:spPr>
        <p:txBody>
          <a:bodyPr/>
          <a:lstStyle>
            <a:lvl1pPr>
              <a:defRPr baseline="0"/>
            </a:lvl1pPr>
            <a:lvl2pPr>
              <a:defRPr baseline="0"/>
            </a:lvl2pPr>
            <a:lvl3pPr>
              <a:defRPr baseline="0"/>
            </a:lvl3pPr>
            <a:lvl4pPr>
              <a:defRPr baseline="0"/>
            </a:lvl4pPr>
            <a:lvl5pPr>
              <a:defRPr baseline="0"/>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537210" y="4438650"/>
            <a:ext cx="5692140" cy="1652298"/>
          </a:xfrm>
        </p:spPr>
        <p:txBody>
          <a:bodyPr vert="horz" lIns="90000" tIns="46800" rIns="90000" bIns="46800" rtlCol="0" anchor="b" anchorCtr="0">
            <a:normAutofit/>
          </a:bodyPr>
          <a:lstStyle>
            <a:lvl1pPr marL="0" marR="0" algn="l" defTabSz="914400" rtl="0" eaLnBrk="1" fontAlgn="auto" latinLnBrk="0" hangingPunct="1">
              <a:lnSpc>
                <a:spcPct val="100000"/>
              </a:lnSpc>
              <a:buNone/>
              <a:defRPr kumimoji="0" lang="zh-CN" altLang="en-US" sz="7200" b="1" i="0" u="none" strike="noStrike" kern="1200" cap="none" spc="1500" normalizeH="0" baseline="0" noProof="1" dirty="0">
                <a:solidFill>
                  <a:schemeClr val="accent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编辑标题</a:t>
            </a:r>
            <a:endParaRPr strike="noStrike" noProof="1" dirty="0">
              <a:sym typeface="+mn-ea"/>
            </a:endParaRPr>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aseline="0">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3" name="日期占位符 2"/>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19075" y="304800"/>
            <a:ext cx="8705850" cy="6248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2" name="标题 1"/>
          <p:cNvSpPr>
            <a:spLocks noGrp="1"/>
          </p:cNvSpPr>
          <p:nvPr>
            <p:ph type="title" hasCustomPrompt="1"/>
          </p:nvPr>
        </p:nvSpPr>
        <p:spPr>
          <a:xfrm>
            <a:off x="961200" y="1249200"/>
            <a:ext cx="7219800" cy="723600"/>
          </a:xfrm>
        </p:spPr>
        <p:txBody>
          <a:bodyPr anchor="ctr"/>
          <a:lstStyle>
            <a:lvl1pPr>
              <a:defRPr sz="24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7" name="内容占位符 6"/>
          <p:cNvSpPr>
            <a:spLocks noGrp="1"/>
          </p:cNvSpPr>
          <p:nvPr>
            <p:ph sz="quarter" idx="13"/>
          </p:nvPr>
        </p:nvSpPr>
        <p:spPr>
          <a:xfrm>
            <a:off x="960835" y="2163600"/>
            <a:ext cx="7219950" cy="3445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0"/>
            <a:ext cx="3617913" cy="6865938"/>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dirty="0">
              <a:sym typeface="+mn-ea"/>
            </a:endParaRPr>
          </a:p>
        </p:txBody>
      </p:sp>
      <p:sp>
        <p:nvSpPr>
          <p:cNvPr id="2" name="标题 1"/>
          <p:cNvSpPr>
            <a:spLocks noGrp="1"/>
          </p:cNvSpPr>
          <p:nvPr>
            <p:ph type="title" hasCustomPrompt="1"/>
          </p:nvPr>
        </p:nvSpPr>
        <p:spPr>
          <a:xfrm>
            <a:off x="437400" y="770400"/>
            <a:ext cx="2970000" cy="882000"/>
          </a:xfrm>
        </p:spPr>
        <p:txBody>
          <a:bodyPr anchor="ctr"/>
          <a:lstStyle>
            <a:lvl1pPr>
              <a:defRPr sz="27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单击编辑标题</a:t>
            </a:r>
            <a:endParaRPr lang="zh-CN" altLang="en-US" strike="noStrike" noProof="1" dirty="0"/>
          </a:p>
        </p:txBody>
      </p:sp>
      <p:sp>
        <p:nvSpPr>
          <p:cNvPr id="7" name="文本占位符 6"/>
          <p:cNvSpPr>
            <a:spLocks noGrp="1"/>
          </p:cNvSpPr>
          <p:nvPr>
            <p:ph type="body" sz="quarter" idx="13"/>
          </p:nvPr>
        </p:nvSpPr>
        <p:spPr>
          <a:xfrm>
            <a:off x="440100" y="1764000"/>
            <a:ext cx="2967300" cy="4093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内容占位符 8"/>
          <p:cNvSpPr>
            <a:spLocks noGrp="1"/>
          </p:cNvSpPr>
          <p:nvPr>
            <p:ph sz="quarter" idx="14"/>
          </p:nvPr>
        </p:nvSpPr>
        <p:spPr>
          <a:xfrm>
            <a:off x="3825900" y="769938"/>
            <a:ext cx="4860000" cy="5087937"/>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9144000" cy="266382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59000" y="781200"/>
            <a:ext cx="8232300" cy="626400"/>
          </a:xfrm>
        </p:spPr>
        <p:txBody>
          <a:bodyPr anchor="ctr"/>
          <a:lstStyle>
            <a:lvl1pPr algn="ctr">
              <a:defRPr sz="27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a:t>单击此处编辑母版标题样式</a:t>
            </a:r>
            <a:endParaRPr lang="zh-CN" altLang="en-US" strike="noStrike" noProof="1"/>
          </a:p>
        </p:txBody>
      </p:sp>
      <p:sp>
        <p:nvSpPr>
          <p:cNvPr id="7" name="文本占位符 6"/>
          <p:cNvSpPr>
            <a:spLocks noGrp="1"/>
          </p:cNvSpPr>
          <p:nvPr>
            <p:ph type="body" sz="quarter" idx="13"/>
          </p:nvPr>
        </p:nvSpPr>
        <p:spPr>
          <a:xfrm>
            <a:off x="459000" y="1659600"/>
            <a:ext cx="8231981" cy="828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9" name="内容占位符 8"/>
          <p:cNvSpPr>
            <a:spLocks noGrp="1"/>
          </p:cNvSpPr>
          <p:nvPr>
            <p:ph sz="quarter" idx="14"/>
          </p:nvPr>
        </p:nvSpPr>
        <p:spPr>
          <a:xfrm>
            <a:off x="459581" y="2808000"/>
            <a:ext cx="8224200" cy="34308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5029200"/>
            <a:ext cx="9144000" cy="18288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53600" y="669600"/>
            <a:ext cx="8232300" cy="565200"/>
          </a:xfrm>
        </p:spPr>
        <p:txBody>
          <a:bodyPr anchor="ctr"/>
          <a:lstStyle>
            <a:lvl1pPr algn="ctr">
              <a:defRPr sz="24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7" name="内容占位符 6"/>
          <p:cNvSpPr>
            <a:spLocks noGrp="1"/>
          </p:cNvSpPr>
          <p:nvPr>
            <p:ph sz="quarter" idx="13"/>
          </p:nvPr>
        </p:nvSpPr>
        <p:spPr>
          <a:xfrm>
            <a:off x="453628" y="1681200"/>
            <a:ext cx="8243100" cy="3211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文本占位符 8"/>
          <p:cNvSpPr>
            <a:spLocks noGrp="1"/>
          </p:cNvSpPr>
          <p:nvPr>
            <p:ph type="body" sz="quarter" idx="14"/>
          </p:nvPr>
        </p:nvSpPr>
        <p:spPr>
          <a:xfrm>
            <a:off x="445500" y="5180400"/>
            <a:ext cx="8251200" cy="10116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文本占位符 2"/>
          <p:cNvSpPr>
            <a:spLocks noGrp="1"/>
          </p:cNvSpPr>
          <p:nvPr>
            <p:ph type="body" idx="1" hasCustomPrompt="1"/>
          </p:nvPr>
        </p:nvSpPr>
        <p:spPr>
          <a:xfrm>
            <a:off x="502448" y="952508"/>
            <a:ext cx="3962432" cy="381003"/>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auto"/>
            <a:r>
              <a:rPr lang="zh-CN" altLang="en-US" strike="noStrike" noProof="1" dirty="0"/>
              <a:t>单击此处编辑文本</a:t>
            </a:r>
            <a:endParaRPr lang="zh-CN" altLang="en-US" strike="noStrike" noProof="1" dirty="0"/>
          </a:p>
        </p:txBody>
      </p:sp>
      <p:sp>
        <p:nvSpPr>
          <p:cNvPr id="4" name="内容占位符 3"/>
          <p:cNvSpPr>
            <a:spLocks noGrp="1"/>
          </p:cNvSpPr>
          <p:nvPr>
            <p:ph sz="half" idx="2"/>
          </p:nvPr>
        </p:nvSpPr>
        <p:spPr>
          <a:xfrm>
            <a:off x="502444" y="1406525"/>
            <a:ext cx="3962400" cy="4934752"/>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5" name="文本占位符 4"/>
          <p:cNvSpPr>
            <a:spLocks noGrp="1"/>
          </p:cNvSpPr>
          <p:nvPr>
            <p:ph type="body" sz="quarter" idx="3" hasCustomPrompt="1"/>
          </p:nvPr>
        </p:nvSpPr>
        <p:spPr>
          <a:xfrm>
            <a:off x="4676813" y="952508"/>
            <a:ext cx="396243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auto"/>
            <a:r>
              <a:rPr strike="noStrike" noProof="1">
                <a:sym typeface="+mn-ea"/>
              </a:rPr>
              <a:t>单击此处编辑文本</a:t>
            </a:r>
            <a:endParaRPr strike="noStrike" noProof="1">
              <a:sym typeface="+mn-ea"/>
            </a:endParaRPr>
          </a:p>
        </p:txBody>
      </p:sp>
      <p:sp>
        <p:nvSpPr>
          <p:cNvPr id="6" name="内容占位符 5"/>
          <p:cNvSpPr>
            <a:spLocks noGrp="1"/>
          </p:cNvSpPr>
          <p:nvPr>
            <p:ph sz="quarter" idx="4"/>
          </p:nvPr>
        </p:nvSpPr>
        <p:spPr>
          <a:xfrm>
            <a:off x="4676813" y="1406525"/>
            <a:ext cx="3962432" cy="4934752"/>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fontAlgn="auto"/>
            <a:r>
              <a:rPr strike="noStrike" noProof="1" dirty="0">
                <a:sym typeface="+mn-ea"/>
              </a:rPr>
              <a:t>单击此处编辑母版文本样式</a:t>
            </a:r>
            <a:endParaRPr strike="noStrike" noProof="1" dirty="0">
              <a:sym typeface="+mn-ea"/>
            </a:endParaRPr>
          </a:p>
          <a:p>
            <a:pPr lvl="1" fontAlgn="auto"/>
            <a:r>
              <a:rPr strike="noStrike" noProof="1" dirty="0">
                <a:sym typeface="+mn-ea"/>
              </a:rPr>
              <a:t>第二级</a:t>
            </a:r>
            <a:endParaRPr strike="noStrike" noProof="1" dirty="0">
              <a:sym typeface="+mn-ea"/>
            </a:endParaRPr>
          </a:p>
          <a:p>
            <a:pPr lvl="2" fontAlgn="auto"/>
            <a:r>
              <a:rPr strike="noStrike" noProof="1" dirty="0">
                <a:sym typeface="+mn-ea"/>
              </a:rPr>
              <a:t>第三级</a:t>
            </a:r>
            <a:endParaRPr strike="noStrike" noProof="1" dirty="0">
              <a:sym typeface="+mn-ea"/>
            </a:endParaRPr>
          </a:p>
          <a:p>
            <a:pPr lvl="3" fontAlgn="auto"/>
            <a:r>
              <a:rPr strike="noStrike" noProof="1" dirty="0">
                <a:sym typeface="+mn-ea"/>
              </a:rPr>
              <a:t>第四级</a:t>
            </a:r>
            <a:endParaRPr strike="noStrike" noProof="1" dirty="0">
              <a:sym typeface="+mn-ea"/>
            </a:endParaRPr>
          </a:p>
          <a:p>
            <a:pPr lvl="4" fontAlgn="auto"/>
            <a:r>
              <a:rPr strike="noStrike" noProof="1" dirty="0">
                <a:sym typeface="+mn-ea"/>
              </a:rPr>
              <a:t>第五级</a:t>
            </a:r>
            <a:endParaRPr strike="noStrike" noProof="1" dirty="0">
              <a:sym typeface="+mn-ea"/>
            </a:endParaRPr>
          </a:p>
        </p:txBody>
      </p:sp>
      <p:sp>
        <p:nvSpPr>
          <p:cNvPr id="7" name="日期占位符 6"/>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8" name="页脚占位符 7"/>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9" name="灯片编号占位符 8"/>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9144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p:nvPr>
        </p:nvSpPr>
        <p:spPr>
          <a:xfrm>
            <a:off x="434700" y="237600"/>
            <a:ext cx="8278200" cy="441964"/>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单击此处编辑母版标题样式</a:t>
            </a:r>
            <a:endParaRPr lang="zh-CN" altLang="en-US" strike="noStrike" noProof="1" dirty="0"/>
          </a:p>
        </p:txBody>
      </p:sp>
      <p:sp>
        <p:nvSpPr>
          <p:cNvPr id="7" name="内容占位符 6"/>
          <p:cNvSpPr>
            <a:spLocks noGrp="1"/>
          </p:cNvSpPr>
          <p:nvPr>
            <p:ph sz="quarter" idx="13"/>
          </p:nvPr>
        </p:nvSpPr>
        <p:spPr>
          <a:xfrm>
            <a:off x="434700" y="1663200"/>
            <a:ext cx="40068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9" name="内容占位符 8"/>
          <p:cNvSpPr>
            <a:spLocks noGrp="1"/>
          </p:cNvSpPr>
          <p:nvPr>
            <p:ph sz="quarter" idx="14"/>
          </p:nvPr>
        </p:nvSpPr>
        <p:spPr>
          <a:xfrm>
            <a:off x="4681800" y="1663200"/>
            <a:ext cx="40257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11" name="文本占位符 10"/>
          <p:cNvSpPr>
            <a:spLocks noGrp="1"/>
          </p:cNvSpPr>
          <p:nvPr>
            <p:ph type="body" sz="quarter" idx="15"/>
          </p:nvPr>
        </p:nvSpPr>
        <p:spPr>
          <a:xfrm>
            <a:off x="429300" y="4816800"/>
            <a:ext cx="40068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13" name="文本占位符 12"/>
          <p:cNvSpPr>
            <a:spLocks noGrp="1"/>
          </p:cNvSpPr>
          <p:nvPr>
            <p:ph type="body" sz="quarter" idx="16"/>
          </p:nvPr>
        </p:nvSpPr>
        <p:spPr>
          <a:xfrm>
            <a:off x="4689900" y="4813200"/>
            <a:ext cx="40257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958850"/>
            <a:ext cx="9144000" cy="49403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0" strike="noStrike" noProof="1">
              <a:sym typeface="+mn-ea"/>
            </a:endParaRPr>
          </a:p>
        </p:txBody>
      </p:sp>
      <p:sp>
        <p:nvSpPr>
          <p:cNvPr id="2" name="标题 1"/>
          <p:cNvSpPr>
            <a:spLocks noGrp="1"/>
          </p:cNvSpPr>
          <p:nvPr>
            <p:ph type="title" hasCustomPrompt="1"/>
          </p:nvPr>
        </p:nvSpPr>
        <p:spPr>
          <a:xfrm>
            <a:off x="1142100" y="1339200"/>
            <a:ext cx="6858000" cy="2386800"/>
          </a:xfrm>
        </p:spPr>
        <p:txBody>
          <a:bodyPr anchor="b"/>
          <a:lstStyle>
            <a:lvl1pPr algn="ctr">
              <a:defRPr sz="4500" baseline="0">
                <a:solidFill>
                  <a:schemeClr val="tx1"/>
                </a:solidFill>
                <a:latin typeface="Arial" panose="020B0604020202020204" pitchFamily="34" charset="0"/>
                <a:ea typeface="微软雅黑" panose="020B0503020204020204" pitchFamily="34" charset="-122"/>
              </a:defRPr>
            </a:lvl1pPr>
          </a:lstStyle>
          <a:p>
            <a:pPr fontAlgn="auto"/>
            <a:r>
              <a:rPr lang="zh-CN" altLang="en-US" strike="noStrike" noProof="1" dirty="0"/>
              <a:t>单击此处编辑标题</a:t>
            </a:r>
            <a:endParaRPr lang="zh-CN" altLang="en-US" strike="noStrike" noProof="1" dirty="0"/>
          </a:p>
        </p:txBody>
      </p:sp>
      <p:sp>
        <p:nvSpPr>
          <p:cNvPr id="7" name="文本占位符 6"/>
          <p:cNvSpPr>
            <a:spLocks noGrp="1"/>
          </p:cNvSpPr>
          <p:nvPr>
            <p:ph type="body" sz="quarter" idx="13"/>
          </p:nvPr>
        </p:nvSpPr>
        <p:spPr>
          <a:xfrm>
            <a:off x="1141810" y="3862800"/>
            <a:ext cx="6858000" cy="1656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fontAlgn="auto"/>
            <a:r>
              <a:rPr lang="zh-CN" altLang="en-US" strike="noStrike" noProof="1" dirty="0"/>
              <a:t>单击此处编辑母版文本样式</a:t>
            </a:r>
            <a:endParaRPr lang="zh-CN" altLang="en-US" strike="noStrike" noProof="1" dirty="0"/>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日期占位符 2"/>
          <p:cNvSpPr>
            <a:spLocks noGrp="1"/>
          </p:cNvSpPr>
          <p:nvPr>
            <p:ph type="dt" sz="half" idx="10"/>
            <p:custDataLst>
              <p:tags r:id="rId3"/>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4"/>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5"/>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p:txBody>
          <a:bodyPr/>
          <a:p>
            <a:pPr fontAlgn="base"/>
            <a:endParaRPr lang="zh-CN" altLang="en-US" strike="noStrike" noProof="1" dirty="0"/>
          </a:p>
        </p:txBody>
      </p:sp>
      <p:sp>
        <p:nvSpPr>
          <p:cNvPr id="5" name="灯片编号占位符 4"/>
          <p:cNvSpPr>
            <a:spLocks noGrp="1"/>
          </p:cNvSpPr>
          <p:nvPr>
            <p:ph type="sldNum" sz="quarter" idx="12"/>
          </p:nvPr>
        </p:nvSpPr>
        <p:spPr/>
        <p:txBody>
          <a:bodyPr/>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3" name="页脚占位符 2"/>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4" name="灯片编号占位符 3"/>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48"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dirty="0">
                <a:sym typeface="+mn-ea"/>
              </a:rPr>
              <a:t>单击此处编辑母版标题样式</a:t>
            </a:r>
            <a:endParaRPr strike="noStrike" noProof="1" dirty="0">
              <a:sym typeface="+mn-ea"/>
            </a:endParaRPr>
          </a:p>
        </p:txBody>
      </p:sp>
      <p:sp>
        <p:nvSpPr>
          <p:cNvPr id="3" name="图片占位符 2"/>
          <p:cNvSpPr>
            <a:spLocks noGrp="1"/>
          </p:cNvSpPr>
          <p:nvPr>
            <p:ph type="pic" idx="1"/>
          </p:nvPr>
        </p:nvSpPr>
        <p:spPr>
          <a:xfrm>
            <a:off x="502448" y="952508"/>
            <a:ext cx="396243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fontAlgn="auto"/>
            <a:endParaRPr strike="noStrike" noProof="1" dirty="0">
              <a:sym typeface="+mn-ea"/>
            </a:endParaRPr>
          </a:p>
        </p:txBody>
      </p:sp>
      <p:sp>
        <p:nvSpPr>
          <p:cNvPr id="4" name="文本占位符 3"/>
          <p:cNvSpPr>
            <a:spLocks noGrp="1"/>
          </p:cNvSpPr>
          <p:nvPr>
            <p:ph type="body" sz="half" idx="2"/>
          </p:nvPr>
        </p:nvSpPr>
        <p:spPr>
          <a:xfrm>
            <a:off x="4679194" y="952508"/>
            <a:ext cx="3962432" cy="53889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stStyle>
          <a:p>
            <a:pPr lvl="0" fontAlgn="auto"/>
            <a:r>
              <a:rPr strike="noStrike" noProof="1">
                <a:sym typeface="+mn-ea"/>
              </a:rPr>
              <a:t>单击此处编辑母版文本样式</a:t>
            </a:r>
            <a:endParaRPr strike="noStrike" noProof="1">
              <a:sym typeface="+mn-ea"/>
            </a:endParaRPr>
          </a:p>
        </p:txBody>
      </p:sp>
      <p:sp>
        <p:nvSpPr>
          <p:cNvPr id="5" name="日期占位符 4"/>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9EFD9D74-47D9-4702-A33C-335B63B48DBF}"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
        <p:nvSpPr>
          <p:cNvPr id="6" name="页脚占位符 5"/>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dirty="0"/>
          </a:p>
        </p:txBody>
      </p:sp>
      <p:sp>
        <p:nvSpPr>
          <p:cNvPr id="7" name="灯片编号占位符 6"/>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FABC47A4-756D-490B-A52F-7D9E2C9FC05F}"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928351" y="952508"/>
            <a:ext cx="713238"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fontAlgn="auto"/>
            <a:r>
              <a:rPr strike="noStrike" noProof="1">
                <a:sym typeface="+mn-ea"/>
              </a:rPr>
              <a:t>单击此处编辑母版标题样式</a:t>
            </a:r>
            <a:endParaRPr strike="noStrike" noProof="1">
              <a:sym typeface="+mn-ea"/>
            </a:endParaRPr>
          </a:p>
        </p:txBody>
      </p:sp>
      <p:sp>
        <p:nvSpPr>
          <p:cNvPr id="3" name="竖排文字占位符 2"/>
          <p:cNvSpPr>
            <a:spLocks noGrp="1"/>
          </p:cNvSpPr>
          <p:nvPr>
            <p:ph type="body" orient="vert" idx="1"/>
          </p:nvPr>
        </p:nvSpPr>
        <p:spPr>
          <a:xfrm>
            <a:off x="502444" y="952500"/>
            <a:ext cx="7371076" cy="5388907"/>
          </a:xfrm>
        </p:spPr>
        <p:txBody>
          <a:bodyPr vert="eaVert"/>
          <a:lstStyle>
            <a:lvl1pPr indent="0" eaLnBrk="1" fontAlgn="auto" latinLnBrk="0" hangingPunct="1">
              <a:defRPr baseline="0">
                <a:latin typeface="Arial" panose="020B0604020202020204" pitchFamily="34" charset="0"/>
                <a:ea typeface="微软雅黑" panose="020B0503020204020204" pitchFamily="34" charset="-122"/>
              </a:defRPr>
            </a:lvl1pPr>
            <a:lvl2pPr indent="0" eaLnBrk="1" fontAlgn="auto" latinLnBrk="0" hangingPunct="1">
              <a:defRPr baseline="0">
                <a:latin typeface="Arial" panose="020B0604020202020204" pitchFamily="34" charset="0"/>
                <a:ea typeface="微软雅黑" panose="020B0503020204020204" pitchFamily="34" charset="-122"/>
              </a:defRPr>
            </a:lvl2pPr>
            <a:lvl3pPr indent="0" eaLnBrk="1" fontAlgn="auto" latinLnBrk="0" hangingPunct="1">
              <a:defRPr baseline="0">
                <a:latin typeface="Arial" panose="020B0604020202020204" pitchFamily="34" charset="0"/>
                <a:ea typeface="微软雅黑" panose="020B0503020204020204" pitchFamily="34" charset="-122"/>
              </a:defRPr>
            </a:lvl3pPr>
            <a:lvl4pPr indent="0" eaLnBrk="1" fontAlgn="auto" latinLnBrk="0" hangingPunct="1">
              <a:defRPr baseline="0">
                <a:latin typeface="Arial" panose="020B0604020202020204" pitchFamily="34" charset="0"/>
                <a:ea typeface="微软雅黑" panose="020B0503020204020204" pitchFamily="34" charset="-122"/>
              </a:defRPr>
            </a:lvl4pPr>
            <a:lvl5pPr indent="0" eaLnBrk="1" fontAlgn="auto" latinLnBrk="0" hangingPunct="1">
              <a:defRPr baseline="0">
                <a:latin typeface="Arial" panose="020B0604020202020204" pitchFamily="34" charset="0"/>
                <a:ea typeface="微软雅黑" panose="020B0503020204020204" pitchFamily="34" charset="-122"/>
              </a:defRPr>
            </a:lvl5pPr>
          </a:lstStyle>
          <a:p>
            <a:pPr lvl="0" fontAlgn="auto"/>
            <a:r>
              <a:rPr lang="zh-CN" altLang="en-US" strike="noStrike" noProof="1" dirty="0"/>
              <a:t>单击此处编辑母版文本样式</a:t>
            </a:r>
            <a:endParaRPr lang="zh-CN" altLang="en-US" strike="noStrike" noProof="1" dirty="0"/>
          </a:p>
          <a:p>
            <a:pPr lvl="1" fontAlgn="auto"/>
            <a:r>
              <a:rPr lang="zh-CN" altLang="en-US" strike="noStrike" noProof="1" dirty="0"/>
              <a:t>第二级</a:t>
            </a:r>
            <a:endParaRPr lang="zh-CN" altLang="en-US" strike="noStrike" noProof="1" dirty="0"/>
          </a:p>
          <a:p>
            <a:pPr lvl="2" fontAlgn="auto"/>
            <a:r>
              <a:rPr lang="zh-CN" altLang="en-US" strike="noStrike" noProof="1" dirty="0"/>
              <a:t>第三级</a:t>
            </a:r>
            <a:endParaRPr lang="zh-CN" altLang="en-US" strike="noStrike" noProof="1" dirty="0"/>
          </a:p>
          <a:p>
            <a:pPr lvl="3" fontAlgn="auto"/>
            <a:r>
              <a:rPr lang="zh-CN" altLang="en-US" strike="noStrike" noProof="1" dirty="0"/>
              <a:t>第四级</a:t>
            </a:r>
            <a:endParaRPr lang="zh-CN" altLang="en-US" strike="noStrike" noProof="1" dirty="0"/>
          </a:p>
          <a:p>
            <a:pPr lvl="4" fontAlgn="auto"/>
            <a:r>
              <a:rPr lang="zh-CN" altLang="en-US" strike="noStrike" noProof="1" dirty="0"/>
              <a:t>第五级</a:t>
            </a:r>
            <a:endParaRPr lang="zh-CN" altLang="en-US" strike="noStrike" noProof="1" dirty="0"/>
          </a:p>
        </p:txBody>
      </p:sp>
      <p:sp>
        <p:nvSpPr>
          <p:cNvPr id="4" name="日期占位符 3"/>
          <p:cNvSpPr>
            <a:spLocks noGrp="1"/>
          </p:cNvSpPr>
          <p:nvPr>
            <p:ph type="dt" sz="half" idx="10"/>
            <p:custDataLst>
              <p:tags r:id="rId2"/>
            </p:custDataLst>
          </p:nvPr>
        </p:nvSpPr>
        <p:spPr>
          <a:xfrm>
            <a:off x="660400" y="6350000"/>
            <a:ext cx="2024063" cy="315913"/>
          </a:xfrm>
          <a:prstGeom prst="rect">
            <a:avLst/>
          </a:prstGeom>
        </p:spPr>
        <p:txBody>
          <a:bodyPr vert="horz" lIns="91440" tIns="45720" rIns="91440" bIns="45720" rtlCol="0" anchor="ctr">
            <a:normAutofit/>
          </a:body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50000"/>
            <a:ext cx="2968625" cy="315913"/>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50000"/>
            <a:ext cx="2025650" cy="315913"/>
          </a:xfrm>
          <a:prstGeom prst="rect">
            <a:avLst/>
          </a:prstGeom>
        </p:spPr>
        <p:txBody>
          <a:bodyPr vert="horz" lIns="91440" tIns="45720" rIns="91440" bIns="45720" rtlCol="0" anchor="ctr">
            <a:normAutofit/>
          </a:body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0" Type="http://schemas.openxmlformats.org/officeDocument/2006/relationships/theme" Target="../theme/theme1.xml"/><Relationship Id="rId4" Type="http://schemas.openxmlformats.org/officeDocument/2006/relationships/slideLayout" Target="../slideLayouts/slideLayout4.xml"/><Relationship Id="rId39" Type="http://schemas.openxmlformats.org/officeDocument/2006/relationships/tags" Target="../tags/tag67.xml"/><Relationship Id="rId38" Type="http://schemas.openxmlformats.org/officeDocument/2006/relationships/tags" Target="../tags/tag66.xml"/><Relationship Id="rId37" Type="http://schemas.openxmlformats.org/officeDocument/2006/relationships/tags" Target="../tags/tag65.xml"/><Relationship Id="rId36" Type="http://schemas.openxmlformats.org/officeDocument/2006/relationships/tags" Target="../tags/tag64.xml"/><Relationship Id="rId35" Type="http://schemas.openxmlformats.org/officeDocument/2006/relationships/tags" Target="../tags/tag63.xml"/><Relationship Id="rId34" Type="http://schemas.openxmlformats.org/officeDocument/2006/relationships/tags" Target="../tags/tag62.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0" Type="http://schemas.openxmlformats.org/officeDocument/2006/relationships/theme" Target="../theme/theme2.xml"/><Relationship Id="rId4" Type="http://schemas.openxmlformats.org/officeDocument/2006/relationships/slideLayout" Target="../slideLayouts/slideLayout37.xml"/><Relationship Id="rId39" Type="http://schemas.openxmlformats.org/officeDocument/2006/relationships/tags" Target="../tags/tag134.xml"/><Relationship Id="rId38" Type="http://schemas.openxmlformats.org/officeDocument/2006/relationships/tags" Target="../tags/tag133.xml"/><Relationship Id="rId37" Type="http://schemas.openxmlformats.org/officeDocument/2006/relationships/tags" Target="../tags/tag132.xml"/><Relationship Id="rId36" Type="http://schemas.openxmlformats.org/officeDocument/2006/relationships/tags" Target="../tags/tag131.xml"/><Relationship Id="rId35" Type="http://schemas.openxmlformats.org/officeDocument/2006/relationships/tags" Target="../tags/tag130.xml"/><Relationship Id="rId34" Type="http://schemas.openxmlformats.org/officeDocument/2006/relationships/tags" Target="../tags/tag129.xml"/><Relationship Id="rId33" Type="http://schemas.openxmlformats.org/officeDocument/2006/relationships/slideLayout" Target="../slideLayouts/slideLayout66.xml"/><Relationship Id="rId32" Type="http://schemas.openxmlformats.org/officeDocument/2006/relationships/slideLayout" Target="../slideLayouts/slideLayout65.xml"/><Relationship Id="rId31" Type="http://schemas.openxmlformats.org/officeDocument/2006/relationships/slideLayout" Target="../slideLayouts/slideLayout64.xml"/><Relationship Id="rId30" Type="http://schemas.openxmlformats.org/officeDocument/2006/relationships/slideLayout" Target="../slideLayouts/slideLayout63.xml"/><Relationship Id="rId3" Type="http://schemas.openxmlformats.org/officeDocument/2006/relationships/slideLayout" Target="../slideLayouts/slideLayout36.xml"/><Relationship Id="rId29" Type="http://schemas.openxmlformats.org/officeDocument/2006/relationships/slideLayout" Target="../slideLayouts/slideLayout62.xml"/><Relationship Id="rId28" Type="http://schemas.openxmlformats.org/officeDocument/2006/relationships/slideLayout" Target="../slideLayouts/slideLayout61.xml"/><Relationship Id="rId27" Type="http://schemas.openxmlformats.org/officeDocument/2006/relationships/slideLayout" Target="../slideLayouts/slideLayout60.xml"/><Relationship Id="rId26" Type="http://schemas.openxmlformats.org/officeDocument/2006/relationships/slideLayout" Target="../slideLayouts/slideLayout59.xml"/><Relationship Id="rId25" Type="http://schemas.openxmlformats.org/officeDocument/2006/relationships/slideLayout" Target="../slideLayouts/slideLayout58.xml"/><Relationship Id="rId24" Type="http://schemas.openxmlformats.org/officeDocument/2006/relationships/slideLayout" Target="../slideLayouts/slideLayout57.xml"/><Relationship Id="rId23" Type="http://schemas.openxmlformats.org/officeDocument/2006/relationships/slideLayout" Target="../slideLayouts/slideLayout56.xml"/><Relationship Id="rId22" Type="http://schemas.openxmlformats.org/officeDocument/2006/relationships/slideLayout" Target="../slideLayouts/slideLayout55.xml"/><Relationship Id="rId21" Type="http://schemas.openxmlformats.org/officeDocument/2006/relationships/slideLayout" Target="../slideLayouts/slideLayout54.xml"/><Relationship Id="rId20" Type="http://schemas.openxmlformats.org/officeDocument/2006/relationships/slideLayout" Target="../slideLayouts/slideLayout53.xml"/><Relationship Id="rId2" Type="http://schemas.openxmlformats.org/officeDocument/2006/relationships/slideLayout" Target="../slideLayouts/slideLayout35.xml"/><Relationship Id="rId19" Type="http://schemas.openxmlformats.org/officeDocument/2006/relationships/slideLayout" Target="../slideLayouts/slideLayout52.xml"/><Relationship Id="rId18" Type="http://schemas.openxmlformats.org/officeDocument/2006/relationships/slideLayout" Target="../slideLayouts/slideLayout51.xml"/><Relationship Id="rId17" Type="http://schemas.openxmlformats.org/officeDocument/2006/relationships/slideLayout" Target="../slideLayouts/slideLayout50.xml"/><Relationship Id="rId16" Type="http://schemas.openxmlformats.org/officeDocument/2006/relationships/slideLayout" Target="../slideLayouts/slideLayout49.xml"/><Relationship Id="rId15" Type="http://schemas.openxmlformats.org/officeDocument/2006/relationships/slideLayout" Target="../slideLayouts/slideLayout48.xml"/><Relationship Id="rId14" Type="http://schemas.openxmlformats.org/officeDocument/2006/relationships/slideLayout" Target="../slideLayouts/slideLayout47.xml"/><Relationship Id="rId13" Type="http://schemas.openxmlformats.org/officeDocument/2006/relationships/slideLayout" Target="../slideLayouts/slideLayout46.xml"/><Relationship Id="rId12" Type="http://schemas.openxmlformats.org/officeDocument/2006/relationships/slideLayout" Target="../slideLayouts/slideLayout45.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1026" name="标题占位符 1"/>
          <p:cNvSpPr>
            <a:spLocks noGrp="1"/>
          </p:cNvSpPr>
          <p:nvPr>
            <p:ph type="title"/>
            <p:custDataLst>
              <p:tags r:id="rId34"/>
            </p:custDataLst>
          </p:nvPr>
        </p:nvSpPr>
        <p:spPr>
          <a:xfrm>
            <a:off x="501650" y="442913"/>
            <a:ext cx="8140700" cy="442912"/>
          </a:xfrm>
          <a:prstGeom prst="rect">
            <a:avLst/>
          </a:prstGeom>
          <a:noFill/>
          <a:ln w="9525">
            <a:noFill/>
          </a:ln>
        </p:spPr>
        <p:txBody>
          <a:bodyPr vert="horz" lIns="101600" tIns="38100" rIns="76200" bIns="38100" anchor="t" anchorCtr="0"/>
          <a:p>
            <a:pPr lvl="0"/>
            <a:r>
              <a:rPr lang="zh-CN" altLang="en-US" dirty="0"/>
              <a:t>单击此处编辑母版标题样式</a:t>
            </a:r>
            <a:endParaRPr lang="zh-CN" altLang="en-US" dirty="0"/>
          </a:p>
        </p:txBody>
      </p:sp>
      <p:sp>
        <p:nvSpPr>
          <p:cNvPr id="1027" name="文本占位符 2"/>
          <p:cNvSpPr>
            <a:spLocks noGrp="1"/>
          </p:cNvSpPr>
          <p:nvPr>
            <p:ph type="body"/>
            <p:custDataLst>
              <p:tags r:id="rId35"/>
            </p:custDataLst>
          </p:nvPr>
        </p:nvSpPr>
        <p:spPr>
          <a:xfrm>
            <a:off x="501650" y="952500"/>
            <a:ext cx="8140700" cy="5389563"/>
          </a:xfrm>
          <a:prstGeom prst="rect">
            <a:avLst/>
          </a:prstGeom>
          <a:noFill/>
          <a:ln w="9525">
            <a:noFill/>
          </a:ln>
        </p:spPr>
        <p:txBody>
          <a:bodyPr vert="horz" lIns="101600" tIns="0" rIns="82550" bIns="0"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36"/>
            </p:custDataLst>
          </p:nvPr>
        </p:nvSpPr>
        <p:spPr>
          <a:xfrm>
            <a:off x="660400" y="6350000"/>
            <a:ext cx="2024063" cy="315913"/>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3"/>
            <p:custDataLst>
              <p:tags r:id="rId37"/>
            </p:custDataLst>
          </p:nvPr>
        </p:nvSpPr>
        <p:spPr>
          <a:xfrm>
            <a:off x="3087688" y="6350000"/>
            <a:ext cx="2968625" cy="315913"/>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pPr fontAlgn="base"/>
            <a:endParaRPr lang="zh-CN" altLang="en-US" strike="noStrike" noProof="1" dirty="0"/>
          </a:p>
        </p:txBody>
      </p:sp>
      <p:sp>
        <p:nvSpPr>
          <p:cNvPr id="6" name="灯片编号占位符 5"/>
          <p:cNvSpPr>
            <a:spLocks noGrp="1"/>
          </p:cNvSpPr>
          <p:nvPr>
            <p:ph type="sldNum" sz="quarter" idx="4"/>
            <p:custDataLst>
              <p:tags r:id="rId38"/>
            </p:custDataLst>
          </p:nvPr>
        </p:nvSpPr>
        <p:spPr>
          <a:xfrm>
            <a:off x="6457950" y="6350000"/>
            <a:ext cx="2025650" cy="315913"/>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
        <p:nvSpPr>
          <p:cNvPr id="7" name="KSO_TEMPLATE" hidden="1"/>
          <p:cNvSpPr/>
          <p:nvPr>
            <p:custDataLst>
              <p:tags r:id="rId39"/>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Lst>
  <p:hf sldNum="0" hdr="0" ftr="0" dt="0"/>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tx1"/>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2050" name="标题占位符 1"/>
          <p:cNvSpPr>
            <a:spLocks noGrp="1"/>
          </p:cNvSpPr>
          <p:nvPr>
            <p:ph type="title"/>
            <p:custDataLst>
              <p:tags r:id="rId34"/>
            </p:custDataLst>
          </p:nvPr>
        </p:nvSpPr>
        <p:spPr>
          <a:xfrm>
            <a:off x="501650" y="442913"/>
            <a:ext cx="8140700" cy="442912"/>
          </a:xfrm>
          <a:prstGeom prst="rect">
            <a:avLst/>
          </a:prstGeom>
          <a:noFill/>
          <a:ln w="9525">
            <a:noFill/>
          </a:ln>
        </p:spPr>
        <p:txBody>
          <a:bodyPr vert="horz" lIns="101600" tIns="38100" rIns="76200" bIns="38100" anchor="t" anchorCtr="0"/>
          <a:p>
            <a:pPr lvl="0"/>
            <a:r>
              <a:rPr lang="zh-CN" altLang="en-US" dirty="0"/>
              <a:t>单击此处编辑母版标题样式</a:t>
            </a:r>
            <a:endParaRPr lang="zh-CN" altLang="en-US" dirty="0"/>
          </a:p>
        </p:txBody>
      </p:sp>
      <p:sp>
        <p:nvSpPr>
          <p:cNvPr id="2051" name="文本占位符 2"/>
          <p:cNvSpPr>
            <a:spLocks noGrp="1"/>
          </p:cNvSpPr>
          <p:nvPr>
            <p:ph type="body"/>
            <p:custDataLst>
              <p:tags r:id="rId35"/>
            </p:custDataLst>
          </p:nvPr>
        </p:nvSpPr>
        <p:spPr>
          <a:xfrm>
            <a:off x="501650" y="952500"/>
            <a:ext cx="8140700" cy="5389563"/>
          </a:xfrm>
          <a:prstGeom prst="rect">
            <a:avLst/>
          </a:prstGeom>
          <a:noFill/>
          <a:ln w="9525">
            <a:noFill/>
          </a:ln>
        </p:spPr>
        <p:txBody>
          <a:bodyPr vert="horz" lIns="101600" tIns="0" rIns="82550" bIns="0"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36"/>
            </p:custDataLst>
          </p:nvPr>
        </p:nvSpPr>
        <p:spPr>
          <a:xfrm>
            <a:off x="660400" y="6350000"/>
            <a:ext cx="2024063" cy="315913"/>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pPr fontAlgn="base"/>
            <a:fld id="{760FBDFE-C587-4B4C-A407-44438C67B59E}"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3"/>
            <p:custDataLst>
              <p:tags r:id="rId37"/>
            </p:custDataLst>
          </p:nvPr>
        </p:nvSpPr>
        <p:spPr>
          <a:xfrm>
            <a:off x="3087688" y="6350000"/>
            <a:ext cx="2968625" cy="315913"/>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pPr fontAlgn="base"/>
            <a:endParaRPr lang="zh-CN" altLang="en-US" strike="noStrike" noProof="1" dirty="0"/>
          </a:p>
        </p:txBody>
      </p:sp>
      <p:sp>
        <p:nvSpPr>
          <p:cNvPr id="6" name="灯片编号占位符 5"/>
          <p:cNvSpPr>
            <a:spLocks noGrp="1"/>
          </p:cNvSpPr>
          <p:nvPr>
            <p:ph type="sldNum" sz="quarter" idx="4"/>
            <p:custDataLst>
              <p:tags r:id="rId38"/>
            </p:custDataLst>
          </p:nvPr>
        </p:nvSpPr>
        <p:spPr>
          <a:xfrm>
            <a:off x="6457950" y="6350000"/>
            <a:ext cx="2025650" cy="315913"/>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pPr fontAlgn="base"/>
            <a:fld id="{49AE70B2-8BF9-45C0-BB95-33D1B9D3A854}"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dirty="0"/>
          </a:p>
        </p:txBody>
      </p:sp>
      <p:sp>
        <p:nvSpPr>
          <p:cNvPr id="7" name="KSO_TEMPLATE" hidden="1"/>
          <p:cNvSpPr/>
          <p:nvPr>
            <p:custDataLst>
              <p:tags r:id="rId39"/>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 id="2147483704" r:id="rId22"/>
    <p:sldLayoutId id="2147483705" r:id="rId23"/>
    <p:sldLayoutId id="2147483706" r:id="rId24"/>
    <p:sldLayoutId id="2147483707" r:id="rId25"/>
    <p:sldLayoutId id="2147483708" r:id="rId26"/>
    <p:sldLayoutId id="2147483709" r:id="rId27"/>
    <p:sldLayoutId id="2147483710" r:id="rId28"/>
    <p:sldLayoutId id="2147483711" r:id="rId29"/>
    <p:sldLayoutId id="2147483712" r:id="rId30"/>
    <p:sldLayoutId id="2147483713" r:id="rId31"/>
    <p:sldLayoutId id="2147483714" r:id="rId32"/>
    <p:sldLayoutId id="2147483715" r:id="rId33"/>
  </p:sldLayoutIdLst>
  <p:hf sldNum="0" hdr="0" ftr="0" dt="0"/>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tx1"/>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5.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8.xml"/><Relationship Id="rId1" Type="http://schemas.openxmlformats.org/officeDocument/2006/relationships/tags" Target="../tags/tag144.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tags" Target="../tags/tag145.xml"/><Relationship Id="rId1"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tags" Target="../tags/tag146.xml"/><Relationship Id="rId1"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47.xml"/><Relationship Id="rId1"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tags" Target="../tags/tag148.xml"/><Relationship Id="rId1"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tags" Target="../tags/tag149.xml"/><Relationship Id="rId1"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tags" Target="../tags/tag150.xml"/><Relationship Id="rId1"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tags" Target="../tags/tag151.xml"/><Relationship Id="rId1" Type="http://schemas.openxmlformats.org/officeDocument/2006/relationships/image" Target="../media/image20.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52.xml"/><Relationship Id="rId1" Type="http://schemas.openxmlformats.org/officeDocument/2006/relationships/image" Target="../media/image21.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53.xml"/><Relationship Id="rId1" Type="http://schemas.openxmlformats.org/officeDocument/2006/relationships/image" Target="../media/image22.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33.xml"/><Relationship Id="rId3" Type="http://schemas.openxmlformats.org/officeDocument/2006/relationships/tags" Target="../tags/tag136.xml"/><Relationship Id="rId2" Type="http://schemas.openxmlformats.org/officeDocument/2006/relationships/image" Target="../media/image7.png"/><Relationship Id="rId1"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tags" Target="../tags/tag154.xml"/><Relationship Id="rId1"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55.xml"/><Relationship Id="rId1" Type="http://schemas.openxmlformats.org/officeDocument/2006/relationships/image" Target="../media/image2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56.xml"/><Relationship Id="rId1" Type="http://schemas.openxmlformats.org/officeDocument/2006/relationships/image" Target="../media/image25.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tags" Target="../tags/tag157.xml"/><Relationship Id="rId1" Type="http://schemas.openxmlformats.org/officeDocument/2006/relationships/image" Target="../media/image2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tags" Target="../tags/tag158.xml"/><Relationship Id="rId1" Type="http://schemas.openxmlformats.org/officeDocument/2006/relationships/image" Target="../media/image27.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tags" Target="../tags/tag159.xml"/><Relationship Id="rId1" Type="http://schemas.openxmlformats.org/officeDocument/2006/relationships/image" Target="../media/image28.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16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tags" Target="../tags/tag16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tags" Target="../tags/tag137.xml"/><Relationship Id="rId1"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tags" Target="../tags/tag138.xml"/><Relationship Id="rId1"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39.xml"/><Relationship Id="rId1"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40.xml"/><Relationship Id="rId1"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41.xml"/><Relationship Id="rId1"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tags" Target="../tags/tag142.xml"/><Relationship Id="rId1"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tags" Target="../tags/tag143.xml"/><Relationship Id="rId1"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标题 12289"/>
          <p:cNvSpPr>
            <a:spLocks noGrp="1"/>
          </p:cNvSpPr>
          <p:nvPr>
            <p:ph type="ctrTitle" hasCustomPrompt="1"/>
          </p:nvPr>
        </p:nvSpPr>
        <p:spPr>
          <a:xfrm>
            <a:off x="90488" y="2376488"/>
            <a:ext cx="8963025" cy="1470025"/>
          </a:xfrm>
        </p:spPr>
        <p:txBody>
          <a:bodyPr vert="horz" lIns="90000" tIns="46800" rIns="90000" bIns="46800" anchor="ctr" anchorCtr="0">
            <a:noAutofit/>
          </a:bodyPr>
          <a:p>
            <a:pPr marL="0" marR="0" indent="0" algn="ctr" defTabSz="914400" rtl="0" eaLnBrk="1" fontAlgn="auto" latinLnBrk="0" hangingPunct="1">
              <a:lnSpc>
                <a:spcPct val="100000"/>
              </a:lnSpc>
              <a:spcBef>
                <a:spcPct val="0"/>
              </a:spcBef>
              <a:spcAft>
                <a:spcPct val="0"/>
              </a:spcAft>
              <a:buClrTx/>
              <a:buSzTx/>
              <a:buFontTx/>
              <a:buNone/>
            </a:pPr>
            <a:r>
              <a:rPr kumimoji="0" lang="zh-CN" altLang="en-US" sz="3600" b="1" i="0" u="none" strike="noStrike" kern="1200" cap="none" spc="200" normalizeH="0" baseline="0" noProof="1">
                <a:solidFill>
                  <a:schemeClr val="accent1"/>
                </a:solidFill>
                <a:uFillTx/>
                <a:latin typeface="微软雅黑" panose="020B0503020204020204" pitchFamily="34" charset="-122"/>
                <a:ea typeface="微软雅黑" panose="020B0503020204020204" pitchFamily="34" charset="-122"/>
                <a:cs typeface="+mj-cs"/>
              </a:rPr>
              <a:t>中小学（幼儿园）教师专业技术资格 评审申报表网络生成流程（</a:t>
            </a:r>
            <a:r>
              <a:rPr kumimoji="0" lang="en-US" altLang="zh-CN" sz="3600" b="1" i="0" u="none" strike="noStrike" kern="1200" cap="none" spc="200" normalizeH="0" baseline="0" noProof="1">
                <a:solidFill>
                  <a:schemeClr val="accent1"/>
                </a:solidFill>
                <a:uFillTx/>
                <a:latin typeface="微软雅黑" panose="020B0503020204020204" pitchFamily="34" charset="-122"/>
                <a:ea typeface="微软雅黑" panose="020B0503020204020204" pitchFamily="34" charset="-122"/>
                <a:cs typeface="+mj-cs"/>
              </a:rPr>
              <a:t>V3.0</a:t>
            </a:r>
            <a:r>
              <a:rPr kumimoji="0" lang="zh-CN" altLang="en-US" sz="3600" b="1" i="0" u="none" strike="noStrike" kern="1200" cap="none" spc="200" normalizeH="0" baseline="0" noProof="1">
                <a:solidFill>
                  <a:schemeClr val="accent1"/>
                </a:solidFill>
                <a:uFillTx/>
                <a:latin typeface="微软雅黑" panose="020B0503020204020204" pitchFamily="34" charset="-122"/>
                <a:ea typeface="微软雅黑" panose="020B0503020204020204" pitchFamily="34" charset="-122"/>
                <a:cs typeface="+mj-cs"/>
              </a:rPr>
              <a:t>）</a:t>
            </a:r>
            <a:endParaRPr kumimoji="0" lang="zh-CN" altLang="en-US" sz="3600" b="1" i="0" u="none" strike="noStrike" kern="1200" cap="none" spc="200" normalizeH="0" baseline="0" noProof="1">
              <a:solidFill>
                <a:schemeClr val="accent1"/>
              </a:solidFill>
              <a:uFillTx/>
              <a:latin typeface="微软雅黑" panose="020B0503020204020204" pitchFamily="34" charset="-122"/>
              <a:ea typeface="微软雅黑" panose="020B0503020204020204" pitchFamily="34" charset="-122"/>
              <a:cs typeface="+mj-cs"/>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标题 1"/>
          <p:cNvSpPr>
            <a:spLocks noGrp="1"/>
          </p:cNvSpPr>
          <p:nvPr>
            <p:ph type="title"/>
          </p:nvPr>
        </p:nvSpPr>
        <p:spPr/>
        <p:txBody>
          <a:bodyPr vert="horz" lIns="101600" tIns="38100" rIns="76200" bIns="38100" anchor="ctr" anchorCtr="0"/>
          <a:p>
            <a:r>
              <a:rPr lang="zh-CN" altLang="en-US"/>
              <a:t>参加学术团体信息、社会兼职情况及奖惩情况</a:t>
            </a:r>
            <a:endParaRPr lang="zh-CN" altLang="en-US"/>
          </a:p>
        </p:txBody>
      </p:sp>
      <p:sp>
        <p:nvSpPr>
          <p:cNvPr id="50178" name="文本占位符 2"/>
          <p:cNvSpPr>
            <a:spLocks noGrp="1"/>
          </p:cNvSpPr>
          <p:nvPr>
            <p:ph type="body" sz="half" idx="4294967295"/>
          </p:nvPr>
        </p:nvSpPr>
        <p:spPr>
          <a:xfrm>
            <a:off x="501650" y="952500"/>
            <a:ext cx="8140700" cy="2082800"/>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endParaRPr lang="zh-CN" altLang="en-US" sz="1200"/>
          </a:p>
        </p:txBody>
      </p:sp>
      <p:sp>
        <p:nvSpPr>
          <p:cNvPr id="50179" name="文本框 5"/>
          <p:cNvSpPr txBox="1"/>
          <p:nvPr/>
        </p:nvSpPr>
        <p:spPr>
          <a:xfrm>
            <a:off x="654050" y="1801813"/>
            <a:ext cx="8250238" cy="368300"/>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参加学术团体信息、社会兼职情况及奖惩情况三项目无需填写</a:t>
            </a:r>
            <a:endParaRPr lang="zh-CN" altLang="en-US">
              <a:latin typeface="Arial" panose="020B0604020202020204" pitchFamily="34" charset="0"/>
              <a:ea typeface="宋体" panose="02010600030101010101" pitchFamily="2" charset="-122"/>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标题 1"/>
          <p:cNvSpPr>
            <a:spLocks noGrp="1"/>
          </p:cNvSpPr>
          <p:nvPr>
            <p:ph type="title"/>
          </p:nvPr>
        </p:nvSpPr>
        <p:spPr/>
        <p:txBody>
          <a:bodyPr vert="horz" lIns="101600" tIns="38100" rIns="76200" bIns="38100" anchor="ctr" anchorCtr="0"/>
          <a:p>
            <a:r>
              <a:rPr lang="zh-CN" altLang="en-US"/>
              <a:t>工作经历</a:t>
            </a:r>
            <a:endParaRPr lang="zh-CN" altLang="en-US"/>
          </a:p>
        </p:txBody>
      </p:sp>
      <p:sp>
        <p:nvSpPr>
          <p:cNvPr id="51202" name="文本框 5"/>
          <p:cNvSpPr txBox="1"/>
          <p:nvPr/>
        </p:nvSpPr>
        <p:spPr>
          <a:xfrm>
            <a:off x="779463" y="3927475"/>
            <a:ext cx="7361237" cy="368300"/>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工作经历如实填写</a:t>
            </a:r>
            <a:endParaRPr lang="zh-CN" altLang="en-US">
              <a:latin typeface="Arial" panose="020B0604020202020204" pitchFamily="34" charset="0"/>
              <a:ea typeface="宋体" panose="02010600030101010101" pitchFamily="2" charset="-122"/>
            </a:endParaRPr>
          </a:p>
        </p:txBody>
      </p:sp>
      <p:pic>
        <p:nvPicPr>
          <p:cNvPr id="51203" name="图片 1"/>
          <p:cNvPicPr>
            <a:picLocks noChangeAspect="1"/>
          </p:cNvPicPr>
          <p:nvPr/>
        </p:nvPicPr>
        <p:blipFill>
          <a:blip r:embed="rId1"/>
          <a:stretch>
            <a:fillRect/>
          </a:stretch>
        </p:blipFill>
        <p:spPr>
          <a:xfrm>
            <a:off x="373063" y="1277938"/>
            <a:ext cx="8174037" cy="3370262"/>
          </a:xfrm>
          <a:prstGeom prst="rect">
            <a:avLst/>
          </a:prstGeom>
          <a:noFill/>
          <a:ln w="9525">
            <a:noFill/>
          </a:ln>
        </p:spPr>
      </p:pic>
      <p:sp>
        <p:nvSpPr>
          <p:cNvPr id="25604" name="文本框 5"/>
          <p:cNvSpPr txBox="1"/>
          <p:nvPr/>
        </p:nvSpPr>
        <p:spPr>
          <a:xfrm>
            <a:off x="906463" y="4054475"/>
            <a:ext cx="7361237" cy="368300"/>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工作经历如实填写，无需上传佐证材料</a:t>
            </a:r>
            <a:endParaRPr lang="zh-CN" altLang="en-US">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标题 1"/>
          <p:cNvSpPr>
            <a:spLocks noGrp="1"/>
          </p:cNvSpPr>
          <p:nvPr>
            <p:ph type="title"/>
          </p:nvPr>
        </p:nvSpPr>
        <p:spPr/>
        <p:txBody>
          <a:bodyPr vert="horz" lIns="101600" tIns="38100" rIns="76200" bIns="38100" anchor="ctr" anchorCtr="0"/>
          <a:p>
            <a:r>
              <a:rPr lang="zh-CN" altLang="en-US"/>
              <a:t>继续教育情况</a:t>
            </a:r>
            <a:endParaRPr lang="zh-CN" altLang="en-US"/>
          </a:p>
        </p:txBody>
      </p:sp>
      <p:sp>
        <p:nvSpPr>
          <p:cNvPr id="52226" name="文本框 5"/>
          <p:cNvSpPr txBox="1"/>
          <p:nvPr/>
        </p:nvSpPr>
        <p:spPr>
          <a:xfrm>
            <a:off x="923925" y="3551238"/>
            <a:ext cx="7848600" cy="1476375"/>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继续教育仅需上传：任现职以来</a:t>
            </a:r>
            <a:r>
              <a:rPr lang="zh-CN" altLang="en-US">
                <a:solidFill>
                  <a:srgbClr val="FF0000"/>
                </a:solidFill>
                <a:latin typeface="Arial" panose="020B0604020202020204" pitchFamily="34" charset="0"/>
                <a:ea typeface="宋体" panose="02010600030101010101" pitchFamily="2" charset="-122"/>
              </a:rPr>
              <a:t>公共科目合格证汇总表（常州市人社局）</a:t>
            </a:r>
            <a:r>
              <a:rPr lang="zh-CN" altLang="en-US">
                <a:latin typeface="Arial" panose="020B0604020202020204" pitchFamily="34" charset="0"/>
                <a:ea typeface="宋体" panose="02010600030101010101" pitchFamily="2" charset="-122"/>
              </a:rPr>
              <a:t>，具体张数以继续教育证书查询网站计算结果为准。</a:t>
            </a:r>
            <a:endParaRPr lang="zh-CN" altLang="en-US">
              <a:latin typeface="Arial" panose="020B0604020202020204" pitchFamily="34" charset="0"/>
              <a:ea typeface="宋体" panose="02010600030101010101" pitchFamily="2" charset="-122"/>
            </a:endParaRPr>
          </a:p>
          <a:p>
            <a:r>
              <a:rPr lang="zh-CN" altLang="en-US">
                <a:latin typeface="Arial" panose="020B0604020202020204" pitchFamily="34" charset="0"/>
                <a:ea typeface="宋体" panose="02010600030101010101" pitchFamily="2" charset="-122"/>
              </a:rPr>
              <a:t>继续教育证书查询网站为https://www.czpx.cn/info.do?op=learn_idx</a:t>
            </a:r>
            <a:endParaRPr lang="zh-CN" altLang="en-US">
              <a:latin typeface="Arial" panose="020B0604020202020204" pitchFamily="34" charset="0"/>
              <a:ea typeface="宋体" panose="02010600030101010101" pitchFamily="2" charset="-122"/>
            </a:endParaRPr>
          </a:p>
          <a:p>
            <a:endParaRPr lang="zh-CN" altLang="en-US">
              <a:latin typeface="Arial" panose="020B0604020202020204" pitchFamily="34" charset="0"/>
              <a:ea typeface="宋体" panose="02010600030101010101" pitchFamily="2" charset="-122"/>
            </a:endParaRPr>
          </a:p>
          <a:p>
            <a:r>
              <a:rPr lang="zh-CN" altLang="en-US">
                <a:latin typeface="Arial" panose="020B0604020202020204" pitchFamily="34" charset="0"/>
                <a:ea typeface="宋体" panose="02010600030101010101" pitchFamily="2" charset="-122"/>
              </a:rPr>
              <a:t>其余继续教育材料无需上传</a:t>
            </a:r>
            <a:endParaRPr lang="zh-CN" altLang="en-US">
              <a:latin typeface="Arial" panose="020B0604020202020204" pitchFamily="34" charset="0"/>
              <a:ea typeface="宋体" panose="02010600030101010101" pitchFamily="2" charset="-122"/>
            </a:endParaRPr>
          </a:p>
        </p:txBody>
      </p:sp>
      <p:pic>
        <p:nvPicPr>
          <p:cNvPr id="52227" name="图片 1"/>
          <p:cNvPicPr>
            <a:picLocks noChangeAspect="1"/>
          </p:cNvPicPr>
          <p:nvPr/>
        </p:nvPicPr>
        <p:blipFill>
          <a:blip r:embed="rId1"/>
          <a:stretch>
            <a:fillRect/>
          </a:stretch>
        </p:blipFill>
        <p:spPr>
          <a:xfrm>
            <a:off x="615950" y="885825"/>
            <a:ext cx="7912100" cy="2647950"/>
          </a:xfrm>
          <a:prstGeom prst="rect">
            <a:avLst/>
          </a:prstGeom>
          <a:noFill/>
          <a:ln w="9525">
            <a:noFill/>
          </a:ln>
        </p:spPr>
      </p:pic>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任现职以来完成教学工作情况</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53250" name="文本占位符 3"/>
          <p:cNvSpPr>
            <a:spLocks noGrp="1"/>
          </p:cNvSpPr>
          <p:nvPr>
            <p:ph type="body" sz="half" idx="2"/>
          </p:nvPr>
        </p:nvSpPr>
        <p:spPr>
          <a:xfrm>
            <a:off x="274638" y="5457825"/>
            <a:ext cx="8367713" cy="88265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此处填写课时工作量情况，无需上传佐证材料。</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课堂教学满意度</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和</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年度教学质量考核结果</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无需填写。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a:p>
            <a:pPr marL="0" marR="0" indent="0" algn="l" defTabSz="685800" rtl="0" eaLnBrk="1" fontAlgn="auto" latinLnBrk="0" hangingPunct="1">
              <a:lnSpc>
                <a:spcPct val="130000"/>
              </a:lnSpc>
              <a:spcBef>
                <a:spcPts val="0"/>
              </a:spcBef>
              <a:spcAft>
                <a:spcPts val="1000"/>
              </a:spcAft>
              <a:buClrTx/>
              <a:buSzTx/>
              <a:buFont typeface="Arial" panose="020B0604020202020204" pitchFamily="34" charset="0"/>
              <a:buNone/>
            </a:pP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53251" name="图片 4"/>
          <p:cNvPicPr>
            <a:picLocks noChangeAspect="1"/>
          </p:cNvPicPr>
          <p:nvPr/>
        </p:nvPicPr>
        <p:blipFill>
          <a:blip r:embed="rId1"/>
          <a:stretch>
            <a:fillRect/>
          </a:stretch>
        </p:blipFill>
        <p:spPr>
          <a:xfrm>
            <a:off x="439738" y="1031875"/>
            <a:ext cx="7861300" cy="2686050"/>
          </a:xfrm>
          <a:prstGeom prst="rect">
            <a:avLst/>
          </a:prstGeom>
          <a:noFill/>
          <a:ln w="9525">
            <a:noFill/>
          </a:ln>
        </p:spPr>
      </p:pic>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任现职以来教学主要业绩成果</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54274" name="文本占位符 3"/>
          <p:cNvSpPr>
            <a:spLocks noGrp="1"/>
          </p:cNvSpPr>
          <p:nvPr>
            <p:ph type="body" sz="half" idx="2"/>
          </p:nvPr>
        </p:nvSpPr>
        <p:spPr>
          <a:xfrm>
            <a:off x="274638" y="5457825"/>
            <a:ext cx="8367713" cy="88265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此处填写公开课、评优课信息，无需上传佐证材料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54275" name="图片 2"/>
          <p:cNvPicPr>
            <a:picLocks noChangeAspect="1"/>
          </p:cNvPicPr>
          <p:nvPr/>
        </p:nvPicPr>
        <p:blipFill>
          <a:blip r:embed="rId1"/>
          <a:stretch>
            <a:fillRect/>
          </a:stretch>
        </p:blipFill>
        <p:spPr>
          <a:xfrm>
            <a:off x="625475" y="1181100"/>
            <a:ext cx="7893050" cy="2286000"/>
          </a:xfrm>
          <a:prstGeom prst="rect">
            <a:avLst/>
          </a:prstGeom>
          <a:noFill/>
          <a:ln w="9525">
            <a:noFill/>
          </a:ln>
        </p:spPr>
      </p:pic>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任现职以来承担班主任及其他教育管理工作情况</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55298" name="文本占位符 3"/>
          <p:cNvSpPr>
            <a:spLocks noGrp="1"/>
          </p:cNvSpPr>
          <p:nvPr>
            <p:ph type="body" sz="half" idx="2"/>
          </p:nvPr>
        </p:nvSpPr>
        <p:spPr>
          <a:xfrm>
            <a:off x="274638" y="5457825"/>
            <a:ext cx="8367713" cy="88265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此处填写班主任及其他教育管理工作情况，无需上传佐证材料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55299" name="图片 2"/>
          <p:cNvPicPr>
            <a:picLocks noChangeAspect="1"/>
          </p:cNvPicPr>
          <p:nvPr/>
        </p:nvPicPr>
        <p:blipFill>
          <a:blip r:embed="rId1"/>
          <a:stretch>
            <a:fillRect/>
          </a:stretch>
        </p:blipFill>
        <p:spPr>
          <a:xfrm>
            <a:off x="257175" y="1517650"/>
            <a:ext cx="8385175" cy="2647950"/>
          </a:xfrm>
          <a:prstGeom prst="rect">
            <a:avLst/>
          </a:prstGeom>
          <a:noFill/>
          <a:ln w="9525">
            <a:noFill/>
          </a:ln>
        </p:spPr>
      </p:pic>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1"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任现职以来组织课外活动和综合实践活动情况</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56322" name="文本占位符 3"/>
          <p:cNvSpPr>
            <a:spLocks noGrp="1"/>
          </p:cNvSpPr>
          <p:nvPr>
            <p:ph type="body" sz="half" idx="2"/>
          </p:nvPr>
        </p:nvSpPr>
        <p:spPr>
          <a:xfrm>
            <a:off x="274638" y="5457825"/>
            <a:ext cx="8367713" cy="88265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rPr>
              <a:t>组织课外活动和综合实践活动情况，无需上传佐证材料，如没有此项经历，无需填写。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56323" name="图片 2"/>
          <p:cNvPicPr>
            <a:picLocks noChangeAspect="1"/>
          </p:cNvPicPr>
          <p:nvPr/>
        </p:nvPicPr>
        <p:blipFill>
          <a:blip r:embed="rId1"/>
          <a:stretch>
            <a:fillRect/>
          </a:stretch>
        </p:blipFill>
        <p:spPr>
          <a:xfrm>
            <a:off x="411163" y="1208088"/>
            <a:ext cx="8094662" cy="2581275"/>
          </a:xfrm>
          <a:prstGeom prst="rect">
            <a:avLst/>
          </a:prstGeom>
          <a:noFill/>
          <a:ln w="9525">
            <a:noFill/>
          </a:ln>
        </p:spPr>
      </p:pic>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5"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任现职以来指导青年教师情况</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57346" name="文本占位符 3"/>
          <p:cNvSpPr>
            <a:spLocks noGrp="1"/>
          </p:cNvSpPr>
          <p:nvPr>
            <p:ph type="body" sz="half" idx="2"/>
          </p:nvPr>
        </p:nvSpPr>
        <p:spPr>
          <a:xfrm>
            <a:off x="274638" y="5457825"/>
            <a:ext cx="8367713" cy="88265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此模块无需填写。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57347" name="图片 2"/>
          <p:cNvPicPr>
            <a:picLocks noChangeAspect="1"/>
          </p:cNvPicPr>
          <p:nvPr/>
        </p:nvPicPr>
        <p:blipFill>
          <a:blip r:embed="rId1"/>
          <a:stretch>
            <a:fillRect/>
          </a:stretch>
        </p:blipFill>
        <p:spPr>
          <a:xfrm>
            <a:off x="411163" y="1208088"/>
            <a:ext cx="8094662" cy="2581275"/>
          </a:xfrm>
          <a:prstGeom prst="rect">
            <a:avLst/>
          </a:prstGeom>
          <a:noFill/>
          <a:ln w="9525">
            <a:noFill/>
          </a:ln>
        </p:spPr>
      </p:pic>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学术成果信息</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pic>
        <p:nvPicPr>
          <p:cNvPr id="58370" name="图片 4"/>
          <p:cNvPicPr>
            <a:picLocks noChangeAspect="1"/>
          </p:cNvPicPr>
          <p:nvPr/>
        </p:nvPicPr>
        <p:blipFill>
          <a:blip r:embed="rId1"/>
          <a:stretch>
            <a:fillRect/>
          </a:stretch>
        </p:blipFill>
        <p:spPr>
          <a:xfrm>
            <a:off x="433388" y="1046163"/>
            <a:ext cx="8575675" cy="2562225"/>
          </a:xfrm>
          <a:prstGeom prst="rect">
            <a:avLst/>
          </a:prstGeom>
          <a:noFill/>
          <a:ln w="9525">
            <a:noFill/>
          </a:ln>
        </p:spPr>
      </p:pic>
      <p:sp>
        <p:nvSpPr>
          <p:cNvPr id="58371" name="文本框 5"/>
          <p:cNvSpPr txBox="1"/>
          <p:nvPr/>
        </p:nvSpPr>
        <p:spPr>
          <a:xfrm>
            <a:off x="746125" y="4056063"/>
            <a:ext cx="7874000" cy="645160"/>
          </a:xfrm>
          <a:prstGeom prst="rect">
            <a:avLst/>
          </a:prstGeom>
          <a:noFill/>
          <a:ln w="9525">
            <a:noFill/>
          </a:ln>
        </p:spPr>
        <p:txBody>
          <a:bodyPr wrap="square" anchor="t" anchorCtr="0">
            <a:spAutoFit/>
          </a:bodyPr>
          <a:p>
            <a:r>
              <a:rPr lang="zh-CN" altLang="en-US">
                <a:sym typeface="+mn-ea"/>
              </a:rPr>
              <a:t>学术成果信息上传任现职以来承担教学研究工作材料（论文，课题等），</a:t>
            </a:r>
            <a:r>
              <a:rPr lang="zh-CN" altLang="en-US">
                <a:solidFill>
                  <a:srgbClr val="FF0000"/>
                </a:solidFill>
                <a:sym typeface="+mn-ea"/>
              </a:rPr>
              <a:t>至少填写一项</a:t>
            </a:r>
            <a:r>
              <a:rPr lang="zh-CN" altLang="en-US">
                <a:sym typeface="+mn-ea"/>
              </a:rPr>
              <a:t>。</a:t>
            </a:r>
            <a:endParaRPr lang="zh-CN" altLang="en-US">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3" name="标题 1"/>
          <p:cNvSpPr>
            <a:spLocks noGrp="1"/>
          </p:cNvSpPr>
          <p:nvPr>
            <p:ph type="title"/>
          </p:nvPr>
        </p:nvSpPr>
        <p:spPr/>
        <p:txBody>
          <a:bodyPr vert="horz" lIns="101600" tIns="38100" rIns="76200" bIns="38100" anchor="ctr" anchorCtr="0"/>
          <a:p>
            <a:r>
              <a:rPr lang="zh-CN" altLang="en-US"/>
              <a:t>工作总结</a:t>
            </a:r>
            <a:endParaRPr lang="zh-CN" altLang="en-US"/>
          </a:p>
        </p:txBody>
      </p:sp>
      <p:sp>
        <p:nvSpPr>
          <p:cNvPr id="59394" name="文本占位符 2"/>
          <p:cNvSpPr>
            <a:spLocks noGrp="1"/>
          </p:cNvSpPr>
          <p:nvPr>
            <p:ph type="body" sz="half" idx="4294967295"/>
          </p:nvPr>
        </p:nvSpPr>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endParaRPr lang="zh-CN" altLang="en-US" sz="1200"/>
          </a:p>
        </p:txBody>
      </p:sp>
      <p:pic>
        <p:nvPicPr>
          <p:cNvPr id="59395" name="内容占位符 4"/>
          <p:cNvPicPr>
            <a:picLocks noGrp="1" noChangeAspect="1"/>
          </p:cNvPicPr>
          <p:nvPr>
            <p:ph sz="half" idx="4294967295"/>
          </p:nvPr>
        </p:nvPicPr>
        <p:blipFill>
          <a:blip r:embed="rId1"/>
          <a:stretch>
            <a:fillRect/>
          </a:stretch>
        </p:blipFill>
        <p:spPr>
          <a:xfrm>
            <a:off x="628650" y="1214438"/>
            <a:ext cx="8218488" cy="3044825"/>
          </a:xfrm>
        </p:spPr>
      </p:pic>
      <p:sp>
        <p:nvSpPr>
          <p:cNvPr id="59396" name="文本框 5"/>
          <p:cNvSpPr txBox="1"/>
          <p:nvPr/>
        </p:nvSpPr>
        <p:spPr>
          <a:xfrm>
            <a:off x="596900" y="4321175"/>
            <a:ext cx="8326438" cy="368300"/>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填写任现职以来个人</a:t>
            </a:r>
            <a:r>
              <a:rPr lang="zh-CN" altLang="en-US">
                <a:solidFill>
                  <a:srgbClr val="FF0000"/>
                </a:solidFill>
                <a:latin typeface="Arial" panose="020B0604020202020204" pitchFamily="34" charset="0"/>
                <a:ea typeface="宋体" panose="02010600030101010101" pitchFamily="2" charset="-122"/>
              </a:rPr>
              <a:t>教育教学方面</a:t>
            </a:r>
            <a:r>
              <a:rPr lang="zh-CN" altLang="en-US">
                <a:latin typeface="Arial" panose="020B0604020202020204" pitchFamily="34" charset="0"/>
                <a:ea typeface="宋体" panose="02010600030101010101" pitchFamily="2" charset="-122"/>
              </a:rPr>
              <a:t>工作总结，</a:t>
            </a:r>
            <a:r>
              <a:rPr lang="zh-CN" altLang="en-US">
                <a:sym typeface="+mn-ea"/>
              </a:rPr>
              <a:t>注意字数要求不超过</a:t>
            </a:r>
            <a:r>
              <a:rPr lang="en-US" altLang="zh-CN">
                <a:sym typeface="+mn-ea"/>
              </a:rPr>
              <a:t>2000</a:t>
            </a:r>
            <a:r>
              <a:rPr lang="zh-CN" altLang="en-US">
                <a:sym typeface="+mn-ea"/>
              </a:rPr>
              <a:t>字。</a:t>
            </a:r>
            <a:endParaRPr lang="zh-CN" altLang="en-US">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标题 15361"/>
          <p:cNvSpPr>
            <a:spLocks noGrp="1"/>
          </p:cNvSpPr>
          <p:nvPr>
            <p:ph type="title"/>
          </p:nvPr>
        </p:nvSpPr>
        <p:spPr/>
        <p:txBody>
          <a:bodyPr vert="horz" lIns="101600" tIns="38100" rIns="76200" bIns="38100" anchor="ctr" anchorCtr="0"/>
          <a:p>
            <a:r>
              <a:rPr lang="zh-CN" altLang="en-US"/>
              <a:t>系统登录与注册</a:t>
            </a:r>
            <a:endParaRPr lang="zh-CN" altLang="en-US"/>
          </a:p>
        </p:txBody>
      </p:sp>
      <p:sp>
        <p:nvSpPr>
          <p:cNvPr id="41986" name="文本占位符 15362"/>
          <p:cNvSpPr>
            <a:spLocks noGrp="1"/>
          </p:cNvSpPr>
          <p:nvPr>
            <p:ph type="body" sz="half" idx="4294967295"/>
          </p:nvPr>
        </p:nvSpPr>
        <p:spPr>
          <a:xfrm>
            <a:off x="466725" y="1412875"/>
            <a:ext cx="8269288" cy="4527550"/>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r>
              <a:rPr lang="zh-CN" altLang="en-US" sz="1200" dirty="0"/>
              <a:t>系统网址：</a:t>
            </a:r>
            <a:r>
              <a:rPr lang="zh-CN" altLang="zh-CN" sz="1200"/>
              <a:t>https://rs.jshrss.jiangsu.gov.cn/，使用</a:t>
            </a:r>
            <a:r>
              <a:rPr lang="en-US" altLang="zh-CN" sz="1200"/>
              <a:t>360</a:t>
            </a:r>
            <a:r>
              <a:rPr lang="zh-CN" altLang="en-US" sz="1200"/>
              <a:t>浏览器极速模式或谷歌浏览器登录。</a:t>
            </a:r>
            <a:endParaRPr lang="zh-CN" altLang="zh-CN" sz="1200"/>
          </a:p>
          <a:p>
            <a:pPr lvl="0" defTabSz="685800">
              <a:buFontTx/>
            </a:pPr>
            <a:endParaRPr lang="zh-CN" altLang="en-US" sz="1200" dirty="0"/>
          </a:p>
        </p:txBody>
      </p:sp>
      <p:pic>
        <p:nvPicPr>
          <p:cNvPr id="41987" name="图片 4"/>
          <p:cNvPicPr>
            <a:picLocks noGrp="1" noChangeAspect="1"/>
          </p:cNvPicPr>
          <p:nvPr>
            <p:ph sz="half" idx="4294967295"/>
          </p:nvPr>
        </p:nvPicPr>
        <p:blipFill>
          <a:blip r:embed="rId1"/>
          <a:stretch>
            <a:fillRect/>
          </a:stretch>
        </p:blipFill>
        <p:spPr>
          <a:xfrm>
            <a:off x="1106488" y="2281238"/>
            <a:ext cx="3027362" cy="3608387"/>
          </a:xfrm>
        </p:spPr>
      </p:pic>
      <p:pic>
        <p:nvPicPr>
          <p:cNvPr id="41988" name="图片 7"/>
          <p:cNvPicPr>
            <a:picLocks noChangeAspect="1"/>
          </p:cNvPicPr>
          <p:nvPr/>
        </p:nvPicPr>
        <p:blipFill>
          <a:blip r:embed="rId2"/>
          <a:stretch>
            <a:fillRect/>
          </a:stretch>
        </p:blipFill>
        <p:spPr>
          <a:xfrm>
            <a:off x="5253038" y="2297113"/>
            <a:ext cx="3246437" cy="3592512"/>
          </a:xfrm>
          <a:prstGeom prst="rect">
            <a:avLst/>
          </a:prstGeom>
          <a:noFill/>
          <a:ln w="9525">
            <a:noFill/>
          </a:ln>
        </p:spPr>
      </p:pic>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7" name="标题 1"/>
          <p:cNvSpPr>
            <a:spLocks noGrp="1"/>
          </p:cNvSpPr>
          <p:nvPr>
            <p:ph type="title"/>
          </p:nvPr>
        </p:nvSpPr>
        <p:spPr/>
        <p:txBody>
          <a:bodyPr vert="horz" lIns="101600" tIns="38100" rIns="76200" bIns="38100" anchor="ctr" anchorCtr="0"/>
          <a:p>
            <a:r>
              <a:rPr lang="zh-CN" altLang="en-US"/>
              <a:t>年度考核信息</a:t>
            </a:r>
            <a:endParaRPr lang="zh-CN" altLang="en-US"/>
          </a:p>
        </p:txBody>
      </p:sp>
      <p:sp>
        <p:nvSpPr>
          <p:cNvPr id="60418" name="文本框 1"/>
          <p:cNvSpPr txBox="1"/>
          <p:nvPr/>
        </p:nvSpPr>
        <p:spPr>
          <a:xfrm>
            <a:off x="1009650" y="4164013"/>
            <a:ext cx="7189788" cy="1198880"/>
          </a:xfrm>
          <a:prstGeom prst="rect">
            <a:avLst/>
          </a:prstGeom>
          <a:noFill/>
          <a:ln w="9525">
            <a:noFill/>
          </a:ln>
        </p:spPr>
        <p:txBody>
          <a:bodyPr wrap="square" anchor="t" anchorCtr="0">
            <a:spAutoFit/>
          </a:bodyPr>
          <a:p>
            <a:r>
              <a:rPr lang="zh-CN" altLang="en-US">
                <a:sym typeface="+mn-ea"/>
              </a:rPr>
              <a:t>按年度逐条填写年度考核信息，民办学校和幼儿园教师需上传新教师见习期考核表和年度考核表扫描件，公办中小学教师上传新教师见习期满考核和年度考核结果汇总表</a:t>
            </a:r>
            <a:r>
              <a:rPr lang="zh-CN" altLang="en-US">
                <a:solidFill>
                  <a:srgbClr val="FF0000"/>
                </a:solidFill>
                <a:sym typeface="+mn-ea"/>
              </a:rPr>
              <a:t>（需学校审核盖章、区档案馆审核盖章）</a:t>
            </a:r>
            <a:r>
              <a:rPr lang="zh-CN" altLang="en-US">
                <a:sym typeface="+mn-ea"/>
              </a:rPr>
              <a:t>。</a:t>
            </a:r>
            <a:endParaRPr lang="zh-CN" altLang="en-US">
              <a:latin typeface="Arial" panose="020B0604020202020204" pitchFamily="34" charset="0"/>
              <a:ea typeface="宋体" panose="02010600030101010101" pitchFamily="2" charset="-122"/>
            </a:endParaRPr>
          </a:p>
        </p:txBody>
      </p:sp>
      <p:pic>
        <p:nvPicPr>
          <p:cNvPr id="60419" name="图片 1"/>
          <p:cNvPicPr>
            <a:picLocks noChangeAspect="1"/>
          </p:cNvPicPr>
          <p:nvPr/>
        </p:nvPicPr>
        <p:blipFill>
          <a:blip r:embed="rId1"/>
          <a:stretch>
            <a:fillRect/>
          </a:stretch>
        </p:blipFill>
        <p:spPr>
          <a:xfrm>
            <a:off x="747713" y="1790700"/>
            <a:ext cx="7713662" cy="1790700"/>
          </a:xfrm>
          <a:prstGeom prst="rect">
            <a:avLst/>
          </a:prstGeom>
          <a:noFill/>
          <a:ln w="9525">
            <a:noFill/>
          </a:ln>
        </p:spPr>
      </p:pic>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1"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学校综合考核意见</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61442" name="文本占位符 3"/>
          <p:cNvSpPr>
            <a:spLocks noGrp="1"/>
          </p:cNvSpPr>
          <p:nvPr>
            <p:ph type="body" sz="half" idx="2"/>
          </p:nvPr>
        </p:nvSpPr>
        <p:spPr>
          <a:xfrm>
            <a:off x="239713" y="4975225"/>
            <a:ext cx="8324850" cy="1612900"/>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此处填写学校综合考核意见（不超过</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200</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字），无需上传附件。</a:t>
            </a:r>
            <a:endPar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61443" name="图片 4"/>
          <p:cNvPicPr>
            <a:picLocks noChangeAspect="1"/>
          </p:cNvPicPr>
          <p:nvPr/>
        </p:nvPicPr>
        <p:blipFill>
          <a:blip r:embed="rId1"/>
          <a:stretch>
            <a:fillRect/>
          </a:stretch>
        </p:blipFill>
        <p:spPr>
          <a:xfrm>
            <a:off x="584200" y="1006475"/>
            <a:ext cx="7980363" cy="3067050"/>
          </a:xfrm>
          <a:prstGeom prst="rect">
            <a:avLst/>
          </a:prstGeom>
          <a:noFill/>
          <a:ln w="9525">
            <a:noFill/>
          </a:ln>
        </p:spPr>
      </p:pic>
    </p:spTree>
    <p:custDataLst>
      <p:tags r:id="rId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5"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学校（单位）推荐意见</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62466" name="文本占位符 3"/>
          <p:cNvSpPr>
            <a:spLocks noGrp="1"/>
          </p:cNvSpPr>
          <p:nvPr>
            <p:ph type="body" sz="half" idx="2"/>
          </p:nvPr>
        </p:nvSpPr>
        <p:spPr>
          <a:xfrm>
            <a:off x="665163" y="5367338"/>
            <a:ext cx="7977188" cy="973138"/>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此处填写教师测评、学生测评和学校推荐小组测评意见。学校推荐意见处写</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同意推荐</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。无需上传附件。</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62467" name="图片 4"/>
          <p:cNvPicPr>
            <a:picLocks noChangeAspect="1"/>
          </p:cNvPicPr>
          <p:nvPr/>
        </p:nvPicPr>
        <p:blipFill>
          <a:blip r:embed="rId1"/>
          <a:stretch>
            <a:fillRect/>
          </a:stretch>
        </p:blipFill>
        <p:spPr>
          <a:xfrm>
            <a:off x="184150" y="1012825"/>
            <a:ext cx="8545513" cy="4064000"/>
          </a:xfrm>
          <a:prstGeom prst="rect">
            <a:avLst/>
          </a:prstGeom>
          <a:noFill/>
          <a:ln w="9525">
            <a:noFill/>
          </a:ln>
        </p:spPr>
      </p:pic>
    </p:spTree>
    <p:custDataLst>
      <p:tags r:id="rId2"/>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89" name="标题 1"/>
          <p:cNvSpPr>
            <a:spLocks noGrp="1"/>
          </p:cNvSpPr>
          <p:nvPr>
            <p:ph type="title"/>
          </p:nvPr>
        </p:nvSpPr>
        <p:spPr/>
        <p:txBody>
          <a:bodyPr vert="horz" lIns="101600" tIns="38100" rIns="76200" bIns="38100" anchor="ctr" anchorCtr="0"/>
          <a:p>
            <a:r>
              <a:rPr lang="zh-CN" altLang="en-US"/>
              <a:t>社保缴费证明</a:t>
            </a:r>
            <a:endParaRPr lang="zh-CN" altLang="en-US"/>
          </a:p>
        </p:txBody>
      </p:sp>
      <p:sp>
        <p:nvSpPr>
          <p:cNvPr id="63490" name="文本占位符 2"/>
          <p:cNvSpPr>
            <a:spLocks noGrp="1"/>
          </p:cNvSpPr>
          <p:nvPr>
            <p:ph type="body" sz="half" idx="4294967295"/>
          </p:nvPr>
        </p:nvSpPr>
        <p:spPr>
          <a:xfrm>
            <a:off x="441325" y="3917950"/>
            <a:ext cx="8058150" cy="1414463"/>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r>
              <a:rPr lang="zh-CN" altLang="en-US" sz="1200"/>
              <a:t>在江苏省内参保的无需上传附件，点击自动获取，系统自动生成社保信息。</a:t>
            </a:r>
            <a:endParaRPr lang="zh-CN" altLang="en-US" sz="1200"/>
          </a:p>
          <a:p>
            <a:pPr lvl="0" defTabSz="685800">
              <a:buFontTx/>
            </a:pPr>
            <a:endParaRPr lang="zh-CN" altLang="en-US" sz="1200"/>
          </a:p>
        </p:txBody>
      </p:sp>
      <p:pic>
        <p:nvPicPr>
          <p:cNvPr id="63491" name="图片 1"/>
          <p:cNvPicPr>
            <a:picLocks noChangeAspect="1"/>
          </p:cNvPicPr>
          <p:nvPr/>
        </p:nvPicPr>
        <p:blipFill>
          <a:blip r:embed="rId1"/>
          <a:stretch>
            <a:fillRect/>
          </a:stretch>
        </p:blipFill>
        <p:spPr>
          <a:xfrm>
            <a:off x="131763" y="981075"/>
            <a:ext cx="8177212" cy="2635250"/>
          </a:xfrm>
          <a:prstGeom prst="rect">
            <a:avLst/>
          </a:prstGeom>
          <a:noFill/>
          <a:ln w="9525">
            <a:noFill/>
          </a:ln>
        </p:spPr>
      </p:pic>
    </p:spTree>
    <p:custDataLst>
      <p:tags r:id="rId2"/>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标题 1"/>
          <p:cNvSpPr>
            <a:spLocks noGrp="1"/>
          </p:cNvSpPr>
          <p:nvPr>
            <p:ph type="title"/>
          </p:nvPr>
        </p:nvSpPr>
        <p:spPr/>
        <p:txBody>
          <a:bodyPr vert="horz" lIns="101600" tIns="38100" rIns="76200" bIns="38100" anchor="ctr" anchorCtr="0"/>
          <a:p>
            <a:r>
              <a:rPr lang="zh-CN" altLang="en-US"/>
              <a:t>单位公示及结果报告证明</a:t>
            </a:r>
            <a:endParaRPr lang="zh-CN" altLang="en-US"/>
          </a:p>
        </p:txBody>
      </p:sp>
      <p:sp>
        <p:nvSpPr>
          <p:cNvPr id="64514" name="文本占位符 2"/>
          <p:cNvSpPr>
            <a:spLocks noGrp="1"/>
          </p:cNvSpPr>
          <p:nvPr>
            <p:ph type="body" sz="half" idx="4294967295"/>
          </p:nvPr>
        </p:nvSpPr>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endParaRPr lang="zh-CN" altLang="en-US" sz="1200"/>
          </a:p>
        </p:txBody>
      </p:sp>
      <p:pic>
        <p:nvPicPr>
          <p:cNvPr id="64515" name="内容占位符 4"/>
          <p:cNvPicPr>
            <a:picLocks noGrp="1" noChangeAspect="1"/>
          </p:cNvPicPr>
          <p:nvPr>
            <p:ph sz="half" idx="4294967295"/>
          </p:nvPr>
        </p:nvPicPr>
        <p:blipFill>
          <a:blip r:embed="rId1"/>
          <a:stretch>
            <a:fillRect/>
          </a:stretch>
        </p:blipFill>
        <p:spPr>
          <a:xfrm>
            <a:off x="368300" y="1412875"/>
            <a:ext cx="8405813" cy="1825625"/>
          </a:xfrm>
        </p:spPr>
      </p:pic>
      <p:sp>
        <p:nvSpPr>
          <p:cNvPr id="64516" name="文本框 5"/>
          <p:cNvSpPr txBox="1"/>
          <p:nvPr/>
        </p:nvSpPr>
        <p:spPr>
          <a:xfrm>
            <a:off x="577850" y="3502025"/>
            <a:ext cx="7899400" cy="644525"/>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此处将以上两项模板下载，由单位</a:t>
            </a:r>
            <a:r>
              <a:rPr lang="zh-CN" altLang="en-US">
                <a:solidFill>
                  <a:srgbClr val="FF0000"/>
                </a:solidFill>
                <a:latin typeface="Arial" panose="020B0604020202020204" pitchFamily="34" charset="0"/>
                <a:ea typeface="宋体" panose="02010600030101010101" pitchFamily="2" charset="-122"/>
              </a:rPr>
              <a:t>填写相关内容</a:t>
            </a:r>
            <a:r>
              <a:rPr lang="zh-CN" altLang="en-US">
                <a:latin typeface="Arial" panose="020B0604020202020204" pitchFamily="34" charset="0"/>
                <a:ea typeface="宋体" panose="02010600030101010101" pitchFamily="2" charset="-122"/>
              </a:rPr>
              <a:t>，签字盖章后（所有页均需盖章）进行材料上传。单位同意申报证明的落款时间必须</a:t>
            </a:r>
            <a:r>
              <a:rPr lang="zh-CN" altLang="en-US">
                <a:solidFill>
                  <a:srgbClr val="FF0000"/>
                </a:solidFill>
                <a:latin typeface="Arial" panose="020B0604020202020204" pitchFamily="34" charset="0"/>
                <a:ea typeface="宋体" panose="02010600030101010101" pitchFamily="2" charset="-122"/>
              </a:rPr>
              <a:t>晚于</a:t>
            </a:r>
            <a:r>
              <a:rPr lang="zh-CN" altLang="en-US">
                <a:latin typeface="Arial" panose="020B0604020202020204" pitchFamily="34" charset="0"/>
                <a:ea typeface="宋体" panose="02010600030101010101" pitchFamily="2" charset="-122"/>
              </a:rPr>
              <a:t>公示时间。</a:t>
            </a:r>
            <a:endParaRPr lang="zh-CN" altLang="en-US">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7" name="标题 1"/>
          <p:cNvSpPr>
            <a:spLocks noGrp="1"/>
          </p:cNvSpPr>
          <p:nvPr>
            <p:ph type="title"/>
          </p:nvPr>
        </p:nvSpPr>
        <p:spPr/>
        <p:txBody>
          <a:bodyPr vert="horz" lIns="101600" tIns="38100" rIns="76200" bIns="38100" anchor="ctr" anchorCtr="0"/>
          <a:p>
            <a:r>
              <a:rPr lang="zh-CN" altLang="en-US"/>
              <a:t>破格申报材料及其他材料、</a:t>
            </a:r>
            <a:endParaRPr lang="zh-CN" altLang="en-US"/>
          </a:p>
        </p:txBody>
      </p:sp>
      <p:sp>
        <p:nvSpPr>
          <p:cNvPr id="65538" name="文本占位符 2"/>
          <p:cNvSpPr>
            <a:spLocks noGrp="1"/>
          </p:cNvSpPr>
          <p:nvPr>
            <p:ph type="body" sz="half" idx="4294967295"/>
          </p:nvPr>
        </p:nvSpPr>
        <p:spPr>
          <a:xfrm>
            <a:off x="628650" y="1825625"/>
            <a:ext cx="8464550" cy="4351338"/>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r>
              <a:rPr lang="zh-CN" altLang="en-US" sz="1800">
                <a:latin typeface="宋体" panose="02010600030101010101" pitchFamily="2" charset="-122"/>
                <a:ea typeface="宋体" panose="02010600030101010101" pitchFamily="2" charset="-122"/>
              </a:rPr>
              <a:t>破格申报材料及其他材料项目无需填写</a:t>
            </a:r>
            <a:endParaRPr lang="zh-CN" altLang="en-US" sz="1800">
              <a:latin typeface="宋体" panose="02010600030101010101" pitchFamily="2" charset="-122"/>
              <a:ea typeface="宋体" panose="02010600030101010101" pitchFamily="2" charset="-122"/>
            </a:endParaRPr>
          </a:p>
          <a:p>
            <a:pPr lvl="0" defTabSz="685800">
              <a:buFontTx/>
            </a:pPr>
            <a:endParaRPr lang="zh-CN" altLang="en-US" sz="1800">
              <a:latin typeface="宋体" panose="02010600030101010101" pitchFamily="2" charset="-122"/>
              <a:ea typeface="宋体" panose="02010600030101010101" pitchFamily="2" charset="-122"/>
            </a:endParaRPr>
          </a:p>
          <a:p>
            <a:pPr lvl="0" defTabSz="685800">
              <a:buFontTx/>
            </a:pPr>
            <a:endParaRPr lang="zh-CN" altLang="en-US" sz="1800">
              <a:latin typeface="宋体" panose="02010600030101010101" pitchFamily="2" charset="-122"/>
              <a:ea typeface="宋体" panose="02010600030101010101" pitchFamily="2" charset="-122"/>
            </a:endParaRPr>
          </a:p>
        </p:txBody>
      </p:sp>
      <p:pic>
        <p:nvPicPr>
          <p:cNvPr id="65539" name="图片 4"/>
          <p:cNvPicPr>
            <a:picLocks noChangeAspect="1"/>
          </p:cNvPicPr>
          <p:nvPr/>
        </p:nvPicPr>
        <p:blipFill>
          <a:blip r:embed="rId1"/>
          <a:stretch>
            <a:fillRect/>
          </a:stretch>
        </p:blipFill>
        <p:spPr>
          <a:xfrm>
            <a:off x="1409700" y="4254500"/>
            <a:ext cx="6324600" cy="2085975"/>
          </a:xfrm>
          <a:prstGeom prst="rect">
            <a:avLst/>
          </a:prstGeom>
          <a:noFill/>
          <a:ln w="9525">
            <a:noFill/>
          </a:ln>
        </p:spPr>
      </p:pic>
    </p:spTree>
    <p:custDataLst>
      <p:tags r:id="rId2"/>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申报表预览及提交重要提醒</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66562" name="文本占位符 3"/>
          <p:cNvSpPr>
            <a:spLocks noGrp="1"/>
          </p:cNvSpPr>
          <p:nvPr>
            <p:ph type="body" sz="half" idx="2"/>
          </p:nvPr>
        </p:nvSpPr>
        <p:spPr>
          <a:xfrm>
            <a:off x="657225" y="952500"/>
            <a:ext cx="7985125" cy="5387975"/>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以上所有信息填写完成，申报人核实无误后，</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务必点击</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申报表预览</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进行核对</a:t>
            </a: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，个人仔细核实无误后，请</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单位负责职评人员进行审核</a:t>
            </a: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（审核人员可用申报人账号登录系统查看）。</a:t>
            </a:r>
            <a:endPar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endParaRPr>
          </a:p>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sym typeface="微软雅黑" panose="020B0503020204020204" pitchFamily="34" charset="-122"/>
              </a:rPr>
              <a:t>单位负责职评人员无误后，申报人方可</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点击</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提交</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，进入教育行政部门审核环节，此时方可进行申报表下载及打印操作。提交后申报人无法退回修改，请申报人务必</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慎重点击</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提交</a:t>
            </a:r>
            <a:r>
              <a:rPr kumimoji="0" lang="en-US" altLang="zh-CN"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按钮</a:t>
            </a: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a:t>
            </a:r>
            <a:endPar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endParaRPr>
          </a:p>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如确需进行修改，请联系所属辖市区教育行政部门退回需要修改的</a:t>
            </a:r>
            <a:r>
              <a:rPr kumimoji="0" lang="zh-CN" altLang="en-US" sz="12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rPr>
              <a:t>具体模块</a:t>
            </a:r>
            <a:r>
              <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rPr>
              <a:t>。</a:t>
            </a:r>
            <a:endParaRPr kumimoji="0" lang="zh-CN" altLang="en-US" sz="12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endParaRPr>
          </a:p>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5" name="标题 1"/>
          <p:cNvSpPr>
            <a:spLocks noGrp="1"/>
          </p:cNvSpPr>
          <p:nvPr>
            <p:ph type="title"/>
          </p:nvPr>
        </p:nvSpPr>
        <p:spPr/>
        <p:txBody>
          <a:bodyPr vert="horz" lIns="101600" tIns="38100" rIns="76200" bIns="38100" anchor="ctr" anchorCtr="0"/>
          <a:p>
            <a:r>
              <a:rPr lang="zh-CN" altLang="en-US"/>
              <a:t>相关说明</a:t>
            </a:r>
            <a:endParaRPr lang="zh-CN" altLang="en-US"/>
          </a:p>
        </p:txBody>
      </p:sp>
      <p:sp>
        <p:nvSpPr>
          <p:cNvPr id="67586" name="文本框 7"/>
          <p:cNvSpPr txBox="1"/>
          <p:nvPr/>
        </p:nvSpPr>
        <p:spPr>
          <a:xfrm>
            <a:off x="563563" y="1349375"/>
            <a:ext cx="8439150" cy="2584450"/>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（1）以上填写内容及佐证附件仅用作生成</a:t>
            </a:r>
            <a:r>
              <a:rPr lang="en-US" altLang="zh-CN">
                <a:latin typeface="Arial" panose="020B0604020202020204" pitchFamily="34" charset="0"/>
                <a:ea typeface="宋体" panose="02010600030101010101" pitchFamily="2" charset="-122"/>
              </a:rPr>
              <a:t>“中小学（幼儿园）教师专业技术资格评审申报表”</a:t>
            </a:r>
            <a:r>
              <a:rPr lang="zh-CN" altLang="en-US">
                <a:latin typeface="Arial" panose="020B0604020202020204" pitchFamily="34" charset="0"/>
                <a:ea typeface="宋体" panose="02010600030101010101" pitchFamily="2" charset="-122"/>
              </a:rPr>
              <a:t>和后续打印职称证书使用，不用做具体评审。具体评审仍以纸质</a:t>
            </a:r>
            <a:r>
              <a:rPr lang="zh-CN" altLang="zh-CN">
                <a:latin typeface="Arial" panose="020B0604020202020204" pitchFamily="34" charset="0"/>
                <a:ea typeface="宋体" panose="02010600030101010101" pitchFamily="2" charset="-122"/>
              </a:rPr>
              <a:t>材料为准。</a:t>
            </a:r>
            <a:endParaRPr lang="zh-CN" altLang="zh-CN">
              <a:latin typeface="Arial" panose="020B0604020202020204" pitchFamily="34" charset="0"/>
              <a:ea typeface="宋体" panose="02010600030101010101" pitchFamily="2" charset="-122"/>
            </a:endParaRPr>
          </a:p>
          <a:p>
            <a:endParaRPr lang="zh-CN" altLang="zh-CN">
              <a:latin typeface="Arial" panose="020B0604020202020204" pitchFamily="34" charset="0"/>
              <a:ea typeface="宋体" panose="02010600030101010101" pitchFamily="2" charset="-122"/>
            </a:endParaRPr>
          </a:p>
          <a:p>
            <a:r>
              <a:rPr lang="zh-CN" altLang="zh-CN">
                <a:latin typeface="Arial" panose="020B0604020202020204" pitchFamily="34" charset="0"/>
                <a:ea typeface="宋体" panose="02010600030101010101" pitchFamily="2" charset="-122"/>
              </a:rPr>
              <a:t>（</a:t>
            </a:r>
            <a:r>
              <a:rPr lang="en-US" altLang="zh-CN">
                <a:latin typeface="Arial" panose="020B0604020202020204" pitchFamily="34" charset="0"/>
                <a:ea typeface="宋体" panose="02010600030101010101" pitchFamily="2" charset="-122"/>
              </a:rPr>
              <a:t>2</a:t>
            </a:r>
            <a:r>
              <a:rPr lang="zh-CN" altLang="zh-CN">
                <a:latin typeface="Arial" panose="020B0604020202020204" pitchFamily="34" charset="0"/>
                <a:ea typeface="宋体" panose="02010600030101010101" pitchFamily="2" charset="-122"/>
              </a:rPr>
              <a:t>）以上所有项目信息点击</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提交</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后，如需修改，申请人可在当天晚上8点到次日早上7点前点击“撤回”按钮自行撤回进行修改，修改后重新提交。其余时段不能自行撤回，需联系教育局工作人员驳回。联系电话：</a:t>
            </a:r>
            <a:r>
              <a:rPr lang="en-US" altLang="zh-CN">
                <a:latin typeface="Arial" panose="020B0604020202020204" pitchFamily="34" charset="0"/>
                <a:ea typeface="宋体" panose="02010600030101010101" pitchFamily="2" charset="-122"/>
              </a:rPr>
              <a:t>85177992</a:t>
            </a:r>
            <a:r>
              <a:rPr lang="zh-CN" altLang="en-US">
                <a:latin typeface="Arial" panose="020B0604020202020204" pitchFamily="34" charset="0"/>
                <a:ea typeface="宋体" panose="02010600030101010101" pitchFamily="2" charset="-122"/>
              </a:rPr>
              <a:t>。</a:t>
            </a:r>
            <a:endParaRPr lang="zh-CN" altLang="en-US">
              <a:latin typeface="Arial" panose="020B0604020202020204" pitchFamily="34" charset="0"/>
              <a:ea typeface="宋体" panose="02010600030101010101" pitchFamily="2" charset="-122"/>
            </a:endParaRPr>
          </a:p>
          <a:p>
            <a:endParaRPr lang="zh-CN" altLang="en-US">
              <a:latin typeface="Arial" panose="020B0604020202020204" pitchFamily="34" charset="0"/>
              <a:ea typeface="宋体" panose="02010600030101010101" pitchFamily="2" charset="-122"/>
            </a:endParaRPr>
          </a:p>
          <a:p>
            <a:endParaRPr lang="zh-CN" altLang="en-US">
              <a:latin typeface="Arial" panose="020B0604020202020204" pitchFamily="34" charset="0"/>
              <a:ea typeface="宋体" panose="02010600030101010101" pitchFamily="2" charset="-122"/>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标题 1"/>
          <p:cNvSpPr>
            <a:spLocks noGrp="1"/>
          </p:cNvSpPr>
          <p:nvPr>
            <p:ph type="title"/>
          </p:nvPr>
        </p:nvSpPr>
        <p:spPr/>
        <p:txBody>
          <a:bodyPr vert="horz" lIns="101600" tIns="38100" rIns="76200" bIns="38100" anchor="ctr" anchorCtr="0"/>
          <a:p>
            <a:r>
              <a:rPr lang="zh-CN" altLang="en-US"/>
              <a:t>申报入口</a:t>
            </a:r>
            <a:endParaRPr lang="zh-CN" altLang="en-US"/>
          </a:p>
        </p:txBody>
      </p:sp>
      <p:sp>
        <p:nvSpPr>
          <p:cNvPr id="43010" name="文本占位符 2"/>
          <p:cNvSpPr>
            <a:spLocks noGrp="1"/>
          </p:cNvSpPr>
          <p:nvPr>
            <p:ph type="body" sz="half" idx="4294967295"/>
          </p:nvPr>
        </p:nvSpPr>
        <p:spPr>
          <a:xfrm>
            <a:off x="115888" y="1722438"/>
            <a:ext cx="3425825" cy="4351337"/>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r>
              <a:rPr lang="zh-CN" altLang="en-US" sz="2000"/>
              <a:t>注册成功后，即可登录，然后在主页面点“个人办事”-“人才人事”-“专业技术人员管理服务”-“职称评审申报”-“申报”，进入申报界面，然后按个人实际情况进行网上申报。</a:t>
            </a:r>
            <a:endParaRPr lang="zh-CN" altLang="en-US" sz="2000"/>
          </a:p>
        </p:txBody>
      </p:sp>
      <p:pic>
        <p:nvPicPr>
          <p:cNvPr id="43011" name="图片 1"/>
          <p:cNvPicPr>
            <a:picLocks noChangeAspect="1"/>
          </p:cNvPicPr>
          <p:nvPr/>
        </p:nvPicPr>
        <p:blipFill>
          <a:blip r:embed="rId1"/>
          <a:stretch>
            <a:fillRect/>
          </a:stretch>
        </p:blipFill>
        <p:spPr>
          <a:xfrm>
            <a:off x="3673475" y="1395413"/>
            <a:ext cx="5202238" cy="3886200"/>
          </a:xfrm>
          <a:prstGeom prst="rect">
            <a:avLst/>
          </a:prstGeom>
          <a:noFill/>
          <a:ln w="9525">
            <a:noFill/>
          </a:ln>
        </p:spPr>
      </p:pic>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标题 1"/>
          <p:cNvSpPr>
            <a:spLocks noGrp="1"/>
          </p:cNvSpPr>
          <p:nvPr>
            <p:ph type="title"/>
          </p:nvPr>
        </p:nvSpPr>
        <p:spPr/>
        <p:txBody>
          <a:bodyPr vert="horz" lIns="101600" tIns="38100" rIns="76200" bIns="38100" anchor="ctr" anchorCtr="0"/>
          <a:p>
            <a:r>
              <a:rPr lang="zh-CN" altLang="en-US"/>
              <a:t>个人基本信息填写</a:t>
            </a:r>
            <a:r>
              <a:rPr lang="en-US" altLang="zh-CN"/>
              <a:t>1</a:t>
            </a:r>
            <a:endParaRPr lang="en-US" altLang="zh-CN"/>
          </a:p>
        </p:txBody>
      </p:sp>
      <p:sp>
        <p:nvSpPr>
          <p:cNvPr id="44034" name="文本占位符 2"/>
          <p:cNvSpPr>
            <a:spLocks noGrp="1"/>
          </p:cNvSpPr>
          <p:nvPr>
            <p:ph type="body" sz="half" idx="4294967295"/>
          </p:nvPr>
        </p:nvSpPr>
        <p:spPr>
          <a:xfrm>
            <a:off x="501650" y="944563"/>
            <a:ext cx="8140700" cy="5387975"/>
          </a:xfrm>
        </p:spPr>
        <p:txBody>
          <a:bodyPr lIns="101600" tIns="0" rIns="82550" bIns="0" anchor="t" anchorCtr="0"/>
          <a:lstStyle>
            <a:lvl1pPr lvl="0">
              <a:buClrTx/>
              <a:buSzTx/>
              <a:buFont typeface="Arial" panose="020B0604020202020204" pitchFamily="34" charset="0"/>
              <a:defRPr sz="2800"/>
            </a:lvl1pPr>
            <a:lvl2pPr lvl="1">
              <a:buClrTx/>
              <a:buSzTx/>
              <a:buFont typeface="Arial" panose="020B0604020202020204" pitchFamily="34" charset="0"/>
              <a:defRPr sz="2400"/>
            </a:lvl2pPr>
            <a:lvl3pPr lvl="2">
              <a:buClrTx/>
              <a:buSzTx/>
              <a:buFont typeface="Arial" panose="020B0604020202020204" pitchFamily="34" charset="0"/>
              <a:defRPr sz="2000"/>
            </a:lvl3pPr>
            <a:lvl4pPr lvl="3">
              <a:buClrTx/>
              <a:buSzTx/>
              <a:buFont typeface="Arial" panose="020B0604020202020204" pitchFamily="34" charset="0"/>
              <a:defRPr sz="1800"/>
            </a:lvl4pPr>
            <a:lvl5pPr lvl="4">
              <a:buClrTx/>
              <a:buSzTx/>
              <a:buFont typeface="Arial" panose="020B0604020202020204" pitchFamily="34" charset="0"/>
              <a:defRPr sz="1800"/>
            </a:lvl5pPr>
          </a:lstStyle>
          <a:p>
            <a:pPr lvl="0" defTabSz="685800">
              <a:buFontTx/>
            </a:pPr>
            <a:endParaRPr lang="zh-CN" altLang="en-US" sz="1200"/>
          </a:p>
        </p:txBody>
      </p:sp>
      <p:sp>
        <p:nvSpPr>
          <p:cNvPr id="44035" name="文本框 5"/>
          <p:cNvSpPr txBox="1"/>
          <p:nvPr/>
        </p:nvSpPr>
        <p:spPr>
          <a:xfrm>
            <a:off x="446088" y="5467350"/>
            <a:ext cx="8250237" cy="1198563"/>
          </a:xfrm>
          <a:prstGeom prst="rect">
            <a:avLst/>
          </a:prstGeom>
          <a:noFill/>
          <a:ln w="9525">
            <a:noFill/>
          </a:ln>
        </p:spPr>
        <p:txBody>
          <a:bodyPr wrap="square" anchor="t" anchorCtr="0">
            <a:spAutoFit/>
          </a:bodyPr>
          <a:p>
            <a:r>
              <a:rPr lang="en-US" altLang="zh-CN">
                <a:latin typeface="Arial" panose="020B0604020202020204" pitchFamily="34" charset="0"/>
                <a:ea typeface="宋体" panose="02010600030101010101" pitchFamily="2" charset="-122"/>
              </a:rPr>
              <a:t>1</a:t>
            </a:r>
            <a:r>
              <a:rPr lang="zh-CN" altLang="en-US">
                <a:latin typeface="Arial" panose="020B0604020202020204" pitchFamily="34" charset="0"/>
                <a:ea typeface="宋体" panose="02010600030101010101" pitchFamily="2" charset="-122"/>
              </a:rPr>
              <a:t>、是否委托评审选择</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否</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a:t>
            </a:r>
            <a:endParaRPr lang="en-US" altLang="zh-CN">
              <a:latin typeface="Arial" panose="020B0604020202020204" pitchFamily="34" charset="0"/>
              <a:ea typeface="宋体" panose="02010600030101010101" pitchFamily="2" charset="-122"/>
            </a:endParaRPr>
          </a:p>
          <a:p>
            <a:r>
              <a:rPr lang="en-US" altLang="zh-CN">
                <a:latin typeface="Arial" panose="020B0604020202020204" pitchFamily="34" charset="0"/>
                <a:ea typeface="宋体" panose="02010600030101010101" pitchFamily="2" charset="-122"/>
              </a:rPr>
              <a:t>2</a:t>
            </a:r>
            <a:r>
              <a:rPr lang="zh-CN" altLang="en-US">
                <a:latin typeface="Arial" panose="020B0604020202020204" pitchFamily="34" charset="0"/>
                <a:ea typeface="宋体" panose="02010600030101010101" pitchFamily="2" charset="-122"/>
              </a:rPr>
              <a:t>、所属行政区划选择。</a:t>
            </a:r>
            <a:endParaRPr lang="zh-CN" altLang="en-US">
              <a:latin typeface="Arial" panose="020B0604020202020204" pitchFamily="34" charset="0"/>
              <a:ea typeface="宋体" panose="02010600030101010101" pitchFamily="2" charset="-122"/>
            </a:endParaRPr>
          </a:p>
          <a:p>
            <a:r>
              <a:rPr lang="en-US" altLang="zh-CN">
                <a:latin typeface="Arial" panose="020B0604020202020204" pitchFamily="34" charset="0"/>
                <a:ea typeface="宋体" panose="02010600030101010101" pitchFamily="2" charset="-122"/>
              </a:rPr>
              <a:t>3</a:t>
            </a:r>
            <a:r>
              <a:rPr lang="zh-CN" altLang="en-US">
                <a:latin typeface="Arial" panose="020B0604020202020204" pitchFamily="34" charset="0"/>
                <a:ea typeface="宋体" panose="02010600030101010101" pitchFamily="2" charset="-122"/>
              </a:rPr>
              <a:t>、其余项目如实填写</a:t>
            </a:r>
            <a:endParaRPr lang="zh-CN" altLang="en-US">
              <a:latin typeface="Arial" panose="020B0604020202020204" pitchFamily="34" charset="0"/>
              <a:ea typeface="宋体" panose="02010600030101010101" pitchFamily="2" charset="-122"/>
            </a:endParaRPr>
          </a:p>
          <a:p>
            <a:endParaRPr lang="zh-CN" altLang="en-US">
              <a:latin typeface="Arial" panose="020B0604020202020204" pitchFamily="34" charset="0"/>
              <a:ea typeface="宋体" panose="02010600030101010101" pitchFamily="2" charset="-122"/>
            </a:endParaRPr>
          </a:p>
        </p:txBody>
      </p:sp>
      <p:pic>
        <p:nvPicPr>
          <p:cNvPr id="44036" name="图片 2"/>
          <p:cNvPicPr>
            <a:picLocks noChangeAspect="1"/>
          </p:cNvPicPr>
          <p:nvPr/>
        </p:nvPicPr>
        <p:blipFill>
          <a:blip r:embed="rId1"/>
          <a:stretch>
            <a:fillRect/>
          </a:stretch>
        </p:blipFill>
        <p:spPr>
          <a:xfrm>
            <a:off x="501650" y="782638"/>
            <a:ext cx="8139113" cy="4618037"/>
          </a:xfrm>
          <a:prstGeom prst="rect">
            <a:avLst/>
          </a:prstGeom>
          <a:noFill/>
          <a:ln w="9525">
            <a:noFill/>
          </a:ln>
        </p:spPr>
      </p:pic>
      <p:sp>
        <p:nvSpPr>
          <p:cNvPr id="2" name="圆角矩形 1"/>
          <p:cNvSpPr/>
          <p:nvPr/>
        </p:nvSpPr>
        <p:spPr>
          <a:xfrm>
            <a:off x="5375275" y="3306763"/>
            <a:ext cx="1798638" cy="35401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fontAlgn="base"/>
            <a:endParaRPr lang="zh-CN" altLang="en-US" strike="noStrike" noProof="1"/>
          </a:p>
        </p:txBody>
      </p:sp>
      <p:sp>
        <p:nvSpPr>
          <p:cNvPr id="44038" name="文本框 2"/>
          <p:cNvSpPr txBox="1"/>
          <p:nvPr/>
        </p:nvSpPr>
        <p:spPr>
          <a:xfrm>
            <a:off x="5586413" y="3354388"/>
            <a:ext cx="1685925" cy="274637"/>
          </a:xfrm>
          <a:prstGeom prst="rect">
            <a:avLst/>
          </a:prstGeom>
          <a:noFill/>
          <a:ln w="9525">
            <a:noFill/>
          </a:ln>
        </p:spPr>
        <p:txBody>
          <a:bodyPr wrap="square" anchor="t" anchorCtr="0">
            <a:spAutoFit/>
          </a:bodyPr>
          <a:p>
            <a:r>
              <a:rPr lang="zh-CN" altLang="en-US" sz="1200">
                <a:solidFill>
                  <a:schemeClr val="bg1"/>
                </a:solidFill>
                <a:latin typeface="Arial" panose="020B0604020202020204" pitchFamily="34" charset="0"/>
                <a:ea typeface="宋体" panose="02010600030101010101" pitchFamily="2" charset="-122"/>
              </a:rPr>
              <a:t>选择新北区</a:t>
            </a:r>
            <a:endParaRPr lang="zh-CN" altLang="en-US" sz="1200">
              <a:solidFill>
                <a:schemeClr val="bg1"/>
              </a:solidFill>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rPr>
              <a:t>个人基本信息填写</a:t>
            </a:r>
            <a:r>
              <a:rPr kumimoji="0" lang="en-US" altLang="zh-CN"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rPr>
              <a:t>2</a:t>
            </a:r>
            <a:br>
              <a:rPr lang="zh-CN" altLang="en-US" kern="1200" spc="200" normalizeH="0" baseline="0">
                <a:latin typeface="Arial" panose="020B0604020202020204" pitchFamily="34" charset="0"/>
                <a:ea typeface="微软雅黑" panose="020B0503020204020204" pitchFamily="34" charset="-122"/>
                <a:cs typeface="+mj-cs"/>
                <a:sym typeface="微软雅黑" panose="020B0503020204020204" pitchFamily="34" charset="-122"/>
              </a:rPr>
            </a:b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25602" name="文本占位符 3"/>
          <p:cNvSpPr>
            <a:spLocks noGrp="1"/>
          </p:cNvSpPr>
          <p:nvPr>
            <p:ph type="body" sz="half" idx="2"/>
          </p:nvPr>
        </p:nvSpPr>
        <p:spPr>
          <a:xfrm>
            <a:off x="357188" y="4768850"/>
            <a:ext cx="8285163" cy="1571625"/>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关键信息按以上要求填写，其余项目如实填写。</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注意：</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工作单位</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一栏务必选择到</a:t>
            </a:r>
            <a:r>
              <a:rPr kumimoji="0" lang="zh-CN" altLang="en-US" sz="1200" b="0" i="0" u="none" strike="noStrike" kern="1200" cap="none" spc="150" normalizeH="0" baseline="0" noProof="1">
                <a:solidFill>
                  <a:srgbClr val="FF0000"/>
                </a:solidFill>
                <a:uFillTx/>
                <a:latin typeface="Arial" panose="020B0604020202020204" pitchFamily="34" charset="0"/>
                <a:ea typeface="微软雅黑" panose="020B0503020204020204" pitchFamily="34" charset="-122"/>
                <a:cs typeface="+mn-cs"/>
                <a:sym typeface="微软雅黑" panose="020B0503020204020204" pitchFamily="34" charset="-122"/>
              </a:rPr>
              <a:t>实际工作单位</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，务必填写正确，以免影响聘岗。如某非在编老师参保单位（一般为系统自动获取）为</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“xx</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人力资源中心</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，则工作单位应填写现工作学校即</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“xx</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学校</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，而不应该选择</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“xx</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人力资源中心</a:t>
            </a:r>
            <a:r>
              <a:rPr kumimoji="0" lang="en-US" altLang="zh-CN"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r>
              <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rPr>
              <a:t>。</a:t>
            </a:r>
            <a:endParaRPr kumimoji="0" lang="zh-CN" altLang="en-US" sz="1200" b="0" i="0" u="none" strike="noStrike" kern="1200" cap="none" spc="150" normalizeH="0" baseline="0" noProof="1">
              <a:solidFill>
                <a:schemeClr val="tx1"/>
              </a:solidFill>
              <a:uFillTx/>
              <a:latin typeface="Arial" panose="020B0604020202020204" pitchFamily="34" charset="0"/>
              <a:ea typeface="微软雅黑" panose="020B0503020204020204" pitchFamily="34" charset="-122"/>
              <a:cs typeface="+mn-cs"/>
              <a:sym typeface="微软雅黑" panose="020B0503020204020204" pitchFamily="34" charset="-122"/>
            </a:endParaRPr>
          </a:p>
        </p:txBody>
      </p:sp>
      <p:pic>
        <p:nvPicPr>
          <p:cNvPr id="45059" name="图片占位符 4"/>
          <p:cNvPicPr>
            <a:picLocks noGrp="1" noChangeAspect="1"/>
          </p:cNvPicPr>
          <p:nvPr>
            <p:ph type="pic" idx="1"/>
          </p:nvPr>
        </p:nvPicPr>
        <p:blipFill>
          <a:blip r:embed="rId1"/>
          <a:stretch>
            <a:fillRect/>
          </a:stretch>
        </p:blipFill>
        <p:spPr>
          <a:xfrm>
            <a:off x="169863" y="777875"/>
            <a:ext cx="8334375" cy="3492500"/>
          </a:xfrm>
        </p:spPr>
      </p:pic>
      <p:sp>
        <p:nvSpPr>
          <p:cNvPr id="2" name="圆角矩形 1"/>
          <p:cNvSpPr/>
          <p:nvPr/>
        </p:nvSpPr>
        <p:spPr>
          <a:xfrm>
            <a:off x="955675" y="3073400"/>
            <a:ext cx="2578100" cy="10985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5061" name="文本框 2"/>
          <p:cNvSpPr txBox="1"/>
          <p:nvPr/>
        </p:nvSpPr>
        <p:spPr>
          <a:xfrm>
            <a:off x="1090613" y="3254375"/>
            <a:ext cx="2543175" cy="736600"/>
          </a:xfrm>
          <a:prstGeom prst="rect">
            <a:avLst/>
          </a:prstGeom>
          <a:noFill/>
          <a:ln w="9525">
            <a:noFill/>
          </a:ln>
        </p:spPr>
        <p:txBody>
          <a:bodyPr wrap="square" anchor="t" anchorCtr="0">
            <a:spAutoFit/>
          </a:bodyPr>
          <a:p>
            <a:r>
              <a:rPr lang="zh-CN" altLang="en-US" sz="1400">
                <a:solidFill>
                  <a:schemeClr val="bg1"/>
                </a:solidFill>
                <a:latin typeface="微软雅黑" panose="020B0503020204020204" pitchFamily="34" charset="-122"/>
                <a:ea typeface="微软雅黑" panose="020B0503020204020204" pitchFamily="34" charset="-122"/>
              </a:rPr>
              <a:t>选择常州国家高新技术产业开发区（新北区）教育局</a:t>
            </a:r>
            <a:endParaRPr lang="zh-CN" altLang="en-US" sz="1400">
              <a:solidFill>
                <a:schemeClr val="bg1"/>
              </a:solidFill>
              <a:latin typeface="微软雅黑" panose="020B0503020204020204" pitchFamily="34" charset="-122"/>
              <a:ea typeface="微软雅黑" panose="020B0503020204020204" pitchFamily="34" charset="-122"/>
            </a:endParaRPr>
          </a:p>
          <a:p>
            <a:endParaRPr lang="zh-CN" altLang="en-US" sz="140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955675" y="958850"/>
            <a:ext cx="2706688" cy="879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5063" name="文本框 2"/>
          <p:cNvSpPr txBox="1"/>
          <p:nvPr/>
        </p:nvSpPr>
        <p:spPr>
          <a:xfrm>
            <a:off x="1189038" y="1101725"/>
            <a:ext cx="2344737" cy="306388"/>
          </a:xfrm>
          <a:prstGeom prst="rect">
            <a:avLst/>
          </a:prstGeom>
          <a:noFill/>
          <a:ln w="9525">
            <a:noFill/>
          </a:ln>
        </p:spPr>
        <p:txBody>
          <a:bodyPr wrap="square" anchor="t" anchorCtr="0">
            <a:spAutoFit/>
          </a:bodyPr>
          <a:p>
            <a:r>
              <a:rPr lang="zh-CN" altLang="en-US" sz="1400">
                <a:solidFill>
                  <a:schemeClr val="bg1"/>
                </a:solidFill>
                <a:latin typeface="微软雅黑" panose="020B0503020204020204" pitchFamily="34" charset="-122"/>
                <a:ea typeface="微软雅黑" panose="020B0503020204020204" pitchFamily="34" charset="-122"/>
              </a:rPr>
              <a:t>手动输入</a:t>
            </a:r>
            <a:r>
              <a:rPr lang="en-US" altLang="zh-CN" sz="1400">
                <a:solidFill>
                  <a:schemeClr val="bg1"/>
                </a:solidFill>
                <a:latin typeface="微软雅黑" panose="020B0503020204020204" pitchFamily="34" charset="-122"/>
                <a:ea typeface="微软雅黑" panose="020B0503020204020204" pitchFamily="34" charset="-122"/>
              </a:rPr>
              <a:t>“</a:t>
            </a:r>
            <a:r>
              <a:rPr lang="zh-CN" altLang="en-US" sz="1400">
                <a:solidFill>
                  <a:schemeClr val="bg1"/>
                </a:solidFill>
                <a:latin typeface="微软雅黑" panose="020B0503020204020204" pitchFamily="34" charset="-122"/>
                <a:ea typeface="微软雅黑" panose="020B0503020204020204" pitchFamily="34" charset="-122"/>
              </a:rPr>
              <a:t>无</a:t>
            </a:r>
            <a:r>
              <a:rPr lang="en-US" altLang="zh-CN" sz="1400">
                <a:solidFill>
                  <a:schemeClr val="bg1"/>
                </a:solidFill>
                <a:latin typeface="微软雅黑" panose="020B0503020204020204" pitchFamily="34" charset="-122"/>
                <a:ea typeface="微软雅黑" panose="020B0503020204020204" pitchFamily="34" charset="-122"/>
              </a:rPr>
              <a:t>”</a:t>
            </a:r>
            <a:endParaRPr lang="en-US" altLang="zh-CN" sz="1400">
              <a:solidFill>
                <a:schemeClr val="bg1"/>
              </a:solidFill>
              <a:latin typeface="微软雅黑" panose="020B0503020204020204" pitchFamily="34" charset="-122"/>
              <a:ea typeface="微软雅黑" panose="020B0503020204020204" pitchFamily="34" charset="-122"/>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标题 1"/>
          <p:cNvSpPr>
            <a:spLocks noGrp="1"/>
          </p:cNvSpPr>
          <p:nvPr>
            <p:ph type="title"/>
          </p:nvPr>
        </p:nvSpPr>
        <p:spPr>
          <a:xfrm>
            <a:off x="501650" y="109538"/>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申报基本信息填写</a:t>
            </a: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pic>
        <p:nvPicPr>
          <p:cNvPr id="46082" name="图片 4"/>
          <p:cNvPicPr>
            <a:picLocks noChangeAspect="1"/>
          </p:cNvPicPr>
          <p:nvPr/>
        </p:nvPicPr>
        <p:blipFill>
          <a:blip r:embed="rId1"/>
          <a:stretch>
            <a:fillRect/>
          </a:stretch>
        </p:blipFill>
        <p:spPr>
          <a:xfrm>
            <a:off x="161925" y="468313"/>
            <a:ext cx="8820150" cy="3101975"/>
          </a:xfrm>
          <a:prstGeom prst="rect">
            <a:avLst/>
          </a:prstGeom>
          <a:noFill/>
          <a:ln w="9525">
            <a:noFill/>
          </a:ln>
        </p:spPr>
      </p:pic>
      <p:sp>
        <p:nvSpPr>
          <p:cNvPr id="46083" name="文本框 1"/>
          <p:cNvSpPr txBox="1"/>
          <p:nvPr/>
        </p:nvSpPr>
        <p:spPr>
          <a:xfrm>
            <a:off x="501650" y="4111625"/>
            <a:ext cx="8480425" cy="646113"/>
          </a:xfrm>
          <a:prstGeom prst="rect">
            <a:avLst/>
          </a:prstGeom>
          <a:noFill/>
          <a:ln w="9525">
            <a:noFill/>
          </a:ln>
        </p:spPr>
        <p:txBody>
          <a:bodyPr wrap="square" anchor="t" anchorCtr="0">
            <a:spAutoFit/>
          </a:bodyPr>
          <a:p>
            <a:endParaRPr lang="zh-CN" altLang="en-US">
              <a:latin typeface="Arial" panose="020B0604020202020204" pitchFamily="34" charset="0"/>
              <a:ea typeface="宋体" panose="02010600030101010101" pitchFamily="2" charset="-122"/>
            </a:endParaRPr>
          </a:p>
          <a:p>
            <a:r>
              <a:rPr lang="zh-CN" altLang="en-US">
                <a:latin typeface="Arial" panose="020B0604020202020204" pitchFamily="34" charset="0"/>
                <a:ea typeface="宋体" panose="02010600030101010101" pitchFamily="2" charset="-122"/>
              </a:rPr>
              <a:t>参评人申报类型和申报评委会请务必正确选择，否则会影响后续评审。</a:t>
            </a:r>
            <a:endParaRPr lang="zh-CN" altLang="en-US">
              <a:latin typeface="Arial" panose="020B0604020202020204" pitchFamily="34" charset="0"/>
              <a:ea typeface="宋体" panose="02010600030101010101" pitchFamily="2" charset="-122"/>
            </a:endParaRPr>
          </a:p>
        </p:txBody>
      </p:sp>
      <p:sp>
        <p:nvSpPr>
          <p:cNvPr id="2" name="矩形 1"/>
          <p:cNvSpPr/>
          <p:nvPr/>
        </p:nvSpPr>
        <p:spPr>
          <a:xfrm>
            <a:off x="1193800" y="800100"/>
            <a:ext cx="2616200" cy="315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6085" name="文本框 2"/>
          <p:cNvSpPr txBox="1"/>
          <p:nvPr/>
        </p:nvSpPr>
        <p:spPr>
          <a:xfrm>
            <a:off x="1598613" y="800100"/>
            <a:ext cx="1838325" cy="276225"/>
          </a:xfrm>
          <a:prstGeom prst="rect">
            <a:avLst/>
          </a:prstGeom>
          <a:noFill/>
          <a:ln w="9525">
            <a:noFill/>
          </a:ln>
        </p:spPr>
        <p:txBody>
          <a:bodyPr wrap="square" anchor="t" anchorCtr="0">
            <a:spAutoFit/>
          </a:bodyPr>
          <a:p>
            <a:r>
              <a:rPr lang="zh-CN" altLang="en-US" sz="1200">
                <a:solidFill>
                  <a:schemeClr val="bg1"/>
                </a:solidFill>
                <a:latin typeface="Arial" panose="020B0604020202020204" pitchFamily="34" charset="0"/>
                <a:ea typeface="宋体" panose="02010600030101010101" pitchFamily="2" charset="-122"/>
              </a:rPr>
              <a:t>选择</a:t>
            </a:r>
            <a:r>
              <a:rPr lang="en-US" altLang="zh-CN" sz="1200">
                <a:solidFill>
                  <a:schemeClr val="bg1"/>
                </a:solidFill>
                <a:latin typeface="Arial" panose="020B0604020202020204" pitchFamily="34" charset="0"/>
                <a:ea typeface="宋体" panose="02010600030101010101" pitchFamily="2" charset="-122"/>
              </a:rPr>
              <a:t>“</a:t>
            </a:r>
            <a:r>
              <a:rPr lang="zh-CN" altLang="en-US" sz="1200">
                <a:solidFill>
                  <a:schemeClr val="bg1"/>
                </a:solidFill>
                <a:latin typeface="Arial" panose="020B0604020202020204" pitchFamily="34" charset="0"/>
                <a:ea typeface="宋体" panose="02010600030101010101" pitchFamily="2" charset="-122"/>
              </a:rPr>
              <a:t>助理级</a:t>
            </a:r>
            <a:r>
              <a:rPr lang="en-US" altLang="zh-CN" sz="1200">
                <a:solidFill>
                  <a:schemeClr val="bg1"/>
                </a:solidFill>
                <a:latin typeface="Arial" panose="020B0604020202020204" pitchFamily="34" charset="0"/>
                <a:ea typeface="宋体" panose="02010600030101010101" pitchFamily="2" charset="-122"/>
              </a:rPr>
              <a:t>”</a:t>
            </a:r>
            <a:endParaRPr lang="en-US" altLang="zh-CN" sz="1200">
              <a:solidFill>
                <a:schemeClr val="bg1"/>
              </a:solidFill>
              <a:latin typeface="Arial" panose="020B0604020202020204" pitchFamily="34" charset="0"/>
              <a:ea typeface="宋体" panose="02010600030101010101" pitchFamily="2" charset="-122"/>
            </a:endParaRPr>
          </a:p>
        </p:txBody>
      </p:sp>
      <p:sp>
        <p:nvSpPr>
          <p:cNvPr id="4" name="矩形 3"/>
          <p:cNvSpPr/>
          <p:nvPr/>
        </p:nvSpPr>
        <p:spPr>
          <a:xfrm>
            <a:off x="7772400" y="800100"/>
            <a:ext cx="1209675" cy="315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6087" name="文本框 4"/>
          <p:cNvSpPr txBox="1"/>
          <p:nvPr/>
        </p:nvSpPr>
        <p:spPr>
          <a:xfrm>
            <a:off x="7772400" y="800100"/>
            <a:ext cx="1296988" cy="276225"/>
          </a:xfrm>
          <a:prstGeom prst="rect">
            <a:avLst/>
          </a:prstGeom>
          <a:noFill/>
          <a:ln w="9525">
            <a:noFill/>
          </a:ln>
        </p:spPr>
        <p:txBody>
          <a:bodyPr wrap="square" anchor="t" anchorCtr="0">
            <a:spAutoFit/>
          </a:bodyPr>
          <a:p>
            <a:r>
              <a:rPr lang="zh-CN" altLang="en-US" sz="1200">
                <a:solidFill>
                  <a:schemeClr val="bg1"/>
                </a:solidFill>
                <a:latin typeface="Arial" panose="020B0604020202020204" pitchFamily="34" charset="0"/>
                <a:ea typeface="宋体" panose="02010600030101010101" pitchFamily="2" charset="-122"/>
              </a:rPr>
              <a:t>中小学二级教师</a:t>
            </a:r>
            <a:endParaRPr lang="zh-CN" altLang="en-US" sz="1200">
              <a:solidFill>
                <a:schemeClr val="bg1"/>
              </a:solidFill>
              <a:latin typeface="Arial" panose="020B0604020202020204" pitchFamily="34" charset="0"/>
              <a:ea typeface="宋体" panose="02010600030101010101" pitchFamily="2" charset="-122"/>
            </a:endParaRPr>
          </a:p>
        </p:txBody>
      </p:sp>
      <p:sp>
        <p:nvSpPr>
          <p:cNvPr id="6" name="矩形 5"/>
          <p:cNvSpPr/>
          <p:nvPr/>
        </p:nvSpPr>
        <p:spPr>
          <a:xfrm>
            <a:off x="7772400" y="1219200"/>
            <a:ext cx="1296988" cy="8159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6089" name="文本框 2"/>
          <p:cNvSpPr txBox="1"/>
          <p:nvPr/>
        </p:nvSpPr>
        <p:spPr>
          <a:xfrm>
            <a:off x="7772400" y="1219200"/>
            <a:ext cx="1295400" cy="1016000"/>
          </a:xfrm>
          <a:prstGeom prst="rect">
            <a:avLst/>
          </a:prstGeom>
          <a:noFill/>
          <a:ln w="9525">
            <a:noFill/>
          </a:ln>
        </p:spPr>
        <p:txBody>
          <a:bodyPr wrap="square" anchor="t" anchorCtr="0">
            <a:spAutoFit/>
          </a:bodyPr>
          <a:p>
            <a:r>
              <a:rPr lang="zh-CN" altLang="en-US" sz="1200">
                <a:solidFill>
                  <a:schemeClr val="bg1"/>
                </a:solidFill>
                <a:latin typeface="微软雅黑" panose="020B0503020204020204" pitchFamily="34" charset="-122"/>
                <a:ea typeface="微软雅黑" panose="020B0503020204020204" pitchFamily="34" charset="-122"/>
              </a:rPr>
              <a:t>常州国家高新技术产业开发区（新北区）教育局</a:t>
            </a:r>
            <a:endParaRPr lang="zh-CN" altLang="en-US" sz="1200">
              <a:solidFill>
                <a:schemeClr val="bg1"/>
              </a:solidFill>
              <a:latin typeface="微软雅黑" panose="020B0503020204020204" pitchFamily="34" charset="-122"/>
              <a:ea typeface="微软雅黑" panose="020B0503020204020204" pitchFamily="34" charset="-122"/>
            </a:endParaRPr>
          </a:p>
          <a:p>
            <a:endParaRPr lang="zh-CN" altLang="en-US" sz="1200">
              <a:solidFill>
                <a:schemeClr val="bg1"/>
              </a:solidFill>
              <a:latin typeface="微软雅黑" panose="020B0503020204020204" pitchFamily="34" charset="-122"/>
              <a:ea typeface="微软雅黑" panose="020B0503020204020204" pitchFamily="34" charset="-122"/>
            </a:endParaRPr>
          </a:p>
        </p:txBody>
      </p:sp>
      <p:sp>
        <p:nvSpPr>
          <p:cNvPr id="8" name="矩形 7"/>
          <p:cNvSpPr/>
          <p:nvPr/>
        </p:nvSpPr>
        <p:spPr>
          <a:xfrm>
            <a:off x="1209675" y="2035175"/>
            <a:ext cx="2311400" cy="315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p>
        </p:txBody>
      </p:sp>
      <p:sp>
        <p:nvSpPr>
          <p:cNvPr id="46091" name="文本框 8"/>
          <p:cNvSpPr txBox="1"/>
          <p:nvPr/>
        </p:nvSpPr>
        <p:spPr>
          <a:xfrm>
            <a:off x="1341438" y="2054225"/>
            <a:ext cx="1838325" cy="246063"/>
          </a:xfrm>
          <a:prstGeom prst="rect">
            <a:avLst/>
          </a:prstGeom>
          <a:noFill/>
          <a:ln w="9525">
            <a:noFill/>
          </a:ln>
        </p:spPr>
        <p:txBody>
          <a:bodyPr wrap="square" anchor="t" anchorCtr="0">
            <a:spAutoFit/>
          </a:bodyPr>
          <a:p>
            <a:r>
              <a:rPr lang="zh-CN" altLang="en-US" sz="1000">
                <a:solidFill>
                  <a:schemeClr val="bg1"/>
                </a:solidFill>
                <a:latin typeface="Arial" panose="020B0604020202020204" pitchFamily="34" charset="0"/>
                <a:ea typeface="宋体" panose="02010600030101010101" pitchFamily="2" charset="-122"/>
              </a:rPr>
              <a:t>申报点地址信息一般自动弹出</a:t>
            </a:r>
            <a:endParaRPr lang="zh-CN" altLang="en-US" sz="1000">
              <a:solidFill>
                <a:schemeClr val="bg1"/>
              </a:solidFill>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标题 1"/>
          <p:cNvSpPr>
            <a:spLocks noGrp="1"/>
          </p:cNvSpPr>
          <p:nvPr>
            <p:ph type="title"/>
          </p:nvPr>
        </p:nvSpPr>
        <p:spPr>
          <a:xfrm>
            <a:off x="503238" y="442913"/>
            <a:ext cx="8139113" cy="442913"/>
          </a:xfrm>
        </p:spPr>
        <p:txBody>
          <a:bodyPr lIns="101600" tIns="38100" rIns="76200" bIns="38100" rtlCol="0" anchor="t" anchorCtr="0">
            <a:noAutofit/>
          </a:bodyPr>
          <a:p>
            <a:pPr marL="0" marR="0" indent="0" algn="l" defTabSz="685800" rtl="0" eaLnBrk="1" fontAlgn="auto" latinLnBrk="0" hangingPunct="1">
              <a:lnSpc>
                <a:spcPct val="100000"/>
              </a:lnSpc>
              <a:spcBef>
                <a:spcPct val="0"/>
              </a:spcBef>
              <a:spcAft>
                <a:spcPct val="0"/>
              </a:spcAft>
              <a:buClrTx/>
              <a:buSzTx/>
              <a:buFontTx/>
              <a:buNone/>
            </a:pPr>
            <a:r>
              <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rPr>
              <a:t>申报基本信息填写</a:t>
            </a:r>
            <a:br>
              <a:rPr lang="zh-CN" altLang="en-US" kern="1200" spc="200" normalizeH="0" baseline="0">
                <a:latin typeface="Arial" panose="020B0604020202020204" pitchFamily="34" charset="0"/>
                <a:ea typeface="微软雅黑" panose="020B0503020204020204" pitchFamily="34" charset="-122"/>
                <a:cs typeface="+mj-cs"/>
                <a:sym typeface="微软雅黑" panose="020B0503020204020204" pitchFamily="34" charset="-122"/>
              </a:rPr>
            </a:br>
            <a:endParaRPr kumimoji="0" lang="zh-CN" altLang="en-US" sz="1800" b="1" i="0" u="none" strike="noStrike" kern="1200" cap="none" spc="200" normalizeH="0" baseline="0" noProof="1">
              <a:solidFill>
                <a:schemeClr val="tx1"/>
              </a:solidFill>
              <a:uFillTx/>
              <a:latin typeface="Arial" panose="020B0604020202020204" pitchFamily="34" charset="0"/>
              <a:ea typeface="微软雅黑" panose="020B0503020204020204" pitchFamily="34" charset="-122"/>
              <a:cs typeface="+mj-cs"/>
              <a:sym typeface="微软雅黑" panose="020B0503020204020204" pitchFamily="34" charset="-122"/>
            </a:endParaRPr>
          </a:p>
        </p:txBody>
      </p:sp>
      <p:sp>
        <p:nvSpPr>
          <p:cNvPr id="27650" name="文本占位符 3"/>
          <p:cNvSpPr>
            <a:spLocks noGrp="1"/>
          </p:cNvSpPr>
          <p:nvPr>
            <p:ph type="body" sz="half" idx="2"/>
          </p:nvPr>
        </p:nvSpPr>
        <p:spPr>
          <a:xfrm>
            <a:off x="4679950" y="952500"/>
            <a:ext cx="3962400" cy="5389563"/>
          </a:xfrm>
        </p:spPr>
        <p:txBody>
          <a:bodyPr lIns="101600" tIns="0" rIns="82550" bIns="0" rtlCol="0" anchor="t">
            <a:normAutofit/>
          </a:bodyPr>
          <a:p>
            <a:pPr marL="171450" marR="0" indent="-171450" algn="l" defTabSz="685800" rtl="0" eaLnBrk="1" fontAlgn="auto" latinLnBrk="0" hangingPunct="1">
              <a:lnSpc>
                <a:spcPct val="130000"/>
              </a:lnSpc>
              <a:spcBef>
                <a:spcPts val="0"/>
              </a:spcBef>
              <a:spcAft>
                <a:spcPts val="1000"/>
              </a:spcAft>
              <a:buClrTx/>
              <a:buSzTx/>
              <a:buFont typeface="Arial" panose="020B0604020202020204" pitchFamily="34" charset="0"/>
              <a:buChar char="•"/>
            </a:pP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个人基本信息和申报基本信息填写无误后，点击</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暂存</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按钮进入下一项信息填写。注意此时务必</a:t>
            </a:r>
            <a:r>
              <a:rPr kumimoji="0" lang="zh-CN" altLang="en-US" sz="1800" b="0" i="0" u="none" strike="noStrike" kern="1200" cap="none" spc="150" normalizeH="0" baseline="0" noProof="1">
                <a:solidFill>
                  <a:srgbClr val="FF0000"/>
                </a:solidFill>
                <a:uFillTx/>
                <a:latin typeface="宋体" panose="02010600030101010101" pitchFamily="2" charset="-122"/>
                <a:ea typeface="宋体" panose="02010600030101010101" pitchFamily="2" charset="-122"/>
                <a:cs typeface="+mn-cs"/>
                <a:sym typeface="微软雅黑" panose="020B0503020204020204" pitchFamily="34" charset="-122"/>
              </a:rPr>
              <a:t>不要</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点击</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确认提交</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。后面所有项目填写完毕，申报表预览无误后，方可点击</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确认提交</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。一旦点击</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确认提交</a:t>
            </a:r>
            <a:r>
              <a:rPr kumimoji="0" lang="en-US" altLang="zh-CN"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a:t>
            </a:r>
            <a:r>
              <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rPr>
              <a:t>，则申报人无法对填报内容进行修改。</a:t>
            </a:r>
            <a:endParaRPr kumimoji="0" lang="zh-CN" altLang="en-US" sz="1800" b="0" i="0" u="none" strike="noStrike" kern="1200" cap="none" spc="150" normalizeH="0" baseline="0" noProof="1">
              <a:solidFill>
                <a:schemeClr val="tx1"/>
              </a:solidFill>
              <a:uFillTx/>
              <a:latin typeface="宋体" panose="02010600030101010101" pitchFamily="2" charset="-122"/>
              <a:ea typeface="宋体" panose="02010600030101010101" pitchFamily="2" charset="-122"/>
              <a:cs typeface="+mn-cs"/>
              <a:sym typeface="微软雅黑" panose="020B0503020204020204" pitchFamily="34" charset="-122"/>
            </a:endParaRPr>
          </a:p>
        </p:txBody>
      </p:sp>
      <p:pic>
        <p:nvPicPr>
          <p:cNvPr id="47107" name="图片占位符 6"/>
          <p:cNvPicPr>
            <a:picLocks noGrp="1" noChangeAspect="1"/>
          </p:cNvPicPr>
          <p:nvPr>
            <p:ph type="pic" idx="1"/>
          </p:nvPr>
        </p:nvPicPr>
        <p:blipFill>
          <a:blip r:embed="rId1"/>
          <a:stretch>
            <a:fillRect/>
          </a:stretch>
        </p:blipFill>
        <p:spPr>
          <a:xfrm>
            <a:off x="660400" y="1608138"/>
            <a:ext cx="3352800" cy="1019175"/>
          </a:xfrm>
        </p:spPr>
      </p:pic>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标题 1"/>
          <p:cNvSpPr>
            <a:spLocks noGrp="1"/>
          </p:cNvSpPr>
          <p:nvPr>
            <p:ph type="title"/>
          </p:nvPr>
        </p:nvSpPr>
        <p:spPr/>
        <p:txBody>
          <a:bodyPr vert="horz" lIns="101600" tIns="38100" rIns="76200" bIns="38100" anchor="ctr" anchorCtr="0"/>
          <a:p>
            <a:r>
              <a:rPr lang="zh-CN" altLang="en-US"/>
              <a:t>学历学位信息填写</a:t>
            </a:r>
            <a:endParaRPr lang="zh-CN" altLang="en-US"/>
          </a:p>
        </p:txBody>
      </p:sp>
      <p:sp>
        <p:nvSpPr>
          <p:cNvPr id="48130" name="文本框 9"/>
          <p:cNvSpPr txBox="1"/>
          <p:nvPr/>
        </p:nvSpPr>
        <p:spPr>
          <a:xfrm>
            <a:off x="584200" y="4483100"/>
            <a:ext cx="8301038" cy="646113"/>
          </a:xfrm>
          <a:prstGeom prst="rect">
            <a:avLst/>
          </a:prstGeom>
          <a:noFill/>
          <a:ln w="9525">
            <a:noFill/>
          </a:ln>
        </p:spPr>
        <p:txBody>
          <a:bodyPr wrap="square" anchor="t" anchorCtr="0">
            <a:spAutoFit/>
          </a:bodyPr>
          <a:p>
            <a:r>
              <a:rPr lang="zh-CN" altLang="en-US">
                <a:latin typeface="Arial" panose="020B0604020202020204" pitchFamily="34" charset="0"/>
                <a:ea typeface="宋体" panose="02010600030101010101" pitchFamily="2" charset="-122"/>
              </a:rPr>
              <a:t>此步骤只需填写大学及以上学历学位信息即可，高中经历无需填写。</a:t>
            </a:r>
            <a:endParaRPr lang="zh-CN" altLang="en-US">
              <a:latin typeface="Arial" panose="020B0604020202020204" pitchFamily="34" charset="0"/>
              <a:ea typeface="宋体" panose="02010600030101010101" pitchFamily="2" charset="-122"/>
            </a:endParaRPr>
          </a:p>
          <a:p>
            <a:r>
              <a:rPr lang="zh-CN" altLang="en-US">
                <a:latin typeface="Arial" panose="020B0604020202020204" pitchFamily="34" charset="0"/>
                <a:ea typeface="宋体" panose="02010600030101010101" pitchFamily="2" charset="-122"/>
              </a:rPr>
              <a:t>填写完成后，点击暂存进入下一项目填写（每一项目均需</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暂存</a:t>
            </a:r>
            <a:r>
              <a:rPr lang="en-US" altLang="zh-CN">
                <a:latin typeface="Arial" panose="020B0604020202020204" pitchFamily="34" charset="0"/>
                <a:ea typeface="宋体" panose="02010600030101010101" pitchFamily="2" charset="-122"/>
              </a:rPr>
              <a:t>”</a:t>
            </a:r>
            <a:r>
              <a:rPr lang="zh-CN" altLang="en-US">
                <a:latin typeface="Arial" panose="020B0604020202020204" pitchFamily="34" charset="0"/>
                <a:ea typeface="宋体" panose="02010600030101010101" pitchFamily="2" charset="-122"/>
              </a:rPr>
              <a:t>）。</a:t>
            </a:r>
            <a:endParaRPr lang="zh-CN" altLang="en-US">
              <a:latin typeface="Arial" panose="020B0604020202020204" pitchFamily="34" charset="0"/>
              <a:ea typeface="宋体" panose="02010600030101010101" pitchFamily="2" charset="-122"/>
            </a:endParaRPr>
          </a:p>
        </p:txBody>
      </p:sp>
      <p:pic>
        <p:nvPicPr>
          <p:cNvPr id="48131" name="图片 1"/>
          <p:cNvPicPr>
            <a:picLocks noChangeAspect="1"/>
          </p:cNvPicPr>
          <p:nvPr/>
        </p:nvPicPr>
        <p:blipFill>
          <a:blip r:embed="rId1"/>
          <a:stretch>
            <a:fillRect/>
          </a:stretch>
        </p:blipFill>
        <p:spPr>
          <a:xfrm>
            <a:off x="927100" y="1035050"/>
            <a:ext cx="7099300" cy="2795588"/>
          </a:xfrm>
          <a:prstGeom prst="rect">
            <a:avLst/>
          </a:prstGeom>
          <a:noFill/>
          <a:ln w="9525">
            <a:noFill/>
          </a:ln>
        </p:spPr>
      </p:pic>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标题 1"/>
          <p:cNvSpPr>
            <a:spLocks noGrp="1"/>
          </p:cNvSpPr>
          <p:nvPr>
            <p:ph type="title"/>
          </p:nvPr>
        </p:nvSpPr>
        <p:spPr/>
        <p:txBody>
          <a:bodyPr vert="horz" lIns="101600" tIns="38100" rIns="76200" bIns="38100" anchor="ctr" anchorCtr="0"/>
          <a:p>
            <a:r>
              <a:rPr lang="zh-CN" altLang="en-US"/>
              <a:t>专业技术资格（职业资格）</a:t>
            </a:r>
            <a:endParaRPr lang="zh-CN" altLang="en-US"/>
          </a:p>
        </p:txBody>
      </p:sp>
      <p:pic>
        <p:nvPicPr>
          <p:cNvPr id="49154" name="内容占位符 4"/>
          <p:cNvPicPr>
            <a:picLocks noGrp="1" noChangeAspect="1"/>
          </p:cNvPicPr>
          <p:nvPr>
            <p:ph sz="half" idx="4294967295"/>
          </p:nvPr>
        </p:nvPicPr>
        <p:blipFill>
          <a:blip r:embed="rId1"/>
          <a:stretch>
            <a:fillRect/>
          </a:stretch>
        </p:blipFill>
        <p:spPr>
          <a:xfrm>
            <a:off x="14288" y="1662113"/>
            <a:ext cx="9115425" cy="3798887"/>
          </a:xfrm>
        </p:spPr>
      </p:pic>
      <p:sp>
        <p:nvSpPr>
          <p:cNvPr id="49155" name="文本框 1"/>
          <p:cNvSpPr txBox="1"/>
          <p:nvPr/>
        </p:nvSpPr>
        <p:spPr>
          <a:xfrm>
            <a:off x="501333" y="5054283"/>
            <a:ext cx="7464425" cy="1476375"/>
          </a:xfrm>
          <a:prstGeom prst="rect">
            <a:avLst/>
          </a:prstGeom>
          <a:noFill/>
          <a:ln w="9525">
            <a:noFill/>
          </a:ln>
        </p:spPr>
        <p:txBody>
          <a:bodyPr wrap="square" anchor="t" anchorCtr="0">
            <a:spAutoFit/>
          </a:bodyPr>
          <a:p>
            <a:r>
              <a:rPr lang="zh-CN" altLang="en-US" b="1" u="sng">
                <a:solidFill>
                  <a:srgbClr val="FF0000"/>
                </a:solidFill>
                <a:sym typeface="+mn-ea"/>
              </a:rPr>
              <a:t>现专业技术资格情况</a:t>
            </a:r>
            <a:r>
              <a:rPr lang="zh-CN" altLang="en-US">
                <a:sym typeface="+mn-ea"/>
              </a:rPr>
              <a:t>：已有专业技术资格的老师请点击添加并填写相关信息，没有专技资格的老师无需填写。</a:t>
            </a:r>
            <a:endParaRPr lang="zh-CN" altLang="en-US">
              <a:latin typeface="Arial" panose="020B0604020202020204" pitchFamily="34" charset="0"/>
              <a:ea typeface="宋体" panose="02010600030101010101" pitchFamily="2" charset="-122"/>
            </a:endParaRPr>
          </a:p>
          <a:p>
            <a:endParaRPr lang="zh-CN" altLang="en-US" b="1" u="sng">
              <a:solidFill>
                <a:srgbClr val="FF0000"/>
              </a:solidFill>
              <a:latin typeface="Arial" panose="020B0604020202020204" pitchFamily="34" charset="0"/>
              <a:ea typeface="宋体" panose="02010600030101010101" pitchFamily="2" charset="-122"/>
            </a:endParaRPr>
          </a:p>
          <a:p>
            <a:r>
              <a:rPr lang="zh-CN" altLang="en-US" b="1" u="sng">
                <a:solidFill>
                  <a:srgbClr val="FF0000"/>
                </a:solidFill>
                <a:sym typeface="+mn-ea"/>
              </a:rPr>
              <a:t>教师资格证</a:t>
            </a:r>
            <a:r>
              <a:rPr lang="zh-CN" altLang="en-US">
                <a:sym typeface="+mn-ea"/>
              </a:rPr>
              <a:t>：点击添加，对照自己的教师资格证证书原件填写，确保信息准确无误（教师资格证批准单位请看证书右下角红色公章）。</a:t>
            </a:r>
            <a:endParaRPr lang="zh-CN" altLang="en-US">
              <a:latin typeface="Arial" panose="020B0604020202020204" pitchFamily="34" charset="0"/>
              <a:ea typeface="宋体" panose="02010600030101010101" pitchFamily="2" charset="-122"/>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28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28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4.xml><?xml version="1.0" encoding="utf-8"?>
<p:tagLst xmlns:p="http://schemas.openxmlformats.org/presentationml/2006/main">
  <p:tag name="KSO_WM_TEMPLATE_SUBCATEGORY" val="0"/>
  <p:tag name="KSO_WM_TEMPLATE_MASTER_TYPE" val="1"/>
  <p:tag name="KSO_WM_TEMPLATE_COLOR_TYPE" val="0"/>
  <p:tag name="KSO_WM_TAG_VERSION" val="1.0"/>
  <p:tag name="KSO_WM_BEAUTIFY_FLAG" val="#wm#"/>
  <p:tag name="KSO_WM_TEMPLATE_CATEGORY" val="custom"/>
  <p:tag name="KSO_WM_TEMPLATE_INDEX" val="20218281"/>
  <p:tag name="KSO_WM_TEMPLATE_THUMBS_INDEX" val="1、2、3、4、5、6、7、8、9、10、11、12、13、14、15、16、17、18、19、20"/>
</p:tagLst>
</file>

<file path=ppt/tags/tag135.xml><?xml version="1.0" encoding="utf-8"?>
<p:tagLst xmlns:p="http://schemas.openxmlformats.org/presentationml/2006/main">
  <p:tag name="KSO_WM_TEMPLATE_CATEGORY" val="custom"/>
  <p:tag name="KSO_WM_TEMPLATE_INDEX" val="20218281"/>
</p:tagLst>
</file>

<file path=ppt/tags/tag136.xml><?xml version="1.0" encoding="utf-8"?>
<p:tagLst xmlns:p="http://schemas.openxmlformats.org/presentationml/2006/main">
  <p:tag name="KSO_WM_TEMPLATE_CATEGORY" val="custom"/>
  <p:tag name="KSO_WM_TEMPLATE_INDEX" val="20218281"/>
</p:tagLst>
</file>

<file path=ppt/tags/tag137.xml><?xml version="1.0" encoding="utf-8"?>
<p:tagLst xmlns:p="http://schemas.openxmlformats.org/presentationml/2006/main">
  <p:tag name="KSO_WM_TEMPLATE_CATEGORY" val="custom"/>
  <p:tag name="KSO_WM_TEMPLATE_INDEX" val="20218281"/>
</p:tagLst>
</file>

<file path=ppt/tags/tag138.xml><?xml version="1.0" encoding="utf-8"?>
<p:tagLst xmlns:p="http://schemas.openxmlformats.org/presentationml/2006/main">
  <p:tag name="KSO_WM_TEMPLATE_CATEGORY" val="custom"/>
  <p:tag name="KSO_WM_TEMPLATE_INDEX" val="20218281"/>
</p:tagLst>
</file>

<file path=ppt/tags/tag139.xml><?xml version="1.0" encoding="utf-8"?>
<p:tagLst xmlns:p="http://schemas.openxmlformats.org/presentationml/2006/main">
  <p:tag name="KSO_WM_BEAUTIFY_FLAG" val="#wm#"/>
  <p:tag name="KSO_WM_TEMPLATE_CATEGORY" val="custom"/>
  <p:tag name="KSO_WM_TEMPLATE_INDEX" val="2021828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custom"/>
  <p:tag name="KSO_WM_TEMPLATE_INDEX" val="20218281"/>
</p:tagLst>
</file>

<file path=ppt/tags/tag141.xml><?xml version="1.0" encoding="utf-8"?>
<p:tagLst xmlns:p="http://schemas.openxmlformats.org/presentationml/2006/main">
  <p:tag name="KSO_WM_BEAUTIFY_FLAG" val="#wm#"/>
  <p:tag name="KSO_WM_TEMPLATE_CATEGORY" val="custom"/>
  <p:tag name="KSO_WM_TEMPLATE_INDEX" val="20218281"/>
</p:tagLst>
</file>

<file path=ppt/tags/tag142.xml><?xml version="1.0" encoding="utf-8"?>
<p:tagLst xmlns:p="http://schemas.openxmlformats.org/presentationml/2006/main">
  <p:tag name="KSO_WM_TEMPLATE_CATEGORY" val="custom"/>
  <p:tag name="KSO_WM_TEMPLATE_INDEX" val="20218281"/>
</p:tagLst>
</file>

<file path=ppt/tags/tag143.xml><?xml version="1.0" encoding="utf-8"?>
<p:tagLst xmlns:p="http://schemas.openxmlformats.org/presentationml/2006/main">
  <p:tag name="KSO_WM_TEMPLATE_CATEGORY" val="custom"/>
  <p:tag name="KSO_WM_TEMPLATE_INDEX" val="20218281"/>
</p:tagLst>
</file>

<file path=ppt/tags/tag144.xml><?xml version="1.0" encoding="utf-8"?>
<p:tagLst xmlns:p="http://schemas.openxmlformats.org/presentationml/2006/main">
  <p:tag name="KSO_WM_TEMPLATE_CATEGORY" val="custom"/>
  <p:tag name="KSO_WM_TEMPLATE_INDEX" val="20218281"/>
</p:tagLst>
</file>

<file path=ppt/tags/tag145.xml><?xml version="1.0" encoding="utf-8"?>
<p:tagLst xmlns:p="http://schemas.openxmlformats.org/presentationml/2006/main">
  <p:tag name="KSO_WM_TEMPLATE_CATEGORY" val="custom"/>
  <p:tag name="KSO_WM_TEMPLATE_INDEX" val="20218281"/>
</p:tagLst>
</file>

<file path=ppt/tags/tag146.xml><?xml version="1.0" encoding="utf-8"?>
<p:tagLst xmlns:p="http://schemas.openxmlformats.org/presentationml/2006/main">
  <p:tag name="KSO_WM_TEMPLATE_CATEGORY" val="custom"/>
  <p:tag name="KSO_WM_TEMPLATE_INDEX" val="20218281"/>
</p:tagLst>
</file>

<file path=ppt/tags/tag147.xml><?xml version="1.0" encoding="utf-8"?>
<p:tagLst xmlns:p="http://schemas.openxmlformats.org/presentationml/2006/main">
  <p:tag name="KSO_WM_BEAUTIFY_FLAG" val="#wm#"/>
  <p:tag name="KSO_WM_TEMPLATE_CATEGORY" val="custom"/>
  <p:tag name="KSO_WM_TEMPLATE_INDEX" val="20218281"/>
</p:tagLst>
</file>

<file path=ppt/tags/tag148.xml><?xml version="1.0" encoding="utf-8"?>
<p:tagLst xmlns:p="http://schemas.openxmlformats.org/presentationml/2006/main">
  <p:tag name="KSO_WM_BEAUTIFY_FLAG" val="#wm#"/>
  <p:tag name="KSO_WM_TEMPLATE_CATEGORY" val="custom"/>
  <p:tag name="KSO_WM_TEMPLATE_INDEX" val="20218281"/>
</p:tagLst>
</file>

<file path=ppt/tags/tag149.xml><?xml version="1.0" encoding="utf-8"?>
<p:tagLst xmlns:p="http://schemas.openxmlformats.org/presentationml/2006/main">
  <p:tag name="KSO_WM_BEAUTIFY_FLAG" val="#wm#"/>
  <p:tag name="KSO_WM_TEMPLATE_CATEGORY" val="custom"/>
  <p:tag name="KSO_WM_TEMPLATE_INDEX" val="2021828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0.xml><?xml version="1.0" encoding="utf-8"?>
<p:tagLst xmlns:p="http://schemas.openxmlformats.org/presentationml/2006/main">
  <p:tag name="KSO_WM_BEAUTIFY_FLAG" val="#wm#"/>
  <p:tag name="KSO_WM_TEMPLATE_CATEGORY" val="custom"/>
  <p:tag name="KSO_WM_TEMPLATE_INDEX" val="20218281"/>
</p:tagLst>
</file>

<file path=ppt/tags/tag151.xml><?xml version="1.0" encoding="utf-8"?>
<p:tagLst xmlns:p="http://schemas.openxmlformats.org/presentationml/2006/main">
  <p:tag name="KSO_WM_BEAUTIFY_FLAG" val="#wm#"/>
  <p:tag name="KSO_WM_TEMPLATE_CATEGORY" val="custom"/>
  <p:tag name="KSO_WM_TEMPLATE_INDEX" val="20218281"/>
</p:tagLst>
</file>

<file path=ppt/tags/tag152.xml><?xml version="1.0" encoding="utf-8"?>
<p:tagLst xmlns:p="http://schemas.openxmlformats.org/presentationml/2006/main">
  <p:tag name="KSO_WM_BEAUTIFY_FLAG" val="#wm#"/>
  <p:tag name="KSO_WM_TEMPLATE_CATEGORY" val="custom"/>
  <p:tag name="KSO_WM_TEMPLATE_INDEX" val="20218281"/>
</p:tagLst>
</file>

<file path=ppt/tags/tag153.xml><?xml version="1.0" encoding="utf-8"?>
<p:tagLst xmlns:p="http://schemas.openxmlformats.org/presentationml/2006/main">
  <p:tag name="KSO_WM_TEMPLATE_CATEGORY" val="custom"/>
  <p:tag name="KSO_WM_TEMPLATE_INDEX" val="20218281"/>
</p:tagLst>
</file>

<file path=ppt/tags/tag154.xml><?xml version="1.0" encoding="utf-8"?>
<p:tagLst xmlns:p="http://schemas.openxmlformats.org/presentationml/2006/main">
  <p:tag name="KSO_WM_TEMPLATE_CATEGORY" val="custom"/>
  <p:tag name="KSO_WM_TEMPLATE_INDEX" val="20218281"/>
</p:tagLst>
</file>

<file path=ppt/tags/tag155.xml><?xml version="1.0" encoding="utf-8"?>
<p:tagLst xmlns:p="http://schemas.openxmlformats.org/presentationml/2006/main">
  <p:tag name="KSO_WM_BEAUTIFY_FLAG" val="#wm#"/>
  <p:tag name="KSO_WM_TEMPLATE_CATEGORY" val="custom"/>
  <p:tag name="KSO_WM_TEMPLATE_INDEX" val="20218281"/>
</p:tagLst>
</file>

<file path=ppt/tags/tag156.xml><?xml version="1.0" encoding="utf-8"?>
<p:tagLst xmlns:p="http://schemas.openxmlformats.org/presentationml/2006/main">
  <p:tag name="KSO_WM_BEAUTIFY_FLAG" val="#wm#"/>
  <p:tag name="KSO_WM_TEMPLATE_CATEGORY" val="custom"/>
  <p:tag name="KSO_WM_TEMPLATE_INDEX" val="20218281"/>
</p:tagLst>
</file>

<file path=ppt/tags/tag157.xml><?xml version="1.0" encoding="utf-8"?>
<p:tagLst xmlns:p="http://schemas.openxmlformats.org/presentationml/2006/main">
  <p:tag name="KSO_WM_TEMPLATE_CATEGORY" val="custom"/>
  <p:tag name="KSO_WM_TEMPLATE_INDEX" val="20218281"/>
</p:tagLst>
</file>

<file path=ppt/tags/tag158.xml><?xml version="1.0" encoding="utf-8"?>
<p:tagLst xmlns:p="http://schemas.openxmlformats.org/presentationml/2006/main">
  <p:tag name="KSO_WM_TEMPLATE_CATEGORY" val="custom"/>
  <p:tag name="KSO_WM_TEMPLATE_INDEX" val="20218281"/>
</p:tagLst>
</file>

<file path=ppt/tags/tag159.xml><?xml version="1.0" encoding="utf-8"?>
<p:tagLst xmlns:p="http://schemas.openxmlformats.org/presentationml/2006/main">
  <p:tag name="KSO_WM_TEMPLATE_CATEGORY" val="custom"/>
  <p:tag name="KSO_WM_TEMPLATE_INDEX" val="2021828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0.xml><?xml version="1.0" encoding="utf-8"?>
<p:tagLst xmlns:p="http://schemas.openxmlformats.org/presentationml/2006/main">
  <p:tag name="KSO_WM_BEAUTIFY_FLAG" val="#wm#"/>
  <p:tag name="KSO_WM_TEMPLATE_CATEGORY" val="custom"/>
  <p:tag name="KSO_WM_TEMPLATE_INDEX" val="20218281"/>
</p:tagLst>
</file>

<file path=ppt/tags/tag161.xml><?xml version="1.0" encoding="utf-8"?>
<p:tagLst xmlns:p="http://schemas.openxmlformats.org/presentationml/2006/main">
  <p:tag name="KSO_WM_TEMPLATE_CATEGORY" val="custom"/>
  <p:tag name="KSO_WM_TEMPLATE_INDEX" val="20218281"/>
</p:tagLst>
</file>

<file path=ppt/tags/tag162.xml><?xml version="1.0" encoding="utf-8"?>
<p:tagLst xmlns:p="http://schemas.openxmlformats.org/presentationml/2006/main">
  <p:tag name="commondata" val="eyJoZGlkIjoiODQxMzAzMTIxNDFhM2VkMDk0NjAzYzc1NGZjN2ZjYTgifQ=="/>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28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281"/>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p="http://schemas.openxmlformats.org/presentationml/2006/main">
  <p:tag name="KSO_WM_TEMPLATE_SUBCATEGORY" val="0"/>
  <p:tag name="KSO_WM_TEMPLATE_MASTER_TYPE" val="1"/>
  <p:tag name="KSO_WM_TEMPLATE_COLOR_TYPE" val="0"/>
  <p:tag name="KSO_WM_TAG_VERSION" val="1.0"/>
  <p:tag name="KSO_WM_BEAUTIFY_FLAG" val="#wm#"/>
  <p:tag name="KSO_WM_TEMPLATE_CATEGORY" val="custom"/>
  <p:tag name="KSO_WM_TEMPLATE_INDEX" val="20218281"/>
  <p:tag name="KSO_WM_TEMPLATE_THUMBS_INDEX" val="1、2、3、4、5、6、7、8、9、10、11、12、13、14、15、16、17、18、19、20"/>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极简3">
      <a:dk1>
        <a:sysClr val="windowText" lastClr="000000"/>
      </a:dk1>
      <a:lt1>
        <a:sysClr val="window" lastClr="FFFFFF"/>
      </a:lt1>
      <a:dk2>
        <a:srgbClr val="F5F7F8"/>
      </a:dk2>
      <a:lt2>
        <a:srgbClr val="FFFFFF"/>
      </a:lt2>
      <a:accent1>
        <a:srgbClr val="002060"/>
      </a:accent1>
      <a:accent2>
        <a:srgbClr val="1B3366"/>
      </a:accent2>
      <a:accent3>
        <a:srgbClr val="36466D"/>
      </a:accent3>
      <a:accent4>
        <a:srgbClr val="45546A"/>
      </a:accent4>
      <a:accent5>
        <a:srgbClr val="485B5D"/>
      </a:accent5>
      <a:accent6>
        <a:srgbClr val="4B625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极简3">
      <a:dk1>
        <a:sysClr val="windowText" lastClr="000000"/>
      </a:dk1>
      <a:lt1>
        <a:sysClr val="window" lastClr="FFFFFF"/>
      </a:lt1>
      <a:dk2>
        <a:srgbClr val="F5F7F8"/>
      </a:dk2>
      <a:lt2>
        <a:srgbClr val="FFFFFF"/>
      </a:lt2>
      <a:accent1>
        <a:srgbClr val="002060"/>
      </a:accent1>
      <a:accent2>
        <a:srgbClr val="1B3366"/>
      </a:accent2>
      <a:accent3>
        <a:srgbClr val="36466D"/>
      </a:accent3>
      <a:accent4>
        <a:srgbClr val="45546A"/>
      </a:accent4>
      <a:accent5>
        <a:srgbClr val="485B5D"/>
      </a:accent5>
      <a:accent6>
        <a:srgbClr val="4B625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2045</Words>
  <Application>WPS 演示</Application>
  <PresentationFormat>在屏幕上显示</PresentationFormat>
  <Paragraphs>146</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27</vt:i4>
      </vt:variant>
    </vt:vector>
  </HeadingPairs>
  <TitlesOfParts>
    <vt:vector size="35" baseType="lpstr">
      <vt:lpstr>Arial</vt:lpstr>
      <vt:lpstr>宋体</vt:lpstr>
      <vt:lpstr>Wingdings</vt:lpstr>
      <vt:lpstr>微软雅黑</vt:lpstr>
      <vt:lpstr>Arial Unicode MS</vt:lpstr>
      <vt:lpstr>Calibri</vt:lpstr>
      <vt:lpstr>Office 主题​​</vt:lpstr>
      <vt:lpstr>1_Office 主题​​</vt:lpstr>
      <vt:lpstr>中小学（幼儿园）教师专业技术资格 评审申报表网络生成流程（V3.0）</vt:lpstr>
      <vt:lpstr>系统登录与注册</vt:lpstr>
      <vt:lpstr>申报入口</vt:lpstr>
      <vt:lpstr>个人基本信息填写1</vt:lpstr>
      <vt:lpstr>个人基本信息填写2 </vt:lpstr>
      <vt:lpstr>申报基本信息填写</vt:lpstr>
      <vt:lpstr>申报基本信息填写 </vt:lpstr>
      <vt:lpstr>学历学位信息填写</vt:lpstr>
      <vt:lpstr>专业技术资格（职业资格）</vt:lpstr>
      <vt:lpstr>参加学术团体信息、社会兼职情况及奖惩情况</vt:lpstr>
      <vt:lpstr>工作经历</vt:lpstr>
      <vt:lpstr>继续教育情况</vt:lpstr>
      <vt:lpstr>任现职以来完成教学工作情况</vt:lpstr>
      <vt:lpstr>任现职以来教学主要业绩成果</vt:lpstr>
      <vt:lpstr>任现职以来承担班主任及其他教育管理工作情况</vt:lpstr>
      <vt:lpstr>任现职以来组织课外活动和综合实践活动情况</vt:lpstr>
      <vt:lpstr>任现职以来指导青年教师情况</vt:lpstr>
      <vt:lpstr>学术成果信息</vt:lpstr>
      <vt:lpstr>工作总结</vt:lpstr>
      <vt:lpstr>年度考核信息</vt:lpstr>
      <vt:lpstr>学校综合考核意见</vt:lpstr>
      <vt:lpstr>学校（单位）推荐意见</vt:lpstr>
      <vt:lpstr>社保缴费证明</vt:lpstr>
      <vt:lpstr>单位公示及结果报告证明</vt:lpstr>
      <vt:lpstr>破格申报材料及其他材料、</vt:lpstr>
      <vt:lpstr>申报表预览及提交重要提醒</vt:lpstr>
      <vt:lpstr>相关说明</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职称评审系统使用（申报者）</dc:title>
  <dc:creator/>
  <cp:lastModifiedBy>孔蕴雯</cp:lastModifiedBy>
  <cp:revision>195</cp:revision>
  <dcterms:created xsi:type="dcterms:W3CDTF">2010-10-28T16:01:00Z</dcterms:created>
  <dcterms:modified xsi:type="dcterms:W3CDTF">2024-11-08T06:51:25Z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2052-12.1.0.18608</vt:lpwstr>
  </property>
  <property fmtid="{D5CDD505-2E9C-101B-9397-08002B2CF9AE}" pid="3" name="ICV">
    <vt:lpwstr>104743F9DE6C4ED19E6BD7A20C29AE69_12</vt:lpwstr>
  </property>
</Properties>
</file>