
<file path=[Content_Types].xml><?xml version="1.0" encoding="utf-8"?>
<Types xmlns="http://schemas.openxmlformats.org/package/2006/content-types">
  <Default Extension="png" ContentType="image/png"/>
  <Default Extension="jpeg" ContentType="image/jpeg"/>
  <Default Extension="JPG" ContentType="image/.jpg"/>
  <Default Extension="mp4" ContentType="video/mp4"/>
  <Default Extension="mp3" ContentType="audio/mp3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7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8" r:id="rId23"/>
    <p:sldId id="276" r:id="rId24"/>
    <p:sldId id="277" r:id="rId25"/>
  </p:sldIdLst>
  <p:sldSz cx="12192000" cy="6858000"/>
  <p:notesSz cx="6858000" cy="9144000"/>
  <p:custDataLst>
    <p:tags r:id="rId29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0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slide" Target="slides/slide1.xml"/><Relationship Id="rId3" Type="http://schemas.openxmlformats.org/officeDocument/2006/relationships/slideMaster" Target="slideMasters/slideMaster2.xml"/><Relationship Id="rId29" Type="http://schemas.openxmlformats.org/officeDocument/2006/relationships/tags" Target="tags/tag1.xml"/><Relationship Id="rId28" Type="http://schemas.openxmlformats.org/officeDocument/2006/relationships/tableStyles" Target="tableStyles.xml"/><Relationship Id="rId27" Type="http://schemas.openxmlformats.org/officeDocument/2006/relationships/viewProps" Target="viewProps.xml"/><Relationship Id="rId26" Type="http://schemas.openxmlformats.org/officeDocument/2006/relationships/presProps" Target="presProps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774F-003F-4E9E-A47A-15881F84ADC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A2414-7C84-4C1A-83D3-5666220EC12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774F-003F-4E9E-A47A-15881F84ADC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A2414-7C84-4C1A-83D3-5666220EC12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774F-003F-4E9E-A47A-15881F84ADC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A2414-7C84-4C1A-83D3-5666220EC12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774F-003F-4E9E-A47A-15881F84ADC4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A2414-7C84-4C1A-83D3-5666220EC12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774F-003F-4E9E-A47A-15881F84ADC4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A2414-7C84-4C1A-83D3-5666220EC12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774F-003F-4E9E-A47A-15881F84ADC4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A2414-7C84-4C1A-83D3-5666220EC12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774F-003F-4E9E-A47A-15881F84ADC4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A2414-7C84-4C1A-83D3-5666220EC12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774F-003F-4E9E-A47A-15881F84ADC4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A2414-7C84-4C1A-83D3-5666220EC12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774F-003F-4E9E-A47A-15881F84ADC4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A2414-7C84-4C1A-83D3-5666220EC12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774F-003F-4E9E-A47A-15881F84ADC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A2414-7C84-4C1A-83D3-5666220EC12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774F-003F-4E9E-A47A-15881F84ADC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A2414-7C84-4C1A-83D3-5666220EC12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3" Type="http://schemas.openxmlformats.org/officeDocument/2006/relationships/theme" Target="../theme/theme1.xml"/><Relationship Id="rId22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21.xml"/><Relationship Id="rId20" Type="http://schemas.openxmlformats.org/officeDocument/2006/relationships/slideLayout" Target="../slideLayouts/slideLayout20.xml"/><Relationship Id="rId2" Type="http://schemas.openxmlformats.org/officeDocument/2006/relationships/slideLayout" Target="../slideLayouts/slideLayout2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1.xml"/><Relationship Id="rId8" Type="http://schemas.openxmlformats.org/officeDocument/2006/relationships/slideLayout" Target="../slideLayouts/slideLayout30.xml"/><Relationship Id="rId7" Type="http://schemas.openxmlformats.org/officeDocument/2006/relationships/slideLayout" Target="../slideLayouts/slideLayout29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11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2.xml"/><Relationship Id="rId1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8774F-003F-4E9E-A47A-15881F84ADC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9A2414-7C84-4C1A-83D3-5666220EC120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.jpe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image" Target="../media/image8.jpeg"/><Relationship Id="rId7" Type="http://schemas.openxmlformats.org/officeDocument/2006/relationships/image" Target="../media/image7.jpeg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4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5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Relationship Id="rId3" Type="http://schemas.openxmlformats.org/officeDocument/2006/relationships/image" Target="../media/image17.jpeg"/><Relationship Id="rId2" Type="http://schemas.openxmlformats.org/officeDocument/2006/relationships/image" Target="../media/image1.png"/><Relationship Id="rId1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6.xml"/><Relationship Id="rId3" Type="http://schemas.openxmlformats.org/officeDocument/2006/relationships/image" Target="../media/image21.png"/><Relationship Id="rId2" Type="http://schemas.openxmlformats.org/officeDocument/2006/relationships/image" Target="../media/image1.png"/><Relationship Id="rId1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8.xml"/><Relationship Id="rId4" Type="http://schemas.openxmlformats.org/officeDocument/2006/relationships/image" Target="../media/image24.png"/><Relationship Id="rId3" Type="http://schemas.microsoft.com/office/2007/relationships/media" Target="../media/media1.mp4"/><Relationship Id="rId2" Type="http://schemas.openxmlformats.org/officeDocument/2006/relationships/video" Target="../media/media1.mp4"/><Relationship Id="rId1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9.xml"/><Relationship Id="rId6" Type="http://schemas.openxmlformats.org/officeDocument/2006/relationships/image" Target="../media/image17.jpeg"/><Relationship Id="rId5" Type="http://schemas.openxmlformats.org/officeDocument/2006/relationships/image" Target="../media/image18.jpeg"/><Relationship Id="rId4" Type="http://schemas.openxmlformats.org/officeDocument/2006/relationships/image" Target="../media/image20.jpeg"/><Relationship Id="rId3" Type="http://schemas.openxmlformats.org/officeDocument/2006/relationships/image" Target="../media/image19.jpeg"/><Relationship Id="rId2" Type="http://schemas.openxmlformats.org/officeDocument/2006/relationships/image" Target="../media/image1.png"/><Relationship Id="rId1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image" Target="../media/image25.png"/><Relationship Id="rId1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7" Type="http://schemas.openxmlformats.org/officeDocument/2006/relationships/image" Target="../media/image18.jpeg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7.jpeg"/><Relationship Id="rId3" Type="http://schemas.openxmlformats.org/officeDocument/2006/relationships/image" Target="../media/image1.png"/><Relationship Id="rId2" Type="http://schemas.openxmlformats.org/officeDocument/2006/relationships/image" Target="../media/image16.png"/><Relationship Id="rId1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2.xml"/><Relationship Id="rId3" Type="http://schemas.openxmlformats.org/officeDocument/2006/relationships/image" Target="../media/image25.png"/><Relationship Id="rId2" Type="http://schemas.openxmlformats.org/officeDocument/2006/relationships/image" Target="../media/image1.png"/><Relationship Id="rId1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7" Type="http://schemas.openxmlformats.org/officeDocument/2006/relationships/image" Target="../media/image18.jpeg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7.jpeg"/><Relationship Id="rId3" Type="http://schemas.openxmlformats.org/officeDocument/2006/relationships/image" Target="../media/image1.png"/><Relationship Id="rId2" Type="http://schemas.openxmlformats.org/officeDocument/2006/relationships/image" Target="../media/image16.png"/><Relationship Id="rId1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4.xml"/><Relationship Id="rId3" Type="http://schemas.openxmlformats.org/officeDocument/2006/relationships/image" Target="../media/image25.png"/><Relationship Id="rId2" Type="http://schemas.openxmlformats.org/officeDocument/2006/relationships/image" Target="../media/image1.png"/><Relationship Id="rId1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5.xml"/><Relationship Id="rId4" Type="http://schemas.openxmlformats.org/officeDocument/2006/relationships/image" Target="../media/image26.png"/><Relationship Id="rId3" Type="http://schemas.microsoft.com/office/2007/relationships/media" Target="../media/media2.mp4"/><Relationship Id="rId2" Type="http://schemas.openxmlformats.org/officeDocument/2006/relationships/video" Target="../media/media2.mp4"/><Relationship Id="rId1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6.xml"/><Relationship Id="rId4" Type="http://schemas.openxmlformats.org/officeDocument/2006/relationships/image" Target="../media/image28.png"/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7.xml"/><Relationship Id="rId3" Type="http://schemas.openxmlformats.org/officeDocument/2006/relationships/image" Target="../media/image1.png"/><Relationship Id="rId2" Type="http://schemas.openxmlformats.org/officeDocument/2006/relationships/image" Target="../media/image29.png"/><Relationship Id="rId1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8.xml"/><Relationship Id="rId4" Type="http://schemas.openxmlformats.org/officeDocument/2006/relationships/image" Target="../media/image31.png"/><Relationship Id="rId3" Type="http://schemas.openxmlformats.org/officeDocument/2006/relationships/image" Target="../media/image30.png"/><Relationship Id="rId2" Type="http://schemas.microsoft.com/office/2007/relationships/media" Target="../media/media3.mp4"/><Relationship Id="rId1" Type="http://schemas.openxmlformats.org/officeDocument/2006/relationships/video" Target="../media/media3.mp4"/></Relationships>
</file>

<file path=ppt/slides/_rels/slide1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9.xml"/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image" Target="../media/image32.jpeg"/></Relationships>
</file>

<file path=ppt/slides/_rels/slide20.xml.rels><?xml version="1.0" encoding="UTF-8" standalone="yes"?>
<Relationships xmlns="http://schemas.openxmlformats.org/package/2006/relationships"><Relationship Id="rId9" Type="http://schemas.openxmlformats.org/officeDocument/2006/relationships/image" Target="../media/image43.png"/><Relationship Id="rId8" Type="http://schemas.openxmlformats.org/officeDocument/2006/relationships/image" Target="../media/image42.png"/><Relationship Id="rId7" Type="http://schemas.openxmlformats.org/officeDocument/2006/relationships/image" Target="../media/image41.png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Relationship Id="rId3" Type="http://schemas.openxmlformats.org/officeDocument/2006/relationships/image" Target="../media/image37.png"/><Relationship Id="rId22" Type="http://schemas.openxmlformats.org/officeDocument/2006/relationships/slideLayout" Target="../slideLayouts/slideLayout29.xml"/><Relationship Id="rId21" Type="http://schemas.openxmlformats.org/officeDocument/2006/relationships/image" Target="../media/image53.png"/><Relationship Id="rId20" Type="http://schemas.microsoft.com/office/2007/relationships/media" Target="../media/media4.mp3"/><Relationship Id="rId2" Type="http://schemas.openxmlformats.org/officeDocument/2006/relationships/image" Target="../media/image36.png"/><Relationship Id="rId19" Type="http://schemas.openxmlformats.org/officeDocument/2006/relationships/audio" Target="NULL" TargetMode="External"/><Relationship Id="rId18" Type="http://schemas.openxmlformats.org/officeDocument/2006/relationships/image" Target="../media/image52.png"/><Relationship Id="rId17" Type="http://schemas.openxmlformats.org/officeDocument/2006/relationships/image" Target="../media/image51.png"/><Relationship Id="rId16" Type="http://schemas.openxmlformats.org/officeDocument/2006/relationships/image" Target="../media/image50.png"/><Relationship Id="rId15" Type="http://schemas.openxmlformats.org/officeDocument/2006/relationships/image" Target="../media/image49.png"/><Relationship Id="rId14" Type="http://schemas.openxmlformats.org/officeDocument/2006/relationships/image" Target="../media/image48.png"/><Relationship Id="rId13" Type="http://schemas.openxmlformats.org/officeDocument/2006/relationships/image" Target="../media/image47.png"/><Relationship Id="rId12" Type="http://schemas.openxmlformats.org/officeDocument/2006/relationships/image" Target="../media/image46.png"/><Relationship Id="rId11" Type="http://schemas.openxmlformats.org/officeDocument/2006/relationships/image" Target="../media/image45.png"/><Relationship Id="rId10" Type="http://schemas.openxmlformats.org/officeDocument/2006/relationships/image" Target="../media/image44.png"/><Relationship Id="rId1" Type="http://schemas.openxmlformats.org/officeDocument/2006/relationships/image" Target="../media/image35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1.xml"/><Relationship Id="rId1" Type="http://schemas.openxmlformats.org/officeDocument/2006/relationships/image" Target="../media/image54.jpeg"/></Relationships>
</file>

<file path=ppt/slides/_rels/slide22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2.xml"/><Relationship Id="rId6" Type="http://schemas.openxmlformats.org/officeDocument/2006/relationships/image" Target="../media/image56.png"/><Relationship Id="rId5" Type="http://schemas.microsoft.com/office/2007/relationships/media" Target="../media/media5.mp4"/><Relationship Id="rId4" Type="http://schemas.openxmlformats.org/officeDocument/2006/relationships/video" Target="../media/media5.mp4"/><Relationship Id="rId3" Type="http://schemas.openxmlformats.org/officeDocument/2006/relationships/image" Target="../media/image55.png"/><Relationship Id="rId2" Type="http://schemas.openxmlformats.org/officeDocument/2006/relationships/image" Target="../media/image1.png"/><Relationship Id="rId1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AA8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形状1"/>
          <p:cNvSpPr txBox="1"/>
          <p:nvPr/>
        </p:nvSpPr>
        <p:spPr>
          <a:xfrm>
            <a:off x="348916" y="300789"/>
            <a:ext cx="11442031" cy="6196264"/>
          </a:xfrm>
          <a:prstGeom prst="rect">
            <a:avLst/>
          </a:prstGeom>
          <a:solidFill>
            <a:srgbClr val="82A5E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654177" dist="38100" rotWithShape="0">
              <a:srgbClr val="1F3864">
                <a:alpha val="64705"/>
              </a:srgbClr>
            </a:outerShdw>
          </a:effectLst>
        </p:spPr>
        <p:txBody>
          <a:bodyPr anchor="ctr"/>
          <a:lstStyle/>
          <a:p>
            <a:pPr marL="0" algn="ctr"/>
          </a:p>
        </p:txBody>
      </p:sp>
      <p:pic>
        <p:nvPicPr>
          <p:cNvPr id="3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98743" y="4575629"/>
            <a:ext cx="3048000" cy="3048000"/>
          </a:xfrm>
          <a:prstGeom prst="rect">
            <a:avLst/>
          </a:prstGeom>
        </p:spPr>
      </p:pic>
      <p:pic>
        <p:nvPicPr>
          <p:cNvPr id="4" name="图片2"/>
          <p:cNvPicPr>
            <a:picLocks noChangeAspect="1"/>
          </p:cNvPicPr>
          <p:nvPr/>
        </p:nvPicPr>
        <p:blipFill>
          <a:blip r:embed="rId2"/>
          <a:srcRect l="6418" t="47715" r="7509" b="13101"/>
          <a:stretch>
            <a:fillRect/>
          </a:stretch>
        </p:blipFill>
        <p:spPr>
          <a:xfrm>
            <a:off x="900430" y="487680"/>
            <a:ext cx="9749790" cy="582358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AA8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形状1"/>
          <p:cNvSpPr txBox="1"/>
          <p:nvPr/>
        </p:nvSpPr>
        <p:spPr>
          <a:xfrm>
            <a:off x="348916" y="300789"/>
            <a:ext cx="11442031" cy="6196264"/>
          </a:xfrm>
          <a:prstGeom prst="rect">
            <a:avLst/>
          </a:prstGeom>
          <a:solidFill>
            <a:srgbClr val="82A5E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654177" dist="38100" rotWithShape="0">
              <a:srgbClr val="1F3864">
                <a:alpha val="64705"/>
              </a:srgbClr>
            </a:outerShdw>
          </a:effectLst>
        </p:spPr>
        <p:txBody>
          <a:bodyPr anchor="ctr"/>
          <a:lstStyle/>
          <a:p>
            <a:pPr marL="0" algn="ctr"/>
          </a:p>
        </p:txBody>
      </p:sp>
      <p:pic>
        <p:nvPicPr>
          <p:cNvPr id="3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98743" y="4575629"/>
            <a:ext cx="3048000" cy="3048000"/>
          </a:xfrm>
          <a:prstGeom prst="rect">
            <a:avLst/>
          </a:prstGeom>
        </p:spPr>
      </p:pic>
      <p:pic>
        <p:nvPicPr>
          <p:cNvPr id="4" name="图片2"/>
          <p:cNvPicPr>
            <a:picLocks noChangeAspect="1"/>
          </p:cNvPicPr>
          <p:nvPr/>
        </p:nvPicPr>
        <p:blipFill>
          <a:blip r:embed="rId2"/>
          <a:srcRect l="6418" t="47715" r="7509" b="13101"/>
          <a:stretch>
            <a:fillRect/>
          </a:stretch>
        </p:blipFill>
        <p:spPr>
          <a:xfrm>
            <a:off x="878305" y="572742"/>
            <a:ext cx="3715512" cy="2687816"/>
          </a:xfrm>
          <a:prstGeom prst="rect">
            <a:avLst/>
          </a:prstGeom>
        </p:spPr>
      </p:pic>
      <p:grpSp>
        <p:nvGrpSpPr>
          <p:cNvPr id="5" name="组合1"/>
          <p:cNvGrpSpPr/>
          <p:nvPr/>
        </p:nvGrpSpPr>
        <p:grpSpPr>
          <a:xfrm>
            <a:off x="948450" y="3323402"/>
            <a:ext cx="4851067" cy="3064859"/>
            <a:chOff x="0" y="0"/>
            <a:chExt cx="4851067" cy="3064859"/>
          </a:xfrm>
        </p:grpSpPr>
        <p:pic>
          <p:nvPicPr>
            <p:cNvPr id="6" name="图片10"/>
            <p:cNvPicPr>
              <a:picLocks noChangeAspect="1"/>
            </p:cNvPicPr>
            <p:nvPr/>
          </p:nvPicPr>
          <p:blipFill>
            <a:blip r:embed="rId3"/>
            <a:srcRect l="7416" t="19833" r="5416" b="25083"/>
            <a:stretch>
              <a:fillRect/>
            </a:stretch>
          </p:blipFill>
          <p:spPr>
            <a:xfrm>
              <a:off x="0" y="0"/>
              <a:ext cx="4851067" cy="3064859"/>
            </a:xfrm>
            <a:prstGeom prst="rect">
              <a:avLst/>
            </a:prstGeom>
          </p:spPr>
        </p:pic>
        <p:pic>
          <p:nvPicPr>
            <p:cNvPr id="7" name="图片1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11987" y="132348"/>
              <a:ext cx="4174958" cy="2752747"/>
            </a:xfrm>
            <a:prstGeom prst="rect">
              <a:avLst/>
            </a:prstGeom>
            <a:ln w="9525">
              <a:solidFill>
                <a:srgbClr val="FFFFFF">
                  <a:alpha val="0"/>
                </a:srgbClr>
              </a:solidFill>
              <a:prstDash val="solid"/>
            </a:ln>
          </p:spPr>
        </p:pic>
        <p:sp>
          <p:nvSpPr>
            <p:cNvPr id="8" name="形状2"/>
            <p:cNvSpPr txBox="1"/>
            <p:nvPr/>
          </p:nvSpPr>
          <p:spPr>
            <a:xfrm>
              <a:off x="1334318" y="313878"/>
              <a:ext cx="2644831" cy="523220"/>
            </a:xfrm>
            <a:prstGeom prst="rect">
              <a:avLst/>
            </a:prstGeom>
            <a:solidFill>
              <a:srgbClr val="0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9" name="文本1"/>
            <p:cNvSpPr txBox="1"/>
            <p:nvPr/>
          </p:nvSpPr>
          <p:spPr>
            <a:xfrm>
              <a:off x="1330508" y="264348"/>
              <a:ext cx="2644831" cy="619072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300"/>
                </a:lnSpc>
              </a:pPr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ZiKuTangQingKaiS"/>
                  <a:ea typeface="ZiKuTangQingKaiS"/>
                </a:rPr>
                <a:t>宇宙！宇宙！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ZiKuTangQingKaiS"/>
                <a:ea typeface="ZiKuTangQingKaiS"/>
              </a:endParaRPr>
            </a:p>
          </p:txBody>
        </p:sp>
      </p:grpSp>
      <p:pic>
        <p:nvPicPr>
          <p:cNvPr id="10" name="图片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0293" y="1073045"/>
            <a:ext cx="4998920" cy="4410075"/>
          </a:xfrm>
          <a:prstGeom prst="rect">
            <a:avLst/>
          </a:prstGeom>
        </p:spPr>
      </p:pic>
      <p:pic>
        <p:nvPicPr>
          <p:cNvPr id="11" name="图片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>
            <a:off x="1597676" y="287807"/>
            <a:ext cx="2372116" cy="3257750"/>
          </a:xfrm>
          <a:prstGeom prst="rect">
            <a:avLst/>
          </a:prstGeom>
        </p:spPr>
      </p:pic>
      <p:pic>
        <p:nvPicPr>
          <p:cNvPr id="12" name="图片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6200000">
            <a:off x="1507522" y="214932"/>
            <a:ext cx="2553091" cy="3403778"/>
          </a:xfrm>
          <a:prstGeom prst="rect">
            <a:avLst/>
          </a:prstGeom>
        </p:spPr>
      </p:pic>
      <p:pic>
        <p:nvPicPr>
          <p:cNvPr id="13" name="图片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6200000">
            <a:off x="1459611" y="214779"/>
            <a:ext cx="2553091" cy="34037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0" grpId="0" bldLvl="0" animBg="1"/>
      <p:bldP spid="5" grpId="0" bldLvl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文本1"/>
          <p:cNvSpPr txBox="1"/>
          <p:nvPr/>
        </p:nvSpPr>
        <p:spPr>
          <a:xfrm>
            <a:off x="5825400" y="4578256"/>
            <a:ext cx="5444670" cy="71247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800" b="1" i="0" dirty="0">
                <a:solidFill>
                  <a:srgbClr val="000000">
                    <a:alpha val="100000"/>
                  </a:srgbClr>
                </a:solidFill>
                <a:latin typeface="FZZJ-ZSZKJW"/>
                <a:ea typeface="FZZJ-ZSZKJW"/>
              </a:rPr>
              <a:t>飞龙实验小学   许佳铭</a:t>
            </a:r>
            <a:endParaRPr lang="zh-CN" altLang="en-US" sz="2800" b="1" i="0" dirty="0">
              <a:solidFill>
                <a:srgbClr val="000000">
                  <a:alpha val="100000"/>
                </a:srgbClr>
              </a:solidFill>
              <a:latin typeface="FZZJ-ZSZKJW"/>
              <a:ea typeface="FZZJ-ZSZKJW"/>
            </a:endParaRPr>
          </a:p>
        </p:txBody>
      </p:sp>
      <p:grpSp>
        <p:nvGrpSpPr>
          <p:cNvPr id="4" name="组合1"/>
          <p:cNvGrpSpPr/>
          <p:nvPr/>
        </p:nvGrpSpPr>
        <p:grpSpPr>
          <a:xfrm>
            <a:off x="140569" y="109000"/>
            <a:ext cx="4888631" cy="465999"/>
            <a:chOff x="0" y="0"/>
            <a:chExt cx="4888631" cy="465999"/>
          </a:xfrm>
        </p:grpSpPr>
        <p:sp>
          <p:nvSpPr>
            <p:cNvPr id="5" name="形状1"/>
            <p:cNvSpPr txBox="1"/>
            <p:nvPr/>
          </p:nvSpPr>
          <p:spPr>
            <a:xfrm>
              <a:off x="3810" y="49530"/>
              <a:ext cx="4884821" cy="369332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6" name="文本3"/>
            <p:cNvSpPr txBox="1"/>
            <p:nvPr/>
          </p:nvSpPr>
          <p:spPr>
            <a:xfrm>
              <a:off x="0" y="0"/>
              <a:ext cx="4884821" cy="465999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2100"/>
                </a:lnSpc>
              </a:pPr>
              <a:r>
                <a:rPr lang="zh-CN" altLang="en-US" sz="1800" b="0" i="0" dirty="0">
                  <a:solidFill>
                    <a:srgbClr val="000000">
                      <a:alpha val="100000"/>
                    </a:srgbClr>
                  </a:solidFill>
                  <a:latin typeface="ZiKuTangQingKaiS"/>
                  <a:ea typeface="ZiKuTangQingKaiS"/>
                </a:rPr>
                <a:t>统编义务教育教科书语文六年级上册第三单元</a:t>
              </a:r>
              <a:endParaRPr lang="zh-CN" altLang="en-US" sz="1800" b="0" i="0" dirty="0">
                <a:solidFill>
                  <a:srgbClr val="000000">
                    <a:alpha val="100000"/>
                  </a:srgbClr>
                </a:solidFill>
                <a:latin typeface="ZiKuTangQingKaiS"/>
                <a:ea typeface="ZiKuTangQingKaiS"/>
              </a:endParaRPr>
            </a:p>
          </p:txBody>
        </p:sp>
      </p:grpSp>
      <p:pic>
        <p:nvPicPr>
          <p:cNvPr id="7" name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000" y="2466473"/>
            <a:ext cx="1118937" cy="1118937"/>
          </a:xfrm>
          <a:prstGeom prst="rect">
            <a:avLst/>
          </a:prstGeom>
        </p:spPr>
      </p:pic>
      <p:sp>
        <p:nvSpPr>
          <p:cNvPr id="8" name="文本2"/>
          <p:cNvSpPr txBox="1"/>
          <p:nvPr/>
        </p:nvSpPr>
        <p:spPr>
          <a:xfrm>
            <a:off x="1969770" y="1990090"/>
            <a:ext cx="9740265" cy="175895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11500"/>
              </a:lnSpc>
            </a:pPr>
            <a:r>
              <a:rPr lang="zh-CN" altLang="en-US" sz="4000" b="0" i="0" dirty="0">
                <a:solidFill>
                  <a:srgbClr val="162F46">
                    <a:alpha val="100000"/>
                  </a:srgbClr>
                </a:solidFill>
                <a:latin typeface="ZiKuTangQingKaiS"/>
                <a:ea typeface="ZiKuTangQingKaiS"/>
              </a:rPr>
              <a:t>11</a:t>
            </a:r>
            <a:r>
              <a:rPr lang="zh-CN" altLang="en-US" sz="11500" b="1" i="0" dirty="0">
                <a:solidFill>
                  <a:srgbClr val="162F46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宇宙生命之谜</a:t>
            </a:r>
            <a:endParaRPr lang="zh-CN" altLang="en-US" sz="11500" b="1" i="0" dirty="0">
              <a:solidFill>
                <a:srgbClr val="162F46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AA8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形状1"/>
          <p:cNvSpPr txBox="1"/>
          <p:nvPr/>
        </p:nvSpPr>
        <p:spPr>
          <a:xfrm>
            <a:off x="464457" y="475343"/>
            <a:ext cx="11263085" cy="5907314"/>
          </a:xfrm>
          <a:prstGeom prst="rect">
            <a:avLst/>
          </a:prstGeom>
          <a:solidFill>
            <a:srgbClr val="82A5E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654177" dist="38100" rotWithShape="0">
              <a:srgbClr val="1F3864">
                <a:alpha val="64705"/>
              </a:srgbClr>
            </a:outerShdw>
          </a:effectLst>
        </p:spPr>
        <p:txBody>
          <a:bodyPr anchor="ctr"/>
          <a:lstStyle/>
          <a:p>
            <a:pPr marL="0" algn="ctr"/>
          </a:p>
        </p:txBody>
      </p:sp>
      <p:pic>
        <p:nvPicPr>
          <p:cNvPr id="3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98743" y="4575629"/>
            <a:ext cx="3048000" cy="3048000"/>
          </a:xfrm>
          <a:prstGeom prst="rect">
            <a:avLst/>
          </a:prstGeom>
        </p:spPr>
      </p:pic>
      <p:pic>
        <p:nvPicPr>
          <p:cNvPr id="4" name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727" y="596900"/>
            <a:ext cx="4392539" cy="5664200"/>
          </a:xfrm>
          <a:prstGeom prst="rect">
            <a:avLst/>
          </a:prstGeom>
        </p:spPr>
      </p:pic>
      <p:pic>
        <p:nvPicPr>
          <p:cNvPr id="5" name="图片3"/>
          <p:cNvPicPr>
            <a:picLocks noChangeAspect="1"/>
          </p:cNvPicPr>
          <p:nvPr/>
        </p:nvPicPr>
        <p:blipFill>
          <a:blip r:embed="rId3"/>
          <a:srcRect l="11104" t="5812" r="5201" b="11582"/>
          <a:stretch>
            <a:fillRect/>
          </a:stretch>
        </p:blipFill>
        <p:spPr>
          <a:xfrm>
            <a:off x="7613735" y="323849"/>
            <a:ext cx="3974538" cy="5542644"/>
          </a:xfrm>
          <a:prstGeom prst="rect">
            <a:avLst/>
          </a:prstGeom>
        </p:spPr>
      </p:pic>
      <p:pic>
        <p:nvPicPr>
          <p:cNvPr id="6" name="图片4"/>
          <p:cNvPicPr>
            <a:picLocks noChangeAspect="1"/>
          </p:cNvPicPr>
          <p:nvPr/>
        </p:nvPicPr>
        <p:blipFill>
          <a:blip r:embed="rId4"/>
          <a:srcRect l="6449" t="4192" r="9817" b="11878"/>
          <a:stretch>
            <a:fillRect/>
          </a:stretch>
        </p:blipFill>
        <p:spPr>
          <a:xfrm>
            <a:off x="6892259" y="435429"/>
            <a:ext cx="4061704" cy="5664200"/>
          </a:xfrm>
          <a:prstGeom prst="rect">
            <a:avLst/>
          </a:prstGeom>
        </p:spPr>
      </p:pic>
      <p:pic>
        <p:nvPicPr>
          <p:cNvPr id="7" name="图片5"/>
          <p:cNvPicPr>
            <a:picLocks noChangeAspect="1"/>
          </p:cNvPicPr>
          <p:nvPr/>
        </p:nvPicPr>
        <p:blipFill>
          <a:blip r:embed="rId5"/>
          <a:srcRect l="9090" t="5218" r="5594" b="8712"/>
          <a:stretch>
            <a:fillRect/>
          </a:stretch>
        </p:blipFill>
        <p:spPr>
          <a:xfrm>
            <a:off x="6166196" y="586922"/>
            <a:ext cx="4053250" cy="5664201"/>
          </a:xfrm>
          <a:prstGeom prst="rect">
            <a:avLst/>
          </a:prstGeom>
        </p:spPr>
      </p:pic>
      <p:pic>
        <p:nvPicPr>
          <p:cNvPr id="8" name="图片6"/>
          <p:cNvPicPr>
            <a:picLocks noChangeAspect="1"/>
          </p:cNvPicPr>
          <p:nvPr/>
        </p:nvPicPr>
        <p:blipFill>
          <a:blip r:embed="rId6"/>
          <a:srcRect l="4851" t="6943" r="9874" b="10456"/>
          <a:stretch>
            <a:fillRect/>
          </a:stretch>
        </p:blipFill>
        <p:spPr>
          <a:xfrm>
            <a:off x="5167759" y="697236"/>
            <a:ext cx="4138467" cy="5664200"/>
          </a:xfrm>
          <a:prstGeom prst="rect">
            <a:avLst/>
          </a:prstGeom>
        </p:spPr>
      </p:pic>
      <p:sp>
        <p:nvSpPr>
          <p:cNvPr id="9" name="形状2"/>
          <p:cNvSpPr txBox="1"/>
          <p:nvPr/>
        </p:nvSpPr>
        <p:spPr>
          <a:xfrm>
            <a:off x="1140073" y="1489529"/>
            <a:ext cx="3007384" cy="469899"/>
          </a:xfrm>
          <a:prstGeom prst="roundRect">
            <a:avLst/>
          </a:prstGeom>
          <a:solidFill>
            <a:srgbClr val="FFFFFF">
              <a:alpha val="0"/>
            </a:srgbClr>
          </a:solidFill>
          <a:ln w="28575">
            <a:solidFill>
              <a:srgbClr val="C00000">
                <a:alpha val="100000"/>
              </a:srgb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0" name="形状3"/>
          <p:cNvSpPr txBox="1"/>
          <p:nvPr/>
        </p:nvSpPr>
        <p:spPr>
          <a:xfrm>
            <a:off x="1972554" y="5081817"/>
            <a:ext cx="2289204" cy="208641"/>
          </a:xfrm>
          <a:prstGeom prst="roundRect">
            <a:avLst/>
          </a:prstGeom>
          <a:solidFill>
            <a:srgbClr val="FFFFFF">
              <a:alpha val="0"/>
            </a:srgbClr>
          </a:solidFill>
          <a:ln w="28575">
            <a:solidFill>
              <a:srgbClr val="C00000">
                <a:alpha val="100000"/>
              </a:srgb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1" name="形状4"/>
          <p:cNvSpPr txBox="1"/>
          <p:nvPr/>
        </p:nvSpPr>
        <p:spPr>
          <a:xfrm rot="10800000" flipH="1">
            <a:off x="2878737" y="4309068"/>
            <a:ext cx="1225353" cy="759100"/>
          </a:xfrm>
          <a:prstGeom prst="straightConnector1">
            <a:avLst/>
          </a:prstGeom>
          <a:solidFill>
            <a:srgbClr val="FFFFFF">
              <a:alpha val="0"/>
            </a:srgbClr>
          </a:solidFill>
          <a:ln w="28575">
            <a:solidFill>
              <a:srgbClr val="C00000">
                <a:alpha val="100000"/>
              </a:srgbClr>
            </a:solidFill>
            <a:prstDash val="solid"/>
            <a:tailEnd type="triangle" w="med" len="med"/>
          </a:ln>
        </p:spPr>
        <p:txBody>
          <a:bodyPr anchor="ctr"/>
          <a:lstStyle/>
          <a:p>
            <a:pPr marL="0" algn="ctr"/>
          </a:p>
        </p:txBody>
      </p:sp>
      <p:grpSp>
        <p:nvGrpSpPr>
          <p:cNvPr id="12" name="组合1"/>
          <p:cNvGrpSpPr/>
          <p:nvPr/>
        </p:nvGrpSpPr>
        <p:grpSpPr>
          <a:xfrm>
            <a:off x="4143647" y="3045641"/>
            <a:ext cx="4396349" cy="1292561"/>
            <a:chOff x="0" y="0"/>
            <a:chExt cx="4396349" cy="1292561"/>
          </a:xfrm>
        </p:grpSpPr>
        <p:sp>
          <p:nvSpPr>
            <p:cNvPr id="13" name="形状5"/>
            <p:cNvSpPr txBox="1"/>
            <p:nvPr/>
          </p:nvSpPr>
          <p:spPr>
            <a:xfrm>
              <a:off x="3810" y="49530"/>
              <a:ext cx="4392539" cy="1200329"/>
            </a:xfrm>
            <a:prstGeom prst="rect">
              <a:avLst/>
            </a:prstGeom>
            <a:solidFill>
              <a:srgbClr val="FFC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4" name="文本1"/>
            <p:cNvSpPr txBox="1"/>
            <p:nvPr/>
          </p:nvSpPr>
          <p:spPr>
            <a:xfrm>
              <a:off x="0" y="0"/>
              <a:ext cx="4392539" cy="1292561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4300"/>
                </a:lnSpc>
              </a:pPr>
              <a:r>
                <a:rPr lang="zh-CN" altLang="en-US" sz="36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根据阅读目的，选用恰当的阅读方法</a:t>
              </a:r>
              <a:endParaRPr lang="zh-CN" altLang="en-US" sz="36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5" grpId="0" animBg="1"/>
      <p:bldP spid="6" grpId="0" animBg="1"/>
      <p:bldP spid="7" grpId="0" animBg="1"/>
      <p:bldP spid="8" grpId="0" animBg="1"/>
      <p:bldP spid="11" grpId="0" animBg="1"/>
      <p:bldP spid="10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AA8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形状1"/>
          <p:cNvSpPr txBox="1"/>
          <p:nvPr/>
        </p:nvSpPr>
        <p:spPr>
          <a:xfrm>
            <a:off x="464457" y="475343"/>
            <a:ext cx="11263085" cy="5907314"/>
          </a:xfrm>
          <a:prstGeom prst="rect">
            <a:avLst/>
          </a:prstGeom>
          <a:solidFill>
            <a:srgbClr val="82A5E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654177" dist="38100" rotWithShape="0">
              <a:srgbClr val="1F3864">
                <a:alpha val="64705"/>
              </a:srgbClr>
            </a:outerShdw>
          </a:effectLst>
        </p:spPr>
        <p:txBody>
          <a:bodyPr anchor="ctr"/>
          <a:lstStyle/>
          <a:p>
            <a:pPr marL="0" algn="ctr"/>
          </a:p>
        </p:txBody>
      </p:sp>
      <p:pic>
        <p:nvPicPr>
          <p:cNvPr id="3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06829" y="-235858"/>
            <a:ext cx="5054600" cy="5054600"/>
          </a:xfrm>
          <a:prstGeom prst="rect">
            <a:avLst/>
          </a:prstGeom>
        </p:spPr>
      </p:pic>
      <p:pic>
        <p:nvPicPr>
          <p:cNvPr id="4" name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8743" y="4575629"/>
            <a:ext cx="3048000" cy="3048000"/>
          </a:xfrm>
          <a:prstGeom prst="rect">
            <a:avLst/>
          </a:prstGeom>
        </p:spPr>
      </p:pic>
      <p:pic>
        <p:nvPicPr>
          <p:cNvPr id="5" name="图片3"/>
          <p:cNvPicPr>
            <a:picLocks noChangeAspect="1"/>
          </p:cNvPicPr>
          <p:nvPr/>
        </p:nvPicPr>
        <p:blipFill>
          <a:blip r:embed="rId3"/>
          <a:srcRect l="10940" t="4211" r="6909" b="8559"/>
          <a:stretch>
            <a:fillRect/>
          </a:stretch>
        </p:blipFill>
        <p:spPr>
          <a:xfrm>
            <a:off x="9554333" y="492418"/>
            <a:ext cx="2773905" cy="5907314"/>
          </a:xfrm>
          <a:prstGeom prst="rect">
            <a:avLst/>
          </a:prstGeom>
        </p:spPr>
      </p:pic>
      <p:pic>
        <p:nvPicPr>
          <p:cNvPr id="6" name="图片4"/>
          <p:cNvPicPr>
            <a:picLocks noChangeAspect="1"/>
          </p:cNvPicPr>
          <p:nvPr/>
        </p:nvPicPr>
        <p:blipFill>
          <a:blip r:embed="rId4"/>
          <a:srcRect l="23608" t="6114" r="7677" b="11005"/>
          <a:stretch>
            <a:fillRect/>
          </a:stretch>
        </p:blipFill>
        <p:spPr>
          <a:xfrm>
            <a:off x="6406673" y="482924"/>
            <a:ext cx="3156427" cy="5907313"/>
          </a:xfrm>
          <a:prstGeom prst="rect">
            <a:avLst/>
          </a:prstGeom>
        </p:spPr>
      </p:pic>
      <p:pic>
        <p:nvPicPr>
          <p:cNvPr id="7" name="图片5"/>
          <p:cNvPicPr>
            <a:picLocks noChangeAspect="1"/>
          </p:cNvPicPr>
          <p:nvPr/>
        </p:nvPicPr>
        <p:blipFill>
          <a:blip r:embed="rId5"/>
          <a:srcRect l="12284" r="24376" b="11548"/>
          <a:stretch>
            <a:fillRect/>
          </a:stretch>
        </p:blipFill>
        <p:spPr>
          <a:xfrm>
            <a:off x="3515317" y="499253"/>
            <a:ext cx="2987626" cy="5907313"/>
          </a:xfrm>
          <a:prstGeom prst="rect">
            <a:avLst/>
          </a:prstGeom>
        </p:spPr>
      </p:pic>
      <p:grpSp>
        <p:nvGrpSpPr>
          <p:cNvPr id="8" name="组合1"/>
          <p:cNvGrpSpPr/>
          <p:nvPr/>
        </p:nvGrpSpPr>
        <p:grpSpPr>
          <a:xfrm>
            <a:off x="43542" y="487297"/>
            <a:ext cx="3467842" cy="5907314"/>
            <a:chOff x="0" y="0"/>
            <a:chExt cx="3467842" cy="5907314"/>
          </a:xfrm>
        </p:grpSpPr>
        <p:pic>
          <p:nvPicPr>
            <p:cNvPr id="9" name="图片6"/>
            <p:cNvPicPr>
              <a:picLocks noChangeAspect="1"/>
            </p:cNvPicPr>
            <p:nvPr/>
          </p:nvPicPr>
          <p:blipFill>
            <a:blip r:embed="rId6"/>
            <a:srcRect l="15355" t="5163" r="11900" b="15353"/>
            <a:stretch>
              <a:fillRect/>
            </a:stretch>
          </p:blipFill>
          <p:spPr>
            <a:xfrm>
              <a:off x="0" y="0"/>
              <a:ext cx="3467842" cy="5907314"/>
            </a:xfrm>
            <a:prstGeom prst="rect">
              <a:avLst/>
            </a:prstGeom>
          </p:spPr>
        </p:pic>
        <p:sp>
          <p:nvSpPr>
            <p:cNvPr id="10" name="形状7"/>
            <p:cNvSpPr txBox="1"/>
            <p:nvPr/>
          </p:nvSpPr>
          <p:spPr>
            <a:xfrm>
              <a:off x="11891" y="2059960"/>
              <a:ext cx="441959" cy="227148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11" name="形状2"/>
          <p:cNvSpPr txBox="1"/>
          <p:nvPr/>
        </p:nvSpPr>
        <p:spPr>
          <a:xfrm>
            <a:off x="3511384" y="487297"/>
            <a:ext cx="8816854" cy="5943179"/>
          </a:xfrm>
          <a:prstGeom prst="rect">
            <a:avLst/>
          </a:prstGeom>
          <a:solidFill>
            <a:srgbClr val="F2F2F2">
              <a:alpha val="76078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2" name="形状3"/>
          <p:cNvSpPr txBox="1"/>
          <p:nvPr/>
        </p:nvSpPr>
        <p:spPr>
          <a:xfrm>
            <a:off x="125266" y="1110878"/>
            <a:ext cx="3386118" cy="812799"/>
          </a:xfrm>
          <a:prstGeom prst="roundRect">
            <a:avLst/>
          </a:prstGeom>
          <a:solidFill>
            <a:srgbClr val="FFFFFF">
              <a:alpha val="0"/>
            </a:srgbClr>
          </a:solidFill>
          <a:ln w="28575">
            <a:solidFill>
              <a:srgbClr val="C00000">
                <a:alpha val="100000"/>
              </a:srgb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grpSp>
        <p:nvGrpSpPr>
          <p:cNvPr id="13" name="组合2"/>
          <p:cNvGrpSpPr/>
          <p:nvPr/>
        </p:nvGrpSpPr>
        <p:grpSpPr>
          <a:xfrm>
            <a:off x="4171931" y="825341"/>
            <a:ext cx="6495455" cy="3840086"/>
            <a:chOff x="0" y="0"/>
            <a:chExt cx="6495455" cy="3840086"/>
          </a:xfrm>
        </p:grpSpPr>
        <p:sp>
          <p:nvSpPr>
            <p:cNvPr id="14" name="形状8"/>
            <p:cNvSpPr txBox="1"/>
            <p:nvPr/>
          </p:nvSpPr>
          <p:spPr>
            <a:xfrm>
              <a:off x="3810" y="49530"/>
              <a:ext cx="6491645" cy="370114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5" name="文本1"/>
            <p:cNvSpPr txBox="1"/>
            <p:nvPr/>
          </p:nvSpPr>
          <p:spPr>
            <a:xfrm>
              <a:off x="0" y="0"/>
              <a:ext cx="6491645" cy="3840086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5700"/>
                </a:lnSpc>
              </a:pPr>
              <a:r>
                <a:rPr lang="zh-CN" altLang="en-US" sz="3200" b="1" i="0" dirty="0">
                  <a:solidFill>
                    <a:srgbClr val="000000">
                      <a:alpha val="100000"/>
                    </a:srgbClr>
                  </a:solidFill>
                  <a:latin typeface="FZZJ-ZSZKJW"/>
                  <a:ea typeface="FZZJ-ZSZKJW"/>
                </a:rPr>
                <a:t>    </a:t>
              </a:r>
              <a:r>
                <a:rPr lang="zh-CN" altLang="en-US" sz="32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多年来，人们一直在探索宇宙生命问题，我们常常有这样的疑问：宇宙中，除了地球外，其他星球上是否也有生命存在？为了解决这个疑惑，有位同学找到了这篇文章。</a:t>
              </a:r>
              <a:endParaRPr lang="zh-CN" altLang="en-US" sz="32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16" name="形状4"/>
          <p:cNvSpPr txBox="1"/>
          <p:nvPr/>
        </p:nvSpPr>
        <p:spPr>
          <a:xfrm>
            <a:off x="4441371" y="3069771"/>
            <a:ext cx="5959929" cy="44450"/>
          </a:xfrm>
          <a:prstGeom prst="line">
            <a:avLst/>
          </a:prstGeom>
          <a:solidFill>
            <a:srgbClr val="FFFFFF">
              <a:alpha val="0"/>
            </a:srgbClr>
          </a:solidFill>
          <a:ln w="44450">
            <a:solidFill>
              <a:srgbClr val="C00000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7" name="形状5"/>
          <p:cNvSpPr txBox="1"/>
          <p:nvPr/>
        </p:nvSpPr>
        <p:spPr>
          <a:xfrm>
            <a:off x="4441371" y="3858985"/>
            <a:ext cx="3445329" cy="44450"/>
          </a:xfrm>
          <a:prstGeom prst="line">
            <a:avLst/>
          </a:prstGeom>
          <a:solidFill>
            <a:srgbClr val="FFFFFF">
              <a:alpha val="0"/>
            </a:srgbClr>
          </a:solidFill>
          <a:ln w="44450">
            <a:solidFill>
              <a:srgbClr val="C00000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8" name="形状6"/>
          <p:cNvSpPr txBox="1"/>
          <p:nvPr/>
        </p:nvSpPr>
        <p:spPr>
          <a:xfrm>
            <a:off x="3511384" y="1515996"/>
            <a:ext cx="734045" cy="1281"/>
          </a:xfrm>
          <a:prstGeom prst="straightConnector1">
            <a:avLst/>
          </a:prstGeom>
          <a:solidFill>
            <a:srgbClr val="FFFFFF">
              <a:alpha val="0"/>
            </a:srgbClr>
          </a:solidFill>
          <a:ln w="79375">
            <a:solidFill>
              <a:srgbClr val="C00000">
                <a:alpha val="100000"/>
              </a:srgbClr>
            </a:solidFill>
            <a:prstDash val="solid"/>
            <a:tailEnd type="triangle" w="med" len="med"/>
          </a:ln>
        </p:spPr>
        <p:txBody>
          <a:bodyPr anchor="ctr"/>
          <a:lstStyle/>
          <a:p>
            <a:pPr marL="0" algn="ctr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1" grpId="0" animBg="1"/>
      <p:bldP spid="17" grpId="0" animBg="1"/>
      <p:bldP spid="16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AA8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形状1"/>
          <p:cNvSpPr txBox="1"/>
          <p:nvPr/>
        </p:nvSpPr>
        <p:spPr>
          <a:xfrm>
            <a:off x="464457" y="475343"/>
            <a:ext cx="11263085" cy="5907314"/>
          </a:xfrm>
          <a:prstGeom prst="rect">
            <a:avLst/>
          </a:prstGeom>
          <a:solidFill>
            <a:srgbClr val="82A5E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654177" dist="38100" rotWithShape="0">
              <a:srgbClr val="1F3864">
                <a:alpha val="64705"/>
              </a:srgbClr>
            </a:outerShdw>
          </a:effectLst>
        </p:spPr>
        <p:txBody>
          <a:bodyPr anchor="ctr"/>
          <a:lstStyle/>
          <a:p>
            <a:pPr marL="0" algn="ctr"/>
          </a:p>
        </p:txBody>
      </p:sp>
      <p:pic>
        <p:nvPicPr>
          <p:cNvPr id="3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3544" y="-221344"/>
            <a:ext cx="5054600" cy="5054600"/>
          </a:xfrm>
          <a:prstGeom prst="rect">
            <a:avLst/>
          </a:prstGeom>
        </p:spPr>
      </p:pic>
      <p:pic>
        <p:nvPicPr>
          <p:cNvPr id="4" name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8743" y="4575629"/>
            <a:ext cx="3048000" cy="3048000"/>
          </a:xfrm>
          <a:prstGeom prst="rect">
            <a:avLst/>
          </a:prstGeom>
        </p:spPr>
      </p:pic>
      <p:pic>
        <p:nvPicPr>
          <p:cNvPr id="5" name="图片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580" y="-221344"/>
            <a:ext cx="11802838" cy="7905285"/>
          </a:xfrm>
          <a:prstGeom prst="rect">
            <a:avLst/>
          </a:prstGeom>
        </p:spPr>
      </p:pic>
      <p:sp>
        <p:nvSpPr>
          <p:cNvPr id="6" name="形状2"/>
          <p:cNvSpPr txBox="1"/>
          <p:nvPr/>
        </p:nvSpPr>
        <p:spPr>
          <a:xfrm>
            <a:off x="464457" y="2581729"/>
            <a:ext cx="1106714" cy="2739571"/>
          </a:xfrm>
          <a:prstGeom prst="roundRect">
            <a:avLst/>
          </a:prstGeom>
          <a:solidFill>
            <a:srgbClr val="FFFFFF">
              <a:alpha val="0"/>
            </a:srgbClr>
          </a:solidFill>
          <a:ln w="28575">
            <a:solidFill>
              <a:srgbClr val="C00000">
                <a:alpha val="100000"/>
              </a:srgb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7" name="形状3"/>
          <p:cNvSpPr txBox="1"/>
          <p:nvPr/>
        </p:nvSpPr>
        <p:spPr>
          <a:xfrm rot="449471">
            <a:off x="6317024" y="1282869"/>
            <a:ext cx="1036088" cy="4769575"/>
          </a:xfrm>
          <a:prstGeom prst="roundRect">
            <a:avLst/>
          </a:prstGeom>
          <a:solidFill>
            <a:srgbClr val="FFFFFF">
              <a:alpha val="0"/>
            </a:srgbClr>
          </a:solidFill>
          <a:ln w="28575">
            <a:solidFill>
              <a:srgbClr val="C00000">
                <a:alpha val="100000"/>
              </a:srgb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grpSp>
        <p:nvGrpSpPr>
          <p:cNvPr id="8" name="组合1"/>
          <p:cNvGrpSpPr/>
          <p:nvPr/>
        </p:nvGrpSpPr>
        <p:grpSpPr>
          <a:xfrm>
            <a:off x="2170371" y="2789003"/>
            <a:ext cx="3721099" cy="1796597"/>
            <a:chOff x="0" y="0"/>
            <a:chExt cx="3721099" cy="1796597"/>
          </a:xfrm>
        </p:grpSpPr>
        <p:sp>
          <p:nvSpPr>
            <p:cNvPr id="9" name="形状4"/>
            <p:cNvSpPr txBox="1"/>
            <p:nvPr/>
          </p:nvSpPr>
          <p:spPr>
            <a:xfrm>
              <a:off x="0" y="0"/>
              <a:ext cx="3721099" cy="1796597"/>
            </a:xfrm>
            <a:prstGeom prst="leftRightArrow">
              <a:avLst/>
            </a:prstGeom>
            <a:solidFill>
              <a:srgbClr val="FFFF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0" name="文本1"/>
            <p:cNvSpPr txBox="1"/>
            <p:nvPr/>
          </p:nvSpPr>
          <p:spPr>
            <a:xfrm>
              <a:off x="316522" y="196415"/>
              <a:ext cx="3080436" cy="1304707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7100"/>
                </a:lnSpc>
              </a:pPr>
              <a:r>
                <a:rPr lang="zh-CN" altLang="en-US" sz="6000" b="1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批 注</a:t>
              </a:r>
              <a:endParaRPr lang="zh-CN" altLang="en-US" sz="60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35" y="-29845"/>
            <a:ext cx="12192635" cy="691769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形状1"/>
          <p:cNvSpPr txBox="1"/>
          <p:nvPr/>
        </p:nvSpPr>
        <p:spPr>
          <a:xfrm>
            <a:off x="381000" y="293914"/>
            <a:ext cx="11609614" cy="6270172"/>
          </a:xfrm>
          <a:prstGeom prst="rect">
            <a:avLst/>
          </a:prstGeom>
          <a:solidFill>
            <a:srgbClr val="F2F2F2">
              <a:alpha val="88627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grpSp>
        <p:nvGrpSpPr>
          <p:cNvPr id="4" name="组合1"/>
          <p:cNvGrpSpPr/>
          <p:nvPr/>
        </p:nvGrpSpPr>
        <p:grpSpPr>
          <a:xfrm>
            <a:off x="428854" y="514998"/>
            <a:ext cx="11487217" cy="645961"/>
            <a:chOff x="0" y="0"/>
            <a:chExt cx="11487217" cy="645961"/>
          </a:xfrm>
        </p:grpSpPr>
        <p:sp>
          <p:nvSpPr>
            <p:cNvPr id="5" name="形状2"/>
            <p:cNvSpPr txBox="1"/>
            <p:nvPr/>
          </p:nvSpPr>
          <p:spPr>
            <a:xfrm>
              <a:off x="3768" y="49529"/>
              <a:ext cx="11483449" cy="569382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6" name="文本1"/>
            <p:cNvSpPr txBox="1"/>
            <p:nvPr/>
          </p:nvSpPr>
          <p:spPr>
            <a:xfrm>
              <a:off x="0" y="0"/>
              <a:ext cx="11483449" cy="645961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500"/>
                </a:lnSpc>
              </a:pPr>
              <a:r>
                <a:rPr lang="zh-CN" altLang="en-US" sz="30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研究问题：宇宙中，除了地球外，其他星球上是否也有生命存在？</a:t>
              </a:r>
              <a:endParaRPr lang="zh-CN" altLang="en-US" sz="30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7" name="组合2"/>
          <p:cNvGrpSpPr/>
          <p:nvPr/>
        </p:nvGrpSpPr>
        <p:grpSpPr>
          <a:xfrm>
            <a:off x="751115" y="1521957"/>
            <a:ext cx="10827477" cy="2258023"/>
            <a:chOff x="0" y="0"/>
            <a:chExt cx="10827477" cy="2258023"/>
          </a:xfrm>
        </p:grpSpPr>
        <p:sp>
          <p:nvSpPr>
            <p:cNvPr id="8" name="文本2"/>
            <p:cNvSpPr txBox="1"/>
            <p:nvPr/>
          </p:nvSpPr>
          <p:spPr>
            <a:xfrm>
              <a:off x="420733" y="67908"/>
              <a:ext cx="10406744" cy="219011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300"/>
                </a:lnSpc>
              </a:pPr>
              <a:r>
                <a:rPr lang="zh-CN" altLang="en-US" sz="28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任务一：</a:t>
              </a:r>
              <a:endParaRPr lang="zh-CN" altLang="en-US" sz="28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>
                <a:lnSpc>
                  <a:spcPts val="5700"/>
                </a:lnSpc>
              </a:pPr>
              <a:r>
                <a:rPr lang="zh-CN" altLang="en-US" sz="3200" b="0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1.阅读课文批注，</a:t>
              </a:r>
              <a:r>
                <a:rPr lang="zh-CN" altLang="en-US" sz="3200" b="0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圈一圈</a:t>
              </a:r>
              <a:r>
                <a:rPr lang="zh-CN" altLang="en-US" sz="3200" b="0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你发现的阅读好方法。</a:t>
              </a:r>
              <a:endParaRPr lang="zh-CN" altLang="en-US" sz="32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>
                <a:lnSpc>
                  <a:spcPts val="5700"/>
                </a:lnSpc>
              </a:pPr>
              <a:r>
                <a:rPr lang="zh-CN" altLang="en-US" sz="3200" b="0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2.和同桌交流你发现的好方法。</a:t>
              </a:r>
              <a:endParaRPr lang="zh-CN" altLang="en-US" sz="32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9" name="形状3"/>
            <p:cNvSpPr txBox="1"/>
            <p:nvPr/>
          </p:nvSpPr>
          <p:spPr>
            <a:xfrm>
              <a:off x="0" y="0"/>
              <a:ext cx="10521044" cy="2150915"/>
            </a:xfrm>
            <a:prstGeom prst="roundRect">
              <a:avLst/>
            </a:prstGeom>
            <a:solidFill>
              <a:srgbClr val="FFFFFF">
                <a:alpha val="0"/>
              </a:srgbClr>
            </a:solidFill>
            <a:ln w="57150">
              <a:solidFill>
                <a:srgbClr val="403E50">
                  <a:alpha val="100000"/>
                </a:srgbClr>
              </a:solidFill>
              <a:prstDash val="sysDash"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marL="0" algn="ctr"/>
            </a:p>
          </p:txBody>
        </p:sp>
      </p:grpSp>
      <p:pic>
        <p:nvPicPr>
          <p:cNvPr id="10" name="视频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29973" y="3811581"/>
            <a:ext cx="4686300" cy="26360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AA8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形状1"/>
          <p:cNvSpPr txBox="1"/>
          <p:nvPr/>
        </p:nvSpPr>
        <p:spPr>
          <a:xfrm>
            <a:off x="225916" y="620300"/>
            <a:ext cx="11263085" cy="5907314"/>
          </a:xfrm>
          <a:prstGeom prst="rect">
            <a:avLst/>
          </a:prstGeom>
          <a:solidFill>
            <a:srgbClr val="82A5E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654177" dist="38100" rotWithShape="0">
              <a:srgbClr val="1F3864">
                <a:alpha val="64705"/>
              </a:srgbClr>
            </a:outerShdw>
          </a:effectLst>
        </p:spPr>
        <p:txBody>
          <a:bodyPr anchor="ctr"/>
          <a:lstStyle/>
          <a:p>
            <a:pPr marL="0" algn="ctr"/>
          </a:p>
        </p:txBody>
      </p:sp>
      <p:pic>
        <p:nvPicPr>
          <p:cNvPr id="3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085" y="-76387"/>
            <a:ext cx="5054600" cy="5054600"/>
          </a:xfrm>
          <a:prstGeom prst="rect">
            <a:avLst/>
          </a:prstGeom>
        </p:spPr>
      </p:pic>
      <p:pic>
        <p:nvPicPr>
          <p:cNvPr id="4" name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0202" y="4720586"/>
            <a:ext cx="3048000" cy="3048000"/>
          </a:xfrm>
          <a:prstGeom prst="rect">
            <a:avLst/>
          </a:prstGeom>
        </p:spPr>
      </p:pic>
      <p:pic>
        <p:nvPicPr>
          <p:cNvPr id="5" name="图片3"/>
          <p:cNvPicPr>
            <a:picLocks noChangeAspect="1"/>
          </p:cNvPicPr>
          <p:nvPr/>
        </p:nvPicPr>
        <p:blipFill>
          <a:blip r:embed="rId3"/>
          <a:srcRect l="8445" b="11413"/>
          <a:stretch>
            <a:fillRect/>
          </a:stretch>
        </p:blipFill>
        <p:spPr>
          <a:xfrm>
            <a:off x="2391851" y="378209"/>
            <a:ext cx="3964217" cy="6149522"/>
          </a:xfrm>
          <a:prstGeom prst="rect">
            <a:avLst/>
          </a:prstGeom>
        </p:spPr>
      </p:pic>
      <p:pic>
        <p:nvPicPr>
          <p:cNvPr id="6" name="图片4"/>
          <p:cNvPicPr>
            <a:picLocks noChangeAspect="1"/>
          </p:cNvPicPr>
          <p:nvPr/>
        </p:nvPicPr>
        <p:blipFill>
          <a:blip r:embed="rId4"/>
          <a:srcRect l="2495" r="8829" b="13858"/>
          <a:stretch>
            <a:fillRect/>
          </a:stretch>
        </p:blipFill>
        <p:spPr>
          <a:xfrm>
            <a:off x="225916" y="378092"/>
            <a:ext cx="3851731" cy="6149522"/>
          </a:xfrm>
          <a:prstGeom prst="rect">
            <a:avLst/>
          </a:prstGeom>
        </p:spPr>
      </p:pic>
      <p:pic>
        <p:nvPicPr>
          <p:cNvPr id="7" name="图片5"/>
          <p:cNvPicPr>
            <a:picLocks noChangeAspect="1"/>
          </p:cNvPicPr>
          <p:nvPr/>
        </p:nvPicPr>
        <p:blipFill>
          <a:blip r:embed="rId5"/>
          <a:srcRect l="5758" t="4347" r="8637" b="11684"/>
          <a:stretch>
            <a:fillRect/>
          </a:stretch>
        </p:blipFill>
        <p:spPr>
          <a:xfrm>
            <a:off x="6356109" y="378092"/>
            <a:ext cx="3717309" cy="6149522"/>
          </a:xfrm>
          <a:prstGeom prst="rect">
            <a:avLst/>
          </a:prstGeom>
        </p:spPr>
      </p:pic>
      <p:pic>
        <p:nvPicPr>
          <p:cNvPr id="8" name="图片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74446" y="378093"/>
            <a:ext cx="3964217" cy="6124122"/>
          </a:xfrm>
          <a:prstGeom prst="rect">
            <a:avLst/>
          </a:prstGeom>
        </p:spPr>
      </p:pic>
      <p:grpSp>
        <p:nvGrpSpPr>
          <p:cNvPr id="9" name="组合1"/>
          <p:cNvGrpSpPr/>
          <p:nvPr/>
        </p:nvGrpSpPr>
        <p:grpSpPr>
          <a:xfrm>
            <a:off x="2305685" y="1297940"/>
            <a:ext cx="2466975" cy="539750"/>
            <a:chOff x="-364383" y="66675"/>
            <a:chExt cx="2376063" cy="539750"/>
          </a:xfrm>
        </p:grpSpPr>
        <p:sp>
          <p:nvSpPr>
            <p:cNvPr id="10" name="形状4"/>
            <p:cNvSpPr txBox="1"/>
            <p:nvPr/>
          </p:nvSpPr>
          <p:spPr>
            <a:xfrm>
              <a:off x="3810" y="66697"/>
              <a:ext cx="2007870" cy="462280"/>
            </a:xfrm>
            <a:prstGeom prst="rightArrowCallout">
              <a:avLst/>
            </a:prstGeom>
            <a:solidFill>
              <a:srgbClr val="FFFF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1" name="文本1"/>
            <p:cNvSpPr txBox="1"/>
            <p:nvPr/>
          </p:nvSpPr>
          <p:spPr>
            <a:xfrm>
              <a:off x="-364383" y="66675"/>
              <a:ext cx="2096050" cy="53975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2700"/>
                </a:lnSpc>
              </a:pPr>
              <a:r>
                <a:rPr lang="zh-CN" altLang="en-US" sz="2300" b="1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圈画关键词</a:t>
              </a:r>
              <a:endParaRPr lang="zh-CN" altLang="en-US" sz="23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12" name="形状2"/>
          <p:cNvSpPr txBox="1"/>
          <p:nvPr/>
        </p:nvSpPr>
        <p:spPr>
          <a:xfrm flipH="1">
            <a:off x="1206500" y="4352925"/>
            <a:ext cx="3180715" cy="492760"/>
          </a:xfrm>
          <a:prstGeom prst="rightArrowCallout">
            <a:avLst/>
          </a:prstGeom>
          <a:solidFill>
            <a:srgbClr val="FFFF00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l">
              <a:lnSpc>
                <a:spcPts val="2700"/>
              </a:lnSpc>
            </a:pPr>
            <a:r>
              <a:rPr lang="zh-CN" altLang="en-US" sz="23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  寻找中心句</a:t>
            </a:r>
            <a:endParaRPr lang="zh-CN" altLang="en-US" sz="2300" b="1" i="0" dirty="0">
              <a:solidFill>
                <a:srgbClr val="FF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grpSp>
        <p:nvGrpSpPr>
          <p:cNvPr id="13" name="组合2"/>
          <p:cNvGrpSpPr/>
          <p:nvPr/>
        </p:nvGrpSpPr>
        <p:grpSpPr>
          <a:xfrm>
            <a:off x="2177137" y="3182972"/>
            <a:ext cx="3596062" cy="539707"/>
            <a:chOff x="-304165" y="6350"/>
            <a:chExt cx="3596062" cy="539707"/>
          </a:xfrm>
        </p:grpSpPr>
        <p:sp>
          <p:nvSpPr>
            <p:cNvPr id="14" name="形状5"/>
            <p:cNvSpPr txBox="1"/>
            <p:nvPr/>
          </p:nvSpPr>
          <p:spPr>
            <a:xfrm>
              <a:off x="167802" y="30391"/>
              <a:ext cx="3124095" cy="492683"/>
            </a:xfrm>
            <a:prstGeom prst="rightArrowCallout">
              <a:avLst/>
            </a:prstGeom>
            <a:solidFill>
              <a:srgbClr val="FFFF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5" name="文本2"/>
            <p:cNvSpPr txBox="1"/>
            <p:nvPr/>
          </p:nvSpPr>
          <p:spPr>
            <a:xfrm>
              <a:off x="-304165" y="6350"/>
              <a:ext cx="3317091" cy="539707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2700"/>
                </a:lnSpc>
              </a:pPr>
              <a:r>
                <a:rPr lang="zh-CN" altLang="en-US" sz="2300" b="1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提取段首关键信息</a:t>
              </a:r>
              <a:endParaRPr lang="zh-CN" altLang="en-US" sz="23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16" name="组合3"/>
          <p:cNvGrpSpPr/>
          <p:nvPr/>
        </p:nvGrpSpPr>
        <p:grpSpPr>
          <a:xfrm>
            <a:off x="8911590" y="3808730"/>
            <a:ext cx="2170430" cy="544195"/>
            <a:chOff x="0" y="0"/>
            <a:chExt cx="1937660" cy="544176"/>
          </a:xfrm>
        </p:grpSpPr>
        <p:sp>
          <p:nvSpPr>
            <p:cNvPr id="17" name="形状6"/>
            <p:cNvSpPr txBox="1"/>
            <p:nvPr/>
          </p:nvSpPr>
          <p:spPr>
            <a:xfrm>
              <a:off x="336652" y="51497"/>
              <a:ext cx="1601008" cy="492679"/>
            </a:xfrm>
            <a:prstGeom prst="rightArrowCallout">
              <a:avLst/>
            </a:prstGeom>
            <a:solidFill>
              <a:srgbClr val="FFFF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8" name="文本3"/>
            <p:cNvSpPr txBox="1"/>
            <p:nvPr/>
          </p:nvSpPr>
          <p:spPr>
            <a:xfrm>
              <a:off x="0" y="0"/>
              <a:ext cx="1899447" cy="539707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2700"/>
                </a:lnSpc>
              </a:pPr>
              <a:r>
                <a:rPr lang="zh-CN" altLang="en-US" sz="2300" b="1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查询资料</a:t>
              </a:r>
              <a:endParaRPr lang="zh-CN" altLang="en-US" sz="23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19" name="组合4"/>
          <p:cNvGrpSpPr/>
          <p:nvPr/>
        </p:nvGrpSpPr>
        <p:grpSpPr>
          <a:xfrm>
            <a:off x="6532880" y="4462145"/>
            <a:ext cx="2715260" cy="539685"/>
            <a:chOff x="-206659" y="27941"/>
            <a:chExt cx="2307239" cy="539707"/>
          </a:xfrm>
        </p:grpSpPr>
        <p:sp>
          <p:nvSpPr>
            <p:cNvPr id="20" name="形状7"/>
            <p:cNvSpPr txBox="1"/>
            <p:nvPr/>
          </p:nvSpPr>
          <p:spPr>
            <a:xfrm>
              <a:off x="3810" y="51457"/>
              <a:ext cx="2096770" cy="492760"/>
            </a:xfrm>
            <a:prstGeom prst="rightArrowCallout">
              <a:avLst/>
            </a:prstGeom>
            <a:solidFill>
              <a:srgbClr val="FFFF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1" name="文本4"/>
            <p:cNvSpPr txBox="1"/>
            <p:nvPr/>
          </p:nvSpPr>
          <p:spPr>
            <a:xfrm>
              <a:off x="-206659" y="27941"/>
              <a:ext cx="1861773" cy="539707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2700"/>
                </a:lnSpc>
              </a:pPr>
              <a:r>
                <a:rPr lang="zh-CN" altLang="en-US" sz="2300" b="1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略读、细读</a:t>
              </a:r>
              <a:endParaRPr lang="zh-CN" altLang="en-US" sz="23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22" name="形状3"/>
          <p:cNvSpPr txBox="1"/>
          <p:nvPr/>
        </p:nvSpPr>
        <p:spPr>
          <a:xfrm flipH="1">
            <a:off x="811530" y="2562860"/>
            <a:ext cx="3008630" cy="492760"/>
          </a:xfrm>
          <a:prstGeom prst="rightArrowCallout">
            <a:avLst/>
          </a:prstGeom>
          <a:solidFill>
            <a:srgbClr val="FFFF00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l">
              <a:lnSpc>
                <a:spcPts val="2700"/>
              </a:lnSpc>
            </a:pPr>
            <a:r>
              <a:rPr lang="zh-CN" altLang="en-US" sz="23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 快速浏览法</a:t>
            </a:r>
            <a:endParaRPr lang="zh-CN" altLang="en-US" sz="2300" b="1" i="0" dirty="0">
              <a:solidFill>
                <a:srgbClr val="FF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bldLvl="0" animBg="1"/>
      <p:bldP spid="12" grpId="0" bldLvl="0" animBg="1"/>
      <p:bldP spid="9" grpId="0" bldLvl="0" animBg="1"/>
      <p:bldP spid="13" grpId="0" bldLvl="0" animBg="1"/>
      <p:bldP spid="16" grpId="0" bldLvl="0" animBg="1"/>
      <p:bldP spid="19" grpId="0" bldLvl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形状1"/>
          <p:cNvSpPr txBox="1"/>
          <p:nvPr/>
        </p:nvSpPr>
        <p:spPr>
          <a:xfrm>
            <a:off x="342900" y="294277"/>
            <a:ext cx="11609614" cy="6270172"/>
          </a:xfrm>
          <a:prstGeom prst="rect">
            <a:avLst/>
          </a:prstGeom>
          <a:solidFill>
            <a:srgbClr val="F2F2F2">
              <a:alpha val="88627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grpSp>
        <p:nvGrpSpPr>
          <p:cNvPr id="4" name="组合1"/>
          <p:cNvGrpSpPr/>
          <p:nvPr/>
        </p:nvGrpSpPr>
        <p:grpSpPr>
          <a:xfrm>
            <a:off x="339091" y="442026"/>
            <a:ext cx="11613424" cy="645961"/>
            <a:chOff x="0" y="0"/>
            <a:chExt cx="11613424" cy="645961"/>
          </a:xfrm>
        </p:grpSpPr>
        <p:sp>
          <p:nvSpPr>
            <p:cNvPr id="5" name="形状2"/>
            <p:cNvSpPr txBox="1"/>
            <p:nvPr/>
          </p:nvSpPr>
          <p:spPr>
            <a:xfrm>
              <a:off x="3810" y="49530"/>
              <a:ext cx="11609614" cy="569387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6" name="文本1"/>
            <p:cNvSpPr txBox="1"/>
            <p:nvPr/>
          </p:nvSpPr>
          <p:spPr>
            <a:xfrm>
              <a:off x="0" y="0"/>
              <a:ext cx="11609614" cy="645961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500"/>
                </a:lnSpc>
              </a:pPr>
              <a:r>
                <a:rPr lang="zh-CN" altLang="en-US" sz="30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研究问题：宇宙中，除了地球外，其他星球上是否也有生命存在？</a:t>
              </a:r>
              <a:endParaRPr lang="zh-CN" altLang="en-US" sz="30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7" name="组合2"/>
          <p:cNvGrpSpPr/>
          <p:nvPr/>
        </p:nvGrpSpPr>
        <p:grpSpPr>
          <a:xfrm>
            <a:off x="751205" y="1293495"/>
            <a:ext cx="10901689" cy="2627994"/>
            <a:chOff x="0" y="0"/>
            <a:chExt cx="10901689" cy="2627994"/>
          </a:xfrm>
        </p:grpSpPr>
        <p:sp>
          <p:nvSpPr>
            <p:cNvPr id="8" name="文本2"/>
            <p:cNvSpPr txBox="1"/>
            <p:nvPr/>
          </p:nvSpPr>
          <p:spPr>
            <a:xfrm>
              <a:off x="75384" y="192134"/>
              <a:ext cx="10776362" cy="2435860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300"/>
                </a:lnSpc>
              </a:pPr>
              <a:r>
                <a:rPr lang="zh-CN" altLang="en-US" sz="28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任务二：</a:t>
              </a:r>
              <a:endParaRPr lang="zh-CN" altLang="en-US" sz="28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>
                <a:lnSpc>
                  <a:spcPts val="5000"/>
                </a:lnSpc>
              </a:pPr>
              <a:r>
                <a:rPr lang="zh-CN" altLang="en-US" sz="28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1.浏览课文，运用阅读方法，尝试</a:t>
              </a:r>
              <a:r>
                <a:rPr lang="zh-CN" altLang="en-US" sz="2800" b="1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概括</a:t>
              </a:r>
              <a:r>
                <a:rPr lang="zh-CN" altLang="en-US" sz="28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段意，</a:t>
              </a:r>
              <a:r>
                <a:rPr lang="zh-CN" altLang="en-US" sz="2800" b="1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筛选</a:t>
              </a:r>
              <a:r>
                <a:rPr lang="zh-CN" altLang="en-US" sz="28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出与研究问题相关的段落，在对应的表格中做上记号，并</a:t>
              </a:r>
              <a:r>
                <a:rPr lang="zh-CN" altLang="en-US" sz="2800" b="1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记录</a:t>
              </a:r>
              <a:r>
                <a:rPr lang="zh-CN" altLang="en-US" sz="28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下自己的阅读时间。</a:t>
              </a:r>
              <a:endParaRPr lang="zh-CN" altLang="en-US" sz="28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/>
            </a:p>
          </p:txBody>
        </p:sp>
        <p:sp>
          <p:nvSpPr>
            <p:cNvPr id="9" name="形状3"/>
            <p:cNvSpPr txBox="1"/>
            <p:nvPr/>
          </p:nvSpPr>
          <p:spPr>
            <a:xfrm>
              <a:off x="0" y="0"/>
              <a:ext cx="10901689" cy="2252980"/>
            </a:xfrm>
            <a:prstGeom prst="roundRect">
              <a:avLst/>
            </a:prstGeom>
            <a:solidFill>
              <a:srgbClr val="FFFFFF">
                <a:alpha val="0"/>
              </a:srgbClr>
            </a:solidFill>
            <a:ln w="57150">
              <a:solidFill>
                <a:srgbClr val="403E50">
                  <a:alpha val="100000"/>
                </a:srgbClr>
              </a:solidFill>
              <a:prstDash val="sysDash"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marL="0" algn="ctr"/>
            </a:p>
          </p:txBody>
        </p:sp>
      </p:grpSp>
      <p:pic>
        <p:nvPicPr>
          <p:cNvPr id="10" name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5437" y="3801472"/>
            <a:ext cx="7772400" cy="26639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形状1"/>
          <p:cNvSpPr txBox="1"/>
          <p:nvPr/>
        </p:nvSpPr>
        <p:spPr>
          <a:xfrm>
            <a:off x="225916" y="609147"/>
            <a:ext cx="11263085" cy="5907314"/>
          </a:xfrm>
          <a:prstGeom prst="rect">
            <a:avLst/>
          </a:prstGeom>
          <a:solidFill>
            <a:srgbClr val="82A5E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654177" dist="38100" rotWithShape="0">
              <a:srgbClr val="1F3864">
                <a:alpha val="64705"/>
              </a:srgbClr>
            </a:outerShdw>
          </a:effectLst>
        </p:spPr>
        <p:txBody>
          <a:bodyPr anchor="ctr"/>
          <a:lstStyle/>
          <a:p>
            <a:pPr marL="0" algn="ctr"/>
          </a:p>
        </p:txBody>
      </p:sp>
      <p:pic>
        <p:nvPicPr>
          <p:cNvPr id="4" name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82085" y="-87540"/>
            <a:ext cx="5054600" cy="5054600"/>
          </a:xfrm>
          <a:prstGeom prst="rect">
            <a:avLst/>
          </a:prstGeom>
        </p:spPr>
      </p:pic>
      <p:pic>
        <p:nvPicPr>
          <p:cNvPr id="5" name="图片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0202" y="4720586"/>
            <a:ext cx="3048000" cy="3048000"/>
          </a:xfrm>
          <a:prstGeom prst="rect">
            <a:avLst/>
          </a:prstGeom>
        </p:spPr>
      </p:pic>
      <p:pic>
        <p:nvPicPr>
          <p:cNvPr id="6" name="图片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81959" y="366939"/>
            <a:ext cx="3964217" cy="6149522"/>
          </a:xfrm>
          <a:prstGeom prst="rect">
            <a:avLst/>
          </a:prstGeom>
        </p:spPr>
      </p:pic>
      <p:pic>
        <p:nvPicPr>
          <p:cNvPr id="7" name="图片5"/>
          <p:cNvPicPr>
            <a:picLocks noChangeAspect="1"/>
          </p:cNvPicPr>
          <p:nvPr/>
        </p:nvPicPr>
        <p:blipFill>
          <a:blip r:embed="rId5"/>
          <a:srcRect l="8445" b="11413"/>
          <a:stretch>
            <a:fillRect/>
          </a:stretch>
        </p:blipFill>
        <p:spPr>
          <a:xfrm>
            <a:off x="3147417" y="366939"/>
            <a:ext cx="3964217" cy="6149522"/>
          </a:xfrm>
          <a:prstGeom prst="rect">
            <a:avLst/>
          </a:prstGeom>
        </p:spPr>
      </p:pic>
      <p:pic>
        <p:nvPicPr>
          <p:cNvPr id="8" name="图片6"/>
          <p:cNvPicPr>
            <a:picLocks noChangeAspect="1"/>
          </p:cNvPicPr>
          <p:nvPr/>
        </p:nvPicPr>
        <p:blipFill>
          <a:blip r:embed="rId6"/>
          <a:srcRect l="2495" r="8829" b="13858"/>
          <a:stretch>
            <a:fillRect/>
          </a:stretch>
        </p:blipFill>
        <p:spPr>
          <a:xfrm>
            <a:off x="0" y="366939"/>
            <a:ext cx="3293533" cy="6149522"/>
          </a:xfrm>
          <a:prstGeom prst="rect">
            <a:avLst/>
          </a:prstGeom>
        </p:spPr>
      </p:pic>
      <p:pic>
        <p:nvPicPr>
          <p:cNvPr id="9" name="图片7"/>
          <p:cNvPicPr>
            <a:picLocks noChangeAspect="1"/>
          </p:cNvPicPr>
          <p:nvPr/>
        </p:nvPicPr>
        <p:blipFill>
          <a:blip r:embed="rId7"/>
          <a:srcRect l="5758" t="4347" r="8637" b="11684"/>
          <a:stretch>
            <a:fillRect/>
          </a:stretch>
        </p:blipFill>
        <p:spPr>
          <a:xfrm>
            <a:off x="6096000" y="366939"/>
            <a:ext cx="3293533" cy="6149522"/>
          </a:xfrm>
          <a:prstGeom prst="rect">
            <a:avLst/>
          </a:prstGeom>
        </p:spPr>
      </p:pic>
      <p:grpSp>
        <p:nvGrpSpPr>
          <p:cNvPr id="10" name="组合1"/>
          <p:cNvGrpSpPr/>
          <p:nvPr/>
        </p:nvGrpSpPr>
        <p:grpSpPr>
          <a:xfrm>
            <a:off x="963282" y="2209194"/>
            <a:ext cx="305151" cy="404780"/>
            <a:chOff x="0" y="0"/>
            <a:chExt cx="305151" cy="404780"/>
          </a:xfrm>
        </p:grpSpPr>
        <p:sp>
          <p:nvSpPr>
            <p:cNvPr id="11" name="形状3"/>
            <p:cNvSpPr txBox="1"/>
            <p:nvPr/>
          </p:nvSpPr>
          <p:spPr>
            <a:xfrm>
              <a:off x="0" y="167253"/>
              <a:ext cx="169333" cy="169333"/>
            </a:xfrm>
            <a:prstGeom prst="ellipse">
              <a:avLst/>
            </a:prstGeom>
            <a:solidFill>
              <a:srgbClr val="C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2" name="文本2"/>
            <p:cNvSpPr txBox="1"/>
            <p:nvPr/>
          </p:nvSpPr>
          <p:spPr>
            <a:xfrm>
              <a:off x="20988" y="0"/>
              <a:ext cx="284163" cy="40478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1600"/>
                </a:lnSpc>
              </a:pPr>
              <a:r>
                <a:rPr lang="zh-CN" altLang="en-US" sz="1400" b="0" i="0" dirty="0">
                  <a:solidFill>
                    <a:srgbClr val="000000">
                      <a:alpha val="100000"/>
                    </a:srgbClr>
                  </a:solidFill>
                  <a:latin typeface="等线" panose="02010600030101010101" charset="-122"/>
                  <a:ea typeface="等线" panose="02010600030101010101" charset="-122"/>
                </a:rPr>
                <a:t>1</a:t>
              </a:r>
              <a:endParaRPr lang="zh-CN" altLang="en-US" sz="1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endParaRPr>
            </a:p>
          </p:txBody>
        </p:sp>
      </p:grpSp>
      <p:grpSp>
        <p:nvGrpSpPr>
          <p:cNvPr id="13" name="组合2"/>
          <p:cNvGrpSpPr/>
          <p:nvPr/>
        </p:nvGrpSpPr>
        <p:grpSpPr>
          <a:xfrm>
            <a:off x="939044" y="3631594"/>
            <a:ext cx="305151" cy="404780"/>
            <a:chOff x="0" y="0"/>
            <a:chExt cx="305151" cy="404780"/>
          </a:xfrm>
        </p:grpSpPr>
        <p:sp>
          <p:nvSpPr>
            <p:cNvPr id="14" name="形状4"/>
            <p:cNvSpPr txBox="1"/>
            <p:nvPr/>
          </p:nvSpPr>
          <p:spPr>
            <a:xfrm>
              <a:off x="0" y="167253"/>
              <a:ext cx="169333" cy="169333"/>
            </a:xfrm>
            <a:prstGeom prst="ellipse">
              <a:avLst/>
            </a:prstGeom>
            <a:solidFill>
              <a:srgbClr val="C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5" name="文本3"/>
            <p:cNvSpPr txBox="1"/>
            <p:nvPr/>
          </p:nvSpPr>
          <p:spPr>
            <a:xfrm>
              <a:off x="20988" y="0"/>
              <a:ext cx="284163" cy="40478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1600"/>
                </a:lnSpc>
              </a:pPr>
              <a:r>
                <a:rPr lang="zh-CN" altLang="en-US" sz="1400" b="0" i="0" dirty="0">
                  <a:solidFill>
                    <a:srgbClr val="000000">
                      <a:alpha val="100000"/>
                    </a:srgbClr>
                  </a:solidFill>
                  <a:latin typeface="等线" panose="02010600030101010101" charset="-122"/>
                  <a:ea typeface="等线" panose="02010600030101010101" charset="-122"/>
                </a:rPr>
                <a:t>2</a:t>
              </a:r>
              <a:endParaRPr lang="zh-CN" altLang="en-US" sz="1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endParaRPr>
            </a:p>
          </p:txBody>
        </p:sp>
      </p:grpSp>
      <p:grpSp>
        <p:nvGrpSpPr>
          <p:cNvPr id="16" name="组合3"/>
          <p:cNvGrpSpPr/>
          <p:nvPr/>
        </p:nvGrpSpPr>
        <p:grpSpPr>
          <a:xfrm>
            <a:off x="939045" y="5301759"/>
            <a:ext cx="305151" cy="404780"/>
            <a:chOff x="0" y="0"/>
            <a:chExt cx="305151" cy="404780"/>
          </a:xfrm>
        </p:grpSpPr>
        <p:sp>
          <p:nvSpPr>
            <p:cNvPr id="17" name="形状5"/>
            <p:cNvSpPr txBox="1"/>
            <p:nvPr/>
          </p:nvSpPr>
          <p:spPr>
            <a:xfrm>
              <a:off x="0" y="167253"/>
              <a:ext cx="169333" cy="169333"/>
            </a:xfrm>
            <a:prstGeom prst="ellipse">
              <a:avLst/>
            </a:prstGeom>
            <a:solidFill>
              <a:srgbClr val="C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8" name="文本4"/>
            <p:cNvSpPr txBox="1"/>
            <p:nvPr/>
          </p:nvSpPr>
          <p:spPr>
            <a:xfrm>
              <a:off x="20988" y="0"/>
              <a:ext cx="284163" cy="40478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1600"/>
                </a:lnSpc>
              </a:pPr>
              <a:r>
                <a:rPr lang="zh-CN" altLang="en-US" sz="1400" b="0" i="0" dirty="0">
                  <a:solidFill>
                    <a:srgbClr val="000000">
                      <a:alpha val="100000"/>
                    </a:srgbClr>
                  </a:solidFill>
                  <a:latin typeface="等线" panose="02010600030101010101" charset="-122"/>
                  <a:ea typeface="等线" panose="02010600030101010101" charset="-122"/>
                </a:rPr>
                <a:t>3</a:t>
              </a:r>
              <a:endParaRPr lang="zh-CN" altLang="en-US" sz="1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endParaRPr>
            </a:p>
          </p:txBody>
        </p:sp>
      </p:grpSp>
      <p:grpSp>
        <p:nvGrpSpPr>
          <p:cNvPr id="19" name="组合4"/>
          <p:cNvGrpSpPr/>
          <p:nvPr/>
        </p:nvGrpSpPr>
        <p:grpSpPr>
          <a:xfrm>
            <a:off x="3385778" y="2103174"/>
            <a:ext cx="305151" cy="404780"/>
            <a:chOff x="0" y="0"/>
            <a:chExt cx="305151" cy="404780"/>
          </a:xfrm>
        </p:grpSpPr>
        <p:sp>
          <p:nvSpPr>
            <p:cNvPr id="20" name="形状6"/>
            <p:cNvSpPr txBox="1"/>
            <p:nvPr/>
          </p:nvSpPr>
          <p:spPr>
            <a:xfrm>
              <a:off x="0" y="167253"/>
              <a:ext cx="169333" cy="169333"/>
            </a:xfrm>
            <a:prstGeom prst="ellipse">
              <a:avLst/>
            </a:prstGeom>
            <a:solidFill>
              <a:srgbClr val="C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1" name="文本5"/>
            <p:cNvSpPr txBox="1"/>
            <p:nvPr/>
          </p:nvSpPr>
          <p:spPr>
            <a:xfrm>
              <a:off x="20988" y="0"/>
              <a:ext cx="284163" cy="40478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1600"/>
                </a:lnSpc>
              </a:pPr>
              <a:r>
                <a:rPr lang="zh-CN" altLang="en-US" sz="1400" b="0" i="0" dirty="0">
                  <a:solidFill>
                    <a:srgbClr val="000000">
                      <a:alpha val="100000"/>
                    </a:srgbClr>
                  </a:solidFill>
                  <a:latin typeface="等线" panose="02010600030101010101" charset="-122"/>
                  <a:ea typeface="等线" panose="02010600030101010101" charset="-122"/>
                </a:rPr>
                <a:t>4</a:t>
              </a:r>
              <a:endParaRPr lang="zh-CN" altLang="en-US" sz="1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endParaRPr>
            </a:p>
          </p:txBody>
        </p:sp>
      </p:grpSp>
      <p:grpSp>
        <p:nvGrpSpPr>
          <p:cNvPr id="22" name="组合5"/>
          <p:cNvGrpSpPr/>
          <p:nvPr/>
        </p:nvGrpSpPr>
        <p:grpSpPr>
          <a:xfrm>
            <a:off x="3385777" y="4199181"/>
            <a:ext cx="305151" cy="404780"/>
            <a:chOff x="0" y="0"/>
            <a:chExt cx="305151" cy="404780"/>
          </a:xfrm>
        </p:grpSpPr>
        <p:sp>
          <p:nvSpPr>
            <p:cNvPr id="23" name="形状7"/>
            <p:cNvSpPr txBox="1"/>
            <p:nvPr/>
          </p:nvSpPr>
          <p:spPr>
            <a:xfrm>
              <a:off x="0" y="167253"/>
              <a:ext cx="169333" cy="169333"/>
            </a:xfrm>
            <a:prstGeom prst="ellipse">
              <a:avLst/>
            </a:prstGeom>
            <a:solidFill>
              <a:srgbClr val="C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4" name="文本6"/>
            <p:cNvSpPr txBox="1"/>
            <p:nvPr/>
          </p:nvSpPr>
          <p:spPr>
            <a:xfrm>
              <a:off x="20988" y="0"/>
              <a:ext cx="284163" cy="40478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1600"/>
                </a:lnSpc>
              </a:pPr>
              <a:r>
                <a:rPr lang="zh-CN" altLang="en-US" sz="1400" b="0" i="0" dirty="0">
                  <a:solidFill>
                    <a:srgbClr val="000000">
                      <a:alpha val="100000"/>
                    </a:srgbClr>
                  </a:solidFill>
                  <a:latin typeface="等线" panose="02010600030101010101" charset="-122"/>
                  <a:ea typeface="等线" panose="02010600030101010101" charset="-122"/>
                </a:rPr>
                <a:t>5</a:t>
              </a:r>
              <a:endParaRPr lang="zh-CN" altLang="en-US" sz="1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endParaRPr>
            </a:p>
          </p:txBody>
        </p:sp>
      </p:grpSp>
      <p:grpSp>
        <p:nvGrpSpPr>
          <p:cNvPr id="25" name="组合6"/>
          <p:cNvGrpSpPr/>
          <p:nvPr/>
        </p:nvGrpSpPr>
        <p:grpSpPr>
          <a:xfrm>
            <a:off x="7000344" y="888394"/>
            <a:ext cx="305150" cy="404780"/>
            <a:chOff x="0" y="0"/>
            <a:chExt cx="305150" cy="404780"/>
          </a:xfrm>
        </p:grpSpPr>
        <p:sp>
          <p:nvSpPr>
            <p:cNvPr id="26" name="形状8"/>
            <p:cNvSpPr txBox="1"/>
            <p:nvPr/>
          </p:nvSpPr>
          <p:spPr>
            <a:xfrm>
              <a:off x="0" y="167253"/>
              <a:ext cx="169333" cy="169333"/>
            </a:xfrm>
            <a:prstGeom prst="ellipse">
              <a:avLst/>
            </a:prstGeom>
            <a:solidFill>
              <a:srgbClr val="C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7" name="文本7"/>
            <p:cNvSpPr txBox="1"/>
            <p:nvPr/>
          </p:nvSpPr>
          <p:spPr>
            <a:xfrm>
              <a:off x="20988" y="0"/>
              <a:ext cx="284162" cy="40478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1600"/>
                </a:lnSpc>
              </a:pPr>
              <a:r>
                <a:rPr lang="zh-CN" altLang="en-US" sz="1400" b="0" i="0" dirty="0">
                  <a:solidFill>
                    <a:srgbClr val="000000">
                      <a:alpha val="100000"/>
                    </a:srgbClr>
                  </a:solidFill>
                  <a:latin typeface="等线" panose="02010600030101010101" charset="-122"/>
                  <a:ea typeface="等线" panose="02010600030101010101" charset="-122"/>
                </a:rPr>
                <a:t>6</a:t>
              </a:r>
              <a:endParaRPr lang="zh-CN" altLang="en-US" sz="1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endParaRPr>
            </a:p>
          </p:txBody>
        </p:sp>
      </p:grpSp>
      <p:grpSp>
        <p:nvGrpSpPr>
          <p:cNvPr id="28" name="组合7"/>
          <p:cNvGrpSpPr/>
          <p:nvPr/>
        </p:nvGrpSpPr>
        <p:grpSpPr>
          <a:xfrm>
            <a:off x="6985004" y="3353538"/>
            <a:ext cx="305150" cy="404780"/>
            <a:chOff x="0" y="0"/>
            <a:chExt cx="305150" cy="404780"/>
          </a:xfrm>
        </p:grpSpPr>
        <p:sp>
          <p:nvSpPr>
            <p:cNvPr id="29" name="形状9"/>
            <p:cNvSpPr txBox="1"/>
            <p:nvPr/>
          </p:nvSpPr>
          <p:spPr>
            <a:xfrm>
              <a:off x="0" y="167253"/>
              <a:ext cx="169333" cy="169333"/>
            </a:xfrm>
            <a:prstGeom prst="ellipse">
              <a:avLst/>
            </a:prstGeom>
            <a:solidFill>
              <a:srgbClr val="C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0" name="文本8"/>
            <p:cNvSpPr txBox="1"/>
            <p:nvPr/>
          </p:nvSpPr>
          <p:spPr>
            <a:xfrm>
              <a:off x="20988" y="0"/>
              <a:ext cx="284162" cy="40478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1600"/>
                </a:lnSpc>
              </a:pPr>
              <a:r>
                <a:rPr lang="zh-CN" altLang="en-US" sz="1400" b="0" i="0" dirty="0">
                  <a:solidFill>
                    <a:srgbClr val="000000">
                      <a:alpha val="100000"/>
                    </a:srgbClr>
                  </a:solidFill>
                  <a:latin typeface="等线" panose="02010600030101010101" charset="-122"/>
                  <a:ea typeface="等线" panose="02010600030101010101" charset="-122"/>
                </a:rPr>
                <a:t>7</a:t>
              </a:r>
              <a:endParaRPr lang="zh-CN" altLang="en-US" sz="1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endParaRPr>
            </a:p>
          </p:txBody>
        </p:sp>
      </p:grpSp>
      <p:grpSp>
        <p:nvGrpSpPr>
          <p:cNvPr id="31" name="组合8"/>
          <p:cNvGrpSpPr/>
          <p:nvPr/>
        </p:nvGrpSpPr>
        <p:grpSpPr>
          <a:xfrm>
            <a:off x="6992969" y="5053994"/>
            <a:ext cx="305150" cy="404780"/>
            <a:chOff x="0" y="0"/>
            <a:chExt cx="305150" cy="404780"/>
          </a:xfrm>
        </p:grpSpPr>
        <p:sp>
          <p:nvSpPr>
            <p:cNvPr id="32" name="形状10"/>
            <p:cNvSpPr txBox="1"/>
            <p:nvPr/>
          </p:nvSpPr>
          <p:spPr>
            <a:xfrm>
              <a:off x="0" y="167253"/>
              <a:ext cx="169333" cy="169333"/>
            </a:xfrm>
            <a:prstGeom prst="ellipse">
              <a:avLst/>
            </a:prstGeom>
            <a:solidFill>
              <a:srgbClr val="C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3" name="文本9"/>
            <p:cNvSpPr txBox="1"/>
            <p:nvPr/>
          </p:nvSpPr>
          <p:spPr>
            <a:xfrm>
              <a:off x="20988" y="0"/>
              <a:ext cx="284162" cy="40478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1600"/>
                </a:lnSpc>
              </a:pPr>
              <a:r>
                <a:rPr lang="zh-CN" altLang="en-US" sz="1400" b="0" i="0" dirty="0">
                  <a:solidFill>
                    <a:srgbClr val="000000">
                      <a:alpha val="100000"/>
                    </a:srgbClr>
                  </a:solidFill>
                  <a:latin typeface="等线" panose="02010600030101010101" charset="-122"/>
                  <a:ea typeface="等线" panose="02010600030101010101" charset="-122"/>
                </a:rPr>
                <a:t>8</a:t>
              </a:r>
              <a:endParaRPr lang="zh-CN" altLang="en-US" sz="1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endParaRPr>
            </a:p>
          </p:txBody>
        </p:sp>
      </p:grpSp>
      <p:grpSp>
        <p:nvGrpSpPr>
          <p:cNvPr id="34" name="组合9"/>
          <p:cNvGrpSpPr/>
          <p:nvPr/>
        </p:nvGrpSpPr>
        <p:grpSpPr>
          <a:xfrm>
            <a:off x="9575535" y="1423138"/>
            <a:ext cx="305150" cy="404780"/>
            <a:chOff x="0" y="0"/>
            <a:chExt cx="305150" cy="404780"/>
          </a:xfrm>
        </p:grpSpPr>
        <p:sp>
          <p:nvSpPr>
            <p:cNvPr id="35" name="形状11"/>
            <p:cNvSpPr txBox="1"/>
            <p:nvPr/>
          </p:nvSpPr>
          <p:spPr>
            <a:xfrm>
              <a:off x="0" y="167253"/>
              <a:ext cx="169333" cy="169333"/>
            </a:xfrm>
            <a:prstGeom prst="ellipse">
              <a:avLst/>
            </a:prstGeom>
            <a:solidFill>
              <a:srgbClr val="C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6" name="文本10"/>
            <p:cNvSpPr txBox="1"/>
            <p:nvPr/>
          </p:nvSpPr>
          <p:spPr>
            <a:xfrm>
              <a:off x="20988" y="0"/>
              <a:ext cx="284162" cy="40478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1600"/>
                </a:lnSpc>
              </a:pPr>
              <a:r>
                <a:rPr lang="zh-CN" altLang="en-US" sz="1400" b="0" i="0" dirty="0">
                  <a:solidFill>
                    <a:srgbClr val="000000">
                      <a:alpha val="100000"/>
                    </a:srgbClr>
                  </a:solidFill>
                  <a:latin typeface="等线" panose="02010600030101010101" charset="-122"/>
                  <a:ea typeface="等线" panose="02010600030101010101" charset="-122"/>
                </a:rPr>
                <a:t>9</a:t>
              </a:r>
              <a:endParaRPr lang="zh-CN" altLang="en-US" sz="1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endParaRPr>
            </a:p>
          </p:txBody>
        </p:sp>
      </p:grpSp>
      <p:sp>
        <p:nvSpPr>
          <p:cNvPr id="37" name="形状2"/>
          <p:cNvSpPr txBox="1"/>
          <p:nvPr/>
        </p:nvSpPr>
        <p:spPr>
          <a:xfrm>
            <a:off x="9530782" y="2656301"/>
            <a:ext cx="169333" cy="169333"/>
          </a:xfrm>
          <a:prstGeom prst="ellipse">
            <a:avLst/>
          </a:prstGeom>
          <a:solidFill>
            <a:srgbClr val="C00000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sp>
        <p:nvSpPr>
          <p:cNvPr id="38" name="文本1"/>
          <p:cNvSpPr txBox="1"/>
          <p:nvPr/>
        </p:nvSpPr>
        <p:spPr>
          <a:xfrm>
            <a:off x="9442355" y="2568326"/>
            <a:ext cx="529066" cy="436721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1200"/>
              </a:lnSpc>
            </a:pPr>
            <a:r>
              <a:rPr lang="zh-CN" altLang="en-US" sz="10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rPr>
              <a:t>10</a:t>
            </a:r>
            <a:endParaRPr lang="zh-CN" altLang="en-US" sz="1000" b="0" i="0" dirty="0">
              <a:solidFill>
                <a:srgbClr val="000000">
                  <a:alpha val="100000"/>
                </a:srgbClr>
              </a:solidFill>
              <a:latin typeface="等线" panose="02010600030101010101" charset="-122"/>
              <a:ea typeface="等线" panose="02010600030101010101" charset="-122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AA8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形状1"/>
          <p:cNvSpPr txBox="1"/>
          <p:nvPr/>
        </p:nvSpPr>
        <p:spPr>
          <a:xfrm>
            <a:off x="464457" y="475343"/>
            <a:ext cx="11263085" cy="5907314"/>
          </a:xfrm>
          <a:prstGeom prst="rect">
            <a:avLst/>
          </a:prstGeom>
          <a:solidFill>
            <a:srgbClr val="82A5E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654177" dist="38100" rotWithShape="0">
              <a:srgbClr val="1F3864">
                <a:alpha val="64705"/>
              </a:srgbClr>
            </a:outerShdw>
          </a:effectLst>
        </p:spPr>
        <p:txBody>
          <a:bodyPr anchor="ctr"/>
          <a:lstStyle/>
          <a:p>
            <a:pPr marL="0" algn="ctr"/>
          </a:p>
        </p:txBody>
      </p:sp>
      <p:pic>
        <p:nvPicPr>
          <p:cNvPr id="3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3544" y="-221344"/>
            <a:ext cx="5054600" cy="5054600"/>
          </a:xfrm>
          <a:prstGeom prst="rect">
            <a:avLst/>
          </a:prstGeom>
        </p:spPr>
      </p:pic>
      <p:pic>
        <p:nvPicPr>
          <p:cNvPr id="4" name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8743" y="4575629"/>
            <a:ext cx="3048000" cy="3048000"/>
          </a:xfrm>
          <a:prstGeom prst="rect">
            <a:avLst/>
          </a:prstGeom>
        </p:spPr>
      </p:pic>
      <p:grpSp>
        <p:nvGrpSpPr>
          <p:cNvPr id="8" name="组合2"/>
          <p:cNvGrpSpPr/>
          <p:nvPr/>
        </p:nvGrpSpPr>
        <p:grpSpPr>
          <a:xfrm>
            <a:off x="3473630" y="997557"/>
            <a:ext cx="7772400" cy="3835699"/>
            <a:chOff x="0" y="0"/>
            <a:chExt cx="7772400" cy="3835699"/>
          </a:xfrm>
        </p:grpSpPr>
        <p:pic>
          <p:nvPicPr>
            <p:cNvPr id="9" name="图片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7772400" cy="3835699"/>
            </a:xfrm>
            <a:prstGeom prst="rect">
              <a:avLst/>
            </a:prstGeom>
          </p:spPr>
        </p:pic>
        <p:sp>
          <p:nvSpPr>
            <p:cNvPr id="10" name="文本2"/>
            <p:cNvSpPr txBox="1"/>
            <p:nvPr/>
          </p:nvSpPr>
          <p:spPr>
            <a:xfrm>
              <a:off x="1712258" y="2089525"/>
              <a:ext cx="528726" cy="77406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800"/>
                </a:lnSpc>
              </a:pPr>
              <a:r>
                <a:rPr lang="zh-CN" altLang="en-US" sz="3200" b="0" i="0" dirty="0">
                  <a:solidFill>
                    <a:srgbClr val="C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</a:rPr>
                <a:t></a:t>
              </a:r>
              <a:endParaRPr lang="zh-CN" altLang="en-US" sz="3200" b="0" i="0" dirty="0">
                <a:solidFill>
                  <a:srgbClr val="C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</a:endParaRPr>
            </a:p>
          </p:txBody>
        </p:sp>
        <p:sp>
          <p:nvSpPr>
            <p:cNvPr id="11" name="文本3"/>
            <p:cNvSpPr txBox="1"/>
            <p:nvPr/>
          </p:nvSpPr>
          <p:spPr>
            <a:xfrm>
              <a:off x="2389372" y="2098784"/>
              <a:ext cx="528726" cy="77527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800"/>
                </a:lnSpc>
              </a:pPr>
              <a:r>
                <a:rPr lang="zh-CN" altLang="en-US" sz="3200" b="0" i="0" dirty="0">
                  <a:solidFill>
                    <a:srgbClr val="C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</a:rPr>
                <a:t></a:t>
              </a:r>
              <a:endParaRPr lang="zh-CN" altLang="en-US" sz="3200" b="0" i="0" dirty="0">
                <a:solidFill>
                  <a:srgbClr val="C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</a:endParaRPr>
            </a:p>
          </p:txBody>
        </p:sp>
        <p:sp>
          <p:nvSpPr>
            <p:cNvPr id="12" name="文本4"/>
            <p:cNvSpPr txBox="1"/>
            <p:nvPr/>
          </p:nvSpPr>
          <p:spPr>
            <a:xfrm>
              <a:off x="7056575" y="2162838"/>
              <a:ext cx="625475" cy="77406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800"/>
                </a:lnSpc>
              </a:pPr>
              <a:r>
                <a:rPr lang="zh-CN" altLang="en-US" sz="3200" b="0" i="0" dirty="0">
                  <a:solidFill>
                    <a:srgbClr val="C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</a:rPr>
                <a:t></a:t>
              </a:r>
              <a:endParaRPr lang="zh-CN" altLang="en-US" sz="3200" b="0" i="0" dirty="0">
                <a:solidFill>
                  <a:srgbClr val="C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</a:endParaRPr>
            </a:p>
          </p:txBody>
        </p:sp>
      </p:grpSp>
      <p:grpSp>
        <p:nvGrpSpPr>
          <p:cNvPr id="5" name="组合1"/>
          <p:cNvGrpSpPr/>
          <p:nvPr/>
        </p:nvGrpSpPr>
        <p:grpSpPr>
          <a:xfrm>
            <a:off x="-1" y="2841625"/>
            <a:ext cx="3796031" cy="749300"/>
            <a:chOff x="-228771" y="49530"/>
            <a:chExt cx="3427538" cy="749300"/>
          </a:xfrm>
        </p:grpSpPr>
        <p:sp>
          <p:nvSpPr>
            <p:cNvPr id="6" name="形状2"/>
            <p:cNvSpPr txBox="1"/>
            <p:nvPr/>
          </p:nvSpPr>
          <p:spPr>
            <a:xfrm>
              <a:off x="3810" y="49530"/>
              <a:ext cx="3194957" cy="749300"/>
            </a:xfrm>
            <a:prstGeom prst="rightArrowCallout">
              <a:avLst/>
            </a:prstGeom>
            <a:solidFill>
              <a:srgbClr val="FFFF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7" name="文本1"/>
            <p:cNvSpPr txBox="1"/>
            <p:nvPr/>
          </p:nvSpPr>
          <p:spPr>
            <a:xfrm>
              <a:off x="-228771" y="49530"/>
              <a:ext cx="2662709" cy="74930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4300"/>
                </a:lnSpc>
              </a:pPr>
              <a:r>
                <a:rPr lang="zh-CN" altLang="en-US" sz="3600" b="1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跳读、略读</a:t>
              </a:r>
              <a:endParaRPr lang="zh-CN" altLang="en-US" sz="36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ldLvl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形状1"/>
          <p:cNvSpPr txBox="1"/>
          <p:nvPr/>
        </p:nvSpPr>
        <p:spPr>
          <a:xfrm>
            <a:off x="225916" y="609147"/>
            <a:ext cx="11263085" cy="5907314"/>
          </a:xfrm>
          <a:prstGeom prst="rect">
            <a:avLst/>
          </a:prstGeom>
          <a:solidFill>
            <a:srgbClr val="82A5E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654177" dist="38100" rotWithShape="0">
              <a:srgbClr val="1F3864">
                <a:alpha val="64705"/>
              </a:srgbClr>
            </a:outerShdw>
          </a:effectLst>
        </p:spPr>
        <p:txBody>
          <a:bodyPr anchor="ctr"/>
          <a:lstStyle/>
          <a:p>
            <a:pPr marL="0" algn="ctr"/>
          </a:p>
        </p:txBody>
      </p:sp>
      <p:pic>
        <p:nvPicPr>
          <p:cNvPr id="4" name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82085" y="-87540"/>
            <a:ext cx="5054600" cy="5054600"/>
          </a:xfrm>
          <a:prstGeom prst="rect">
            <a:avLst/>
          </a:prstGeom>
        </p:spPr>
      </p:pic>
      <p:pic>
        <p:nvPicPr>
          <p:cNvPr id="5" name="图片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0202" y="4720586"/>
            <a:ext cx="3048000" cy="3048000"/>
          </a:xfrm>
          <a:prstGeom prst="rect">
            <a:avLst/>
          </a:prstGeom>
        </p:spPr>
      </p:pic>
      <p:pic>
        <p:nvPicPr>
          <p:cNvPr id="6" name="图片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81959" y="366939"/>
            <a:ext cx="3964217" cy="6149522"/>
          </a:xfrm>
          <a:prstGeom prst="rect">
            <a:avLst/>
          </a:prstGeom>
        </p:spPr>
      </p:pic>
      <p:pic>
        <p:nvPicPr>
          <p:cNvPr id="7" name="图片5"/>
          <p:cNvPicPr>
            <a:picLocks noChangeAspect="1"/>
          </p:cNvPicPr>
          <p:nvPr/>
        </p:nvPicPr>
        <p:blipFill>
          <a:blip r:embed="rId5"/>
          <a:srcRect l="8445" b="11413"/>
          <a:stretch>
            <a:fillRect/>
          </a:stretch>
        </p:blipFill>
        <p:spPr>
          <a:xfrm>
            <a:off x="3147417" y="366939"/>
            <a:ext cx="3964217" cy="6149522"/>
          </a:xfrm>
          <a:prstGeom prst="rect">
            <a:avLst/>
          </a:prstGeom>
        </p:spPr>
      </p:pic>
      <p:pic>
        <p:nvPicPr>
          <p:cNvPr id="8" name="图片6"/>
          <p:cNvPicPr>
            <a:picLocks noChangeAspect="1"/>
          </p:cNvPicPr>
          <p:nvPr/>
        </p:nvPicPr>
        <p:blipFill>
          <a:blip r:embed="rId6"/>
          <a:srcRect l="2495" r="8829" b="13858"/>
          <a:stretch>
            <a:fillRect/>
          </a:stretch>
        </p:blipFill>
        <p:spPr>
          <a:xfrm>
            <a:off x="0" y="366939"/>
            <a:ext cx="3293533" cy="6149522"/>
          </a:xfrm>
          <a:prstGeom prst="rect">
            <a:avLst/>
          </a:prstGeom>
        </p:spPr>
      </p:pic>
      <p:pic>
        <p:nvPicPr>
          <p:cNvPr id="9" name="图片7"/>
          <p:cNvPicPr>
            <a:picLocks noChangeAspect="1"/>
          </p:cNvPicPr>
          <p:nvPr/>
        </p:nvPicPr>
        <p:blipFill>
          <a:blip r:embed="rId7"/>
          <a:srcRect l="5758" t="4347" r="8637" b="11684"/>
          <a:stretch>
            <a:fillRect/>
          </a:stretch>
        </p:blipFill>
        <p:spPr>
          <a:xfrm>
            <a:off x="6096000" y="366939"/>
            <a:ext cx="3293533" cy="6149522"/>
          </a:xfrm>
          <a:prstGeom prst="rect">
            <a:avLst/>
          </a:prstGeom>
        </p:spPr>
      </p:pic>
      <p:grpSp>
        <p:nvGrpSpPr>
          <p:cNvPr id="10" name="组合1"/>
          <p:cNvGrpSpPr/>
          <p:nvPr/>
        </p:nvGrpSpPr>
        <p:grpSpPr>
          <a:xfrm>
            <a:off x="963282" y="2209194"/>
            <a:ext cx="305151" cy="404780"/>
            <a:chOff x="0" y="0"/>
            <a:chExt cx="305151" cy="404780"/>
          </a:xfrm>
        </p:grpSpPr>
        <p:sp>
          <p:nvSpPr>
            <p:cNvPr id="11" name="形状3"/>
            <p:cNvSpPr txBox="1"/>
            <p:nvPr/>
          </p:nvSpPr>
          <p:spPr>
            <a:xfrm>
              <a:off x="0" y="167253"/>
              <a:ext cx="169333" cy="169333"/>
            </a:xfrm>
            <a:prstGeom prst="ellipse">
              <a:avLst/>
            </a:prstGeom>
            <a:solidFill>
              <a:srgbClr val="C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2" name="文本2"/>
            <p:cNvSpPr txBox="1"/>
            <p:nvPr/>
          </p:nvSpPr>
          <p:spPr>
            <a:xfrm>
              <a:off x="20988" y="0"/>
              <a:ext cx="284163" cy="40478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1600"/>
                </a:lnSpc>
              </a:pPr>
              <a:r>
                <a:rPr lang="zh-CN" altLang="en-US" sz="1400" b="0" i="0" dirty="0">
                  <a:solidFill>
                    <a:srgbClr val="000000">
                      <a:alpha val="100000"/>
                    </a:srgbClr>
                  </a:solidFill>
                  <a:latin typeface="等线" panose="02010600030101010101" charset="-122"/>
                  <a:ea typeface="等线" panose="02010600030101010101" charset="-122"/>
                </a:rPr>
                <a:t>1</a:t>
              </a:r>
              <a:endParaRPr lang="zh-CN" altLang="en-US" sz="1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endParaRPr>
            </a:p>
          </p:txBody>
        </p:sp>
      </p:grpSp>
      <p:grpSp>
        <p:nvGrpSpPr>
          <p:cNvPr id="13" name="组合2"/>
          <p:cNvGrpSpPr/>
          <p:nvPr/>
        </p:nvGrpSpPr>
        <p:grpSpPr>
          <a:xfrm>
            <a:off x="939044" y="3631594"/>
            <a:ext cx="305151" cy="404780"/>
            <a:chOff x="0" y="0"/>
            <a:chExt cx="305151" cy="404780"/>
          </a:xfrm>
        </p:grpSpPr>
        <p:sp>
          <p:nvSpPr>
            <p:cNvPr id="14" name="形状4"/>
            <p:cNvSpPr txBox="1"/>
            <p:nvPr/>
          </p:nvSpPr>
          <p:spPr>
            <a:xfrm>
              <a:off x="0" y="167253"/>
              <a:ext cx="169333" cy="169333"/>
            </a:xfrm>
            <a:prstGeom prst="ellipse">
              <a:avLst/>
            </a:prstGeom>
            <a:solidFill>
              <a:srgbClr val="C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5" name="文本3"/>
            <p:cNvSpPr txBox="1"/>
            <p:nvPr/>
          </p:nvSpPr>
          <p:spPr>
            <a:xfrm>
              <a:off x="20988" y="0"/>
              <a:ext cx="284163" cy="40478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1600"/>
                </a:lnSpc>
              </a:pPr>
              <a:r>
                <a:rPr lang="zh-CN" altLang="en-US" sz="1400" b="0" i="0" dirty="0">
                  <a:solidFill>
                    <a:srgbClr val="000000">
                      <a:alpha val="100000"/>
                    </a:srgbClr>
                  </a:solidFill>
                  <a:latin typeface="等线" panose="02010600030101010101" charset="-122"/>
                  <a:ea typeface="等线" panose="02010600030101010101" charset="-122"/>
                </a:rPr>
                <a:t>2</a:t>
              </a:r>
              <a:endParaRPr lang="zh-CN" altLang="en-US" sz="1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endParaRPr>
            </a:p>
          </p:txBody>
        </p:sp>
      </p:grpSp>
      <p:grpSp>
        <p:nvGrpSpPr>
          <p:cNvPr id="16" name="组合3"/>
          <p:cNvGrpSpPr/>
          <p:nvPr/>
        </p:nvGrpSpPr>
        <p:grpSpPr>
          <a:xfrm>
            <a:off x="939045" y="5301759"/>
            <a:ext cx="305151" cy="404780"/>
            <a:chOff x="0" y="0"/>
            <a:chExt cx="305151" cy="404780"/>
          </a:xfrm>
        </p:grpSpPr>
        <p:sp>
          <p:nvSpPr>
            <p:cNvPr id="17" name="形状5"/>
            <p:cNvSpPr txBox="1"/>
            <p:nvPr/>
          </p:nvSpPr>
          <p:spPr>
            <a:xfrm>
              <a:off x="0" y="167253"/>
              <a:ext cx="169333" cy="169333"/>
            </a:xfrm>
            <a:prstGeom prst="ellipse">
              <a:avLst/>
            </a:prstGeom>
            <a:solidFill>
              <a:srgbClr val="C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8" name="文本4"/>
            <p:cNvSpPr txBox="1"/>
            <p:nvPr/>
          </p:nvSpPr>
          <p:spPr>
            <a:xfrm>
              <a:off x="20988" y="0"/>
              <a:ext cx="284163" cy="40478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1600"/>
                </a:lnSpc>
              </a:pPr>
              <a:r>
                <a:rPr lang="zh-CN" altLang="en-US" sz="1400" b="0" i="0" dirty="0">
                  <a:solidFill>
                    <a:srgbClr val="000000">
                      <a:alpha val="100000"/>
                    </a:srgbClr>
                  </a:solidFill>
                  <a:latin typeface="等线" panose="02010600030101010101" charset="-122"/>
                  <a:ea typeface="等线" panose="02010600030101010101" charset="-122"/>
                </a:rPr>
                <a:t>3</a:t>
              </a:r>
              <a:endParaRPr lang="zh-CN" altLang="en-US" sz="1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endParaRPr>
            </a:p>
          </p:txBody>
        </p:sp>
      </p:grpSp>
      <p:grpSp>
        <p:nvGrpSpPr>
          <p:cNvPr id="19" name="组合4"/>
          <p:cNvGrpSpPr/>
          <p:nvPr/>
        </p:nvGrpSpPr>
        <p:grpSpPr>
          <a:xfrm>
            <a:off x="3385778" y="2103174"/>
            <a:ext cx="305151" cy="404780"/>
            <a:chOff x="0" y="0"/>
            <a:chExt cx="305151" cy="404780"/>
          </a:xfrm>
        </p:grpSpPr>
        <p:sp>
          <p:nvSpPr>
            <p:cNvPr id="20" name="形状6"/>
            <p:cNvSpPr txBox="1"/>
            <p:nvPr/>
          </p:nvSpPr>
          <p:spPr>
            <a:xfrm>
              <a:off x="0" y="167253"/>
              <a:ext cx="169333" cy="169333"/>
            </a:xfrm>
            <a:prstGeom prst="ellipse">
              <a:avLst/>
            </a:prstGeom>
            <a:solidFill>
              <a:srgbClr val="C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1" name="文本5"/>
            <p:cNvSpPr txBox="1"/>
            <p:nvPr/>
          </p:nvSpPr>
          <p:spPr>
            <a:xfrm>
              <a:off x="20988" y="0"/>
              <a:ext cx="284163" cy="40478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1600"/>
                </a:lnSpc>
              </a:pPr>
              <a:r>
                <a:rPr lang="zh-CN" altLang="en-US" sz="1400" b="0" i="0" dirty="0">
                  <a:solidFill>
                    <a:srgbClr val="000000">
                      <a:alpha val="100000"/>
                    </a:srgbClr>
                  </a:solidFill>
                  <a:latin typeface="等线" panose="02010600030101010101" charset="-122"/>
                  <a:ea typeface="等线" panose="02010600030101010101" charset="-122"/>
                </a:rPr>
                <a:t>4</a:t>
              </a:r>
              <a:endParaRPr lang="zh-CN" altLang="en-US" sz="1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endParaRPr>
            </a:p>
          </p:txBody>
        </p:sp>
      </p:grpSp>
      <p:grpSp>
        <p:nvGrpSpPr>
          <p:cNvPr id="22" name="组合5"/>
          <p:cNvGrpSpPr/>
          <p:nvPr/>
        </p:nvGrpSpPr>
        <p:grpSpPr>
          <a:xfrm>
            <a:off x="3385777" y="4199181"/>
            <a:ext cx="305151" cy="404780"/>
            <a:chOff x="0" y="0"/>
            <a:chExt cx="305151" cy="404780"/>
          </a:xfrm>
        </p:grpSpPr>
        <p:sp>
          <p:nvSpPr>
            <p:cNvPr id="23" name="形状7"/>
            <p:cNvSpPr txBox="1"/>
            <p:nvPr/>
          </p:nvSpPr>
          <p:spPr>
            <a:xfrm>
              <a:off x="0" y="167253"/>
              <a:ext cx="169333" cy="169333"/>
            </a:xfrm>
            <a:prstGeom prst="ellipse">
              <a:avLst/>
            </a:prstGeom>
            <a:solidFill>
              <a:srgbClr val="C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4" name="文本6"/>
            <p:cNvSpPr txBox="1"/>
            <p:nvPr/>
          </p:nvSpPr>
          <p:spPr>
            <a:xfrm>
              <a:off x="20988" y="0"/>
              <a:ext cx="284163" cy="40478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1600"/>
                </a:lnSpc>
              </a:pPr>
              <a:r>
                <a:rPr lang="zh-CN" altLang="en-US" sz="1400" b="0" i="0" dirty="0">
                  <a:solidFill>
                    <a:srgbClr val="000000">
                      <a:alpha val="100000"/>
                    </a:srgbClr>
                  </a:solidFill>
                  <a:latin typeface="等线" panose="02010600030101010101" charset="-122"/>
                  <a:ea typeface="等线" panose="02010600030101010101" charset="-122"/>
                </a:rPr>
                <a:t>5</a:t>
              </a:r>
              <a:endParaRPr lang="zh-CN" altLang="en-US" sz="1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endParaRPr>
            </a:p>
          </p:txBody>
        </p:sp>
      </p:grpSp>
      <p:grpSp>
        <p:nvGrpSpPr>
          <p:cNvPr id="25" name="组合6"/>
          <p:cNvGrpSpPr/>
          <p:nvPr/>
        </p:nvGrpSpPr>
        <p:grpSpPr>
          <a:xfrm>
            <a:off x="7000344" y="888394"/>
            <a:ext cx="305151" cy="404780"/>
            <a:chOff x="0" y="0"/>
            <a:chExt cx="305151" cy="404780"/>
          </a:xfrm>
        </p:grpSpPr>
        <p:sp>
          <p:nvSpPr>
            <p:cNvPr id="26" name="形状8"/>
            <p:cNvSpPr txBox="1"/>
            <p:nvPr/>
          </p:nvSpPr>
          <p:spPr>
            <a:xfrm>
              <a:off x="0" y="167253"/>
              <a:ext cx="169333" cy="169333"/>
            </a:xfrm>
            <a:prstGeom prst="ellipse">
              <a:avLst/>
            </a:prstGeom>
            <a:solidFill>
              <a:srgbClr val="C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7" name="文本7"/>
            <p:cNvSpPr txBox="1"/>
            <p:nvPr/>
          </p:nvSpPr>
          <p:spPr>
            <a:xfrm>
              <a:off x="20988" y="0"/>
              <a:ext cx="284163" cy="40478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1600"/>
                </a:lnSpc>
              </a:pPr>
              <a:r>
                <a:rPr lang="zh-CN" altLang="en-US" sz="1400" b="0" i="0" dirty="0">
                  <a:solidFill>
                    <a:srgbClr val="000000">
                      <a:alpha val="100000"/>
                    </a:srgbClr>
                  </a:solidFill>
                  <a:latin typeface="等线" panose="02010600030101010101" charset="-122"/>
                  <a:ea typeface="等线" panose="02010600030101010101" charset="-122"/>
                </a:rPr>
                <a:t>6</a:t>
              </a:r>
              <a:endParaRPr lang="zh-CN" altLang="en-US" sz="1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endParaRPr>
            </a:p>
          </p:txBody>
        </p:sp>
      </p:grpSp>
      <p:grpSp>
        <p:nvGrpSpPr>
          <p:cNvPr id="28" name="组合7"/>
          <p:cNvGrpSpPr/>
          <p:nvPr/>
        </p:nvGrpSpPr>
        <p:grpSpPr>
          <a:xfrm>
            <a:off x="6985004" y="3353538"/>
            <a:ext cx="305150" cy="404780"/>
            <a:chOff x="0" y="0"/>
            <a:chExt cx="305150" cy="404780"/>
          </a:xfrm>
        </p:grpSpPr>
        <p:sp>
          <p:nvSpPr>
            <p:cNvPr id="29" name="形状9"/>
            <p:cNvSpPr txBox="1"/>
            <p:nvPr/>
          </p:nvSpPr>
          <p:spPr>
            <a:xfrm>
              <a:off x="0" y="167253"/>
              <a:ext cx="169333" cy="169333"/>
            </a:xfrm>
            <a:prstGeom prst="ellipse">
              <a:avLst/>
            </a:prstGeom>
            <a:solidFill>
              <a:srgbClr val="C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0" name="文本8"/>
            <p:cNvSpPr txBox="1"/>
            <p:nvPr/>
          </p:nvSpPr>
          <p:spPr>
            <a:xfrm>
              <a:off x="20988" y="0"/>
              <a:ext cx="284162" cy="40478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1600"/>
                </a:lnSpc>
              </a:pPr>
              <a:r>
                <a:rPr lang="zh-CN" altLang="en-US" sz="1400" b="0" i="0" dirty="0">
                  <a:solidFill>
                    <a:srgbClr val="000000">
                      <a:alpha val="100000"/>
                    </a:srgbClr>
                  </a:solidFill>
                  <a:latin typeface="等线" panose="02010600030101010101" charset="-122"/>
                  <a:ea typeface="等线" panose="02010600030101010101" charset="-122"/>
                </a:rPr>
                <a:t>7</a:t>
              </a:r>
              <a:endParaRPr lang="zh-CN" altLang="en-US" sz="1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endParaRPr>
            </a:p>
          </p:txBody>
        </p:sp>
      </p:grpSp>
      <p:grpSp>
        <p:nvGrpSpPr>
          <p:cNvPr id="31" name="组合8"/>
          <p:cNvGrpSpPr/>
          <p:nvPr/>
        </p:nvGrpSpPr>
        <p:grpSpPr>
          <a:xfrm>
            <a:off x="6992969" y="5053994"/>
            <a:ext cx="305151" cy="404780"/>
            <a:chOff x="0" y="0"/>
            <a:chExt cx="305151" cy="404780"/>
          </a:xfrm>
        </p:grpSpPr>
        <p:sp>
          <p:nvSpPr>
            <p:cNvPr id="32" name="形状10"/>
            <p:cNvSpPr txBox="1"/>
            <p:nvPr/>
          </p:nvSpPr>
          <p:spPr>
            <a:xfrm>
              <a:off x="0" y="167253"/>
              <a:ext cx="169333" cy="169333"/>
            </a:xfrm>
            <a:prstGeom prst="ellipse">
              <a:avLst/>
            </a:prstGeom>
            <a:solidFill>
              <a:srgbClr val="C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3" name="文本9"/>
            <p:cNvSpPr txBox="1"/>
            <p:nvPr/>
          </p:nvSpPr>
          <p:spPr>
            <a:xfrm>
              <a:off x="20988" y="0"/>
              <a:ext cx="284163" cy="40478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1600"/>
                </a:lnSpc>
              </a:pPr>
              <a:r>
                <a:rPr lang="zh-CN" altLang="en-US" sz="1400" b="0" i="0" dirty="0">
                  <a:solidFill>
                    <a:srgbClr val="000000">
                      <a:alpha val="100000"/>
                    </a:srgbClr>
                  </a:solidFill>
                  <a:latin typeface="等线" panose="02010600030101010101" charset="-122"/>
                  <a:ea typeface="等线" panose="02010600030101010101" charset="-122"/>
                </a:rPr>
                <a:t>8</a:t>
              </a:r>
              <a:endParaRPr lang="zh-CN" altLang="en-US" sz="1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endParaRPr>
            </a:p>
          </p:txBody>
        </p:sp>
      </p:grpSp>
      <p:grpSp>
        <p:nvGrpSpPr>
          <p:cNvPr id="34" name="组合9"/>
          <p:cNvGrpSpPr/>
          <p:nvPr/>
        </p:nvGrpSpPr>
        <p:grpSpPr>
          <a:xfrm>
            <a:off x="9575535" y="1423138"/>
            <a:ext cx="305150" cy="404780"/>
            <a:chOff x="0" y="0"/>
            <a:chExt cx="305150" cy="404780"/>
          </a:xfrm>
        </p:grpSpPr>
        <p:sp>
          <p:nvSpPr>
            <p:cNvPr id="35" name="形状11"/>
            <p:cNvSpPr txBox="1"/>
            <p:nvPr/>
          </p:nvSpPr>
          <p:spPr>
            <a:xfrm>
              <a:off x="0" y="167253"/>
              <a:ext cx="169333" cy="169333"/>
            </a:xfrm>
            <a:prstGeom prst="ellipse">
              <a:avLst/>
            </a:prstGeom>
            <a:solidFill>
              <a:srgbClr val="C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36" name="文本10"/>
            <p:cNvSpPr txBox="1"/>
            <p:nvPr/>
          </p:nvSpPr>
          <p:spPr>
            <a:xfrm>
              <a:off x="20988" y="0"/>
              <a:ext cx="284162" cy="404780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1600"/>
                </a:lnSpc>
              </a:pPr>
              <a:r>
                <a:rPr lang="zh-CN" altLang="en-US" sz="1400" b="0" i="0" dirty="0">
                  <a:solidFill>
                    <a:srgbClr val="000000">
                      <a:alpha val="100000"/>
                    </a:srgbClr>
                  </a:solidFill>
                  <a:latin typeface="等线" panose="02010600030101010101" charset="-122"/>
                  <a:ea typeface="等线" panose="02010600030101010101" charset="-122"/>
                </a:rPr>
                <a:t>9</a:t>
              </a:r>
              <a:endParaRPr lang="zh-CN" altLang="en-US" sz="1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endParaRPr>
            </a:p>
          </p:txBody>
        </p:sp>
      </p:grpSp>
      <p:sp>
        <p:nvSpPr>
          <p:cNvPr id="37" name="形状2"/>
          <p:cNvSpPr txBox="1"/>
          <p:nvPr/>
        </p:nvSpPr>
        <p:spPr>
          <a:xfrm>
            <a:off x="9530782" y="2656301"/>
            <a:ext cx="169333" cy="169333"/>
          </a:xfrm>
          <a:prstGeom prst="ellipse">
            <a:avLst/>
          </a:prstGeom>
          <a:solidFill>
            <a:srgbClr val="C00000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sp>
        <p:nvSpPr>
          <p:cNvPr id="38" name="文本1"/>
          <p:cNvSpPr txBox="1"/>
          <p:nvPr/>
        </p:nvSpPr>
        <p:spPr>
          <a:xfrm>
            <a:off x="9442355" y="2568326"/>
            <a:ext cx="529066" cy="436721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1200"/>
              </a:lnSpc>
            </a:pPr>
            <a:r>
              <a:rPr lang="zh-CN" altLang="en-US" sz="10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rPr>
              <a:t>10</a:t>
            </a:r>
            <a:endParaRPr lang="zh-CN" altLang="en-US" sz="1000" b="0" i="0" dirty="0">
              <a:solidFill>
                <a:srgbClr val="000000">
                  <a:alpha val="100000"/>
                </a:srgbClr>
              </a:solidFill>
              <a:latin typeface="等线" panose="02010600030101010101" charset="-122"/>
              <a:ea typeface="等线" panose="02010600030101010101" charset="-122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AA8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形状1"/>
          <p:cNvSpPr txBox="1"/>
          <p:nvPr/>
        </p:nvSpPr>
        <p:spPr>
          <a:xfrm>
            <a:off x="464457" y="474708"/>
            <a:ext cx="11263085" cy="5907314"/>
          </a:xfrm>
          <a:prstGeom prst="rect">
            <a:avLst/>
          </a:prstGeom>
          <a:solidFill>
            <a:srgbClr val="82A5E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654177" dist="38100" rotWithShape="0">
              <a:srgbClr val="1F3864">
                <a:alpha val="64705"/>
              </a:srgbClr>
            </a:outerShdw>
          </a:effectLst>
        </p:spPr>
        <p:txBody>
          <a:bodyPr anchor="ctr"/>
          <a:lstStyle/>
          <a:p>
            <a:pPr marL="0" algn="ctr"/>
          </a:p>
        </p:txBody>
      </p:sp>
      <p:pic>
        <p:nvPicPr>
          <p:cNvPr id="3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3544" y="-221344"/>
            <a:ext cx="5054600" cy="5054600"/>
          </a:xfrm>
          <a:prstGeom prst="rect">
            <a:avLst/>
          </a:prstGeom>
        </p:spPr>
      </p:pic>
      <p:pic>
        <p:nvPicPr>
          <p:cNvPr id="4" name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8743" y="4575629"/>
            <a:ext cx="3048000" cy="3048000"/>
          </a:xfrm>
          <a:prstGeom prst="rect">
            <a:avLst/>
          </a:prstGeom>
        </p:spPr>
      </p:pic>
      <p:grpSp>
        <p:nvGrpSpPr>
          <p:cNvPr id="11" name="组合3"/>
          <p:cNvGrpSpPr/>
          <p:nvPr/>
        </p:nvGrpSpPr>
        <p:grpSpPr>
          <a:xfrm>
            <a:off x="3463470" y="997557"/>
            <a:ext cx="7772400" cy="3835699"/>
            <a:chOff x="0" y="0"/>
            <a:chExt cx="7772400" cy="3835699"/>
          </a:xfrm>
        </p:grpSpPr>
        <p:pic>
          <p:nvPicPr>
            <p:cNvPr id="12" name="图片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7772400" cy="3835699"/>
            </a:xfrm>
            <a:prstGeom prst="rect">
              <a:avLst/>
            </a:prstGeom>
          </p:spPr>
        </p:pic>
        <p:sp>
          <p:nvSpPr>
            <p:cNvPr id="13" name="文本3"/>
            <p:cNvSpPr txBox="1"/>
            <p:nvPr/>
          </p:nvSpPr>
          <p:spPr>
            <a:xfrm>
              <a:off x="1712258" y="2089525"/>
              <a:ext cx="528726" cy="77527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800"/>
                </a:lnSpc>
              </a:pPr>
              <a:r>
                <a:rPr lang="zh-CN" altLang="en-US" sz="3200" b="0" i="0" dirty="0">
                  <a:solidFill>
                    <a:srgbClr val="C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</a:rPr>
                <a:t></a:t>
              </a:r>
              <a:endParaRPr lang="zh-CN" altLang="en-US" sz="3200" b="0" i="0" dirty="0">
                <a:solidFill>
                  <a:srgbClr val="C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</a:endParaRPr>
            </a:p>
          </p:txBody>
        </p:sp>
        <p:sp>
          <p:nvSpPr>
            <p:cNvPr id="14" name="文本4"/>
            <p:cNvSpPr txBox="1"/>
            <p:nvPr/>
          </p:nvSpPr>
          <p:spPr>
            <a:xfrm>
              <a:off x="2409601" y="2089524"/>
              <a:ext cx="528726" cy="77527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800"/>
                </a:lnSpc>
              </a:pPr>
              <a:r>
                <a:rPr lang="zh-CN" altLang="en-US" sz="3200" b="0" i="0" dirty="0">
                  <a:solidFill>
                    <a:srgbClr val="C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</a:rPr>
                <a:t></a:t>
              </a:r>
              <a:endParaRPr lang="zh-CN" altLang="en-US" sz="3200" b="0" i="0" dirty="0">
                <a:solidFill>
                  <a:srgbClr val="C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</a:endParaRPr>
            </a:p>
          </p:txBody>
        </p:sp>
        <p:sp>
          <p:nvSpPr>
            <p:cNvPr id="15" name="文本5"/>
            <p:cNvSpPr txBox="1"/>
            <p:nvPr/>
          </p:nvSpPr>
          <p:spPr>
            <a:xfrm>
              <a:off x="3022034" y="2959996"/>
              <a:ext cx="528726" cy="77527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800"/>
                </a:lnSpc>
              </a:pPr>
              <a:r>
                <a:rPr lang="zh-CN" altLang="en-US" sz="3200" b="0" i="0" dirty="0">
                  <a:solidFill>
                    <a:srgbClr val="C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</a:rPr>
                <a:t></a:t>
              </a:r>
              <a:endParaRPr lang="zh-CN" altLang="en-US" sz="3200" b="0" i="0" dirty="0">
                <a:solidFill>
                  <a:srgbClr val="C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</a:endParaRPr>
            </a:p>
          </p:txBody>
        </p:sp>
        <p:sp>
          <p:nvSpPr>
            <p:cNvPr id="16" name="文本6"/>
            <p:cNvSpPr txBox="1"/>
            <p:nvPr/>
          </p:nvSpPr>
          <p:spPr>
            <a:xfrm>
              <a:off x="3530035" y="2959996"/>
              <a:ext cx="528726" cy="77527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800"/>
                </a:lnSpc>
              </a:pPr>
              <a:r>
                <a:rPr lang="zh-CN" altLang="en-US" sz="3200" b="0" i="0" dirty="0">
                  <a:solidFill>
                    <a:srgbClr val="C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</a:rPr>
                <a:t></a:t>
              </a:r>
              <a:endParaRPr lang="zh-CN" altLang="en-US" sz="3200" b="0" i="0" dirty="0">
                <a:solidFill>
                  <a:srgbClr val="C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</a:endParaRPr>
            </a:p>
          </p:txBody>
        </p:sp>
        <p:sp>
          <p:nvSpPr>
            <p:cNvPr id="17" name="文本7"/>
            <p:cNvSpPr txBox="1"/>
            <p:nvPr/>
          </p:nvSpPr>
          <p:spPr>
            <a:xfrm>
              <a:off x="4148844" y="2943767"/>
              <a:ext cx="528726" cy="77527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800"/>
                </a:lnSpc>
              </a:pPr>
              <a:r>
                <a:rPr lang="zh-CN" altLang="en-US" sz="3200" b="0" i="0" dirty="0">
                  <a:solidFill>
                    <a:srgbClr val="C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</a:rPr>
                <a:t></a:t>
              </a:r>
              <a:endParaRPr lang="zh-CN" altLang="en-US" sz="3200" b="0" i="0" dirty="0">
                <a:solidFill>
                  <a:srgbClr val="C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</a:endParaRPr>
            </a:p>
          </p:txBody>
        </p:sp>
        <p:sp>
          <p:nvSpPr>
            <p:cNvPr id="18" name="文本8"/>
            <p:cNvSpPr txBox="1"/>
            <p:nvPr/>
          </p:nvSpPr>
          <p:spPr>
            <a:xfrm>
              <a:off x="4764733" y="2959996"/>
              <a:ext cx="528726" cy="77527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800"/>
                </a:lnSpc>
              </a:pPr>
              <a:r>
                <a:rPr lang="zh-CN" altLang="en-US" sz="3200" b="0" i="0" dirty="0">
                  <a:solidFill>
                    <a:srgbClr val="C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</a:rPr>
                <a:t></a:t>
              </a:r>
              <a:endParaRPr lang="zh-CN" altLang="en-US" sz="3200" b="0" i="0" dirty="0">
                <a:solidFill>
                  <a:srgbClr val="C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</a:endParaRPr>
            </a:p>
          </p:txBody>
        </p:sp>
        <p:sp>
          <p:nvSpPr>
            <p:cNvPr id="19" name="文本9"/>
            <p:cNvSpPr txBox="1"/>
            <p:nvPr/>
          </p:nvSpPr>
          <p:spPr>
            <a:xfrm>
              <a:off x="5312546" y="2959996"/>
              <a:ext cx="528726" cy="77527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800"/>
                </a:lnSpc>
              </a:pPr>
              <a:r>
                <a:rPr lang="zh-CN" altLang="en-US" sz="3200" b="0" i="0" dirty="0">
                  <a:solidFill>
                    <a:srgbClr val="C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</a:rPr>
                <a:t></a:t>
              </a:r>
              <a:endParaRPr lang="zh-CN" altLang="en-US" sz="3200" b="0" i="0" dirty="0">
                <a:solidFill>
                  <a:srgbClr val="C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</a:endParaRPr>
            </a:p>
          </p:txBody>
        </p:sp>
        <p:sp>
          <p:nvSpPr>
            <p:cNvPr id="20" name="文本10"/>
            <p:cNvSpPr txBox="1"/>
            <p:nvPr/>
          </p:nvSpPr>
          <p:spPr>
            <a:xfrm>
              <a:off x="5915410" y="2959996"/>
              <a:ext cx="528726" cy="77527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800"/>
                </a:lnSpc>
              </a:pPr>
              <a:r>
                <a:rPr lang="zh-CN" altLang="en-US" sz="3200" b="0" i="0" dirty="0">
                  <a:solidFill>
                    <a:srgbClr val="C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</a:rPr>
                <a:t></a:t>
              </a:r>
              <a:endParaRPr lang="zh-CN" altLang="en-US" sz="3200" b="0" i="0" dirty="0">
                <a:solidFill>
                  <a:srgbClr val="C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</a:endParaRPr>
            </a:p>
          </p:txBody>
        </p:sp>
        <p:sp>
          <p:nvSpPr>
            <p:cNvPr id="21" name="文本11"/>
            <p:cNvSpPr txBox="1"/>
            <p:nvPr/>
          </p:nvSpPr>
          <p:spPr>
            <a:xfrm>
              <a:off x="6475615" y="3002334"/>
              <a:ext cx="528726" cy="77527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800"/>
                </a:lnSpc>
              </a:pPr>
              <a:r>
                <a:rPr lang="zh-CN" altLang="en-US" sz="3200" b="0" i="0" dirty="0">
                  <a:solidFill>
                    <a:srgbClr val="C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</a:rPr>
                <a:t></a:t>
              </a:r>
              <a:endParaRPr lang="zh-CN" altLang="en-US" sz="3200" b="0" i="0" dirty="0">
                <a:solidFill>
                  <a:srgbClr val="C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</a:endParaRPr>
            </a:p>
          </p:txBody>
        </p:sp>
        <p:sp>
          <p:nvSpPr>
            <p:cNvPr id="22" name="文本12"/>
            <p:cNvSpPr txBox="1"/>
            <p:nvPr/>
          </p:nvSpPr>
          <p:spPr>
            <a:xfrm>
              <a:off x="7132409" y="2089378"/>
              <a:ext cx="528726" cy="77527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800"/>
                </a:lnSpc>
              </a:pPr>
              <a:r>
                <a:rPr lang="zh-CN" altLang="en-US" sz="3200" b="0" i="0" dirty="0">
                  <a:solidFill>
                    <a:srgbClr val="C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</a:rPr>
                <a:t></a:t>
              </a:r>
              <a:endParaRPr lang="zh-CN" altLang="en-US" sz="3200" b="0" i="0" dirty="0">
                <a:solidFill>
                  <a:srgbClr val="C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</a:endParaRPr>
            </a:p>
          </p:txBody>
        </p:sp>
      </p:grpSp>
      <p:grpSp>
        <p:nvGrpSpPr>
          <p:cNvPr id="23" name="组合1"/>
          <p:cNvGrpSpPr/>
          <p:nvPr/>
        </p:nvGrpSpPr>
        <p:grpSpPr>
          <a:xfrm>
            <a:off x="-1" y="2841625"/>
            <a:ext cx="3796031" cy="749300"/>
            <a:chOff x="-228771" y="49530"/>
            <a:chExt cx="3427538" cy="749300"/>
          </a:xfrm>
        </p:grpSpPr>
        <p:sp>
          <p:nvSpPr>
            <p:cNvPr id="24" name="形状2"/>
            <p:cNvSpPr txBox="1"/>
            <p:nvPr/>
          </p:nvSpPr>
          <p:spPr>
            <a:xfrm>
              <a:off x="3810" y="49530"/>
              <a:ext cx="3194957" cy="749300"/>
            </a:xfrm>
            <a:prstGeom prst="rightArrowCallout">
              <a:avLst/>
            </a:prstGeom>
            <a:solidFill>
              <a:srgbClr val="FFFF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p>
              <a:pPr marL="0" algn="ctr"/>
            </a:p>
          </p:txBody>
        </p:sp>
        <p:sp>
          <p:nvSpPr>
            <p:cNvPr id="25" name="文本1"/>
            <p:cNvSpPr txBox="1"/>
            <p:nvPr/>
          </p:nvSpPr>
          <p:spPr>
            <a:xfrm>
              <a:off x="-228771" y="49530"/>
              <a:ext cx="2662709" cy="749300"/>
            </a:xfrm>
            <a:prstGeom prst="rect">
              <a:avLst/>
            </a:prstGeom>
            <a:noFill/>
          </p:spPr>
          <p:txBody>
            <a:bodyPr anchor="ctr"/>
            <a:p>
              <a:pPr marL="0" algn="ctr">
                <a:lnSpc>
                  <a:spcPts val="4300"/>
                </a:lnSpc>
              </a:pPr>
              <a:r>
                <a:rPr lang="zh-CN" altLang="en-US" sz="3600" b="1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跳读、略读</a:t>
              </a:r>
              <a:endParaRPr lang="zh-CN" altLang="en-US" sz="36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8" name="组合2"/>
          <p:cNvGrpSpPr/>
          <p:nvPr/>
        </p:nvGrpSpPr>
        <p:grpSpPr>
          <a:xfrm>
            <a:off x="143782" y="3842558"/>
            <a:ext cx="3515632" cy="822369"/>
            <a:chOff x="-316865" y="76244"/>
            <a:chExt cx="3515632" cy="822369"/>
          </a:xfrm>
        </p:grpSpPr>
        <p:sp>
          <p:nvSpPr>
            <p:cNvPr id="9" name="形状3"/>
            <p:cNvSpPr txBox="1"/>
            <p:nvPr/>
          </p:nvSpPr>
          <p:spPr>
            <a:xfrm>
              <a:off x="3810" y="76244"/>
              <a:ext cx="3194957" cy="749300"/>
            </a:xfrm>
            <a:prstGeom prst="rightArrowCallout">
              <a:avLst/>
            </a:prstGeom>
            <a:solidFill>
              <a:srgbClr val="FFFF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0" name="文本2"/>
            <p:cNvSpPr txBox="1"/>
            <p:nvPr/>
          </p:nvSpPr>
          <p:spPr>
            <a:xfrm>
              <a:off x="-316865" y="95885"/>
              <a:ext cx="2662709" cy="802728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4700"/>
                </a:lnSpc>
              </a:pPr>
              <a:r>
                <a:rPr lang="zh-CN" altLang="en-US" sz="4000" b="1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细读</a:t>
              </a:r>
              <a:endParaRPr lang="zh-CN" altLang="en-US" sz="40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ldLvl="0" animBg="1"/>
      <p:bldP spid="23" grpId="0" bldLvl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形状1"/>
          <p:cNvSpPr txBox="1"/>
          <p:nvPr/>
        </p:nvSpPr>
        <p:spPr>
          <a:xfrm>
            <a:off x="279565" y="261257"/>
            <a:ext cx="11609614" cy="6270172"/>
          </a:xfrm>
          <a:prstGeom prst="rect">
            <a:avLst/>
          </a:prstGeom>
          <a:solidFill>
            <a:srgbClr val="F2F2F2">
              <a:alpha val="88627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sp>
        <p:nvSpPr>
          <p:cNvPr id="4" name="文本1"/>
          <p:cNvSpPr txBox="1"/>
          <p:nvPr/>
        </p:nvSpPr>
        <p:spPr>
          <a:xfrm>
            <a:off x="279635" y="487118"/>
            <a:ext cx="12004221" cy="2668101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700"/>
              </a:lnSpc>
            </a:pPr>
            <a:r>
              <a:rPr lang="zh-CN" altLang="en-US" sz="31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研究问题：宇宙中，除了地球外，其他星球上是否也有生命存在？</a:t>
            </a:r>
            <a:endParaRPr lang="zh-CN" altLang="en-US" sz="3100" b="1" i="0" dirty="0">
              <a:solidFill>
                <a:srgbClr val="00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l">
              <a:lnSpc>
                <a:spcPts val="3700"/>
              </a:lnSpc>
            </a:pPr>
            <a:r>
              <a:rPr lang="zh-CN" altLang="en-US" sz="31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研究方法：找提示主要意思的语句</a:t>
            </a:r>
            <a:endParaRPr lang="zh-CN" altLang="en-US" sz="3100" b="1" i="0" dirty="0">
              <a:solidFill>
                <a:srgbClr val="00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l">
              <a:lnSpc>
                <a:spcPts val="3700"/>
              </a:lnSpc>
            </a:pPr>
            <a:r>
              <a:rPr lang="zh-CN" altLang="en-US" sz="31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                  画出关键词帮助理解</a:t>
            </a:r>
            <a:endParaRPr lang="zh-CN" altLang="en-US" sz="3100" b="1" i="0" dirty="0">
              <a:solidFill>
                <a:srgbClr val="00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l">
              <a:lnSpc>
                <a:spcPts val="3700"/>
              </a:lnSpc>
            </a:pPr>
            <a:r>
              <a:rPr lang="zh-CN" altLang="en-US" sz="31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                  提取段首关键信息</a:t>
            </a:r>
            <a:endParaRPr lang="zh-CN" altLang="en-US" sz="3100" b="1" i="0" dirty="0">
              <a:solidFill>
                <a:srgbClr val="00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l">
              <a:lnSpc>
                <a:spcPts val="3700"/>
              </a:lnSpc>
            </a:pPr>
            <a:r>
              <a:rPr lang="zh-CN" altLang="en-US" sz="31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                  查询资料</a:t>
            </a:r>
            <a:endParaRPr lang="zh-CN" altLang="en-US" sz="3100" b="1" i="0" dirty="0">
              <a:solidFill>
                <a:srgbClr val="00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grpSp>
        <p:nvGrpSpPr>
          <p:cNvPr id="5" name="组合1"/>
          <p:cNvGrpSpPr/>
          <p:nvPr/>
        </p:nvGrpSpPr>
        <p:grpSpPr>
          <a:xfrm>
            <a:off x="740759" y="3183426"/>
            <a:ext cx="10299393" cy="3083039"/>
            <a:chOff x="0" y="0"/>
            <a:chExt cx="10299393" cy="3083039"/>
          </a:xfrm>
        </p:grpSpPr>
        <p:sp>
          <p:nvSpPr>
            <p:cNvPr id="6" name="文本2"/>
            <p:cNvSpPr txBox="1"/>
            <p:nvPr/>
          </p:nvSpPr>
          <p:spPr>
            <a:xfrm>
              <a:off x="114357" y="160077"/>
              <a:ext cx="10185036" cy="2799843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3300"/>
                </a:lnSpc>
              </a:pPr>
              <a:r>
                <a:rPr lang="zh-CN" altLang="en-US" sz="28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任务三：</a:t>
              </a:r>
              <a:endParaRPr lang="zh-CN" altLang="en-US" sz="28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>
                <a:lnSpc>
                  <a:spcPts val="5700"/>
                </a:lnSpc>
              </a:pPr>
              <a:r>
                <a:rPr lang="zh-CN" altLang="en-US" sz="32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1.</a:t>
              </a:r>
              <a:r>
                <a:rPr lang="zh-CN" altLang="en-US" sz="3200" b="1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选择</a:t>
              </a:r>
              <a:r>
                <a:rPr lang="zh-CN" altLang="en-US" sz="32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1-2个关键语段，用上</a:t>
              </a:r>
              <a:r>
                <a:rPr lang="zh-CN" altLang="en-US" sz="3200" b="1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合适的阅读方法</a:t>
              </a:r>
              <a:r>
                <a:rPr lang="zh-CN" altLang="en-US" sz="32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细读。</a:t>
              </a:r>
              <a:endParaRPr lang="zh-CN" altLang="en-US" sz="32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>
                <a:lnSpc>
                  <a:spcPts val="5700"/>
                </a:lnSpc>
              </a:pPr>
              <a:r>
                <a:rPr lang="zh-CN" altLang="en-US" sz="32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2.将你</a:t>
              </a:r>
              <a:r>
                <a:rPr lang="zh-CN" altLang="en-US" sz="3200" b="1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提取</a:t>
              </a:r>
              <a:r>
                <a:rPr lang="zh-CN" altLang="en-US" sz="32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到的关键信息，填入表格中。</a:t>
              </a:r>
              <a:endParaRPr lang="zh-CN" altLang="en-US" sz="32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>
                <a:lnSpc>
                  <a:spcPts val="5700"/>
                </a:lnSpc>
              </a:pPr>
              <a:r>
                <a:rPr lang="zh-CN" altLang="en-US" sz="32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3.</a:t>
              </a:r>
              <a:r>
                <a:rPr lang="zh-CN" altLang="en-US" sz="3200" b="1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分析梳理</a:t>
              </a:r>
              <a:r>
                <a:rPr lang="zh-CN" altLang="en-US" sz="32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关键信息，尝试得出研究结论</a:t>
              </a:r>
              <a:r>
                <a:rPr lang="zh-CN" altLang="en-US" sz="24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。</a:t>
              </a:r>
              <a:endParaRPr lang="zh-CN" altLang="en-US" sz="24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7" name="形状2"/>
            <p:cNvSpPr txBox="1"/>
            <p:nvPr/>
          </p:nvSpPr>
          <p:spPr>
            <a:xfrm>
              <a:off x="0" y="0"/>
              <a:ext cx="9465581" cy="3083039"/>
            </a:xfrm>
            <a:prstGeom prst="roundRect">
              <a:avLst/>
            </a:prstGeom>
            <a:solidFill>
              <a:srgbClr val="FFFFFF">
                <a:alpha val="0"/>
              </a:srgbClr>
            </a:solidFill>
            <a:ln w="57150">
              <a:solidFill>
                <a:srgbClr val="403E50">
                  <a:alpha val="100000"/>
                </a:srgbClr>
              </a:solidFill>
              <a:prstDash val="sysDash"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marL="0" algn="ctr"/>
            </a:p>
          </p:txBody>
        </p:sp>
      </p:grpSp>
      <p:pic>
        <p:nvPicPr>
          <p:cNvPr id="8" name="视频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75118" y="1242924"/>
            <a:ext cx="3037579" cy="17086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AA8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形状1"/>
          <p:cNvSpPr txBox="1"/>
          <p:nvPr/>
        </p:nvSpPr>
        <p:spPr>
          <a:xfrm>
            <a:off x="464457" y="475343"/>
            <a:ext cx="11263085" cy="5907314"/>
          </a:xfrm>
          <a:prstGeom prst="rect">
            <a:avLst/>
          </a:prstGeom>
          <a:solidFill>
            <a:srgbClr val="82A5E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654177" dist="38100" rotWithShape="0">
              <a:srgbClr val="1F3864">
                <a:alpha val="64705"/>
              </a:srgbClr>
            </a:outerShdw>
          </a:effectLst>
        </p:spPr>
        <p:txBody>
          <a:bodyPr anchor="ctr"/>
          <a:lstStyle/>
          <a:p>
            <a:pPr marL="0" algn="ctr"/>
          </a:p>
        </p:txBody>
      </p:sp>
      <p:pic>
        <p:nvPicPr>
          <p:cNvPr id="3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3544" y="-221344"/>
            <a:ext cx="5054600" cy="5054600"/>
          </a:xfrm>
          <a:prstGeom prst="rect">
            <a:avLst/>
          </a:prstGeom>
        </p:spPr>
      </p:pic>
      <p:pic>
        <p:nvPicPr>
          <p:cNvPr id="4" name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8743" y="4575629"/>
            <a:ext cx="3048000" cy="3048000"/>
          </a:xfrm>
          <a:prstGeom prst="rect">
            <a:avLst/>
          </a:prstGeom>
        </p:spPr>
      </p:pic>
      <p:sp>
        <p:nvSpPr>
          <p:cNvPr id="5" name="形状2"/>
          <p:cNvSpPr txBox="1"/>
          <p:nvPr/>
        </p:nvSpPr>
        <p:spPr>
          <a:xfrm>
            <a:off x="798814" y="728150"/>
            <a:ext cx="7065538" cy="2459550"/>
          </a:xfrm>
          <a:prstGeom prst="roundRect">
            <a:avLst/>
          </a:prstGeom>
          <a:solidFill>
            <a:srgbClr val="FFFFFF">
              <a:alpha val="100000"/>
            </a:srgbClr>
          </a:solidFill>
          <a:ln w="57150">
            <a:solidFill>
              <a:srgbClr val="403E50">
                <a:alpha val="100000"/>
              </a:srgbClr>
            </a:solidFill>
            <a:prstDash val="sysDash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6" name="文本1"/>
          <p:cNvSpPr txBox="1"/>
          <p:nvPr/>
        </p:nvSpPr>
        <p:spPr>
          <a:xfrm>
            <a:off x="817016" y="883634"/>
            <a:ext cx="7640120" cy="2148106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2300"/>
              </a:lnSpc>
            </a:pPr>
            <a:r>
              <a:rPr lang="zh-CN" altLang="en-US" sz="20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任务三：</a:t>
            </a:r>
            <a:endParaRPr lang="zh-CN" altLang="en-US" sz="2000" b="1" i="0" dirty="0">
              <a:solidFill>
                <a:srgbClr val="00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l">
              <a:lnSpc>
                <a:spcPts val="4200"/>
              </a:lnSpc>
            </a:pPr>
            <a:r>
              <a:rPr lang="zh-CN" altLang="en-US" sz="24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1.</a:t>
            </a:r>
            <a:r>
              <a:rPr lang="zh-CN" altLang="en-US" sz="24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选择</a:t>
            </a:r>
            <a:r>
              <a:rPr lang="zh-CN" altLang="en-US" sz="24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1-2个关键语段，用上</a:t>
            </a:r>
            <a:r>
              <a:rPr lang="zh-CN" altLang="en-US" sz="24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合适的阅读方法</a:t>
            </a:r>
            <a:r>
              <a:rPr lang="zh-CN" altLang="en-US" sz="24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细读。</a:t>
            </a:r>
            <a:endParaRPr lang="zh-CN" altLang="en-US" sz="2400" b="1" i="0" dirty="0">
              <a:solidFill>
                <a:srgbClr val="00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l">
              <a:lnSpc>
                <a:spcPts val="4200"/>
              </a:lnSpc>
            </a:pPr>
            <a:r>
              <a:rPr lang="zh-CN" altLang="en-US" sz="24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2.将你</a:t>
            </a:r>
            <a:r>
              <a:rPr lang="zh-CN" altLang="en-US" sz="24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提取</a:t>
            </a:r>
            <a:r>
              <a:rPr lang="zh-CN" altLang="en-US" sz="24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到的关键信息，填入表格中。</a:t>
            </a:r>
            <a:endParaRPr lang="zh-CN" altLang="en-US" sz="2400" b="1" i="0" dirty="0">
              <a:solidFill>
                <a:srgbClr val="00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l">
              <a:lnSpc>
                <a:spcPts val="4200"/>
              </a:lnSpc>
            </a:pPr>
            <a:r>
              <a:rPr lang="zh-CN" altLang="en-US" sz="24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3.</a:t>
            </a:r>
            <a:r>
              <a:rPr lang="zh-CN" altLang="en-US" sz="24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分析梳理</a:t>
            </a:r>
            <a:r>
              <a:rPr lang="zh-CN" altLang="en-US" sz="24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关键信息，尝试得出研究结论</a:t>
            </a:r>
            <a:r>
              <a:rPr lang="zh-CN" altLang="en-US" sz="18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zh-CN" altLang="en-US" sz="1800" b="1" i="0" dirty="0">
              <a:solidFill>
                <a:srgbClr val="00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grpSp>
        <p:nvGrpSpPr>
          <p:cNvPr id="7" name="组合1"/>
          <p:cNvGrpSpPr/>
          <p:nvPr/>
        </p:nvGrpSpPr>
        <p:grpSpPr>
          <a:xfrm>
            <a:off x="708372" y="3647186"/>
            <a:ext cx="10910583" cy="2442753"/>
            <a:chOff x="0" y="0"/>
            <a:chExt cx="10910583" cy="2442753"/>
          </a:xfrm>
        </p:grpSpPr>
        <p:sp>
          <p:nvSpPr>
            <p:cNvPr id="8" name="形状3"/>
            <p:cNvSpPr txBox="1"/>
            <p:nvPr/>
          </p:nvSpPr>
          <p:spPr>
            <a:xfrm>
              <a:off x="108585" y="49530"/>
              <a:ext cx="10605786" cy="178943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9" name="文本2"/>
            <p:cNvSpPr txBox="1"/>
            <p:nvPr/>
          </p:nvSpPr>
          <p:spPr>
            <a:xfrm>
              <a:off x="0" y="0"/>
              <a:ext cx="10910583" cy="2442753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4300"/>
                </a:lnSpc>
              </a:pPr>
              <a:r>
                <a:rPr lang="zh-CN" altLang="en-US" sz="3200" b="0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你可以这样汇报：</a:t>
              </a:r>
              <a:endParaRPr lang="zh-CN" altLang="en-US" sz="32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>
                <a:lnSpc>
                  <a:spcPts val="4300"/>
                </a:lnSpc>
              </a:pPr>
              <a:r>
                <a:rPr lang="zh-CN" altLang="en-US" sz="3200" b="0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    我用</a:t>
              </a:r>
              <a:r>
                <a:rPr lang="zh-CN" altLang="en-US" sz="3200" b="0" i="0" u="sng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      </a:t>
              </a:r>
              <a:r>
                <a:rPr lang="zh-CN" altLang="en-US" sz="3200" b="0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的阅读方法细读了第</a:t>
              </a:r>
              <a:r>
                <a:rPr lang="zh-CN" altLang="en-US" sz="3200" b="0" i="0" u="sng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    </a:t>
              </a:r>
              <a:r>
                <a:rPr lang="zh-CN" altLang="en-US" sz="3200" b="0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自然段，提取到的关键信息是（填入下表），我得出的研究结论是（ ）。</a:t>
              </a:r>
              <a:endParaRPr lang="zh-CN" altLang="en-US" sz="32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pic>
        <p:nvPicPr>
          <p:cNvPr id="10" name="图片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848113">
            <a:off x="-207220" y="5292477"/>
            <a:ext cx="1540351" cy="1674744"/>
          </a:xfrm>
          <a:prstGeom prst="rect">
            <a:avLst/>
          </a:prstGeom>
        </p:spPr>
      </p:pic>
      <p:pic>
        <p:nvPicPr>
          <p:cNvPr id="11" name="图片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81267" y="78962"/>
            <a:ext cx="1310174" cy="1834244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AA8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3544" y="-221344"/>
            <a:ext cx="5054600" cy="5054600"/>
          </a:xfrm>
          <a:prstGeom prst="rect">
            <a:avLst/>
          </a:prstGeom>
        </p:spPr>
      </p:pic>
      <p:grpSp>
        <p:nvGrpSpPr>
          <p:cNvPr id="3" name="组合1"/>
          <p:cNvGrpSpPr/>
          <p:nvPr/>
        </p:nvGrpSpPr>
        <p:grpSpPr>
          <a:xfrm>
            <a:off x="185329" y="101649"/>
            <a:ext cx="11817531" cy="6480810"/>
            <a:chOff x="0" y="0"/>
            <a:chExt cx="11817531" cy="6480810"/>
          </a:xfrm>
        </p:grpSpPr>
        <p:sp>
          <p:nvSpPr>
            <p:cNvPr id="4" name="形状1"/>
            <p:cNvSpPr txBox="1"/>
            <p:nvPr/>
          </p:nvSpPr>
          <p:spPr>
            <a:xfrm>
              <a:off x="3810" y="49530"/>
              <a:ext cx="11813721" cy="643128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" name="文本2"/>
            <p:cNvSpPr txBox="1"/>
            <p:nvPr/>
          </p:nvSpPr>
          <p:spPr>
            <a:xfrm>
              <a:off x="0" y="0"/>
              <a:ext cx="11813721" cy="645163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</a:p>
            <a:p>
              <a:pPr marL="0" algn="l"/>
            </a:p>
            <a:p>
              <a:pPr marL="0" algn="l">
                <a:lnSpc>
                  <a:spcPts val="2800"/>
                </a:lnSpc>
              </a:pPr>
              <a:r>
                <a:rPr lang="zh-CN" altLang="en-US" sz="2400" b="1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研究问题：</a:t>
              </a:r>
              <a:r>
                <a:rPr lang="zh-CN" altLang="en-US" sz="24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宇宙中，除了地球外，其他星球上是否也有生命存在？</a:t>
              </a:r>
              <a:endParaRPr lang="zh-CN" altLang="en-US" sz="24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>
                <a:lnSpc>
                  <a:spcPts val="2800"/>
                </a:lnSpc>
              </a:pPr>
              <a:r>
                <a:rPr lang="zh-CN" altLang="en-US" sz="2400" b="1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研究方法：</a:t>
              </a:r>
              <a:r>
                <a:rPr lang="zh-CN" altLang="en-US" sz="24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找提示主要意思的语句、画出关键词帮助理解、</a:t>
              </a:r>
              <a:endParaRPr lang="zh-CN" altLang="en-US" sz="24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>
                <a:lnSpc>
                  <a:spcPts val="2800"/>
                </a:lnSpc>
              </a:pPr>
              <a:r>
                <a:rPr lang="zh-CN" altLang="en-US" sz="24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          提取段首关键信息、查询资料</a:t>
              </a:r>
              <a:endParaRPr lang="zh-CN" altLang="en-US" sz="24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>
                <a:lnSpc>
                  <a:spcPts val="2800"/>
                </a:lnSpc>
              </a:pPr>
              <a:r>
                <a:rPr lang="zh-CN" altLang="en-US" sz="2400" b="1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研究内容：</a:t>
              </a:r>
              <a:endParaRPr lang="zh-CN" altLang="en-US" sz="24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/>
            </a:p>
            <a:p>
              <a:pPr marL="0" algn="l"/>
            </a:p>
            <a:p>
              <a:pPr marL="0" algn="l"/>
            </a:p>
            <a:p>
              <a:pPr marL="0" algn="l"/>
            </a:p>
            <a:p>
              <a:pPr marL="0" algn="l"/>
            </a:p>
            <a:p>
              <a:pPr marL="0" algn="l"/>
            </a:p>
            <a:p>
              <a:pPr marL="0" algn="l"/>
            </a:p>
            <a:p>
              <a:pPr marL="0" algn="l">
                <a:lnSpc>
                  <a:spcPts val="2800"/>
                </a:lnSpc>
              </a:pPr>
              <a:endParaRPr lang="zh-CN" altLang="en-US" sz="24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>
                <a:lnSpc>
                  <a:spcPts val="2800"/>
                </a:lnSpc>
              </a:pPr>
              <a:endParaRPr lang="zh-CN" altLang="en-US" sz="24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>
                <a:lnSpc>
                  <a:spcPts val="2800"/>
                </a:lnSpc>
              </a:pPr>
              <a:endParaRPr lang="zh-CN" altLang="en-US" sz="24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>
                <a:lnSpc>
                  <a:spcPts val="2800"/>
                </a:lnSpc>
              </a:pPr>
              <a:endParaRPr lang="zh-CN" altLang="en-US" sz="24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>
                <a:lnSpc>
                  <a:spcPts val="2800"/>
                </a:lnSpc>
              </a:pPr>
              <a:r>
                <a:rPr lang="zh-CN" altLang="en-US" sz="2400" b="1" i="0" dirty="0">
                  <a:solidFill>
                    <a:srgbClr val="FF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研究结论：</a:t>
              </a:r>
              <a:r>
                <a:rPr lang="zh-CN" altLang="en-US" sz="2400" b="0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1.人们至今尚未在地球以外的太空中找到生命</a:t>
              </a:r>
              <a:endPara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>
                <a:lnSpc>
                  <a:spcPts val="2800"/>
                </a:lnSpc>
              </a:pPr>
              <a:r>
                <a:rPr lang="zh-CN" altLang="en-US" sz="2400" b="0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          2.近年来科学家发现陨石存在有机分子，说明太空可能存在生命</a:t>
              </a:r>
              <a:endPara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>
                <a:lnSpc>
                  <a:spcPts val="2800"/>
                </a:lnSpc>
              </a:pPr>
              <a:r>
                <a:rPr lang="zh-CN" altLang="en-US" sz="2400" b="0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 </a:t>
              </a:r>
              <a:endPara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pic>
        <p:nvPicPr>
          <p:cNvPr id="6" name="图片2"/>
          <p:cNvPicPr>
            <a:picLocks noChangeAspect="1"/>
          </p:cNvPicPr>
          <p:nvPr/>
        </p:nvPicPr>
        <p:blipFill>
          <a:blip r:embed="rId2"/>
          <a:srcRect b="18637"/>
          <a:stretch>
            <a:fillRect/>
          </a:stretch>
        </p:blipFill>
        <p:spPr>
          <a:xfrm>
            <a:off x="1961809" y="2125173"/>
            <a:ext cx="6563860" cy="2931430"/>
          </a:xfrm>
          <a:prstGeom prst="rect">
            <a:avLst/>
          </a:prstGeom>
        </p:spPr>
      </p:pic>
      <p:sp>
        <p:nvSpPr>
          <p:cNvPr id="7" name="文本1"/>
          <p:cNvSpPr txBox="1"/>
          <p:nvPr/>
        </p:nvSpPr>
        <p:spPr>
          <a:xfrm>
            <a:off x="3552190" y="241940"/>
            <a:ext cx="6004378" cy="775275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800"/>
              </a:lnSpc>
            </a:pPr>
            <a:r>
              <a:rPr lang="zh-CN" altLang="en-US" sz="3200" b="1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关于宇宙生命的研究报告</a:t>
            </a:r>
            <a:endParaRPr lang="zh-CN" altLang="en-US" sz="3200" b="1" i="0" dirty="0">
              <a:solidFill>
                <a:srgbClr val="FF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8" name="图片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98743" y="4575629"/>
            <a:ext cx="3048000" cy="30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视频1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203113" cy="6862763"/>
          </a:xfrm>
          <a:prstGeom prst="rect">
            <a:avLst/>
          </a:prstGeom>
        </p:spPr>
      </p:pic>
      <p:pic>
        <p:nvPicPr>
          <p:cNvPr id="3" name="图片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0"/>
            <a:ext cx="12338136" cy="7330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1"/>
          <a:srcRect l="5555" r="555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2"/>
          <p:cNvPicPr>
            <a:picLocks noChangeAspect="1"/>
          </p:cNvPicPr>
          <p:nvPr/>
        </p:nvPicPr>
        <p:blipFill>
          <a:blip r:embed="rId2"/>
          <a:srcRect l="78309" t="38990" r="523" b="21879"/>
          <a:stretch>
            <a:fillRect/>
          </a:stretch>
        </p:blipFill>
        <p:spPr>
          <a:xfrm>
            <a:off x="7519401" y="2919273"/>
            <a:ext cx="1730462" cy="1698833"/>
          </a:xfrm>
          <a:prstGeom prst="rect">
            <a:avLst/>
          </a:prstGeom>
        </p:spPr>
      </p:pic>
      <p:pic>
        <p:nvPicPr>
          <p:cNvPr id="4" name="图片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9776" y="653643"/>
            <a:ext cx="6965712" cy="5760643"/>
          </a:xfrm>
          <a:prstGeom prst="rect">
            <a:avLst/>
          </a:prstGeom>
        </p:spPr>
      </p:pic>
      <p:grpSp>
        <p:nvGrpSpPr>
          <p:cNvPr id="5" name="组合1"/>
          <p:cNvGrpSpPr/>
          <p:nvPr/>
        </p:nvGrpSpPr>
        <p:grpSpPr>
          <a:xfrm>
            <a:off x="1569776" y="770785"/>
            <a:ext cx="8714275" cy="1108873"/>
            <a:chOff x="0" y="0"/>
            <a:chExt cx="8714275" cy="1108873"/>
          </a:xfrm>
        </p:grpSpPr>
        <p:sp>
          <p:nvSpPr>
            <p:cNvPr id="6" name="形状2"/>
            <p:cNvSpPr txBox="1"/>
            <p:nvPr/>
          </p:nvSpPr>
          <p:spPr>
            <a:xfrm>
              <a:off x="0" y="49530"/>
              <a:ext cx="8696978" cy="1015663"/>
            </a:xfrm>
            <a:prstGeom prst="rect">
              <a:avLst/>
            </a:prstGeom>
            <a:solidFill>
              <a:srgbClr val="0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7" name="文本2"/>
            <p:cNvSpPr txBox="1"/>
            <p:nvPr/>
          </p:nvSpPr>
          <p:spPr>
            <a:xfrm>
              <a:off x="17297" y="0"/>
              <a:ext cx="8696978" cy="1108873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7100"/>
                </a:lnSpc>
              </a:pPr>
              <a:r>
                <a:rPr lang="zh-CN" altLang="en-US" sz="6000" b="0" i="0" dirty="0">
                  <a:solidFill>
                    <a:srgbClr val="FFFFFF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“火星移居”计划微论坛</a:t>
              </a:r>
              <a:endParaRPr lang="zh-CN" altLang="en-US" sz="6000" b="0" i="0" dirty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8" name="形状1"/>
          <p:cNvSpPr txBox="1"/>
          <p:nvPr/>
        </p:nvSpPr>
        <p:spPr>
          <a:xfrm>
            <a:off x="738656" y="3494783"/>
            <a:ext cx="10466086" cy="2700850"/>
          </a:xfrm>
          <a:prstGeom prst="roundRect">
            <a:avLst/>
          </a:prstGeom>
          <a:solidFill>
            <a:srgbClr val="FFFFFF">
              <a:alpha val="78823"/>
            </a:srgbClr>
          </a:solidFill>
          <a:ln w="57150">
            <a:solidFill>
              <a:srgbClr val="000000">
                <a:alpha val="97254"/>
              </a:srgbClr>
            </a:solidFill>
            <a:prstDash val="sysDash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9" name="文本1"/>
          <p:cNvSpPr txBox="1"/>
          <p:nvPr/>
        </p:nvSpPr>
        <p:spPr>
          <a:xfrm>
            <a:off x="1149343" y="3462897"/>
            <a:ext cx="10076787" cy="3092385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5700"/>
              </a:lnSpc>
            </a:pPr>
            <a:r>
              <a:rPr lang="zh-CN" altLang="en-US" sz="2800" b="1" i="0" dirty="0">
                <a:solidFill>
                  <a:srgbClr val="000000">
                    <a:alpha val="100000"/>
                  </a:srgbClr>
                </a:solidFill>
                <a:latin typeface="FZZJ-ZSZKJW"/>
                <a:ea typeface="FZZJ-ZSZKJW"/>
              </a:rPr>
              <a:t>挑战任务：</a:t>
            </a:r>
            <a:r>
              <a:rPr lang="zh-CN" altLang="en-US" sz="3200" b="1" i="0" dirty="0">
                <a:solidFill>
                  <a:srgbClr val="FF0000">
                    <a:alpha val="100000"/>
                  </a:srgbClr>
                </a:solidFill>
                <a:latin typeface="FZZJ-ZSZKJW"/>
                <a:ea typeface="FZZJ-ZSZKJW"/>
              </a:rPr>
              <a:t>“火星移居”计划微论坛</a:t>
            </a:r>
            <a:endParaRPr lang="zh-CN" altLang="en-US" sz="3200" b="1" i="0" dirty="0">
              <a:solidFill>
                <a:srgbClr val="FF0000">
                  <a:alpha val="100000"/>
                </a:srgbClr>
              </a:solidFill>
              <a:latin typeface="FZZJ-ZSZKJW"/>
              <a:ea typeface="FZZJ-ZSZKJW"/>
            </a:endParaRPr>
          </a:p>
          <a:p>
            <a:pPr marL="0" algn="l">
              <a:lnSpc>
                <a:spcPts val="43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1.根据研究问题：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rPr>
              <a:t>“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人类是否有可能移居火星？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rPr>
              <a:t>”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选择合适的阅读内容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l">
              <a:lnSpc>
                <a:spcPts val="43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2.细读关键语段，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提取关键信息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，小组合作完成一份微报告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l">
              <a:lnSpc>
                <a:spcPts val="43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3.组内交流，派代表参加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rPr>
              <a:t>“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火星移居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rPr>
              <a:t>”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计划微论坛，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发表研究结论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l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49178"/>
            <a:ext cx="4075043" cy="1101701"/>
          </a:xfrm>
          <a:prstGeom prst="rect">
            <a:avLst/>
          </a:prstGeom>
        </p:spPr>
      </p:pic>
      <p:pic>
        <p:nvPicPr>
          <p:cNvPr id="54" name="图片 5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0612" y="3857844"/>
            <a:ext cx="4699132" cy="634175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78528" y="3376471"/>
            <a:ext cx="4443858" cy="619045"/>
          </a:xfrm>
          <a:prstGeom prst="rect">
            <a:avLst/>
          </a:prstGeom>
        </p:spPr>
      </p:pic>
      <p:pic>
        <p:nvPicPr>
          <p:cNvPr id="56" name="图片 5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50484" y="4321346"/>
            <a:ext cx="4733741" cy="550958"/>
          </a:xfrm>
          <a:prstGeom prst="rect">
            <a:avLst/>
          </a:prstGeom>
        </p:spPr>
      </p:pic>
      <p:pic>
        <p:nvPicPr>
          <p:cNvPr id="58" name="图片 5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51700" y="4701631"/>
            <a:ext cx="4272383" cy="564011"/>
          </a:xfrm>
          <a:prstGeom prst="rect">
            <a:avLst/>
          </a:prstGeom>
        </p:spPr>
      </p:pic>
      <p:pic>
        <p:nvPicPr>
          <p:cNvPr id="60" name="图片 5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6310" y="5096863"/>
            <a:ext cx="4225266" cy="584628"/>
          </a:xfrm>
          <a:prstGeom prst="rect">
            <a:avLst/>
          </a:prstGeom>
        </p:spPr>
      </p:pic>
      <p:pic>
        <p:nvPicPr>
          <p:cNvPr id="62" name="图片 6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1605" y="5339873"/>
            <a:ext cx="4883150" cy="565145"/>
          </a:xfrm>
          <a:prstGeom prst="rect">
            <a:avLst/>
          </a:prstGeom>
        </p:spPr>
      </p:pic>
      <p:pic>
        <p:nvPicPr>
          <p:cNvPr id="64" name="图片 6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42149" y="5760356"/>
            <a:ext cx="4871247" cy="592818"/>
          </a:xfrm>
          <a:prstGeom prst="rect">
            <a:avLst/>
          </a:prstGeom>
        </p:spPr>
      </p:pic>
      <p:pic>
        <p:nvPicPr>
          <p:cNvPr id="66" name="图片 6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17355" y="6030700"/>
            <a:ext cx="4883150" cy="550492"/>
          </a:xfrm>
          <a:prstGeom prst="rect">
            <a:avLst/>
          </a:prstGeom>
        </p:spPr>
      </p:pic>
      <p:pic>
        <p:nvPicPr>
          <p:cNvPr id="68" name="图片 6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87366" y="6018177"/>
            <a:ext cx="4143385" cy="563015"/>
          </a:xfrm>
          <a:prstGeom prst="rect">
            <a:avLst/>
          </a:prstGeom>
        </p:spPr>
      </p:pic>
      <p:pic>
        <p:nvPicPr>
          <p:cNvPr id="70" name="图片 69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996590" y="5579707"/>
            <a:ext cx="4883150" cy="554903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935179" y="5244766"/>
            <a:ext cx="4182352" cy="511027"/>
          </a:xfrm>
          <a:prstGeom prst="rect">
            <a:avLst/>
          </a:prstGeom>
        </p:spPr>
      </p:pic>
      <p:pic>
        <p:nvPicPr>
          <p:cNvPr id="74" name="图片 7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733501" y="4704569"/>
            <a:ext cx="4585708" cy="561073"/>
          </a:xfrm>
          <a:prstGeom prst="rect">
            <a:avLst/>
          </a:prstGeom>
        </p:spPr>
      </p:pic>
      <p:pic>
        <p:nvPicPr>
          <p:cNvPr id="76" name="图片 7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1444" y="4281829"/>
            <a:ext cx="4883150" cy="574488"/>
          </a:xfrm>
          <a:prstGeom prst="rect">
            <a:avLst/>
          </a:prstGeom>
        </p:spPr>
      </p:pic>
      <p:pic>
        <p:nvPicPr>
          <p:cNvPr id="78" name="图片 77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8238" y="3791629"/>
            <a:ext cx="4883150" cy="580718"/>
          </a:xfrm>
          <a:prstGeom prst="rect">
            <a:avLst/>
          </a:prstGeom>
        </p:spPr>
      </p:pic>
      <p:pic>
        <p:nvPicPr>
          <p:cNvPr id="80" name="图片 79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6436" y="3243122"/>
            <a:ext cx="4883150" cy="659885"/>
          </a:xfrm>
          <a:prstGeom prst="rect">
            <a:avLst/>
          </a:prstGeom>
        </p:spPr>
      </p:pic>
      <p:pic>
        <p:nvPicPr>
          <p:cNvPr id="82" name="图片 81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850" y="2749178"/>
            <a:ext cx="4883150" cy="609066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50" y="644560"/>
            <a:ext cx="12011468" cy="1461028"/>
          </a:xfrm>
          <a:prstGeom prst="rect">
            <a:avLst/>
          </a:prstGeom>
        </p:spPr>
      </p:pic>
      <p:pic>
        <p:nvPicPr>
          <p:cNvPr id="83" name="流行乐 古风 凄美 穿越时空的爱恋_730079e900b7f010007.mp3" descr="流行乐 古风 凄美 穿越时空的爱恋_730079e900b7f010007.mp3">
            <a:hlinkClick r:id="" action="ppaction://media"/>
          </p:cNvPr>
          <p:cNvPicPr>
            <a:picLocks noChangeAspect="1"/>
          </p:cNvPicPr>
          <p:nvPr>
            <a:audioFile r:link="rId19"/>
            <p:extLst>
              <p:ext uri="{DAA4B4D4-6D71-4841-9C94-3DE7FCFB9230}">
                <p14:media xmlns:p14="http://schemas.microsoft.com/office/powerpoint/2010/main" r:embed="rId20">
                  <p14:trim st="6034.521484"/>
                  <p14:fade in="3000.000000"/>
                </p14:media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-981075" y="968073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989" fill="hold"/>
                                        <p:tgtEl>
                                          <p:spTgt spid="8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500"/>
                            </p:stCondLst>
                            <p:childTnLst>
                              <p:par>
                                <p:cTn id="4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500"/>
                            </p:stCondLst>
                            <p:childTnLst>
                              <p:par>
                                <p:cTn id="5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0"/>
                            </p:stCondLst>
                            <p:childTnLst>
                              <p:par>
                                <p:cTn id="5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500"/>
                            </p:stCondLst>
                            <p:childTnLst>
                              <p:par>
                                <p:cTn id="6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6000"/>
                            </p:stCondLst>
                            <p:childTnLst>
                              <p:par>
                                <p:cTn id="6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6500"/>
                            </p:stCondLst>
                            <p:childTnLst>
                              <p:par>
                                <p:cTn id="7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7000"/>
                            </p:stCondLst>
                            <p:childTnLst>
                              <p:par>
                                <p:cTn id="7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7500"/>
                            </p:stCondLst>
                            <p:childTnLst>
                              <p:par>
                                <p:cTn id="8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000"/>
                            </p:stCondLst>
                            <p:childTnLst>
                              <p:par>
                                <p:cTn id="8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39300">
                <p:cTn id="9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组合1"/>
          <p:cNvGrpSpPr/>
          <p:nvPr/>
        </p:nvGrpSpPr>
        <p:grpSpPr>
          <a:xfrm>
            <a:off x="1154430" y="1834515"/>
            <a:ext cx="9879330" cy="2394570"/>
            <a:chOff x="0" y="0"/>
            <a:chExt cx="9879330" cy="2394570"/>
          </a:xfrm>
        </p:grpSpPr>
        <p:sp>
          <p:nvSpPr>
            <p:cNvPr id="4" name="形状1"/>
            <p:cNvSpPr txBox="1"/>
            <p:nvPr/>
          </p:nvSpPr>
          <p:spPr>
            <a:xfrm>
              <a:off x="3810" y="49530"/>
              <a:ext cx="9875520" cy="2306955"/>
            </a:xfrm>
            <a:prstGeom prst="rect">
              <a:avLst/>
            </a:prstGeom>
            <a:solidFill>
              <a:srgbClr val="FFFFFF">
                <a:alpha val="93725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" name="文本1"/>
            <p:cNvSpPr txBox="1"/>
            <p:nvPr/>
          </p:nvSpPr>
          <p:spPr>
            <a:xfrm>
              <a:off x="0" y="0"/>
              <a:ext cx="9875520" cy="2394570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4300"/>
                </a:lnSpc>
              </a:pPr>
              <a:r>
                <a:rPr lang="zh-CN" altLang="en-US" sz="3600" b="0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作业：</a:t>
              </a:r>
              <a:endParaRPr lang="zh-CN" altLang="en-US" sz="36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>
                <a:lnSpc>
                  <a:spcPts val="4300"/>
                </a:lnSpc>
              </a:pPr>
              <a:r>
                <a:rPr lang="zh-CN" altLang="en-US" sz="3600" b="0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1.查找资料，研究火星移居探索计划</a:t>
              </a:r>
              <a:endParaRPr lang="zh-CN" altLang="en-US" sz="36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 marL="0" algn="l">
                <a:lnSpc>
                  <a:spcPts val="4300"/>
                </a:lnSpc>
              </a:pPr>
              <a:r>
                <a:rPr lang="zh-CN" altLang="en-US" sz="3600" b="0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2.梳理阅读方法，了解更多宇宙的奥秘，来一场宇宙知识竞赛</a:t>
              </a:r>
              <a:endParaRPr lang="zh-CN" altLang="en-US" sz="36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AA8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形状1"/>
          <p:cNvSpPr txBox="1"/>
          <p:nvPr/>
        </p:nvSpPr>
        <p:spPr>
          <a:xfrm>
            <a:off x="464457" y="475343"/>
            <a:ext cx="11263085" cy="5907314"/>
          </a:xfrm>
          <a:prstGeom prst="rect">
            <a:avLst/>
          </a:prstGeom>
          <a:solidFill>
            <a:srgbClr val="82A5E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654177" dist="38100" rotWithShape="0">
              <a:srgbClr val="1F3864">
                <a:alpha val="64705"/>
              </a:srgbClr>
            </a:outerShdw>
          </a:effectLst>
        </p:spPr>
        <p:txBody>
          <a:bodyPr anchor="ctr"/>
          <a:lstStyle/>
          <a:p>
            <a:pPr marL="0" algn="ctr"/>
          </a:p>
        </p:txBody>
      </p:sp>
      <p:pic>
        <p:nvPicPr>
          <p:cNvPr id="3" name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3544" y="-221344"/>
            <a:ext cx="5054600" cy="5054600"/>
          </a:xfrm>
          <a:prstGeom prst="rect">
            <a:avLst/>
          </a:prstGeom>
        </p:spPr>
      </p:pic>
      <p:pic>
        <p:nvPicPr>
          <p:cNvPr id="4" name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85344" y="-851479"/>
            <a:ext cx="3048000" cy="3048000"/>
          </a:xfrm>
          <a:prstGeom prst="rect">
            <a:avLst/>
          </a:prstGeom>
        </p:spPr>
      </p:pic>
      <p:sp>
        <p:nvSpPr>
          <p:cNvPr id="5" name="形状2"/>
          <p:cNvSpPr txBox="1"/>
          <p:nvPr/>
        </p:nvSpPr>
        <p:spPr>
          <a:xfrm>
            <a:off x="738656" y="1346578"/>
            <a:ext cx="10466086" cy="2700850"/>
          </a:xfrm>
          <a:prstGeom prst="roundRect">
            <a:avLst/>
          </a:prstGeom>
          <a:solidFill>
            <a:srgbClr val="FFFFFF">
              <a:alpha val="100000"/>
            </a:srgbClr>
          </a:solidFill>
          <a:ln w="57150">
            <a:solidFill>
              <a:srgbClr val="403E50">
                <a:alpha val="100000"/>
              </a:srgbClr>
            </a:solidFill>
            <a:prstDash val="sysDash"/>
            <a:headEnd type="none" w="med" len="med"/>
            <a:tailEnd type="none" w="med" len="med"/>
          </a:ln>
        </p:spPr>
        <p:txBody>
          <a:bodyPr anchor="ctr"/>
          <a:lstStyle/>
          <a:p>
            <a:pPr marL="0" algn="ctr"/>
          </a:p>
        </p:txBody>
      </p:sp>
      <p:sp>
        <p:nvSpPr>
          <p:cNvPr id="6" name="文本1"/>
          <p:cNvSpPr txBox="1"/>
          <p:nvPr/>
        </p:nvSpPr>
        <p:spPr>
          <a:xfrm>
            <a:off x="1170933" y="1343902"/>
            <a:ext cx="10076787" cy="3092385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5700"/>
              </a:lnSpc>
            </a:pPr>
            <a:r>
              <a:rPr lang="zh-CN" altLang="en-US" sz="2800" b="1" i="0" dirty="0">
                <a:solidFill>
                  <a:srgbClr val="000000">
                    <a:alpha val="100000"/>
                  </a:srgbClr>
                </a:solidFill>
                <a:latin typeface="FZZJ-ZSZKJW"/>
                <a:ea typeface="FZZJ-ZSZKJW"/>
              </a:rPr>
              <a:t>挑战任务：</a:t>
            </a:r>
            <a:r>
              <a:rPr lang="zh-CN" altLang="en-US" sz="3200" b="1" i="0" dirty="0">
                <a:solidFill>
                  <a:srgbClr val="FF0000">
                    <a:alpha val="100000"/>
                  </a:srgbClr>
                </a:solidFill>
                <a:latin typeface="FZZJ-ZSZKJW"/>
                <a:ea typeface="FZZJ-ZSZKJW"/>
              </a:rPr>
              <a:t>“火星移居”计划微论坛</a:t>
            </a:r>
            <a:endParaRPr lang="zh-CN" altLang="en-US" sz="3200" b="1" i="0" dirty="0">
              <a:solidFill>
                <a:srgbClr val="FF0000">
                  <a:alpha val="100000"/>
                </a:srgbClr>
              </a:solidFill>
              <a:latin typeface="FZZJ-ZSZKJW"/>
              <a:ea typeface="FZZJ-ZSZKJW"/>
            </a:endParaRPr>
          </a:p>
          <a:p>
            <a:pPr marL="0" algn="l">
              <a:lnSpc>
                <a:spcPts val="43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1.根据研究问题：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rPr>
              <a:t>“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人类是否有可能移居火星？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rPr>
              <a:t>”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选择合适的阅读内容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l">
              <a:lnSpc>
                <a:spcPts val="43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2.细读关键语段，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提取关键信息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，小组合作完成一份微报告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l">
              <a:lnSpc>
                <a:spcPts val="43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3.组内交流，派代表参加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rPr>
              <a:t>“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火星移居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等线" panose="02010600030101010101" charset="-122"/>
                <a:ea typeface="等线" panose="02010600030101010101" charset="-122"/>
              </a:rPr>
              <a:t>”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计划微论坛，</a:t>
            </a:r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发表研究结论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l"/>
          </a:p>
        </p:txBody>
      </p:sp>
      <p:pic>
        <p:nvPicPr>
          <p:cNvPr id="7" name="图片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0835" y="4131708"/>
            <a:ext cx="3482263" cy="2901886"/>
          </a:xfrm>
          <a:prstGeom prst="rect">
            <a:avLst/>
          </a:prstGeom>
        </p:spPr>
      </p:pic>
      <p:pic>
        <p:nvPicPr>
          <p:cNvPr id="8" name="视频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51870" y="4160997"/>
            <a:ext cx="3547475" cy="19954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tags/tag1.xml><?xml version="1.0" encoding="utf-8"?>
<p:tagLst xmlns:p="http://schemas.openxmlformats.org/presentationml/2006/main">
  <p:tag name="KSO_WPP_MARK_KEY" val="8f0cb49d-2ef9-4b27-8c4c-ac90c1a2fc18"/>
  <p:tag name="COMMONDATA" val="eyJoZGlkIjoiN2NlN2Q2Njc3MDdkMmU1YTNiYTc5MWE0NjQ0NmJiZDkifQ==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1138</Words>
  <Application>WPS 演示</Application>
  <PresentationFormat>宽屏</PresentationFormat>
  <Paragraphs>169</Paragraphs>
  <Slides>22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22</vt:i4>
      </vt:variant>
    </vt:vector>
  </HeadingPairs>
  <TitlesOfParts>
    <vt:vector size="37" baseType="lpstr">
      <vt:lpstr>Arial</vt:lpstr>
      <vt:lpstr>宋体</vt:lpstr>
      <vt:lpstr>Wingdings</vt:lpstr>
      <vt:lpstr>ZiKuTangQingKaiS</vt:lpstr>
      <vt:lpstr>Segoe Print</vt:lpstr>
      <vt:lpstr>FZZJ-ZSZKJW</vt:lpstr>
      <vt:lpstr>楷体</vt:lpstr>
      <vt:lpstr>等线</vt:lpstr>
      <vt:lpstr>微软雅黑</vt:lpstr>
      <vt:lpstr>Arial Unicode MS</vt:lpstr>
      <vt:lpstr>Calibri</vt:lpstr>
      <vt:lpstr>Wingdings</vt:lpstr>
      <vt:lpstr>等线 Light</vt:lpstr>
      <vt:lpstr>Office 主题​​</vt:lpstr>
      <vt:lpstr>1_Office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许佳铭《宇宙生命之谜》3</dc:title>
  <dc:creator>西瓜</dc:creator>
  <cp:lastModifiedBy>西瓜是夏天最好的爱人</cp:lastModifiedBy>
  <cp:revision>2</cp:revision>
  <dcterms:created xsi:type="dcterms:W3CDTF">2024-10-14T06:18:00Z</dcterms:created>
  <dcterms:modified xsi:type="dcterms:W3CDTF">2024-10-16T06:49:28Z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icationName">
    <vt:lpwstr>EasiNote5</vt:lpwstr>
  </property>
  <property fmtid="{D5CDD505-2E9C-101B-9397-08002B2CF9AE}" pid="3" name="ApplicationVersion">
    <vt:lpwstr>5.2.4.8298</vt:lpwstr>
  </property>
  <property fmtid="{D5CDD505-2E9C-101B-9397-08002B2CF9AE}" pid="4" name="EasiNoteCoursewareInfo">
    <vt:lpwstr>da29a8e3-fa2d-4542-8cd2-38c4cdaeb845:22</vt:lpwstr>
  </property>
  <property fmtid="{D5CDD505-2E9C-101B-9397-08002B2CF9AE}" pid="5" name="EasiNoteDocumentName">
    <vt:lpwstr>许佳铭《宇宙生命之谜》3</vt:lpwstr>
  </property>
  <property fmtid="{D5CDD505-2E9C-101B-9397-08002B2CF9AE}" pid="6" name="EasiNoteAuthor">
    <vt:lpwstr>nsvstiqqrxrghiipmjttjtz771878561</vt:lpwstr>
  </property>
  <property fmtid="{D5CDD505-2E9C-101B-9397-08002B2CF9AE}" pid="7" name="EasiNoteUpstreamCoursewareInfo_0">
    <vt:lpwstr>da29a8e3-fa2d-4542-8cd2-38c4cdaeb845</vt:lpwstr>
  </property>
  <property fmtid="{D5CDD505-2E9C-101B-9397-08002B2CF9AE}" pid="8" name="ICV">
    <vt:lpwstr>3A6E5AEB5AD24C72A23E0806A47CC0C6</vt:lpwstr>
  </property>
  <property fmtid="{D5CDD505-2E9C-101B-9397-08002B2CF9AE}" pid="9" name="KSOProductBuildVer">
    <vt:lpwstr>2052-11.1.0.12165</vt:lpwstr>
  </property>
</Properties>
</file>