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3"/>
    <p:sldId id="270" r:id="rId4"/>
    <p:sldId id="262" r:id="rId5"/>
    <p:sldId id="256" r:id="rId6"/>
    <p:sldId id="257" r:id="rId7"/>
    <p:sldId id="261" r:id="rId8"/>
    <p:sldId id="258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90204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E3AAE-C3F3-42B4-9173-A245DCE564A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733F-4486-4091-B33C-506951ED348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5F72B-8823-4AFF-B6F5-835875566F3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42C-6138-446A-904D-1F511B24793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1E1B8-6C7F-49B5-926E-387E13A62E1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41582-7413-40E4-87D4-73E3C74998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83157-90E9-4755-A321-15E5DFA28F6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A0A2B-2BF5-4E81-AB66-19F9E09893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AB8D9-277F-4905-BF1D-AA1AD252F70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5CA95-A38D-4ABB-BBFB-8847B38A7D3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0752-BD40-41F9-884B-1796EB59F3E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4C3-7905-48E7-9E17-F72C9EDBA5D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734ED-D5A8-47D4-A6B2-E208E20C1DE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D10D1-4B30-4027-9B79-A8B7C4BEDE8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DF03-FF24-4741-8C14-550C62EDCC6A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3FC24-8AA2-48BC-A451-4FD2D3B6334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2A3BF-DAB5-4966-8723-9A7EA542D97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7A930-E2D9-4652-8FD7-C440579B531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4020E-E422-4C91-A63B-D28C5583CC7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AB5ED-1BFF-48B2-9083-18D3C88DD1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40368-4FB6-40AF-8057-12C22D7CD46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F7FE-473B-47D7-9083-EA67F7D36F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4A7789-C6F3-40AC-992C-0B5FEE52E94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C9AE86-F405-48F0-9ECD-34D5411DD0E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" name="图片 2" descr="fc2746db964d65c902a3d10f5d6a2cf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" y="116840"/>
            <a:ext cx="9058275" cy="6359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3" name="图片 2" descr="82ccc7ca455dced85809e8ff6cd3a9c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pic>
        <p:nvPicPr>
          <p:cNvPr id="15362" name="Picture 2" descr="http://p3.so.qhimg.com/bdr/_240_/t017b3147e2421fa438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71563" y="285750"/>
            <a:ext cx="6143625" cy="614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90204" pitchFamily="34" charset="0"/>
              <a:buNone/>
              <a:defRPr/>
            </a:pPr>
            <a:endParaRPr lang="zh-CN" altLang="en-US"/>
          </a:p>
        </p:txBody>
      </p:sp>
      <p:pic>
        <p:nvPicPr>
          <p:cNvPr id="16387" name="Picture 2" descr="http://p0.so.qhimg.com/bdr/_240_/t012687d0d5f1ad3d35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357313" y="428625"/>
            <a:ext cx="5786437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http://p4.so.qhimg.com/bdr/_240_/t0169aef1647c4b527e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57188" y="196850"/>
            <a:ext cx="7834312" cy="587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p0.so.qhimg.com/bdr/_240_/t01be9bfe5e2b1b533a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14313" y="785813"/>
            <a:ext cx="8226425" cy="557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http://p3.so.qhimg.com/bdr/_240_/t0162e59ad4e5f47c98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75" y="-55563"/>
            <a:ext cx="6858000" cy="661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c:\users\ADMINI~1\appdata\roaming\360se6\USERDA~1\Temp\C3A63F~1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19250" y="620713"/>
            <a:ext cx="5715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endParaRPr lang="zh-CN" altLang="en-US" smtClean="0"/>
          </a:p>
        </p:txBody>
      </p:sp>
      <p:pic>
        <p:nvPicPr>
          <p:cNvPr id="22532" name="Picture 4" descr="Redocn_2013101812294680"/>
          <p:cNvPicPr>
            <a:picLocks noChangeAspect="1" noChangeArrowheads="1"/>
          </p:cNvPicPr>
          <p:nvPr/>
        </p:nvPicPr>
        <p:blipFill>
          <a:blip r:embed="rId1"/>
          <a:srcRect l="15575" t="6602" r="17688" b="9724"/>
          <a:stretch>
            <a:fillRect/>
          </a:stretch>
        </p:blipFill>
        <p:spPr bwMode="auto">
          <a:xfrm>
            <a:off x="1835150" y="0"/>
            <a:ext cx="4767263" cy="650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文字</Application>
  <PresentationFormat>全屏显示(4:3)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0" baseType="lpstr">
      <vt:lpstr>Arial</vt:lpstr>
      <vt:lpstr>宋体</vt:lpstr>
      <vt:lpstr>Wingdings</vt:lpstr>
      <vt:lpstr>汉仪书宋二KW</vt:lpstr>
      <vt:lpstr>Calibri</vt:lpstr>
      <vt:lpstr>Helvetica Neue</vt:lpstr>
      <vt:lpstr>微软雅黑</vt:lpstr>
      <vt:lpstr>汉仪旗黑</vt:lpstr>
      <vt:lpstr>宋体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</dc:creator>
  <cp:lastModifiedBy>陈丶清凉</cp:lastModifiedBy>
  <cp:revision>6</cp:revision>
  <dcterms:created xsi:type="dcterms:W3CDTF">2023-10-24T02:32:56Z</dcterms:created>
  <dcterms:modified xsi:type="dcterms:W3CDTF">2023-10-24T02:32:56Z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7A0FA03785CC147CD82C3765FBE8A305_42</vt:lpwstr>
  </property>
  <property fmtid="{D5CDD505-2E9C-101B-9397-08002B2CF9AE}" pid="3" name="KSOProductBuildVer">
    <vt:lpwstr>2052-6.2.1.8344</vt:lpwstr>
  </property>
</Properties>
</file>