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82" r:id="rId3"/>
  </p:sldMasterIdLst>
  <p:notesMasterIdLst>
    <p:notesMasterId r:id="rId31"/>
  </p:notesMasterIdLst>
  <p:sldIdLst>
    <p:sldId id="256" r:id="rId4"/>
    <p:sldId id="407" r:id="rId5"/>
    <p:sldId id="484" r:id="rId6"/>
    <p:sldId id="485" r:id="rId7"/>
    <p:sldId id="498" r:id="rId8"/>
    <p:sldId id="499" r:id="rId9"/>
    <p:sldId id="500" r:id="rId10"/>
    <p:sldId id="486" r:id="rId11"/>
    <p:sldId id="487" r:id="rId12"/>
    <p:sldId id="488" r:id="rId13"/>
    <p:sldId id="489" r:id="rId14"/>
    <p:sldId id="490" r:id="rId15"/>
    <p:sldId id="515" r:id="rId16"/>
    <p:sldId id="517" r:id="rId17"/>
    <p:sldId id="518" r:id="rId18"/>
    <p:sldId id="516" r:id="rId19"/>
    <p:sldId id="519" r:id="rId20"/>
    <p:sldId id="501" r:id="rId21"/>
    <p:sldId id="492" r:id="rId22"/>
    <p:sldId id="493" r:id="rId23"/>
    <p:sldId id="530" r:id="rId24"/>
    <p:sldId id="531" r:id="rId25"/>
    <p:sldId id="494" r:id="rId26"/>
    <p:sldId id="495" r:id="rId27"/>
    <p:sldId id="496" r:id="rId28"/>
    <p:sldId id="536" r:id="rId29"/>
    <p:sldId id="497" r:id="rId30"/>
  </p:sldIdLst>
  <p:sldSz cx="9144000" cy="6858000" type="screen4x3"/>
  <p:notesSz cx="6858000" cy="9144000"/>
  <p:custDataLst>
    <p:tags r:id="rId35"/>
  </p:custDataLst>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84"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showGuides="1">
      <p:cViewPr varScale="1">
        <p:scale>
          <a:sx n="103" d="100"/>
          <a:sy n="103" d="100"/>
        </p:scale>
        <p:origin x="-204" y="-84"/>
      </p:cViewPr>
      <p:guideLst>
        <p:guide orient="horz" pos="2184"/>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5" Type="http://schemas.openxmlformats.org/officeDocument/2006/relationships/tags" Target="tags/tag162.xml"/><Relationship Id="rId34" Type="http://schemas.openxmlformats.org/officeDocument/2006/relationships/tableStyles" Target="tableStyles.xml"/><Relationship Id="rId33" Type="http://schemas.openxmlformats.org/officeDocument/2006/relationships/viewProps" Target="viewProps.xml"/><Relationship Id="rId32" Type="http://schemas.openxmlformats.org/officeDocument/2006/relationships/presProps" Target="presProps.xml"/><Relationship Id="rId31" Type="http://schemas.openxmlformats.org/officeDocument/2006/relationships/notesMaster" Target="notesMasters/notesMaster1.xml"/><Relationship Id="rId30" Type="http://schemas.openxmlformats.org/officeDocument/2006/relationships/slide" Target="slides/slide27.xml"/><Relationship Id="rId3" Type="http://schemas.openxmlformats.org/officeDocument/2006/relationships/slideMaster" Target="slideMasters/slideMaster2.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fontAlgn="base"/>
            <a:endParaRPr lang="zh-CN" altLang="en-US" strike="noStrike" noProof="1"/>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fontAlgn="base"/>
            <a:fld id="{D2A48B96-639E-45A3-A0BA-2464DFDB1FAA}"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39940" name="幻灯片图像占位符 3"/>
          <p:cNvSpPr>
            <a:spLocks noGrp="1" noRot="1" noChangeAspect="1"/>
          </p:cNvSpPr>
          <p:nvPr>
            <p:ph type="sldImg"/>
          </p:nvPr>
        </p:nvSpPr>
        <p:spPr>
          <a:xfrm>
            <a:off x="1371600" y="1143000"/>
            <a:ext cx="4114800" cy="3086100"/>
          </a:xfrm>
          <a:prstGeom prst="rect">
            <a:avLst/>
          </a:prstGeom>
          <a:noFill/>
          <a:ln w="12700" cap="flat" cmpd="sng">
            <a:solidFill>
              <a:srgbClr val="000000"/>
            </a:solidFill>
            <a:prstDash val="solid"/>
            <a:round/>
            <a:headEnd type="none" w="med" len="med"/>
            <a:tailEnd type="none" w="med" len="med"/>
          </a:ln>
        </p:spPr>
      </p:sp>
      <p:sp>
        <p:nvSpPr>
          <p:cNvPr id="39941" name="备注占位符 4"/>
          <p:cNvSpPr>
            <a:spLocks noGrp="1"/>
          </p:cNvSpPr>
          <p:nvPr>
            <p:ph type="body" sz="quarter"/>
          </p:nvPr>
        </p:nvSpPr>
        <p:spPr>
          <a:xfrm>
            <a:off x="685800" y="4400550"/>
            <a:ext cx="5486400" cy="3600450"/>
          </a:xfrm>
          <a:prstGeom prst="rect">
            <a:avLst/>
          </a:prstGeom>
          <a:noFill/>
          <a:ln w="9525">
            <a:noFill/>
          </a:ln>
        </p:spPr>
        <p:txBody>
          <a:bodyPr vert="horz" lIns="91440" tIns="45720" rIns="91440" bIns="45720" anchor="t" anchorCtr="0"/>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8"/>
          </a:xfrm>
          <a:prstGeom prst="rect">
            <a:avLst/>
          </a:prstGeom>
        </p:spPr>
        <p:txBody>
          <a:bodyPr vert="horz" lIns="91440" tIns="45720" rIns="91440" bIns="45720" rtlCol="0" anchor="b"/>
          <a:lstStyle>
            <a:lvl1pPr algn="l">
              <a:defRPr sz="1200"/>
            </a:lvl1pPr>
          </a:lstStyle>
          <a:p>
            <a:pPr fontAlgn="base"/>
            <a:endParaRPr lang="zh-CN" altLang="en-US" strike="noStrike" noProof="1"/>
          </a:p>
        </p:txBody>
      </p:sp>
      <p:sp>
        <p:nvSpPr>
          <p:cNvPr id="7" name="灯片编号占位符 6"/>
          <p:cNvSpPr>
            <a:spLocks noGrp="1"/>
          </p:cNvSpPr>
          <p:nvPr>
            <p:ph type="sldNum" sz="quarter" idx="5"/>
          </p:nvPr>
        </p:nvSpPr>
        <p:spPr>
          <a:xfrm>
            <a:off x="3884613" y="8685213"/>
            <a:ext cx="2971800" cy="458788"/>
          </a:xfrm>
          <a:prstGeom prst="rect">
            <a:avLst/>
          </a:prstGeom>
        </p:spPr>
        <p:txBody>
          <a:bodyPr vert="horz" lIns="91440" tIns="45720" rIns="91440" bIns="45720" rtlCol="0" anchor="b"/>
          <a:lstStyle>
            <a:lvl1pPr algn="r">
              <a:defRPr sz="1200"/>
            </a:lvl1pPr>
          </a:lstStyle>
          <a:p>
            <a:pPr fontAlgn="base"/>
            <a:fld id="{A6837353-30EB-4A48-80EB-173D804AEFBD}"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7" Type="http://schemas.openxmlformats.org/officeDocument/2006/relationships/tags" Target="../tags/tag4.xml"/><Relationship Id="rId6" Type="http://schemas.openxmlformats.org/officeDocument/2006/relationships/tags" Target="../tags/tag3.xml"/><Relationship Id="rId5" Type="http://schemas.openxmlformats.org/officeDocument/2006/relationships/tags" Target="../tags/tag2.xml"/><Relationship Id="rId4" Type="http://schemas.openxmlformats.org/officeDocument/2006/relationships/image" Target="../media/image2.png"/><Relationship Id="rId3" Type="http://schemas.openxmlformats.org/officeDocument/2006/relationships/tags" Target="../tags/tag1.xml"/><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4" Type="http://schemas.openxmlformats.org/officeDocument/2006/relationships/tags" Target="../tags/tag31.xml"/><Relationship Id="rId3" Type="http://schemas.openxmlformats.org/officeDocument/2006/relationships/tags" Target="../tags/tag30.xml"/><Relationship Id="rId2" Type="http://schemas.openxmlformats.org/officeDocument/2006/relationships/tags" Target="../tags/tag29.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5" Type="http://schemas.openxmlformats.org/officeDocument/2006/relationships/tags" Target="../tags/tag34.xml"/><Relationship Id="rId4" Type="http://schemas.openxmlformats.org/officeDocument/2006/relationships/tags" Target="../tags/tag33.xml"/><Relationship Id="rId3" Type="http://schemas.openxmlformats.org/officeDocument/2006/relationships/tags" Target="../tags/tag32.xml"/><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4" Type="http://schemas.openxmlformats.org/officeDocument/2006/relationships/tags" Target="../tags/tag37.xml"/><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5" Type="http://schemas.openxmlformats.org/officeDocument/2006/relationships/tags" Target="../tags/tag41.xml"/><Relationship Id="rId4" Type="http://schemas.openxmlformats.org/officeDocument/2006/relationships/tags" Target="../tags/tag40.xml"/><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5" Type="http://schemas.openxmlformats.org/officeDocument/2006/relationships/tags" Target="../tags/tag45.xml"/><Relationship Id="rId4" Type="http://schemas.openxmlformats.org/officeDocument/2006/relationships/tags" Target="../tags/tag44.xml"/><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5" Type="http://schemas.openxmlformats.org/officeDocument/2006/relationships/tags" Target="../tags/tag49.xml"/><Relationship Id="rId4" Type="http://schemas.openxmlformats.org/officeDocument/2006/relationships/tags" Target="../tags/tag48.xml"/><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5" Type="http://schemas.openxmlformats.org/officeDocument/2006/relationships/tags" Target="../tags/tag53.xml"/><Relationship Id="rId4" Type="http://schemas.openxmlformats.org/officeDocument/2006/relationships/tags" Target="../tags/tag52.xml"/><Relationship Id="rId3" Type="http://schemas.openxmlformats.org/officeDocument/2006/relationships/tags" Target="../tags/tag51.xml"/><Relationship Id="rId2" Type="http://schemas.openxmlformats.org/officeDocument/2006/relationships/tags" Target="../tags/tag50.xml"/><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5" Type="http://schemas.openxmlformats.org/officeDocument/2006/relationships/tags" Target="../tags/tag57.xml"/><Relationship Id="rId4" Type="http://schemas.openxmlformats.org/officeDocument/2006/relationships/tags" Target="../tags/tag56.xml"/><Relationship Id="rId3" Type="http://schemas.openxmlformats.org/officeDocument/2006/relationships/tags" Target="../tags/tag55.xml"/><Relationship Id="rId2" Type="http://schemas.openxmlformats.org/officeDocument/2006/relationships/tags" Target="../tags/tag54.xml"/><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5" Type="http://schemas.openxmlformats.org/officeDocument/2006/relationships/tags" Target="../tags/tag61.xml"/><Relationship Id="rId4" Type="http://schemas.openxmlformats.org/officeDocument/2006/relationships/tags" Target="../tags/tag60.xml"/><Relationship Id="rId3" Type="http://schemas.openxmlformats.org/officeDocument/2006/relationships/tags" Target="../tags/tag59.xml"/><Relationship Id="rId2" Type="http://schemas.openxmlformats.org/officeDocument/2006/relationships/tags" Target="../tags/tag58.xml"/><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4" Type="http://schemas.openxmlformats.org/officeDocument/2006/relationships/tags" Target="../tags/tag7.xml"/><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5" Type="http://schemas.openxmlformats.org/officeDocument/2006/relationships/tags" Target="../tags/tag10.xml"/><Relationship Id="rId4" Type="http://schemas.openxmlformats.org/officeDocument/2006/relationships/tags" Target="../tags/tag9.xml"/><Relationship Id="rId3" Type="http://schemas.openxmlformats.org/officeDocument/2006/relationships/tags" Target="../tags/tag8.xml"/><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7" Type="http://schemas.openxmlformats.org/officeDocument/2006/relationships/tags" Target="../tags/tag71.xml"/><Relationship Id="rId6" Type="http://schemas.openxmlformats.org/officeDocument/2006/relationships/tags" Target="../tags/tag70.xml"/><Relationship Id="rId5" Type="http://schemas.openxmlformats.org/officeDocument/2006/relationships/tags" Target="../tags/tag69.xml"/><Relationship Id="rId4" Type="http://schemas.openxmlformats.org/officeDocument/2006/relationships/image" Target="../media/image2.png"/><Relationship Id="rId3" Type="http://schemas.openxmlformats.org/officeDocument/2006/relationships/tags" Target="../tags/tag68.xml"/><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4" Type="http://schemas.openxmlformats.org/officeDocument/2006/relationships/tags" Target="../tags/tag74.xml"/><Relationship Id="rId3" Type="http://schemas.openxmlformats.org/officeDocument/2006/relationships/tags" Target="../tags/tag73.xml"/><Relationship Id="rId2" Type="http://schemas.openxmlformats.org/officeDocument/2006/relationships/tags" Target="../tags/tag72.xml"/><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5" Type="http://schemas.openxmlformats.org/officeDocument/2006/relationships/tags" Target="../tags/tag77.xml"/><Relationship Id="rId4" Type="http://schemas.openxmlformats.org/officeDocument/2006/relationships/tags" Target="../tags/tag76.xml"/><Relationship Id="rId3" Type="http://schemas.openxmlformats.org/officeDocument/2006/relationships/tags" Target="../tags/tag75.xml"/><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4" Type="http://schemas.openxmlformats.org/officeDocument/2006/relationships/tags" Target="../tags/tag80.xml"/><Relationship Id="rId3" Type="http://schemas.openxmlformats.org/officeDocument/2006/relationships/tags" Target="../tags/tag79.xml"/><Relationship Id="rId2" Type="http://schemas.openxmlformats.org/officeDocument/2006/relationships/tags" Target="../tags/tag78.xml"/><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4" Type="http://schemas.openxmlformats.org/officeDocument/2006/relationships/tags" Target="../tags/tag83.xml"/><Relationship Id="rId3" Type="http://schemas.openxmlformats.org/officeDocument/2006/relationships/tags" Target="../tags/tag82.xml"/><Relationship Id="rId2" Type="http://schemas.openxmlformats.org/officeDocument/2006/relationships/tags" Target="../tags/tag81.xml"/><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5" Type="http://schemas.openxmlformats.org/officeDocument/2006/relationships/tags" Target="../tags/tag86.xml"/><Relationship Id="rId4" Type="http://schemas.openxmlformats.org/officeDocument/2006/relationships/tags" Target="../tags/tag85.xml"/><Relationship Id="rId3" Type="http://schemas.openxmlformats.org/officeDocument/2006/relationships/tags" Target="../tags/tag84.xml"/><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4" Type="http://schemas.openxmlformats.org/officeDocument/2006/relationships/tags" Target="../tags/tag89.xml"/><Relationship Id="rId3" Type="http://schemas.openxmlformats.org/officeDocument/2006/relationships/tags" Target="../tags/tag88.xml"/><Relationship Id="rId2" Type="http://schemas.openxmlformats.org/officeDocument/2006/relationships/tags" Target="../tags/tag87.xml"/><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4" Type="http://schemas.openxmlformats.org/officeDocument/2006/relationships/tags" Target="../tags/tag92.xml"/><Relationship Id="rId3" Type="http://schemas.openxmlformats.org/officeDocument/2006/relationships/tags" Target="../tags/tag91.xml"/><Relationship Id="rId2" Type="http://schemas.openxmlformats.org/officeDocument/2006/relationships/tags" Target="../tags/tag90.xml"/><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4" Type="http://schemas.openxmlformats.org/officeDocument/2006/relationships/tags" Target="../tags/tag95.xml"/><Relationship Id="rId3" Type="http://schemas.openxmlformats.org/officeDocument/2006/relationships/tags" Target="../tags/tag94.xml"/><Relationship Id="rId2" Type="http://schemas.openxmlformats.org/officeDocument/2006/relationships/tags" Target="../tags/tag93.xml"/><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4" Type="http://schemas.openxmlformats.org/officeDocument/2006/relationships/tags" Target="../tags/tag98.xml"/><Relationship Id="rId3" Type="http://schemas.openxmlformats.org/officeDocument/2006/relationships/tags" Target="../tags/tag97.xml"/><Relationship Id="rId2" Type="http://schemas.openxmlformats.org/officeDocument/2006/relationships/tags" Target="../tags/tag96.xml"/><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5" Type="http://schemas.openxmlformats.org/officeDocument/2006/relationships/tags" Target="../tags/tag101.xml"/><Relationship Id="rId4" Type="http://schemas.openxmlformats.org/officeDocument/2006/relationships/tags" Target="../tags/tag100.xml"/><Relationship Id="rId3" Type="http://schemas.openxmlformats.org/officeDocument/2006/relationships/tags" Target="../tags/tag99.xml"/><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4" Type="http://schemas.openxmlformats.org/officeDocument/2006/relationships/tags" Target="../tags/tag104.xml"/><Relationship Id="rId3" Type="http://schemas.openxmlformats.org/officeDocument/2006/relationships/tags" Target="../tags/tag103.xml"/><Relationship Id="rId2" Type="http://schemas.openxmlformats.org/officeDocument/2006/relationships/tags" Target="../tags/tag102.xml"/><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5" Type="http://schemas.openxmlformats.org/officeDocument/2006/relationships/tags" Target="../tags/tag108.xml"/><Relationship Id="rId4" Type="http://schemas.openxmlformats.org/officeDocument/2006/relationships/tags" Target="../tags/tag107.xml"/><Relationship Id="rId3" Type="http://schemas.openxmlformats.org/officeDocument/2006/relationships/tags" Target="../tags/tag106.xml"/><Relationship Id="rId2" Type="http://schemas.openxmlformats.org/officeDocument/2006/relationships/tags" Target="../tags/tag105.xml"/><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5" Type="http://schemas.openxmlformats.org/officeDocument/2006/relationships/tags" Target="../tags/tag112.xml"/><Relationship Id="rId4" Type="http://schemas.openxmlformats.org/officeDocument/2006/relationships/tags" Target="../tags/tag111.xml"/><Relationship Id="rId3" Type="http://schemas.openxmlformats.org/officeDocument/2006/relationships/tags" Target="../tags/tag110.xml"/><Relationship Id="rId2" Type="http://schemas.openxmlformats.org/officeDocument/2006/relationships/tags" Target="../tags/tag109.xml"/><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5" Type="http://schemas.openxmlformats.org/officeDocument/2006/relationships/tags" Target="../tags/tag116.xml"/><Relationship Id="rId4" Type="http://schemas.openxmlformats.org/officeDocument/2006/relationships/tags" Target="../tags/tag115.xml"/><Relationship Id="rId3" Type="http://schemas.openxmlformats.org/officeDocument/2006/relationships/tags" Target="../tags/tag114.xml"/><Relationship Id="rId2" Type="http://schemas.openxmlformats.org/officeDocument/2006/relationships/tags" Target="../tags/tag113.xml"/><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5" Type="http://schemas.openxmlformats.org/officeDocument/2006/relationships/tags" Target="../tags/tag120.xml"/><Relationship Id="rId4" Type="http://schemas.openxmlformats.org/officeDocument/2006/relationships/tags" Target="../tags/tag119.xml"/><Relationship Id="rId3" Type="http://schemas.openxmlformats.org/officeDocument/2006/relationships/tags" Target="../tags/tag118.xml"/><Relationship Id="rId2" Type="http://schemas.openxmlformats.org/officeDocument/2006/relationships/tags" Target="../tags/tag117.xml"/><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4" Type="http://schemas.openxmlformats.org/officeDocument/2006/relationships/tags" Target="../tags/tag16.xml"/><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5" Type="http://schemas.openxmlformats.org/officeDocument/2006/relationships/tags" Target="../tags/tag124.xml"/><Relationship Id="rId4" Type="http://schemas.openxmlformats.org/officeDocument/2006/relationships/tags" Target="../tags/tag123.xml"/><Relationship Id="rId3" Type="http://schemas.openxmlformats.org/officeDocument/2006/relationships/tags" Target="../tags/tag122.xml"/><Relationship Id="rId2" Type="http://schemas.openxmlformats.org/officeDocument/2006/relationships/tags" Target="../tags/tag121.xml"/><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5" Type="http://schemas.openxmlformats.org/officeDocument/2006/relationships/tags" Target="../tags/tag128.xml"/><Relationship Id="rId4" Type="http://schemas.openxmlformats.org/officeDocument/2006/relationships/tags" Target="../tags/tag127.xml"/><Relationship Id="rId3" Type="http://schemas.openxmlformats.org/officeDocument/2006/relationships/tags" Target="../tags/tag126.xml"/><Relationship Id="rId2" Type="http://schemas.openxmlformats.org/officeDocument/2006/relationships/tags" Target="../tags/tag125.xml"/><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22.xml"/><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4" Type="http://schemas.openxmlformats.org/officeDocument/2006/relationships/tags" Target="../tags/tag25.xml"/><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4" Type="http://schemas.openxmlformats.org/officeDocument/2006/relationships/tags" Target="../tags/tag28.xml"/><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blipFill rotWithShape="0">
          <a:blip r:embed="rId2"/>
          <a:stretch>
            <a:fillRect/>
          </a:stretch>
        </a:blipFill>
        <a:effectLst/>
      </p:bgPr>
    </p:bg>
    <p:spTree>
      <p:nvGrpSpPr>
        <p:cNvPr id="1" name=""/>
        <p:cNvGrpSpPr/>
        <p:nvPr/>
      </p:nvGrpSpPr>
      <p:grpSpPr>
        <a:xfrm>
          <a:off x="0" y="0"/>
          <a:ext cx="0" cy="0"/>
          <a:chOff x="0" y="0"/>
          <a:chExt cx="0" cy="0"/>
        </a:xfrm>
      </p:grpSpPr>
      <p:pic>
        <p:nvPicPr>
          <p:cNvPr id="3075" name="image 103"/>
          <p:cNvPicPr>
            <a:picLocks noChangeAspect="1"/>
          </p:cNvPicPr>
          <p:nvPr>
            <p:custDataLst>
              <p:tags r:id="rId3"/>
            </p:custDataLst>
          </p:nvPr>
        </p:nvPicPr>
        <p:blipFill>
          <a:blip r:embed="rId4"/>
          <a:stretch>
            <a:fillRect/>
          </a:stretch>
        </p:blipFill>
        <p:spPr>
          <a:xfrm>
            <a:off x="585788" y="6375400"/>
            <a:ext cx="2981325" cy="12700"/>
          </a:xfrm>
          <a:prstGeom prst="rect">
            <a:avLst/>
          </a:prstGeom>
          <a:noFill/>
          <a:ln w="9525">
            <a:noFill/>
          </a:ln>
        </p:spPr>
      </p:pic>
      <p:sp>
        <p:nvSpPr>
          <p:cNvPr id="2" name="标题 1"/>
          <p:cNvSpPr>
            <a:spLocks noGrp="1"/>
          </p:cNvSpPr>
          <p:nvPr>
            <p:ph type="ctrTitle" hasCustomPrompt="1"/>
          </p:nvPr>
        </p:nvSpPr>
        <p:spPr>
          <a:xfrm>
            <a:off x="385763" y="2435225"/>
            <a:ext cx="6362700" cy="1419225"/>
          </a:xfrm>
        </p:spPr>
        <p:txBody>
          <a:bodyPr lIns="90000" tIns="46800" rIns="90000" bIns="46800" anchor="b" anchorCtr="0">
            <a:noAutofit/>
          </a:bodyPr>
          <a:lstStyle>
            <a:lvl1pPr algn="l">
              <a:defRPr sz="6000" spc="600" baseline="0">
                <a:solidFill>
                  <a:schemeClr val="accent1"/>
                </a:solidFill>
                <a:latin typeface="Arial" panose="020B0604020202020204" pitchFamily="34" charset="0"/>
              </a:defRPr>
            </a:lvl1pPr>
          </a:lstStyle>
          <a:p>
            <a:pPr fontAlgn="auto"/>
            <a:r>
              <a:rPr lang="zh-CN" altLang="en-US" strike="noStrike" noProof="1" dirty="0"/>
              <a:t>编辑标题</a:t>
            </a:r>
            <a:endParaRPr lang="zh-CN" altLang="en-US" strike="noStrike" noProof="1" dirty="0"/>
          </a:p>
        </p:txBody>
      </p:sp>
      <p:sp>
        <p:nvSpPr>
          <p:cNvPr id="3" name="副标题 2"/>
          <p:cNvSpPr>
            <a:spLocks noGrp="1"/>
          </p:cNvSpPr>
          <p:nvPr>
            <p:ph type="subTitle" idx="1" hasCustomPrompt="1"/>
          </p:nvPr>
        </p:nvSpPr>
        <p:spPr>
          <a:xfrm>
            <a:off x="385763" y="5707353"/>
            <a:ext cx="2981325" cy="582640"/>
          </a:xfrm>
        </p:spPr>
        <p:txBody>
          <a:bodyPr lIns="90000" tIns="46800" rIns="90000" bIns="46800">
            <a:normAutofit/>
          </a:bodyPr>
          <a:lstStyle>
            <a:lvl1pPr marL="0" indent="0" algn="l" eaLnBrk="1" fontAlgn="auto" latinLnBrk="0" hangingPunct="1">
              <a:lnSpc>
                <a:spcPct val="100000"/>
              </a:lnSpc>
              <a:buNone/>
              <a:defRPr sz="1800" u="none" strike="noStrike" kern="1200" cap="none" spc="200" normalizeH="0" baseline="0">
                <a:solidFill>
                  <a:schemeClr val="accent1"/>
                </a:solidFill>
                <a:uFillTx/>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auto"/>
            <a:r>
              <a:rPr lang="zh-CN" altLang="en-US" strike="noStrike" noProof="1" dirty="0"/>
              <a:t>单击此处编辑副标题</a:t>
            </a:r>
            <a:endParaRPr lang="zh-CN" altLang="en-US" strike="noStrike" noProof="1" dirty="0"/>
          </a:p>
        </p:txBody>
      </p:sp>
      <p:sp>
        <p:nvSpPr>
          <p:cNvPr id="16" name="日期占位符 15"/>
          <p:cNvSpPr>
            <a:spLocks noGrp="1"/>
          </p:cNvSpPr>
          <p:nvPr>
            <p:ph type="dt" sz="half" idx="10"/>
            <p:custDataLst>
              <p:tags r:id="rId5"/>
            </p:custDataLst>
          </p:nvPr>
        </p:nvSpPr>
        <p:spPr>
          <a:xfrm>
            <a:off x="660400" y="6350000"/>
            <a:ext cx="2024063" cy="315913"/>
          </a:xfrm>
          <a:prstGeom prst="rect">
            <a:avLst/>
          </a:prstGeom>
        </p:spPr>
        <p:txBody>
          <a:bodyPr vert="horz" lIns="91440" tIns="45720" rIns="91440" bIns="45720" rtlCol="0" anchor="ctr">
            <a:normAutofit/>
          </a:bodyPr>
          <a:lstStyle/>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17" name="页脚占位符 16"/>
          <p:cNvSpPr>
            <a:spLocks noGrp="1"/>
          </p:cNvSpPr>
          <p:nvPr>
            <p:ph type="ftr" sz="quarter" idx="11"/>
            <p:custDataLst>
              <p:tags r:id="rId6"/>
            </p:custDataLst>
          </p:nvPr>
        </p:nvSpPr>
        <p:spPr>
          <a:xfrm>
            <a:off x="3087688" y="6350000"/>
            <a:ext cx="2968625" cy="315913"/>
          </a:xfrm>
          <a:prstGeom prst="rect">
            <a:avLst/>
          </a:prstGeom>
        </p:spPr>
        <p:txBody>
          <a:bodyPr vert="horz" lIns="91440" tIns="45720" rIns="91440" bIns="45720" rtlCol="0" anchor="ctr">
            <a:normAutofit/>
          </a:bodyPr>
          <a:lstStyle/>
          <a:p>
            <a:pPr fontAlgn="base"/>
            <a:endParaRPr lang="zh-CN" altLang="en-US" strike="noStrike" noProof="1" dirty="0"/>
          </a:p>
        </p:txBody>
      </p:sp>
      <p:sp>
        <p:nvSpPr>
          <p:cNvPr id="18" name="灯片编号占位符 17"/>
          <p:cNvSpPr>
            <a:spLocks noGrp="1"/>
          </p:cNvSpPr>
          <p:nvPr>
            <p:ph type="sldNum" sz="quarter" idx="12"/>
            <p:custDataLst>
              <p:tags r:id="rId7"/>
            </p:custDataLst>
          </p:nvPr>
        </p:nvSpPr>
        <p:spPr>
          <a:xfrm>
            <a:off x="6457950" y="6350000"/>
            <a:ext cx="2025650" cy="315913"/>
          </a:xfrm>
          <a:prstGeom prst="rect">
            <a:avLst/>
          </a:prstGeom>
        </p:spPr>
        <p:txBody>
          <a:bodyPr vert="horz" lIns="91440" tIns="45720" rIns="91440" bIns="45720" rtlCol="0" anchor="ctr">
            <a:normAutofit/>
          </a:bodyPr>
          <a:lstStyle/>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bg2"/>
        </a:solidFill>
        <a:effectLst/>
      </p:bgPr>
    </p:bg>
    <p:spTree>
      <p:nvGrpSpPr>
        <p:cNvPr id="1" name=""/>
        <p:cNvGrpSpPr/>
        <p:nvPr/>
      </p:nvGrpSpPr>
      <p:grpSpPr>
        <a:xfrm>
          <a:off x="0" y="0"/>
          <a:ext cx="0" cy="0"/>
          <a:chOff x="0" y="0"/>
          <a:chExt cx="0" cy="0"/>
        </a:xfrm>
      </p:grpSpPr>
      <p:sp>
        <p:nvSpPr>
          <p:cNvPr id="7" name="内容占位符 6"/>
          <p:cNvSpPr>
            <a:spLocks noGrp="1"/>
          </p:cNvSpPr>
          <p:nvPr>
            <p:ph sz="quarter" idx="13"/>
          </p:nvPr>
        </p:nvSpPr>
        <p:spPr>
          <a:xfrm>
            <a:off x="502448" y="952508"/>
            <a:ext cx="8139178" cy="5388907"/>
          </a:xfrm>
        </p:spPr>
        <p:txBody>
          <a:bodyPr/>
          <a:lstStyle>
            <a:lvl1pPr>
              <a:defRPr baseline="0"/>
            </a:lvl1pPr>
            <a:lvl2pPr>
              <a:defRPr baseline="0"/>
            </a:lvl2pPr>
            <a:lvl3pPr>
              <a:defRPr baseline="0"/>
            </a:lvl3pPr>
            <a:lvl4pPr>
              <a:defRPr baseline="0"/>
            </a:lvl4pPr>
            <a:lvl5pPr>
              <a:defRPr baseline="0"/>
            </a:lvl5pPr>
          </a:lstStyle>
          <a:p>
            <a:pPr lvl="0" fontAlgn="auto"/>
            <a:r>
              <a:rPr lang="zh-CN" altLang="en-US" strike="noStrike" noProof="1" dirty="0"/>
              <a:t>单击此处编辑母版文本样式</a:t>
            </a:r>
            <a:endParaRPr lang="zh-CN" altLang="en-US" strike="noStrike" noProof="1" dirty="0"/>
          </a:p>
          <a:p>
            <a:pPr lvl="1" fontAlgn="auto"/>
            <a:r>
              <a:rPr lang="zh-CN" altLang="en-US" strike="noStrike" noProof="1" dirty="0"/>
              <a:t>第二级</a:t>
            </a:r>
            <a:endParaRPr lang="zh-CN" altLang="en-US" strike="noStrike" noProof="1" dirty="0"/>
          </a:p>
          <a:p>
            <a:pPr lvl="2" fontAlgn="auto"/>
            <a:r>
              <a:rPr lang="zh-CN" altLang="en-US" strike="noStrike" noProof="1" dirty="0"/>
              <a:t>第三级</a:t>
            </a:r>
            <a:endParaRPr lang="zh-CN" altLang="en-US" strike="noStrike" noProof="1" dirty="0"/>
          </a:p>
          <a:p>
            <a:pPr lvl="3" fontAlgn="auto"/>
            <a:r>
              <a:rPr lang="zh-CN" altLang="en-US" strike="noStrike" noProof="1" dirty="0"/>
              <a:t>第四级</a:t>
            </a:r>
            <a:endParaRPr lang="zh-CN" altLang="en-US" strike="noStrike" noProof="1" dirty="0"/>
          </a:p>
          <a:p>
            <a:pPr lvl="4" fontAlgn="auto"/>
            <a:r>
              <a:rPr lang="zh-CN" altLang="en-US" strike="noStrike" noProof="1" dirty="0"/>
              <a:t>第五级</a:t>
            </a:r>
            <a:endParaRPr lang="zh-CN" altLang="en-US" strike="noStrike" noProof="1" dirty="0"/>
          </a:p>
        </p:txBody>
      </p:sp>
      <p:sp>
        <p:nvSpPr>
          <p:cNvPr id="3" name="日期占位符 2"/>
          <p:cNvSpPr>
            <a:spLocks noGrp="1"/>
          </p:cNvSpPr>
          <p:nvPr>
            <p:ph type="dt" sz="half" idx="10"/>
            <p:custDataLst>
              <p:tags r:id="rId2"/>
            </p:custDataLst>
          </p:nvPr>
        </p:nvSpPr>
        <p:spPr>
          <a:xfrm>
            <a:off x="660400" y="6350000"/>
            <a:ext cx="2024063" cy="315913"/>
          </a:xfrm>
          <a:prstGeom prst="rect">
            <a:avLst/>
          </a:prstGeom>
        </p:spPr>
        <p:txBody>
          <a:bodyPr vert="horz" lIns="91440" tIns="45720" rIns="91440" bIns="45720" rtlCol="0" anchor="ctr">
            <a:normAutofit/>
          </a:bodyPr>
          <a:lstStyle/>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4" name="页脚占位符 3"/>
          <p:cNvSpPr>
            <a:spLocks noGrp="1"/>
          </p:cNvSpPr>
          <p:nvPr>
            <p:ph type="ftr" sz="quarter" idx="11"/>
            <p:custDataLst>
              <p:tags r:id="rId3"/>
            </p:custDataLst>
          </p:nvPr>
        </p:nvSpPr>
        <p:spPr>
          <a:xfrm>
            <a:off x="3087688" y="6350000"/>
            <a:ext cx="2968625" cy="315913"/>
          </a:xfrm>
          <a:prstGeom prst="rect">
            <a:avLst/>
          </a:prstGeom>
        </p:spPr>
        <p:txBody>
          <a:bodyPr vert="horz" lIns="91440" tIns="45720" rIns="91440" bIns="45720" rtlCol="0" anchor="ctr">
            <a:normAutofit/>
          </a:bodyPr>
          <a:lstStyle/>
          <a:p>
            <a:pPr fontAlgn="base"/>
            <a:endParaRPr lang="zh-CN" altLang="en-US" strike="noStrike" noProof="1"/>
          </a:p>
        </p:txBody>
      </p:sp>
      <p:sp>
        <p:nvSpPr>
          <p:cNvPr id="5" name="灯片编号占位符 4"/>
          <p:cNvSpPr>
            <a:spLocks noGrp="1"/>
          </p:cNvSpPr>
          <p:nvPr>
            <p:ph type="sldNum" sz="quarter" idx="12"/>
            <p:custDataLst>
              <p:tags r:id="rId4"/>
            </p:custDataLst>
          </p:nvPr>
        </p:nvSpPr>
        <p:spPr>
          <a:xfrm>
            <a:off x="6457950" y="6350000"/>
            <a:ext cx="2025650" cy="315913"/>
          </a:xfrm>
          <a:prstGeom prst="rect">
            <a:avLst/>
          </a:prstGeom>
        </p:spPr>
        <p:txBody>
          <a:bodyPr vert="horz" lIns="91440" tIns="45720" rIns="91440" bIns="45720" rtlCol="0" anchor="ctr">
            <a:normAutofit/>
          </a:bodyPr>
          <a:lstStyle/>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537210" y="4438650"/>
            <a:ext cx="5692140" cy="1652298"/>
          </a:xfrm>
        </p:spPr>
        <p:txBody>
          <a:bodyPr vert="horz" lIns="90000" tIns="46800" rIns="90000" bIns="46800" rtlCol="0" anchor="b" anchorCtr="0">
            <a:normAutofit/>
          </a:bodyPr>
          <a:lstStyle>
            <a:lvl1pPr marL="0" marR="0" algn="l" defTabSz="914400" rtl="0" eaLnBrk="1" fontAlgn="auto" latinLnBrk="0" hangingPunct="1">
              <a:lnSpc>
                <a:spcPct val="100000"/>
              </a:lnSpc>
              <a:buNone/>
              <a:defRPr kumimoji="0" lang="zh-CN" altLang="en-US" sz="7200" b="1" i="0" u="none" strike="noStrike" kern="1200" cap="none" spc="1500" normalizeH="0" baseline="0" noProof="1" dirty="0">
                <a:solidFill>
                  <a:schemeClr val="accent1"/>
                </a:solidFill>
                <a:uFillTx/>
                <a:latin typeface="Arial" panose="020B0604020202020204" pitchFamily="34" charset="0"/>
                <a:ea typeface="微软雅黑" panose="020B0503020204020204" pitchFamily="34" charset="-122"/>
                <a:cs typeface="+mj-cs"/>
                <a:sym typeface="+mn-ea"/>
              </a:defRPr>
            </a:lvl1pPr>
          </a:lstStyle>
          <a:p>
            <a:pPr lvl="0" fontAlgn="auto"/>
            <a:r>
              <a:rPr strike="noStrike" noProof="1" dirty="0">
                <a:sym typeface="+mn-ea"/>
              </a:rPr>
              <a:t>编辑标题</a:t>
            </a:r>
            <a:endParaRPr strike="noStrike" noProof="1" dirty="0">
              <a:sym typeface="+mn-ea"/>
            </a:endParaRPr>
          </a:p>
        </p:txBody>
      </p:sp>
      <p:sp>
        <p:nvSpPr>
          <p:cNvPr id="3" name="日期占位符 2"/>
          <p:cNvSpPr>
            <a:spLocks noGrp="1"/>
          </p:cNvSpPr>
          <p:nvPr>
            <p:ph type="dt" sz="half" idx="10"/>
            <p:custDataLst>
              <p:tags r:id="rId3"/>
            </p:custDataLst>
          </p:nvPr>
        </p:nvSpPr>
        <p:spPr>
          <a:xfrm>
            <a:off x="660400" y="6350000"/>
            <a:ext cx="2024063" cy="315913"/>
          </a:xfrm>
          <a:prstGeom prst="rect">
            <a:avLst/>
          </a:prstGeom>
        </p:spPr>
        <p:txBody>
          <a:bodyPr vert="horz" lIns="91440" tIns="45720" rIns="91440" bIns="45720" rtlCol="0" anchor="ctr">
            <a:normAutofit/>
          </a:bodyPr>
          <a:lstStyle/>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4" name="页脚占位符 3"/>
          <p:cNvSpPr>
            <a:spLocks noGrp="1"/>
          </p:cNvSpPr>
          <p:nvPr>
            <p:ph type="ftr" sz="quarter" idx="11"/>
            <p:custDataLst>
              <p:tags r:id="rId4"/>
            </p:custDataLst>
          </p:nvPr>
        </p:nvSpPr>
        <p:spPr>
          <a:xfrm>
            <a:off x="3087688" y="6350000"/>
            <a:ext cx="2968625" cy="315913"/>
          </a:xfrm>
          <a:prstGeom prst="rect">
            <a:avLst/>
          </a:prstGeom>
        </p:spPr>
        <p:txBody>
          <a:bodyPr vert="horz" lIns="91440" tIns="45720" rIns="91440" bIns="45720" rtlCol="0" anchor="ctr">
            <a:normAutofit/>
          </a:bodyPr>
          <a:lstStyle/>
          <a:p>
            <a:pPr fontAlgn="base"/>
            <a:endParaRPr lang="zh-CN" altLang="en-US" strike="noStrike" noProof="1"/>
          </a:p>
        </p:txBody>
      </p:sp>
      <p:sp>
        <p:nvSpPr>
          <p:cNvPr id="5" name="灯片编号占位符 4"/>
          <p:cNvSpPr>
            <a:spLocks noGrp="1"/>
          </p:cNvSpPr>
          <p:nvPr>
            <p:ph type="sldNum" sz="quarter" idx="12"/>
            <p:custDataLst>
              <p:tags r:id="rId5"/>
            </p:custDataLst>
          </p:nvPr>
        </p:nvSpPr>
        <p:spPr>
          <a:xfrm>
            <a:off x="6457950" y="6350000"/>
            <a:ext cx="2025650" cy="315913"/>
          </a:xfrm>
          <a:prstGeom prst="rect">
            <a:avLst/>
          </a:prstGeom>
        </p:spPr>
        <p:txBody>
          <a:bodyPr vert="horz" lIns="91440" tIns="45720" rIns="91440" bIns="45720" rtlCol="0" anchor="ctr">
            <a:normAutofit/>
          </a:bodyPr>
          <a:lstStyle/>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baseline="0">
                <a:latin typeface="Arial" panose="020B0604020202020204" pitchFamily="34" charset="0"/>
                <a:ea typeface="微软雅黑" panose="020B0503020204020204" pitchFamily="34" charset="-122"/>
              </a:defRPr>
            </a:lvl1pPr>
          </a:lstStyle>
          <a:p>
            <a:pPr fontAlgn="auto"/>
            <a:r>
              <a:rPr lang="zh-CN" altLang="en-US" strike="noStrike" noProof="1" dirty="0"/>
              <a:t>单击此处编辑母版标题样式</a:t>
            </a:r>
            <a:endParaRPr lang="zh-CN" altLang="en-US" strike="noStrike" noProof="1" dirty="0"/>
          </a:p>
        </p:txBody>
      </p:sp>
      <p:sp>
        <p:nvSpPr>
          <p:cNvPr id="3" name="日期占位符 2"/>
          <p:cNvSpPr>
            <a:spLocks noGrp="1"/>
          </p:cNvSpPr>
          <p:nvPr>
            <p:ph type="dt" sz="half" idx="10"/>
            <p:custDataLst>
              <p:tags r:id="rId2"/>
            </p:custDataLst>
          </p:nvPr>
        </p:nvSpPr>
        <p:spPr>
          <a:xfrm>
            <a:off x="660400" y="6350000"/>
            <a:ext cx="2024063" cy="315913"/>
          </a:xfrm>
          <a:prstGeom prst="rect">
            <a:avLst/>
          </a:prstGeom>
        </p:spPr>
        <p:txBody>
          <a:bodyPr vert="horz" lIns="91440" tIns="45720" rIns="91440" bIns="45720" rtlCol="0" anchor="ctr">
            <a:normAutofit/>
          </a:bodyPr>
          <a:lstStyle/>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4" name="页脚占位符 3"/>
          <p:cNvSpPr>
            <a:spLocks noGrp="1"/>
          </p:cNvSpPr>
          <p:nvPr>
            <p:ph type="ftr" sz="quarter" idx="11"/>
            <p:custDataLst>
              <p:tags r:id="rId3"/>
            </p:custDataLst>
          </p:nvPr>
        </p:nvSpPr>
        <p:spPr>
          <a:xfrm>
            <a:off x="3087688" y="6350000"/>
            <a:ext cx="2968625" cy="315913"/>
          </a:xfrm>
          <a:prstGeom prst="rect">
            <a:avLst/>
          </a:prstGeom>
        </p:spPr>
        <p:txBody>
          <a:bodyPr vert="horz" lIns="91440" tIns="45720" rIns="91440" bIns="45720" rtlCol="0" anchor="ctr">
            <a:normAutofit/>
          </a:bodyPr>
          <a:lstStyle/>
          <a:p>
            <a:pPr fontAlgn="base"/>
            <a:endParaRPr lang="zh-CN" altLang="en-US" strike="noStrike" noProof="1" dirty="0"/>
          </a:p>
        </p:txBody>
      </p:sp>
      <p:sp>
        <p:nvSpPr>
          <p:cNvPr id="5" name="灯片编号占位符 4"/>
          <p:cNvSpPr>
            <a:spLocks noGrp="1"/>
          </p:cNvSpPr>
          <p:nvPr>
            <p:ph type="sldNum" sz="quarter" idx="12"/>
            <p:custDataLst>
              <p:tags r:id="rId4"/>
            </p:custDataLst>
          </p:nvPr>
        </p:nvSpPr>
        <p:spPr>
          <a:xfrm>
            <a:off x="6457950" y="6350000"/>
            <a:ext cx="2025650" cy="315913"/>
          </a:xfrm>
          <a:prstGeom prst="rect">
            <a:avLst/>
          </a:prstGeom>
        </p:spPr>
        <p:txBody>
          <a:bodyPr vert="horz" lIns="91440" tIns="45720" rIns="91440" bIns="45720" rtlCol="0" anchor="ctr">
            <a:normAutofit/>
          </a:bodyPr>
          <a:lstStyle/>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tx2"/>
        </a:solidFill>
        <a:effectLst/>
      </p:bgPr>
    </p:bg>
    <p:spTree>
      <p:nvGrpSpPr>
        <p:cNvPr id="1" name=""/>
        <p:cNvGrpSpPr/>
        <p:nvPr/>
      </p:nvGrpSpPr>
      <p:grpSpPr>
        <a:xfrm>
          <a:off x="0" y="0"/>
          <a:ext cx="0" cy="0"/>
          <a:chOff x="0" y="0"/>
          <a:chExt cx="0" cy="0"/>
        </a:xfrm>
      </p:grpSpPr>
      <p:sp>
        <p:nvSpPr>
          <p:cNvPr id="8" name="矩形 7"/>
          <p:cNvSpPr/>
          <p:nvPr>
            <p:custDataLst>
              <p:tags r:id="rId2"/>
            </p:custDataLst>
          </p:nvPr>
        </p:nvSpPr>
        <p:spPr>
          <a:xfrm>
            <a:off x="219075" y="304800"/>
            <a:ext cx="8705850" cy="6248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sp>
        <p:nvSpPr>
          <p:cNvPr id="2" name="标题 1"/>
          <p:cNvSpPr>
            <a:spLocks noGrp="1"/>
          </p:cNvSpPr>
          <p:nvPr>
            <p:ph type="title" hasCustomPrompt="1"/>
          </p:nvPr>
        </p:nvSpPr>
        <p:spPr>
          <a:xfrm>
            <a:off x="961200" y="1249200"/>
            <a:ext cx="7219800" cy="723600"/>
          </a:xfrm>
        </p:spPr>
        <p:txBody>
          <a:bodyPr anchor="ctr"/>
          <a:lstStyle>
            <a:lvl1pPr>
              <a:defRPr sz="2400" baseline="0">
                <a:solidFill>
                  <a:schemeClr val="tx1"/>
                </a:solidFill>
                <a:latin typeface="Arial" panose="020B0604020202020204" pitchFamily="34" charset="0"/>
                <a:ea typeface="微软雅黑" panose="020B0503020204020204" pitchFamily="34" charset="-122"/>
              </a:defRPr>
            </a:lvl1pPr>
          </a:lstStyle>
          <a:p>
            <a:pPr fontAlgn="auto"/>
            <a:r>
              <a:rPr lang="zh-CN" altLang="en-US" strike="noStrike" noProof="1" dirty="0"/>
              <a:t>单击此处编辑标题</a:t>
            </a:r>
            <a:endParaRPr lang="zh-CN" altLang="en-US" strike="noStrike" noProof="1" dirty="0"/>
          </a:p>
        </p:txBody>
      </p:sp>
      <p:sp>
        <p:nvSpPr>
          <p:cNvPr id="7" name="内容占位符 6"/>
          <p:cNvSpPr>
            <a:spLocks noGrp="1"/>
          </p:cNvSpPr>
          <p:nvPr>
            <p:ph sz="quarter" idx="13"/>
          </p:nvPr>
        </p:nvSpPr>
        <p:spPr>
          <a:xfrm>
            <a:off x="960835" y="2163600"/>
            <a:ext cx="7219950" cy="3445200"/>
          </a:xfrm>
        </p:spPr>
        <p:txBody>
          <a:bodyPr/>
          <a:lstStyle>
            <a:lvl1pPr>
              <a:defRPr baseline="0">
                <a:solidFill>
                  <a:schemeClr val="tx1"/>
                </a:solidFill>
                <a:latin typeface="Arial" panose="020B0604020202020204" pitchFamily="34" charset="0"/>
                <a:ea typeface="微软雅黑" panose="020B0503020204020204" pitchFamily="34" charset="-122"/>
              </a:defRPr>
            </a:lvl1pPr>
            <a:lvl2pPr>
              <a:defRPr baseline="0">
                <a:solidFill>
                  <a:schemeClr val="tx1"/>
                </a:solidFill>
                <a:latin typeface="Arial" panose="020B0604020202020204" pitchFamily="34" charset="0"/>
                <a:ea typeface="微软雅黑" panose="020B0503020204020204" pitchFamily="34" charset="-122"/>
              </a:defRPr>
            </a:lvl2pPr>
            <a:lvl3pPr>
              <a:defRPr baseline="0">
                <a:solidFill>
                  <a:schemeClr val="tx1"/>
                </a:solidFill>
                <a:latin typeface="Arial" panose="020B0604020202020204" pitchFamily="34" charset="0"/>
                <a:ea typeface="微软雅黑" panose="020B0503020204020204" pitchFamily="34" charset="-122"/>
              </a:defRPr>
            </a:lvl3pPr>
            <a:lvl4pPr>
              <a:defRPr baseline="0">
                <a:solidFill>
                  <a:schemeClr val="tx1"/>
                </a:solidFill>
                <a:latin typeface="Arial" panose="020B0604020202020204" pitchFamily="34" charset="0"/>
                <a:ea typeface="微软雅黑" panose="020B0503020204020204" pitchFamily="34" charset="-122"/>
              </a:defRPr>
            </a:lvl4pPr>
            <a:lvl5pPr>
              <a:defRPr baseline="0">
                <a:solidFill>
                  <a:schemeClr val="tx1"/>
                </a:solidFill>
                <a:latin typeface="Arial" panose="020B0604020202020204" pitchFamily="34" charset="0"/>
                <a:ea typeface="微软雅黑" panose="020B0503020204020204" pitchFamily="34" charset="-122"/>
              </a:defRPr>
            </a:lvl5pPr>
          </a:lstStyle>
          <a:p>
            <a:pPr lvl="0" fontAlgn="auto"/>
            <a:r>
              <a:rPr lang="zh-CN" altLang="en-US" strike="noStrike" noProof="1" dirty="0"/>
              <a:t>单击此处编辑母版文本样式</a:t>
            </a:r>
            <a:endParaRPr lang="zh-CN" altLang="en-US" strike="noStrike" noProof="1" dirty="0"/>
          </a:p>
          <a:p>
            <a:pPr lvl="1" fontAlgn="auto"/>
            <a:r>
              <a:rPr lang="zh-CN" altLang="en-US" strike="noStrike" noProof="1" dirty="0"/>
              <a:t>第二级</a:t>
            </a:r>
            <a:endParaRPr lang="zh-CN" altLang="en-US" strike="noStrike" noProof="1" dirty="0"/>
          </a:p>
          <a:p>
            <a:pPr lvl="2" fontAlgn="auto"/>
            <a:r>
              <a:rPr lang="zh-CN" altLang="en-US" strike="noStrike" noProof="1" dirty="0"/>
              <a:t>第三级</a:t>
            </a:r>
            <a:endParaRPr lang="zh-CN" altLang="en-US" strike="noStrike" noProof="1" dirty="0"/>
          </a:p>
          <a:p>
            <a:pPr lvl="3" fontAlgn="auto"/>
            <a:r>
              <a:rPr lang="zh-CN" altLang="en-US" strike="noStrike" noProof="1" dirty="0"/>
              <a:t>第四级</a:t>
            </a:r>
            <a:endParaRPr lang="zh-CN" altLang="en-US" strike="noStrike" noProof="1" dirty="0"/>
          </a:p>
          <a:p>
            <a:pPr lvl="4" fontAlgn="auto"/>
            <a:r>
              <a:rPr lang="zh-CN" altLang="en-US" strike="noStrike" noProof="1" dirty="0"/>
              <a:t>第五级</a:t>
            </a:r>
            <a:endParaRPr lang="zh-CN" altLang="en-US" strike="noStrike" noProof="1" dirty="0"/>
          </a:p>
        </p:txBody>
      </p:sp>
      <p:sp>
        <p:nvSpPr>
          <p:cNvPr id="3" name="日期占位符 2"/>
          <p:cNvSpPr>
            <a:spLocks noGrp="1"/>
          </p:cNvSpPr>
          <p:nvPr>
            <p:ph type="dt" sz="half" idx="10"/>
            <p:custDataLst>
              <p:tags r:id="rId3"/>
            </p:custDataLst>
          </p:nvPr>
        </p:nvSpPr>
        <p:spPr>
          <a:xfrm>
            <a:off x="660400" y="6350000"/>
            <a:ext cx="2024063" cy="315913"/>
          </a:xfrm>
          <a:prstGeom prst="rect">
            <a:avLst/>
          </a:prstGeom>
        </p:spPr>
        <p:txBody>
          <a:bodyPr vert="horz" lIns="91440" tIns="45720" rIns="91440" bIns="45720" rtlCol="0" anchor="ctr">
            <a:normAutofit/>
          </a:bodyPr>
          <a:lstStyle/>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4" name="页脚占位符 3"/>
          <p:cNvSpPr>
            <a:spLocks noGrp="1"/>
          </p:cNvSpPr>
          <p:nvPr>
            <p:ph type="ftr" sz="quarter" idx="11"/>
            <p:custDataLst>
              <p:tags r:id="rId4"/>
            </p:custDataLst>
          </p:nvPr>
        </p:nvSpPr>
        <p:spPr>
          <a:xfrm>
            <a:off x="3087688" y="6350000"/>
            <a:ext cx="2968625" cy="315913"/>
          </a:xfrm>
          <a:prstGeom prst="rect">
            <a:avLst/>
          </a:prstGeom>
        </p:spPr>
        <p:txBody>
          <a:bodyPr vert="horz" lIns="91440" tIns="45720" rIns="91440" bIns="45720" rtlCol="0" anchor="ctr">
            <a:normAutofit/>
          </a:bodyPr>
          <a:lstStyle/>
          <a:p>
            <a:pPr fontAlgn="base"/>
            <a:endParaRPr lang="zh-CN" altLang="en-US" strike="noStrike" noProof="1" dirty="0"/>
          </a:p>
        </p:txBody>
      </p:sp>
      <p:sp>
        <p:nvSpPr>
          <p:cNvPr id="5" name="灯片编号占位符 4"/>
          <p:cNvSpPr>
            <a:spLocks noGrp="1"/>
          </p:cNvSpPr>
          <p:nvPr>
            <p:ph type="sldNum" sz="quarter" idx="12"/>
            <p:custDataLst>
              <p:tags r:id="rId5"/>
            </p:custDataLst>
          </p:nvPr>
        </p:nvSpPr>
        <p:spPr>
          <a:xfrm>
            <a:off x="6457950" y="6350000"/>
            <a:ext cx="2025650" cy="315913"/>
          </a:xfrm>
          <a:prstGeom prst="rect">
            <a:avLst/>
          </a:prstGeom>
        </p:spPr>
        <p:txBody>
          <a:bodyPr vert="horz" lIns="91440" tIns="45720" rIns="91440" bIns="45720" rtlCol="0" anchor="ctr">
            <a:normAutofit/>
          </a:bodyPr>
          <a:lstStyle/>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左右">
    <p:bg>
      <p:bgPr>
        <a:solidFill>
          <a:schemeClr val="bg2"/>
        </a:solidFill>
        <a:effectLst/>
      </p:bgPr>
    </p:bg>
    <p:spTree>
      <p:nvGrpSpPr>
        <p:cNvPr id="1" name=""/>
        <p:cNvGrpSpPr/>
        <p:nvPr/>
      </p:nvGrpSpPr>
      <p:grpSpPr>
        <a:xfrm>
          <a:off x="0" y="0"/>
          <a:ext cx="0" cy="0"/>
          <a:chOff x="0" y="0"/>
          <a:chExt cx="0" cy="0"/>
        </a:xfrm>
      </p:grpSpPr>
      <p:sp>
        <p:nvSpPr>
          <p:cNvPr id="8" name="矩形 7"/>
          <p:cNvSpPr/>
          <p:nvPr>
            <p:custDataLst>
              <p:tags r:id="rId2"/>
            </p:custDataLst>
          </p:nvPr>
        </p:nvSpPr>
        <p:spPr>
          <a:xfrm>
            <a:off x="0" y="0"/>
            <a:ext cx="3617913" cy="6865938"/>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fontAlgn="base"/>
            <a:endParaRPr lang="en-US" altLang="zh-CN" sz="100" strike="noStrike" noProof="1" dirty="0">
              <a:sym typeface="+mn-ea"/>
            </a:endParaRPr>
          </a:p>
        </p:txBody>
      </p:sp>
      <p:sp>
        <p:nvSpPr>
          <p:cNvPr id="2" name="标题 1"/>
          <p:cNvSpPr>
            <a:spLocks noGrp="1"/>
          </p:cNvSpPr>
          <p:nvPr>
            <p:ph type="title" hasCustomPrompt="1"/>
          </p:nvPr>
        </p:nvSpPr>
        <p:spPr>
          <a:xfrm>
            <a:off x="437400" y="770400"/>
            <a:ext cx="2970000" cy="882000"/>
          </a:xfrm>
        </p:spPr>
        <p:txBody>
          <a:bodyPr anchor="ctr"/>
          <a:lstStyle>
            <a:lvl1pPr>
              <a:defRPr sz="2700" baseline="0">
                <a:solidFill>
                  <a:schemeClr val="tx1"/>
                </a:solidFill>
                <a:latin typeface="Arial" panose="020B0604020202020204" pitchFamily="34" charset="0"/>
                <a:ea typeface="微软雅黑" panose="020B0503020204020204" pitchFamily="34" charset="-122"/>
              </a:defRPr>
            </a:lvl1pPr>
          </a:lstStyle>
          <a:p>
            <a:pPr fontAlgn="auto"/>
            <a:r>
              <a:rPr lang="zh-CN" altLang="en-US" strike="noStrike" noProof="1" dirty="0"/>
              <a:t>单击编辑标题</a:t>
            </a:r>
            <a:endParaRPr lang="zh-CN" altLang="en-US" strike="noStrike" noProof="1" dirty="0"/>
          </a:p>
        </p:txBody>
      </p:sp>
      <p:sp>
        <p:nvSpPr>
          <p:cNvPr id="7" name="文本占位符 6"/>
          <p:cNvSpPr>
            <a:spLocks noGrp="1"/>
          </p:cNvSpPr>
          <p:nvPr>
            <p:ph type="body" sz="quarter" idx="13"/>
          </p:nvPr>
        </p:nvSpPr>
        <p:spPr>
          <a:xfrm>
            <a:off x="440100" y="1764000"/>
            <a:ext cx="2967300" cy="4093200"/>
          </a:xfrm>
        </p:spPr>
        <p:txBody>
          <a:bodyPr/>
          <a:lstStyle>
            <a:lvl1pPr>
              <a:defRPr baseline="0">
                <a:solidFill>
                  <a:schemeClr val="tx1"/>
                </a:solidFill>
                <a:latin typeface="Arial" panose="020B0604020202020204" pitchFamily="34" charset="0"/>
                <a:ea typeface="微软雅黑" panose="020B0503020204020204" pitchFamily="34" charset="-122"/>
              </a:defRPr>
            </a:lvl1pPr>
            <a:lvl2pPr>
              <a:defRPr baseline="0">
                <a:solidFill>
                  <a:schemeClr val="tx1"/>
                </a:solidFill>
                <a:latin typeface="Arial" panose="020B0604020202020204" pitchFamily="34" charset="0"/>
                <a:ea typeface="微软雅黑" panose="020B0503020204020204" pitchFamily="34" charset="-122"/>
              </a:defRPr>
            </a:lvl2pPr>
            <a:lvl3pPr>
              <a:defRPr baseline="0">
                <a:solidFill>
                  <a:schemeClr val="tx1"/>
                </a:solidFill>
                <a:latin typeface="Arial" panose="020B0604020202020204" pitchFamily="34" charset="0"/>
                <a:ea typeface="微软雅黑" panose="020B0503020204020204" pitchFamily="34" charset="-122"/>
              </a:defRPr>
            </a:lvl3pPr>
            <a:lvl4pPr>
              <a:defRPr baseline="0">
                <a:solidFill>
                  <a:schemeClr val="tx1"/>
                </a:solidFill>
                <a:latin typeface="Arial" panose="020B0604020202020204" pitchFamily="34" charset="0"/>
                <a:ea typeface="微软雅黑" panose="020B0503020204020204" pitchFamily="34" charset="-122"/>
              </a:defRPr>
            </a:lvl4pPr>
            <a:lvl5pPr>
              <a:defRPr baseline="0">
                <a:solidFill>
                  <a:schemeClr val="tx1"/>
                </a:solidFill>
                <a:latin typeface="Arial" panose="020B0604020202020204" pitchFamily="34" charset="0"/>
                <a:ea typeface="微软雅黑" panose="020B0503020204020204" pitchFamily="34" charset="-122"/>
              </a:defRPr>
            </a:lvl5pPr>
          </a:lstStyle>
          <a:p>
            <a:pPr lvl="0" fontAlgn="auto"/>
            <a:r>
              <a:rPr lang="zh-CN" altLang="en-US" strike="noStrike" noProof="1" dirty="0"/>
              <a:t>单击此处编辑母版文本样式</a:t>
            </a:r>
            <a:endParaRPr lang="zh-CN" altLang="en-US" strike="noStrike" noProof="1" dirty="0"/>
          </a:p>
          <a:p>
            <a:pPr lvl="1" fontAlgn="auto"/>
            <a:r>
              <a:rPr lang="zh-CN" altLang="en-US" strike="noStrike" noProof="1" dirty="0"/>
              <a:t>第二级</a:t>
            </a:r>
            <a:endParaRPr lang="zh-CN" altLang="en-US" strike="noStrike" noProof="1" dirty="0"/>
          </a:p>
          <a:p>
            <a:pPr lvl="2" fontAlgn="auto"/>
            <a:r>
              <a:rPr lang="zh-CN" altLang="en-US" strike="noStrike" noProof="1" dirty="0"/>
              <a:t>第三级</a:t>
            </a:r>
            <a:endParaRPr lang="zh-CN" altLang="en-US" strike="noStrike" noProof="1" dirty="0"/>
          </a:p>
          <a:p>
            <a:pPr lvl="3" fontAlgn="auto"/>
            <a:r>
              <a:rPr lang="zh-CN" altLang="en-US" strike="noStrike" noProof="1" dirty="0"/>
              <a:t>第四级</a:t>
            </a:r>
            <a:endParaRPr lang="zh-CN" altLang="en-US" strike="noStrike" noProof="1" dirty="0"/>
          </a:p>
          <a:p>
            <a:pPr lvl="4" fontAlgn="auto"/>
            <a:r>
              <a:rPr lang="zh-CN" altLang="en-US" strike="noStrike" noProof="1" dirty="0"/>
              <a:t>第五级</a:t>
            </a:r>
            <a:endParaRPr lang="zh-CN" altLang="en-US" strike="noStrike" noProof="1" dirty="0"/>
          </a:p>
        </p:txBody>
      </p:sp>
      <p:sp>
        <p:nvSpPr>
          <p:cNvPr id="9" name="内容占位符 8"/>
          <p:cNvSpPr>
            <a:spLocks noGrp="1"/>
          </p:cNvSpPr>
          <p:nvPr>
            <p:ph sz="quarter" idx="14"/>
          </p:nvPr>
        </p:nvSpPr>
        <p:spPr>
          <a:xfrm>
            <a:off x="3825900" y="769938"/>
            <a:ext cx="4860000" cy="5087937"/>
          </a:xfrm>
        </p:spPr>
        <p:txBody>
          <a:bodyPr/>
          <a:lstStyle>
            <a:lvl1pPr>
              <a:defRPr baseline="0">
                <a:solidFill>
                  <a:schemeClr val="tx1"/>
                </a:solidFill>
                <a:latin typeface="Arial" panose="020B0604020202020204" pitchFamily="34" charset="0"/>
                <a:ea typeface="微软雅黑" panose="020B0503020204020204" pitchFamily="34" charset="-122"/>
              </a:defRPr>
            </a:lvl1pPr>
            <a:lvl2pPr>
              <a:defRPr baseline="0">
                <a:solidFill>
                  <a:schemeClr val="tx1"/>
                </a:solidFill>
                <a:latin typeface="Arial" panose="020B0604020202020204" pitchFamily="34" charset="0"/>
                <a:ea typeface="微软雅黑" panose="020B0503020204020204" pitchFamily="34" charset="-122"/>
              </a:defRPr>
            </a:lvl2pPr>
            <a:lvl3pPr>
              <a:defRPr baseline="0">
                <a:solidFill>
                  <a:schemeClr val="tx1"/>
                </a:solidFill>
                <a:latin typeface="Arial" panose="020B0604020202020204" pitchFamily="34" charset="0"/>
                <a:ea typeface="微软雅黑" panose="020B0503020204020204" pitchFamily="34" charset="-122"/>
              </a:defRPr>
            </a:lvl3pPr>
            <a:lvl4pPr>
              <a:defRPr baseline="0">
                <a:solidFill>
                  <a:schemeClr val="tx1"/>
                </a:solidFill>
                <a:latin typeface="Arial" panose="020B0604020202020204" pitchFamily="34" charset="0"/>
                <a:ea typeface="微软雅黑" panose="020B0503020204020204" pitchFamily="34" charset="-122"/>
              </a:defRPr>
            </a:lvl4pPr>
            <a:lvl5pPr>
              <a:defRPr baseline="0">
                <a:solidFill>
                  <a:schemeClr val="tx1"/>
                </a:solidFill>
                <a:latin typeface="Arial" panose="020B0604020202020204" pitchFamily="34" charset="0"/>
                <a:ea typeface="微软雅黑" panose="020B0503020204020204" pitchFamily="34" charset="-122"/>
              </a:defRPr>
            </a:lvl5pPr>
          </a:lstStyle>
          <a:p>
            <a:pPr lvl="0" fontAlgn="auto"/>
            <a:r>
              <a:rPr lang="zh-CN" altLang="en-US" strike="noStrike" noProof="1" dirty="0"/>
              <a:t>单击此处编辑母版文本样式</a:t>
            </a:r>
            <a:endParaRPr lang="zh-CN" altLang="en-US" strike="noStrike" noProof="1" dirty="0"/>
          </a:p>
          <a:p>
            <a:pPr lvl="1" fontAlgn="auto"/>
            <a:r>
              <a:rPr lang="zh-CN" altLang="en-US" strike="noStrike" noProof="1" dirty="0"/>
              <a:t>第二级</a:t>
            </a:r>
            <a:endParaRPr lang="zh-CN" altLang="en-US" strike="noStrike" noProof="1" dirty="0"/>
          </a:p>
          <a:p>
            <a:pPr lvl="2" fontAlgn="auto"/>
            <a:r>
              <a:rPr lang="zh-CN" altLang="en-US" strike="noStrike" noProof="1" dirty="0"/>
              <a:t>第三级</a:t>
            </a:r>
            <a:endParaRPr lang="zh-CN" altLang="en-US" strike="noStrike" noProof="1" dirty="0"/>
          </a:p>
          <a:p>
            <a:pPr lvl="3" fontAlgn="auto"/>
            <a:r>
              <a:rPr lang="zh-CN" altLang="en-US" strike="noStrike" noProof="1" dirty="0"/>
              <a:t>第四级</a:t>
            </a:r>
            <a:endParaRPr lang="zh-CN" altLang="en-US" strike="noStrike" noProof="1" dirty="0"/>
          </a:p>
          <a:p>
            <a:pPr lvl="4" fontAlgn="auto"/>
            <a:r>
              <a:rPr lang="zh-CN" altLang="en-US" strike="noStrike" noProof="1" dirty="0"/>
              <a:t>第五级</a:t>
            </a:r>
            <a:endParaRPr lang="zh-CN" altLang="en-US" strike="noStrike" noProof="1" dirty="0"/>
          </a:p>
        </p:txBody>
      </p:sp>
      <p:sp>
        <p:nvSpPr>
          <p:cNvPr id="3" name="日期占位符 2"/>
          <p:cNvSpPr>
            <a:spLocks noGrp="1"/>
          </p:cNvSpPr>
          <p:nvPr>
            <p:ph type="dt" sz="half" idx="10"/>
            <p:custDataLst>
              <p:tags r:id="rId3"/>
            </p:custDataLst>
          </p:nvPr>
        </p:nvSpPr>
        <p:spPr>
          <a:xfrm>
            <a:off x="660400" y="6350000"/>
            <a:ext cx="2024063" cy="315913"/>
          </a:xfrm>
          <a:prstGeom prst="rect">
            <a:avLst/>
          </a:prstGeom>
        </p:spPr>
        <p:txBody>
          <a:bodyPr vert="horz" lIns="91440" tIns="45720" rIns="91440" bIns="45720" rtlCol="0" anchor="ctr">
            <a:normAutofit/>
          </a:bodyPr>
          <a:lstStyle/>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4" name="页脚占位符 3"/>
          <p:cNvSpPr>
            <a:spLocks noGrp="1"/>
          </p:cNvSpPr>
          <p:nvPr>
            <p:ph type="ftr" sz="quarter" idx="11"/>
            <p:custDataLst>
              <p:tags r:id="rId4"/>
            </p:custDataLst>
          </p:nvPr>
        </p:nvSpPr>
        <p:spPr>
          <a:xfrm>
            <a:off x="3087688" y="6350000"/>
            <a:ext cx="2968625" cy="315913"/>
          </a:xfrm>
          <a:prstGeom prst="rect">
            <a:avLst/>
          </a:prstGeom>
        </p:spPr>
        <p:txBody>
          <a:bodyPr vert="horz" lIns="91440" tIns="45720" rIns="91440" bIns="45720" rtlCol="0" anchor="ctr">
            <a:normAutofit/>
          </a:bodyPr>
          <a:lstStyle/>
          <a:p>
            <a:pPr fontAlgn="base"/>
            <a:endParaRPr lang="zh-CN" altLang="en-US" strike="noStrike" noProof="1" dirty="0"/>
          </a:p>
        </p:txBody>
      </p:sp>
      <p:sp>
        <p:nvSpPr>
          <p:cNvPr id="5" name="灯片编号占位符 4"/>
          <p:cNvSpPr>
            <a:spLocks noGrp="1"/>
          </p:cNvSpPr>
          <p:nvPr>
            <p:ph type="sldNum" sz="quarter" idx="12"/>
            <p:custDataLst>
              <p:tags r:id="rId5"/>
            </p:custDataLst>
          </p:nvPr>
        </p:nvSpPr>
        <p:spPr>
          <a:xfrm>
            <a:off x="6457950" y="6350000"/>
            <a:ext cx="2025650" cy="315913"/>
          </a:xfrm>
          <a:prstGeom prst="rect">
            <a:avLst/>
          </a:prstGeom>
        </p:spPr>
        <p:txBody>
          <a:bodyPr vert="horz" lIns="91440" tIns="45720" rIns="91440" bIns="45720" rtlCol="0" anchor="ctr">
            <a:normAutofit/>
          </a:bodyPr>
          <a:lstStyle/>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上下">
    <p:bg>
      <p:bgPr>
        <a:solidFill>
          <a:schemeClr val="bg2"/>
        </a:solidFill>
        <a:effectLst/>
      </p:bgPr>
    </p:bg>
    <p:spTree>
      <p:nvGrpSpPr>
        <p:cNvPr id="1" name=""/>
        <p:cNvGrpSpPr/>
        <p:nvPr/>
      </p:nvGrpSpPr>
      <p:grpSpPr>
        <a:xfrm>
          <a:off x="0" y="0"/>
          <a:ext cx="0" cy="0"/>
          <a:chOff x="0" y="0"/>
          <a:chExt cx="0" cy="0"/>
        </a:xfrm>
      </p:grpSpPr>
      <p:sp>
        <p:nvSpPr>
          <p:cNvPr id="10" name="矩形 9"/>
          <p:cNvSpPr/>
          <p:nvPr>
            <p:custDataLst>
              <p:tags r:id="rId2"/>
            </p:custDataLst>
          </p:nvPr>
        </p:nvSpPr>
        <p:spPr>
          <a:xfrm>
            <a:off x="0" y="0"/>
            <a:ext cx="9144000" cy="2663825"/>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fontAlgn="base"/>
            <a:endParaRPr lang="en-US" altLang="zh-CN" sz="100" strike="noStrike" noProof="1">
              <a:sym typeface="+mn-ea"/>
            </a:endParaRPr>
          </a:p>
        </p:txBody>
      </p:sp>
      <p:sp>
        <p:nvSpPr>
          <p:cNvPr id="2" name="标题 1"/>
          <p:cNvSpPr>
            <a:spLocks noGrp="1"/>
          </p:cNvSpPr>
          <p:nvPr>
            <p:ph type="title"/>
          </p:nvPr>
        </p:nvSpPr>
        <p:spPr>
          <a:xfrm>
            <a:off x="459000" y="781200"/>
            <a:ext cx="8232300" cy="626400"/>
          </a:xfrm>
        </p:spPr>
        <p:txBody>
          <a:bodyPr anchor="ctr"/>
          <a:lstStyle>
            <a:lvl1pPr algn="ctr">
              <a:defRPr sz="2700" baseline="0">
                <a:solidFill>
                  <a:schemeClr val="tx1"/>
                </a:solidFill>
                <a:latin typeface="Arial" panose="020B0604020202020204" pitchFamily="34" charset="0"/>
                <a:ea typeface="微软雅黑" panose="020B0503020204020204" pitchFamily="34" charset="-122"/>
              </a:defRPr>
            </a:lvl1pPr>
          </a:lstStyle>
          <a:p>
            <a:pPr fontAlgn="auto"/>
            <a:r>
              <a:rPr lang="zh-CN" altLang="en-US" strike="noStrike" noProof="1"/>
              <a:t>单击此处编辑母版标题样式</a:t>
            </a:r>
            <a:endParaRPr lang="zh-CN" altLang="en-US" strike="noStrike" noProof="1"/>
          </a:p>
        </p:txBody>
      </p:sp>
      <p:sp>
        <p:nvSpPr>
          <p:cNvPr id="7" name="文本占位符 6"/>
          <p:cNvSpPr>
            <a:spLocks noGrp="1"/>
          </p:cNvSpPr>
          <p:nvPr>
            <p:ph type="body" sz="quarter" idx="13"/>
          </p:nvPr>
        </p:nvSpPr>
        <p:spPr>
          <a:xfrm>
            <a:off x="459000" y="1659600"/>
            <a:ext cx="8231981" cy="828000"/>
          </a:xfrm>
        </p:spPr>
        <p:txBody>
          <a:bodyPr/>
          <a:lstStyle>
            <a:lvl1pPr algn="ctr">
              <a:defRPr baseline="0">
                <a:solidFill>
                  <a:schemeClr val="tx1"/>
                </a:solidFill>
                <a:latin typeface="Arial" panose="020B0604020202020204" pitchFamily="34" charset="0"/>
                <a:ea typeface="微软雅黑" panose="020B0503020204020204" pitchFamily="34" charset="-122"/>
              </a:defRPr>
            </a:lvl1pPr>
          </a:lstStyle>
          <a:p>
            <a:pPr lvl="0" fontAlgn="auto"/>
            <a:r>
              <a:rPr lang="zh-CN" altLang="en-US" strike="noStrike" noProof="1" dirty="0"/>
              <a:t>单击此处编辑母版文本样式</a:t>
            </a:r>
            <a:endParaRPr lang="zh-CN" altLang="en-US" strike="noStrike" noProof="1" dirty="0"/>
          </a:p>
        </p:txBody>
      </p:sp>
      <p:sp>
        <p:nvSpPr>
          <p:cNvPr id="9" name="内容占位符 8"/>
          <p:cNvSpPr>
            <a:spLocks noGrp="1"/>
          </p:cNvSpPr>
          <p:nvPr>
            <p:ph sz="quarter" idx="14"/>
          </p:nvPr>
        </p:nvSpPr>
        <p:spPr>
          <a:xfrm>
            <a:off x="459581" y="2808000"/>
            <a:ext cx="8224200" cy="3430800"/>
          </a:xfrm>
        </p:spPr>
        <p:txBody>
          <a:bodyPr/>
          <a:lstStyle>
            <a:lvl1pPr>
              <a:defRPr baseline="0">
                <a:solidFill>
                  <a:schemeClr val="tx1"/>
                </a:solidFill>
                <a:latin typeface="Arial" panose="020B0604020202020204" pitchFamily="34" charset="0"/>
                <a:ea typeface="微软雅黑" panose="020B0503020204020204" pitchFamily="34" charset="-122"/>
              </a:defRPr>
            </a:lvl1pPr>
            <a:lvl2pPr>
              <a:defRPr baseline="0">
                <a:solidFill>
                  <a:schemeClr val="tx1"/>
                </a:solidFill>
                <a:latin typeface="Arial" panose="020B0604020202020204" pitchFamily="34" charset="0"/>
                <a:ea typeface="微软雅黑" panose="020B0503020204020204" pitchFamily="34" charset="-122"/>
              </a:defRPr>
            </a:lvl2pPr>
            <a:lvl3pPr>
              <a:defRPr baseline="0">
                <a:solidFill>
                  <a:schemeClr val="tx1"/>
                </a:solidFill>
                <a:latin typeface="Arial" panose="020B0604020202020204" pitchFamily="34" charset="0"/>
                <a:ea typeface="微软雅黑" panose="020B0503020204020204" pitchFamily="34" charset="-122"/>
              </a:defRPr>
            </a:lvl3pPr>
            <a:lvl4pPr>
              <a:defRPr baseline="0">
                <a:solidFill>
                  <a:schemeClr val="tx1"/>
                </a:solidFill>
                <a:latin typeface="Arial" panose="020B0604020202020204" pitchFamily="34" charset="0"/>
                <a:ea typeface="微软雅黑" panose="020B0503020204020204" pitchFamily="34" charset="-122"/>
              </a:defRPr>
            </a:lvl4pPr>
            <a:lvl5pPr>
              <a:defRPr baseline="0">
                <a:solidFill>
                  <a:schemeClr val="tx1"/>
                </a:solidFill>
                <a:latin typeface="Arial" panose="020B0604020202020204" pitchFamily="34" charset="0"/>
                <a:ea typeface="微软雅黑" panose="020B0503020204020204" pitchFamily="34" charset="-122"/>
              </a:defRPr>
            </a:lvl5pPr>
          </a:lstStyle>
          <a:p>
            <a:pPr lvl="0" fontAlgn="auto"/>
            <a:r>
              <a:rPr lang="zh-CN" altLang="en-US" strike="noStrike" noProof="1" dirty="0"/>
              <a:t>单击此处编辑母版文本样式</a:t>
            </a:r>
            <a:endParaRPr lang="zh-CN" altLang="en-US" strike="noStrike" noProof="1" dirty="0"/>
          </a:p>
          <a:p>
            <a:pPr lvl="1" fontAlgn="auto"/>
            <a:r>
              <a:rPr lang="zh-CN" altLang="en-US" strike="noStrike" noProof="1" dirty="0"/>
              <a:t>第二级</a:t>
            </a:r>
            <a:endParaRPr lang="zh-CN" altLang="en-US" strike="noStrike" noProof="1" dirty="0"/>
          </a:p>
          <a:p>
            <a:pPr lvl="2" fontAlgn="auto"/>
            <a:r>
              <a:rPr lang="zh-CN" altLang="en-US" strike="noStrike" noProof="1" dirty="0"/>
              <a:t>第三级</a:t>
            </a:r>
            <a:endParaRPr lang="zh-CN" altLang="en-US" strike="noStrike" noProof="1" dirty="0"/>
          </a:p>
          <a:p>
            <a:pPr lvl="3" fontAlgn="auto"/>
            <a:r>
              <a:rPr lang="zh-CN" altLang="en-US" strike="noStrike" noProof="1" dirty="0"/>
              <a:t>第四级</a:t>
            </a:r>
            <a:endParaRPr lang="zh-CN" altLang="en-US" strike="noStrike" noProof="1" dirty="0"/>
          </a:p>
          <a:p>
            <a:pPr lvl="4" fontAlgn="auto"/>
            <a:r>
              <a:rPr lang="zh-CN" altLang="en-US" strike="noStrike" noProof="1" dirty="0"/>
              <a:t>第五级</a:t>
            </a:r>
            <a:endParaRPr lang="zh-CN" altLang="en-US" strike="noStrike" noProof="1" dirty="0"/>
          </a:p>
        </p:txBody>
      </p:sp>
      <p:sp>
        <p:nvSpPr>
          <p:cNvPr id="3" name="日期占位符 2"/>
          <p:cNvSpPr>
            <a:spLocks noGrp="1"/>
          </p:cNvSpPr>
          <p:nvPr>
            <p:ph type="dt" sz="half" idx="10"/>
            <p:custDataLst>
              <p:tags r:id="rId3"/>
            </p:custDataLst>
          </p:nvPr>
        </p:nvSpPr>
        <p:spPr>
          <a:xfrm>
            <a:off x="660400" y="6350000"/>
            <a:ext cx="2024063" cy="315913"/>
          </a:xfrm>
          <a:prstGeom prst="rect">
            <a:avLst/>
          </a:prstGeom>
        </p:spPr>
        <p:txBody>
          <a:bodyPr vert="horz" lIns="91440" tIns="45720" rIns="91440" bIns="45720" rtlCol="0" anchor="ctr">
            <a:normAutofit/>
          </a:bodyPr>
          <a:lstStyle/>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4" name="页脚占位符 3"/>
          <p:cNvSpPr>
            <a:spLocks noGrp="1"/>
          </p:cNvSpPr>
          <p:nvPr>
            <p:ph type="ftr" sz="quarter" idx="11"/>
            <p:custDataLst>
              <p:tags r:id="rId4"/>
            </p:custDataLst>
          </p:nvPr>
        </p:nvSpPr>
        <p:spPr>
          <a:xfrm>
            <a:off x="3087688" y="6350000"/>
            <a:ext cx="2968625" cy="315913"/>
          </a:xfrm>
          <a:prstGeom prst="rect">
            <a:avLst/>
          </a:prstGeom>
        </p:spPr>
        <p:txBody>
          <a:bodyPr vert="horz" lIns="91440" tIns="45720" rIns="91440" bIns="45720" rtlCol="0" anchor="ctr">
            <a:normAutofit/>
          </a:bodyPr>
          <a:lstStyle/>
          <a:p>
            <a:pPr fontAlgn="base"/>
            <a:endParaRPr lang="zh-CN" altLang="en-US" strike="noStrike" noProof="1" dirty="0"/>
          </a:p>
        </p:txBody>
      </p:sp>
      <p:sp>
        <p:nvSpPr>
          <p:cNvPr id="5" name="灯片编号占位符 4"/>
          <p:cNvSpPr>
            <a:spLocks noGrp="1"/>
          </p:cNvSpPr>
          <p:nvPr>
            <p:ph type="sldNum" sz="quarter" idx="12"/>
            <p:custDataLst>
              <p:tags r:id="rId5"/>
            </p:custDataLst>
          </p:nvPr>
        </p:nvSpPr>
        <p:spPr>
          <a:xfrm>
            <a:off x="6457950" y="6350000"/>
            <a:ext cx="2025650" cy="315913"/>
          </a:xfrm>
          <a:prstGeom prst="rect">
            <a:avLst/>
          </a:prstGeom>
        </p:spPr>
        <p:txBody>
          <a:bodyPr vert="horz" lIns="91440" tIns="45720" rIns="91440" bIns="45720" rtlCol="0" anchor="ctr">
            <a:normAutofit/>
          </a:bodyPr>
          <a:lstStyle/>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下上">
    <p:bg>
      <p:bgPr>
        <a:solidFill>
          <a:schemeClr val="bg2"/>
        </a:solidFill>
        <a:effectLst/>
      </p:bgPr>
    </p:bg>
    <p:spTree>
      <p:nvGrpSpPr>
        <p:cNvPr id="1" name=""/>
        <p:cNvGrpSpPr/>
        <p:nvPr/>
      </p:nvGrpSpPr>
      <p:grpSpPr>
        <a:xfrm>
          <a:off x="0" y="0"/>
          <a:ext cx="0" cy="0"/>
          <a:chOff x="0" y="0"/>
          <a:chExt cx="0" cy="0"/>
        </a:xfrm>
      </p:grpSpPr>
      <p:sp>
        <p:nvSpPr>
          <p:cNvPr id="8" name="矩形 7"/>
          <p:cNvSpPr/>
          <p:nvPr>
            <p:custDataLst>
              <p:tags r:id="rId2"/>
            </p:custDataLst>
          </p:nvPr>
        </p:nvSpPr>
        <p:spPr>
          <a:xfrm>
            <a:off x="0" y="5029200"/>
            <a:ext cx="9144000" cy="18288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fontAlgn="base"/>
            <a:endParaRPr lang="en-US" altLang="zh-CN" sz="100" strike="noStrike" noProof="1">
              <a:sym typeface="+mn-ea"/>
            </a:endParaRPr>
          </a:p>
        </p:txBody>
      </p:sp>
      <p:sp>
        <p:nvSpPr>
          <p:cNvPr id="2" name="标题 1"/>
          <p:cNvSpPr>
            <a:spLocks noGrp="1"/>
          </p:cNvSpPr>
          <p:nvPr>
            <p:ph type="title"/>
          </p:nvPr>
        </p:nvSpPr>
        <p:spPr>
          <a:xfrm>
            <a:off x="453600" y="669600"/>
            <a:ext cx="8232300" cy="565200"/>
          </a:xfrm>
        </p:spPr>
        <p:txBody>
          <a:bodyPr anchor="ctr"/>
          <a:lstStyle>
            <a:lvl1pPr algn="ctr">
              <a:defRPr sz="2400" baseline="0">
                <a:solidFill>
                  <a:schemeClr val="tx1"/>
                </a:solidFill>
                <a:latin typeface="Arial" panose="020B0604020202020204" pitchFamily="34" charset="0"/>
                <a:ea typeface="微软雅黑" panose="020B0503020204020204" pitchFamily="34" charset="-122"/>
              </a:defRPr>
            </a:lvl1pPr>
          </a:lstStyle>
          <a:p>
            <a:pPr fontAlgn="auto"/>
            <a:r>
              <a:rPr lang="zh-CN" altLang="en-US" strike="noStrike" noProof="1" dirty="0"/>
              <a:t>单击此处编辑母版标题样式</a:t>
            </a:r>
            <a:endParaRPr lang="zh-CN" altLang="en-US" strike="noStrike" noProof="1" dirty="0"/>
          </a:p>
        </p:txBody>
      </p:sp>
      <p:sp>
        <p:nvSpPr>
          <p:cNvPr id="7" name="内容占位符 6"/>
          <p:cNvSpPr>
            <a:spLocks noGrp="1"/>
          </p:cNvSpPr>
          <p:nvPr>
            <p:ph sz="quarter" idx="13"/>
          </p:nvPr>
        </p:nvSpPr>
        <p:spPr>
          <a:xfrm>
            <a:off x="453628" y="1681200"/>
            <a:ext cx="8243100" cy="3211200"/>
          </a:xfrm>
        </p:spPr>
        <p:txBody>
          <a:bodyPr/>
          <a:lstStyle>
            <a:lvl1pPr>
              <a:defRPr baseline="0">
                <a:solidFill>
                  <a:schemeClr val="tx1"/>
                </a:solidFill>
                <a:latin typeface="Arial" panose="020B0604020202020204" pitchFamily="34" charset="0"/>
                <a:ea typeface="微软雅黑" panose="020B0503020204020204" pitchFamily="34" charset="-122"/>
              </a:defRPr>
            </a:lvl1pPr>
            <a:lvl2pPr>
              <a:defRPr baseline="0">
                <a:solidFill>
                  <a:schemeClr val="tx1"/>
                </a:solidFill>
                <a:latin typeface="Arial" panose="020B0604020202020204" pitchFamily="34" charset="0"/>
                <a:ea typeface="微软雅黑" panose="020B0503020204020204" pitchFamily="34" charset="-122"/>
              </a:defRPr>
            </a:lvl2pPr>
            <a:lvl3pPr>
              <a:defRPr baseline="0">
                <a:solidFill>
                  <a:schemeClr val="tx1"/>
                </a:solidFill>
                <a:latin typeface="Arial" panose="020B0604020202020204" pitchFamily="34" charset="0"/>
                <a:ea typeface="微软雅黑" panose="020B0503020204020204" pitchFamily="34" charset="-122"/>
              </a:defRPr>
            </a:lvl3pPr>
            <a:lvl4pPr>
              <a:defRPr baseline="0">
                <a:solidFill>
                  <a:schemeClr val="tx1"/>
                </a:solidFill>
                <a:latin typeface="Arial" panose="020B0604020202020204" pitchFamily="34" charset="0"/>
                <a:ea typeface="微软雅黑" panose="020B0503020204020204" pitchFamily="34" charset="-122"/>
              </a:defRPr>
            </a:lvl4pPr>
            <a:lvl5pPr>
              <a:defRPr baseline="0">
                <a:solidFill>
                  <a:schemeClr val="tx1"/>
                </a:solidFill>
                <a:latin typeface="Arial" panose="020B0604020202020204" pitchFamily="34" charset="0"/>
                <a:ea typeface="微软雅黑" panose="020B0503020204020204" pitchFamily="34" charset="-122"/>
              </a:defRPr>
            </a:lvl5pPr>
          </a:lstStyle>
          <a:p>
            <a:pPr lvl="0" fontAlgn="auto"/>
            <a:r>
              <a:rPr lang="zh-CN" altLang="en-US" strike="noStrike" noProof="1" dirty="0"/>
              <a:t>单击此处编辑母版文本样式</a:t>
            </a:r>
            <a:endParaRPr lang="zh-CN" altLang="en-US" strike="noStrike" noProof="1" dirty="0"/>
          </a:p>
          <a:p>
            <a:pPr lvl="1" fontAlgn="auto"/>
            <a:r>
              <a:rPr lang="zh-CN" altLang="en-US" strike="noStrike" noProof="1" dirty="0"/>
              <a:t>第二级</a:t>
            </a:r>
            <a:endParaRPr lang="zh-CN" altLang="en-US" strike="noStrike" noProof="1" dirty="0"/>
          </a:p>
          <a:p>
            <a:pPr lvl="2" fontAlgn="auto"/>
            <a:r>
              <a:rPr lang="zh-CN" altLang="en-US" strike="noStrike" noProof="1" dirty="0"/>
              <a:t>第三级</a:t>
            </a:r>
            <a:endParaRPr lang="zh-CN" altLang="en-US" strike="noStrike" noProof="1" dirty="0"/>
          </a:p>
          <a:p>
            <a:pPr lvl="3" fontAlgn="auto"/>
            <a:r>
              <a:rPr lang="zh-CN" altLang="en-US" strike="noStrike" noProof="1" dirty="0"/>
              <a:t>第四级</a:t>
            </a:r>
            <a:endParaRPr lang="zh-CN" altLang="en-US" strike="noStrike" noProof="1" dirty="0"/>
          </a:p>
          <a:p>
            <a:pPr lvl="4" fontAlgn="auto"/>
            <a:r>
              <a:rPr lang="zh-CN" altLang="en-US" strike="noStrike" noProof="1" dirty="0"/>
              <a:t>第五级</a:t>
            </a:r>
            <a:endParaRPr lang="zh-CN" altLang="en-US" strike="noStrike" noProof="1" dirty="0"/>
          </a:p>
        </p:txBody>
      </p:sp>
      <p:sp>
        <p:nvSpPr>
          <p:cNvPr id="9" name="文本占位符 8"/>
          <p:cNvSpPr>
            <a:spLocks noGrp="1"/>
          </p:cNvSpPr>
          <p:nvPr>
            <p:ph type="body" sz="quarter" idx="14"/>
          </p:nvPr>
        </p:nvSpPr>
        <p:spPr>
          <a:xfrm>
            <a:off x="445500" y="5180400"/>
            <a:ext cx="8251200" cy="1011600"/>
          </a:xfrm>
        </p:spPr>
        <p:txBody>
          <a:bodyPr/>
          <a:lstStyle>
            <a:lvl1pPr>
              <a:defRPr baseline="0">
                <a:solidFill>
                  <a:schemeClr val="tx1"/>
                </a:solidFill>
                <a:latin typeface="Arial" panose="020B0604020202020204" pitchFamily="34" charset="0"/>
                <a:ea typeface="微软雅黑" panose="020B0503020204020204" pitchFamily="34" charset="-122"/>
              </a:defRPr>
            </a:lvl1pPr>
          </a:lstStyle>
          <a:p>
            <a:pPr lvl="0" fontAlgn="auto"/>
            <a:r>
              <a:rPr lang="zh-CN" altLang="en-US" strike="noStrike" noProof="1" dirty="0"/>
              <a:t>单击此处编辑母版文本样式</a:t>
            </a:r>
            <a:endParaRPr lang="zh-CN" altLang="en-US" strike="noStrike" noProof="1" dirty="0"/>
          </a:p>
        </p:txBody>
      </p:sp>
      <p:sp>
        <p:nvSpPr>
          <p:cNvPr id="3" name="日期占位符 2"/>
          <p:cNvSpPr>
            <a:spLocks noGrp="1"/>
          </p:cNvSpPr>
          <p:nvPr>
            <p:ph type="dt" sz="half" idx="10"/>
            <p:custDataLst>
              <p:tags r:id="rId3"/>
            </p:custDataLst>
          </p:nvPr>
        </p:nvSpPr>
        <p:spPr>
          <a:xfrm>
            <a:off x="660400" y="6350000"/>
            <a:ext cx="2024063" cy="315913"/>
          </a:xfrm>
          <a:prstGeom prst="rect">
            <a:avLst/>
          </a:prstGeom>
        </p:spPr>
        <p:txBody>
          <a:bodyPr vert="horz" lIns="91440" tIns="45720" rIns="91440" bIns="45720" rtlCol="0" anchor="ctr">
            <a:normAutofit/>
          </a:bodyPr>
          <a:lstStyle/>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4" name="页脚占位符 3"/>
          <p:cNvSpPr>
            <a:spLocks noGrp="1"/>
          </p:cNvSpPr>
          <p:nvPr>
            <p:ph type="ftr" sz="quarter" idx="11"/>
            <p:custDataLst>
              <p:tags r:id="rId4"/>
            </p:custDataLst>
          </p:nvPr>
        </p:nvSpPr>
        <p:spPr>
          <a:xfrm>
            <a:off x="3087688" y="6350000"/>
            <a:ext cx="2968625" cy="315913"/>
          </a:xfrm>
          <a:prstGeom prst="rect">
            <a:avLst/>
          </a:prstGeom>
        </p:spPr>
        <p:txBody>
          <a:bodyPr vert="horz" lIns="91440" tIns="45720" rIns="91440" bIns="45720" rtlCol="0" anchor="ctr">
            <a:normAutofit/>
          </a:bodyPr>
          <a:lstStyle/>
          <a:p>
            <a:pPr fontAlgn="base"/>
            <a:endParaRPr lang="zh-CN" altLang="en-US" strike="noStrike" noProof="1" dirty="0"/>
          </a:p>
        </p:txBody>
      </p:sp>
      <p:sp>
        <p:nvSpPr>
          <p:cNvPr id="5" name="灯片编号占位符 4"/>
          <p:cNvSpPr>
            <a:spLocks noGrp="1"/>
          </p:cNvSpPr>
          <p:nvPr>
            <p:ph type="sldNum" sz="quarter" idx="12"/>
            <p:custDataLst>
              <p:tags r:id="rId5"/>
            </p:custDataLst>
          </p:nvPr>
        </p:nvSpPr>
        <p:spPr>
          <a:xfrm>
            <a:off x="6457950" y="6350000"/>
            <a:ext cx="2025650" cy="315913"/>
          </a:xfrm>
          <a:prstGeom prst="rect">
            <a:avLst/>
          </a:prstGeom>
        </p:spPr>
        <p:txBody>
          <a:bodyPr vert="horz" lIns="91440" tIns="45720" rIns="91440" bIns="45720" rtlCol="0" anchor="ctr">
            <a:normAutofit/>
          </a:bodyPr>
          <a:lstStyle/>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导航">
    <p:bg>
      <p:bgPr>
        <a:solidFill>
          <a:schemeClr val="bg2"/>
        </a:solidFill>
        <a:effectLst/>
      </p:bgPr>
    </p:bg>
    <p:spTree>
      <p:nvGrpSpPr>
        <p:cNvPr id="1" name=""/>
        <p:cNvGrpSpPr/>
        <p:nvPr/>
      </p:nvGrpSpPr>
      <p:grpSpPr>
        <a:xfrm>
          <a:off x="0" y="0"/>
          <a:ext cx="0" cy="0"/>
          <a:chOff x="0" y="0"/>
          <a:chExt cx="0" cy="0"/>
        </a:xfrm>
      </p:grpSpPr>
      <p:sp>
        <p:nvSpPr>
          <p:cNvPr id="10" name="矩形 9"/>
          <p:cNvSpPr/>
          <p:nvPr>
            <p:custDataLst>
              <p:tags r:id="rId2"/>
            </p:custDataLst>
          </p:nvPr>
        </p:nvSpPr>
        <p:spPr>
          <a:xfrm>
            <a:off x="0" y="0"/>
            <a:ext cx="9144000" cy="9144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fontAlgn="base"/>
            <a:endParaRPr lang="en-US" altLang="zh-CN" sz="100" strike="noStrike" noProof="1">
              <a:sym typeface="+mn-ea"/>
            </a:endParaRPr>
          </a:p>
        </p:txBody>
      </p:sp>
      <p:sp>
        <p:nvSpPr>
          <p:cNvPr id="2" name="标题 1"/>
          <p:cNvSpPr>
            <a:spLocks noGrp="1"/>
          </p:cNvSpPr>
          <p:nvPr>
            <p:ph type="title"/>
          </p:nvPr>
        </p:nvSpPr>
        <p:spPr>
          <a:xfrm>
            <a:off x="434700" y="237600"/>
            <a:ext cx="8278200" cy="441964"/>
          </a:xfrm>
        </p:spPr>
        <p:txBody>
          <a:bodyPr/>
          <a:lstStyle>
            <a:lvl1pPr>
              <a:defRPr baseline="0">
                <a:solidFill>
                  <a:schemeClr val="tx1"/>
                </a:solidFill>
                <a:latin typeface="Arial" panose="020B0604020202020204" pitchFamily="34" charset="0"/>
                <a:ea typeface="微软雅黑" panose="020B0503020204020204" pitchFamily="34" charset="-122"/>
              </a:defRPr>
            </a:lvl1pPr>
          </a:lstStyle>
          <a:p>
            <a:pPr fontAlgn="auto"/>
            <a:r>
              <a:rPr lang="zh-CN" altLang="en-US" strike="noStrike" noProof="1" dirty="0"/>
              <a:t>单击此处编辑母版标题样式</a:t>
            </a:r>
            <a:endParaRPr lang="zh-CN" altLang="en-US" strike="noStrike" noProof="1" dirty="0"/>
          </a:p>
        </p:txBody>
      </p:sp>
      <p:sp>
        <p:nvSpPr>
          <p:cNvPr id="7" name="内容占位符 6"/>
          <p:cNvSpPr>
            <a:spLocks noGrp="1"/>
          </p:cNvSpPr>
          <p:nvPr>
            <p:ph sz="quarter" idx="13"/>
          </p:nvPr>
        </p:nvSpPr>
        <p:spPr>
          <a:xfrm>
            <a:off x="434700" y="1663200"/>
            <a:ext cx="4006800" cy="2894400"/>
          </a:xfrm>
        </p:spPr>
        <p:txBody>
          <a:bodyPr/>
          <a:lstStyle>
            <a:lvl1pPr>
              <a:defRPr baseline="0">
                <a:solidFill>
                  <a:schemeClr val="tx1"/>
                </a:solidFill>
                <a:latin typeface="Arial" panose="020B0604020202020204" pitchFamily="34" charset="0"/>
                <a:ea typeface="微软雅黑" panose="020B0503020204020204" pitchFamily="34" charset="-122"/>
              </a:defRPr>
            </a:lvl1pPr>
            <a:lvl2pPr>
              <a:defRPr baseline="0">
                <a:solidFill>
                  <a:schemeClr val="tx1"/>
                </a:solidFill>
                <a:latin typeface="Arial" panose="020B0604020202020204" pitchFamily="34" charset="0"/>
                <a:ea typeface="微软雅黑" panose="020B0503020204020204" pitchFamily="34" charset="-122"/>
              </a:defRPr>
            </a:lvl2pPr>
            <a:lvl3pPr>
              <a:defRPr baseline="0">
                <a:solidFill>
                  <a:schemeClr val="tx1"/>
                </a:solidFill>
                <a:latin typeface="Arial" panose="020B0604020202020204" pitchFamily="34" charset="0"/>
                <a:ea typeface="微软雅黑" panose="020B0503020204020204" pitchFamily="34" charset="-122"/>
              </a:defRPr>
            </a:lvl3pPr>
            <a:lvl4pPr>
              <a:defRPr baseline="0">
                <a:solidFill>
                  <a:schemeClr val="tx1"/>
                </a:solidFill>
                <a:latin typeface="Arial" panose="020B0604020202020204" pitchFamily="34" charset="0"/>
                <a:ea typeface="微软雅黑" panose="020B0503020204020204" pitchFamily="34" charset="-122"/>
              </a:defRPr>
            </a:lvl4pPr>
            <a:lvl5pPr>
              <a:defRPr baseline="0">
                <a:solidFill>
                  <a:schemeClr val="tx1"/>
                </a:solidFill>
                <a:latin typeface="Arial" panose="020B0604020202020204" pitchFamily="34" charset="0"/>
                <a:ea typeface="微软雅黑" panose="020B0503020204020204" pitchFamily="34" charset="-122"/>
              </a:defRPr>
            </a:lvl5pPr>
          </a:lstStyle>
          <a:p>
            <a:pPr lvl="0" fontAlgn="auto"/>
            <a:r>
              <a:rPr lang="zh-CN" altLang="en-US" strike="noStrike" noProof="1" dirty="0"/>
              <a:t>单击此处编辑母版文本样式</a:t>
            </a:r>
            <a:endParaRPr lang="zh-CN" altLang="en-US" strike="noStrike" noProof="1" dirty="0"/>
          </a:p>
          <a:p>
            <a:pPr lvl="1" fontAlgn="auto"/>
            <a:r>
              <a:rPr lang="zh-CN" altLang="en-US" strike="noStrike" noProof="1" dirty="0"/>
              <a:t>第二级</a:t>
            </a:r>
            <a:endParaRPr lang="zh-CN" altLang="en-US" strike="noStrike" noProof="1" dirty="0"/>
          </a:p>
          <a:p>
            <a:pPr lvl="2" fontAlgn="auto"/>
            <a:r>
              <a:rPr lang="zh-CN" altLang="en-US" strike="noStrike" noProof="1" dirty="0"/>
              <a:t>第三级</a:t>
            </a:r>
            <a:endParaRPr lang="zh-CN" altLang="en-US" strike="noStrike" noProof="1" dirty="0"/>
          </a:p>
          <a:p>
            <a:pPr lvl="3" fontAlgn="auto"/>
            <a:r>
              <a:rPr lang="zh-CN" altLang="en-US" strike="noStrike" noProof="1" dirty="0"/>
              <a:t>第四级</a:t>
            </a:r>
            <a:endParaRPr lang="zh-CN" altLang="en-US" strike="noStrike" noProof="1" dirty="0"/>
          </a:p>
          <a:p>
            <a:pPr lvl="4" fontAlgn="auto"/>
            <a:r>
              <a:rPr lang="zh-CN" altLang="en-US" strike="noStrike" noProof="1" dirty="0"/>
              <a:t>第五级</a:t>
            </a:r>
            <a:endParaRPr lang="zh-CN" altLang="en-US" strike="noStrike" noProof="1" dirty="0"/>
          </a:p>
        </p:txBody>
      </p:sp>
      <p:sp>
        <p:nvSpPr>
          <p:cNvPr id="9" name="内容占位符 8"/>
          <p:cNvSpPr>
            <a:spLocks noGrp="1"/>
          </p:cNvSpPr>
          <p:nvPr>
            <p:ph sz="quarter" idx="14"/>
          </p:nvPr>
        </p:nvSpPr>
        <p:spPr>
          <a:xfrm>
            <a:off x="4681800" y="1663200"/>
            <a:ext cx="4025700" cy="2894400"/>
          </a:xfrm>
        </p:spPr>
        <p:txBody>
          <a:bodyPr/>
          <a:lstStyle>
            <a:lvl1pPr>
              <a:defRPr baseline="0">
                <a:solidFill>
                  <a:schemeClr val="tx1"/>
                </a:solidFill>
                <a:latin typeface="Arial" panose="020B0604020202020204" pitchFamily="34" charset="0"/>
                <a:ea typeface="微软雅黑" panose="020B0503020204020204" pitchFamily="34" charset="-122"/>
              </a:defRPr>
            </a:lvl1pPr>
            <a:lvl2pPr>
              <a:defRPr baseline="0">
                <a:solidFill>
                  <a:schemeClr val="tx1"/>
                </a:solidFill>
                <a:latin typeface="Arial" panose="020B0604020202020204" pitchFamily="34" charset="0"/>
                <a:ea typeface="微软雅黑" panose="020B0503020204020204" pitchFamily="34" charset="-122"/>
              </a:defRPr>
            </a:lvl2pPr>
            <a:lvl3pPr>
              <a:defRPr baseline="0">
                <a:solidFill>
                  <a:schemeClr val="tx1"/>
                </a:solidFill>
                <a:latin typeface="Arial" panose="020B0604020202020204" pitchFamily="34" charset="0"/>
                <a:ea typeface="微软雅黑" panose="020B0503020204020204" pitchFamily="34" charset="-122"/>
              </a:defRPr>
            </a:lvl3pPr>
            <a:lvl4pPr>
              <a:defRPr baseline="0">
                <a:solidFill>
                  <a:schemeClr val="tx1"/>
                </a:solidFill>
                <a:latin typeface="Arial" panose="020B0604020202020204" pitchFamily="34" charset="0"/>
                <a:ea typeface="微软雅黑" panose="020B0503020204020204" pitchFamily="34" charset="-122"/>
              </a:defRPr>
            </a:lvl4pPr>
            <a:lvl5pPr>
              <a:defRPr baseline="0">
                <a:solidFill>
                  <a:schemeClr val="tx1"/>
                </a:solidFill>
                <a:latin typeface="Arial" panose="020B0604020202020204" pitchFamily="34" charset="0"/>
                <a:ea typeface="微软雅黑" panose="020B0503020204020204" pitchFamily="34" charset="-122"/>
              </a:defRPr>
            </a:lvl5pPr>
          </a:lstStyle>
          <a:p>
            <a:pPr lvl="0" fontAlgn="auto"/>
            <a:r>
              <a:rPr lang="zh-CN" altLang="en-US" strike="noStrike" noProof="1" dirty="0"/>
              <a:t>单击此处编辑母版文本样式</a:t>
            </a:r>
            <a:endParaRPr lang="zh-CN" altLang="en-US" strike="noStrike" noProof="1" dirty="0"/>
          </a:p>
          <a:p>
            <a:pPr lvl="1" fontAlgn="auto"/>
            <a:r>
              <a:rPr lang="zh-CN" altLang="en-US" strike="noStrike" noProof="1" dirty="0"/>
              <a:t>第二级</a:t>
            </a:r>
            <a:endParaRPr lang="zh-CN" altLang="en-US" strike="noStrike" noProof="1" dirty="0"/>
          </a:p>
          <a:p>
            <a:pPr lvl="2" fontAlgn="auto"/>
            <a:r>
              <a:rPr lang="zh-CN" altLang="en-US" strike="noStrike" noProof="1" dirty="0"/>
              <a:t>第三级</a:t>
            </a:r>
            <a:endParaRPr lang="zh-CN" altLang="en-US" strike="noStrike" noProof="1" dirty="0"/>
          </a:p>
          <a:p>
            <a:pPr lvl="3" fontAlgn="auto"/>
            <a:r>
              <a:rPr lang="zh-CN" altLang="en-US" strike="noStrike" noProof="1" dirty="0"/>
              <a:t>第四级</a:t>
            </a:r>
            <a:endParaRPr lang="zh-CN" altLang="en-US" strike="noStrike" noProof="1" dirty="0"/>
          </a:p>
          <a:p>
            <a:pPr lvl="4" fontAlgn="auto"/>
            <a:r>
              <a:rPr lang="zh-CN" altLang="en-US" strike="noStrike" noProof="1" dirty="0"/>
              <a:t>第五级</a:t>
            </a:r>
            <a:endParaRPr lang="zh-CN" altLang="en-US" strike="noStrike" noProof="1" dirty="0"/>
          </a:p>
        </p:txBody>
      </p:sp>
      <p:sp>
        <p:nvSpPr>
          <p:cNvPr id="11" name="文本占位符 10"/>
          <p:cNvSpPr>
            <a:spLocks noGrp="1"/>
          </p:cNvSpPr>
          <p:nvPr>
            <p:ph type="body" sz="quarter" idx="15"/>
          </p:nvPr>
        </p:nvSpPr>
        <p:spPr>
          <a:xfrm>
            <a:off x="429300" y="4816800"/>
            <a:ext cx="4006800" cy="781200"/>
          </a:xfrm>
        </p:spPr>
        <p:txBody>
          <a:bodyPr/>
          <a:lstStyle>
            <a:lvl1pPr>
              <a:defRPr baseline="0">
                <a:solidFill>
                  <a:schemeClr val="tx1"/>
                </a:solidFill>
                <a:latin typeface="Arial" panose="020B0604020202020204" pitchFamily="34" charset="0"/>
                <a:ea typeface="微软雅黑" panose="020B0503020204020204" pitchFamily="34" charset="-122"/>
              </a:defRPr>
            </a:lvl1pPr>
          </a:lstStyle>
          <a:p>
            <a:pPr lvl="0" fontAlgn="auto"/>
            <a:r>
              <a:rPr lang="zh-CN" altLang="en-US" strike="noStrike" noProof="1" dirty="0"/>
              <a:t>单击此处编辑母版文本样式</a:t>
            </a:r>
            <a:endParaRPr lang="zh-CN" altLang="en-US" strike="noStrike" noProof="1" dirty="0"/>
          </a:p>
        </p:txBody>
      </p:sp>
      <p:sp>
        <p:nvSpPr>
          <p:cNvPr id="13" name="文本占位符 12"/>
          <p:cNvSpPr>
            <a:spLocks noGrp="1"/>
          </p:cNvSpPr>
          <p:nvPr>
            <p:ph type="body" sz="quarter" idx="16"/>
          </p:nvPr>
        </p:nvSpPr>
        <p:spPr>
          <a:xfrm>
            <a:off x="4689900" y="4813200"/>
            <a:ext cx="4025700" cy="781200"/>
          </a:xfrm>
        </p:spPr>
        <p:txBody>
          <a:bodyPr/>
          <a:lstStyle>
            <a:lvl1pPr>
              <a:defRPr baseline="0">
                <a:solidFill>
                  <a:schemeClr val="tx1"/>
                </a:solidFill>
                <a:latin typeface="Arial" panose="020B0604020202020204" pitchFamily="34" charset="0"/>
                <a:ea typeface="微软雅黑" panose="020B0503020204020204" pitchFamily="34" charset="-122"/>
              </a:defRPr>
            </a:lvl1pPr>
          </a:lstStyle>
          <a:p>
            <a:pPr lvl="0" fontAlgn="auto"/>
            <a:r>
              <a:rPr lang="zh-CN" altLang="en-US" strike="noStrike" noProof="1" dirty="0"/>
              <a:t>单击此处编辑母版文本样式</a:t>
            </a:r>
            <a:endParaRPr lang="zh-CN" altLang="en-US" strike="noStrike" noProof="1" dirty="0"/>
          </a:p>
        </p:txBody>
      </p:sp>
      <p:sp>
        <p:nvSpPr>
          <p:cNvPr id="3" name="日期占位符 2"/>
          <p:cNvSpPr>
            <a:spLocks noGrp="1"/>
          </p:cNvSpPr>
          <p:nvPr>
            <p:ph type="dt" sz="half" idx="10"/>
            <p:custDataLst>
              <p:tags r:id="rId3"/>
            </p:custDataLst>
          </p:nvPr>
        </p:nvSpPr>
        <p:spPr>
          <a:xfrm>
            <a:off x="660400" y="6350000"/>
            <a:ext cx="2024063" cy="315913"/>
          </a:xfrm>
          <a:prstGeom prst="rect">
            <a:avLst/>
          </a:prstGeom>
        </p:spPr>
        <p:txBody>
          <a:bodyPr vert="horz" lIns="91440" tIns="45720" rIns="91440" bIns="45720" rtlCol="0" anchor="ctr">
            <a:normAutofit/>
          </a:bodyPr>
          <a:lstStyle/>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4" name="页脚占位符 3"/>
          <p:cNvSpPr>
            <a:spLocks noGrp="1"/>
          </p:cNvSpPr>
          <p:nvPr>
            <p:ph type="ftr" sz="quarter" idx="11"/>
            <p:custDataLst>
              <p:tags r:id="rId4"/>
            </p:custDataLst>
          </p:nvPr>
        </p:nvSpPr>
        <p:spPr>
          <a:xfrm>
            <a:off x="3087688" y="6350000"/>
            <a:ext cx="2968625" cy="315913"/>
          </a:xfrm>
          <a:prstGeom prst="rect">
            <a:avLst/>
          </a:prstGeom>
        </p:spPr>
        <p:txBody>
          <a:bodyPr vert="horz" lIns="91440" tIns="45720" rIns="91440" bIns="45720" rtlCol="0" anchor="ctr">
            <a:normAutofit/>
          </a:bodyPr>
          <a:lstStyle/>
          <a:p>
            <a:pPr fontAlgn="base"/>
            <a:endParaRPr lang="zh-CN" altLang="en-US" strike="noStrike" noProof="1" dirty="0"/>
          </a:p>
        </p:txBody>
      </p:sp>
      <p:sp>
        <p:nvSpPr>
          <p:cNvPr id="5" name="灯片编号占位符 4"/>
          <p:cNvSpPr>
            <a:spLocks noGrp="1"/>
          </p:cNvSpPr>
          <p:nvPr>
            <p:ph type="sldNum" sz="quarter" idx="12"/>
            <p:custDataLst>
              <p:tags r:id="rId5"/>
            </p:custDataLst>
          </p:nvPr>
        </p:nvSpPr>
        <p:spPr>
          <a:xfrm>
            <a:off x="6457950" y="6350000"/>
            <a:ext cx="2025650" cy="315913"/>
          </a:xfrm>
          <a:prstGeom prst="rect">
            <a:avLst/>
          </a:prstGeom>
        </p:spPr>
        <p:txBody>
          <a:bodyPr vert="horz" lIns="91440" tIns="45720" rIns="91440" bIns="45720" rtlCol="0" anchor="ctr">
            <a:normAutofit/>
          </a:bodyPr>
          <a:lstStyle/>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bg2"/>
        </a:solidFill>
        <a:effectLst/>
      </p:bgPr>
    </p:bg>
    <p:spTree>
      <p:nvGrpSpPr>
        <p:cNvPr id="1" name=""/>
        <p:cNvGrpSpPr/>
        <p:nvPr/>
      </p:nvGrpSpPr>
      <p:grpSpPr>
        <a:xfrm>
          <a:off x="0" y="0"/>
          <a:ext cx="0" cy="0"/>
          <a:chOff x="0" y="0"/>
          <a:chExt cx="0" cy="0"/>
        </a:xfrm>
      </p:grpSpPr>
      <p:sp>
        <p:nvSpPr>
          <p:cNvPr id="10" name="矩形 9"/>
          <p:cNvSpPr/>
          <p:nvPr>
            <p:custDataLst>
              <p:tags r:id="rId2"/>
            </p:custDataLst>
          </p:nvPr>
        </p:nvSpPr>
        <p:spPr>
          <a:xfrm>
            <a:off x="0" y="958850"/>
            <a:ext cx="9144000" cy="49403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fontAlgn="base"/>
            <a:endParaRPr lang="en-US" altLang="zh-CN" sz="100" strike="noStrike" noProof="1">
              <a:sym typeface="+mn-ea"/>
            </a:endParaRPr>
          </a:p>
        </p:txBody>
      </p:sp>
      <p:sp>
        <p:nvSpPr>
          <p:cNvPr id="2" name="标题 1"/>
          <p:cNvSpPr>
            <a:spLocks noGrp="1"/>
          </p:cNvSpPr>
          <p:nvPr>
            <p:ph type="title" hasCustomPrompt="1"/>
          </p:nvPr>
        </p:nvSpPr>
        <p:spPr>
          <a:xfrm>
            <a:off x="1142100" y="1339200"/>
            <a:ext cx="6858000" cy="2386800"/>
          </a:xfrm>
        </p:spPr>
        <p:txBody>
          <a:bodyPr anchor="b"/>
          <a:lstStyle>
            <a:lvl1pPr algn="ctr">
              <a:defRPr sz="4500" baseline="0">
                <a:solidFill>
                  <a:schemeClr val="tx1"/>
                </a:solidFill>
                <a:latin typeface="Arial" panose="020B0604020202020204" pitchFamily="34" charset="0"/>
                <a:ea typeface="微软雅黑" panose="020B0503020204020204" pitchFamily="34" charset="-122"/>
              </a:defRPr>
            </a:lvl1pPr>
          </a:lstStyle>
          <a:p>
            <a:pPr fontAlgn="auto"/>
            <a:r>
              <a:rPr lang="zh-CN" altLang="en-US" strike="noStrike" noProof="1" dirty="0"/>
              <a:t>单击此处编辑标题</a:t>
            </a:r>
            <a:endParaRPr lang="zh-CN" altLang="en-US" strike="noStrike" noProof="1" dirty="0"/>
          </a:p>
        </p:txBody>
      </p:sp>
      <p:sp>
        <p:nvSpPr>
          <p:cNvPr id="7" name="文本占位符 6"/>
          <p:cNvSpPr>
            <a:spLocks noGrp="1"/>
          </p:cNvSpPr>
          <p:nvPr>
            <p:ph type="body" sz="quarter" idx="13"/>
          </p:nvPr>
        </p:nvSpPr>
        <p:spPr>
          <a:xfrm>
            <a:off x="1141810" y="3862800"/>
            <a:ext cx="6858000" cy="1656000"/>
          </a:xfrm>
        </p:spPr>
        <p:txBody>
          <a:bodyPr/>
          <a:lstStyle>
            <a:lvl1pPr algn="ctr">
              <a:defRPr baseline="0">
                <a:solidFill>
                  <a:schemeClr val="tx1"/>
                </a:solidFill>
                <a:latin typeface="Arial" panose="020B0604020202020204" pitchFamily="34" charset="0"/>
                <a:ea typeface="微软雅黑" panose="020B0503020204020204" pitchFamily="34" charset="-122"/>
              </a:defRPr>
            </a:lvl1pPr>
          </a:lstStyle>
          <a:p>
            <a:pPr lvl="0" fontAlgn="auto"/>
            <a:r>
              <a:rPr lang="zh-CN" altLang="en-US" strike="noStrike" noProof="1" dirty="0"/>
              <a:t>单击此处编辑母版文本样式</a:t>
            </a:r>
            <a:endParaRPr lang="zh-CN" altLang="en-US" strike="noStrike" noProof="1" dirty="0"/>
          </a:p>
        </p:txBody>
      </p:sp>
      <p:sp>
        <p:nvSpPr>
          <p:cNvPr id="3" name="日期占位符 2"/>
          <p:cNvSpPr>
            <a:spLocks noGrp="1"/>
          </p:cNvSpPr>
          <p:nvPr>
            <p:ph type="dt" sz="half" idx="10"/>
            <p:custDataLst>
              <p:tags r:id="rId3"/>
            </p:custDataLst>
          </p:nvPr>
        </p:nvSpPr>
        <p:spPr>
          <a:xfrm>
            <a:off x="660400" y="6350000"/>
            <a:ext cx="2024063" cy="315913"/>
          </a:xfrm>
          <a:prstGeom prst="rect">
            <a:avLst/>
          </a:prstGeom>
        </p:spPr>
        <p:txBody>
          <a:bodyPr vert="horz" lIns="91440" tIns="45720" rIns="91440" bIns="45720" rtlCol="0" anchor="ctr">
            <a:normAutofit/>
          </a:bodyPr>
          <a:lstStyle/>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4" name="页脚占位符 3"/>
          <p:cNvSpPr>
            <a:spLocks noGrp="1"/>
          </p:cNvSpPr>
          <p:nvPr>
            <p:ph type="ftr" sz="quarter" idx="11"/>
            <p:custDataLst>
              <p:tags r:id="rId4"/>
            </p:custDataLst>
          </p:nvPr>
        </p:nvSpPr>
        <p:spPr>
          <a:xfrm>
            <a:off x="3087688" y="6350000"/>
            <a:ext cx="2968625" cy="315913"/>
          </a:xfrm>
          <a:prstGeom prst="rect">
            <a:avLst/>
          </a:prstGeom>
        </p:spPr>
        <p:txBody>
          <a:bodyPr vert="horz" lIns="91440" tIns="45720" rIns="91440" bIns="45720" rtlCol="0" anchor="ctr">
            <a:normAutofit/>
          </a:bodyPr>
          <a:lstStyle/>
          <a:p>
            <a:pPr fontAlgn="base"/>
            <a:endParaRPr lang="zh-CN" altLang="en-US" strike="noStrike" noProof="1" dirty="0"/>
          </a:p>
        </p:txBody>
      </p:sp>
      <p:sp>
        <p:nvSpPr>
          <p:cNvPr id="5" name="灯片编号占位符 4"/>
          <p:cNvSpPr>
            <a:spLocks noGrp="1"/>
          </p:cNvSpPr>
          <p:nvPr>
            <p:ph type="sldNum" sz="quarter" idx="12"/>
            <p:custDataLst>
              <p:tags r:id="rId5"/>
            </p:custDataLst>
          </p:nvPr>
        </p:nvSpPr>
        <p:spPr>
          <a:xfrm>
            <a:off x="6457950" y="6350000"/>
            <a:ext cx="2025650" cy="315913"/>
          </a:xfrm>
          <a:prstGeom prst="rect">
            <a:avLst/>
          </a:prstGeom>
        </p:spPr>
        <p:txBody>
          <a:bodyPr vert="horz" lIns="91440" tIns="45720" rIns="91440" bIns="45720" rtlCol="0" anchor="ctr">
            <a:normAutofit/>
          </a:bodyPr>
          <a:lstStyle/>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4" name="页脚占位符 3"/>
          <p:cNvSpPr>
            <a:spLocks noGrp="1"/>
          </p:cNvSpPr>
          <p:nvPr>
            <p:ph type="ftr" sz="quarter" idx="11"/>
          </p:nvPr>
        </p:nvSpPr>
        <p:spPr/>
        <p:txBody>
          <a:bodyPr/>
          <a:p>
            <a:pPr fontAlgn="base"/>
            <a:endParaRPr lang="zh-CN" altLang="en-US" strike="noStrike" noProof="1" dirty="0"/>
          </a:p>
        </p:txBody>
      </p:sp>
      <p:sp>
        <p:nvSpPr>
          <p:cNvPr id="5" name="灯片编号占位符 4"/>
          <p:cNvSpPr>
            <a:spLocks noGrp="1"/>
          </p:cNvSpPr>
          <p:nvPr>
            <p:ph type="sldNum" sz="quarter" idx="12"/>
          </p:nvPr>
        </p:nvSpPr>
        <p:spPr/>
        <p:txBody>
          <a:bodyPr/>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502412" y="443234"/>
            <a:ext cx="8139178" cy="441964"/>
          </a:xfrm>
        </p:spPr>
        <p:txBody>
          <a:bodyPr vert="horz" lIns="101600" tIns="38100" rIns="76200" bIns="38100" rtlCol="0" anchor="t" anchorCtr="0">
            <a:noAutofit/>
          </a:bodyPr>
          <a:lstStyle>
            <a:lvl1pPr marL="0" marR="0" algn="l" defTabSz="914400" rtl="0" eaLnBrk="1" fontAlgn="auto" latinLnBrk="0" hangingPunct="1">
              <a:lnSpc>
                <a:spcPct val="100000"/>
              </a:lnSpc>
              <a:buNone/>
              <a:defRPr kumimoji="0" lang="zh-CN" altLang="en-US" sz="1800" b="1" i="0" u="none" strike="noStrike" kern="1200" cap="none" spc="200" normalizeH="0" baseline="0" noProof="1" dirty="0">
                <a:solidFill>
                  <a:schemeClr val="tx1"/>
                </a:solidFill>
                <a:uFillTx/>
                <a:latin typeface="Arial" panose="020B0604020202020204" pitchFamily="34" charset="0"/>
                <a:ea typeface="微软雅黑" panose="020B0503020204020204" pitchFamily="34" charset="-122"/>
                <a:cs typeface="+mj-cs"/>
                <a:sym typeface="+mn-ea"/>
              </a:defRPr>
            </a:lvl1pPr>
          </a:lstStyle>
          <a:p>
            <a:pPr lvl="0" fontAlgn="auto"/>
            <a:r>
              <a:rPr strike="noStrike" noProof="1" dirty="0">
                <a:sym typeface="+mn-ea"/>
              </a:rPr>
              <a:t>单击此处编辑母版标题样式</a:t>
            </a:r>
            <a:endParaRPr strike="noStrike" noProof="1" dirty="0">
              <a:sym typeface="+mn-ea"/>
            </a:endParaRPr>
          </a:p>
        </p:txBody>
      </p:sp>
      <p:sp>
        <p:nvSpPr>
          <p:cNvPr id="3" name="内容占位符 2"/>
          <p:cNvSpPr>
            <a:spLocks noGrp="1"/>
          </p:cNvSpPr>
          <p:nvPr>
            <p:ph idx="1"/>
          </p:nvPr>
        </p:nvSpPr>
        <p:spPr>
          <a:xfrm>
            <a:off x="502412" y="952508"/>
            <a:ext cx="8139178" cy="5388907"/>
          </a:xfrm>
        </p:spPr>
        <p:txBody>
          <a:bodyPr vert="horz" lIns="101600" tIns="0" rIns="82550" bIns="0" rtlCol="0">
            <a:noAutofit/>
          </a:bodyPr>
          <a:lstStyle>
            <a:lvl1pPr marL="171450" marR="0" lvl="0"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1pPr>
            <a:lvl2pPr marL="514350" marR="0" lvl="1" indent="-17145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2pPr>
            <a:lvl3pPr marL="857250" marR="0" lvl="2"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3pPr>
            <a:lvl4pPr marL="1200150" marR="0" lvl="3"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4pPr>
            <a:lvl5pPr marL="1543050" marR="0" lvl="4"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5pPr>
          </a:lstStyle>
          <a:p>
            <a:pPr lvl="0" fontAlgn="auto"/>
            <a:r>
              <a:rPr strike="noStrike" noProof="1" dirty="0">
                <a:sym typeface="+mn-ea"/>
              </a:rPr>
              <a:t>单击此处编辑母版文本样式</a:t>
            </a:r>
            <a:endParaRPr strike="noStrike" noProof="1" dirty="0">
              <a:sym typeface="+mn-ea"/>
            </a:endParaRPr>
          </a:p>
          <a:p>
            <a:pPr lvl="1" fontAlgn="auto"/>
            <a:r>
              <a:rPr strike="noStrike" noProof="1" dirty="0">
                <a:sym typeface="+mn-ea"/>
              </a:rPr>
              <a:t>第二级</a:t>
            </a:r>
            <a:endParaRPr strike="noStrike" noProof="1" dirty="0">
              <a:sym typeface="+mn-ea"/>
            </a:endParaRPr>
          </a:p>
          <a:p>
            <a:pPr lvl="2" fontAlgn="auto"/>
            <a:r>
              <a:rPr strike="noStrike" noProof="1" dirty="0">
                <a:sym typeface="+mn-ea"/>
              </a:rPr>
              <a:t>第三级</a:t>
            </a:r>
            <a:endParaRPr strike="noStrike" noProof="1" dirty="0">
              <a:sym typeface="+mn-ea"/>
            </a:endParaRPr>
          </a:p>
          <a:p>
            <a:pPr lvl="3" fontAlgn="auto"/>
            <a:r>
              <a:rPr strike="noStrike" noProof="1" dirty="0">
                <a:sym typeface="+mn-ea"/>
              </a:rPr>
              <a:t>第四级</a:t>
            </a:r>
            <a:endParaRPr strike="noStrike" noProof="1" dirty="0">
              <a:sym typeface="+mn-ea"/>
            </a:endParaRPr>
          </a:p>
          <a:p>
            <a:pPr lvl="4" fontAlgn="auto"/>
            <a:r>
              <a:rPr strike="noStrike" noProof="1" dirty="0">
                <a:sym typeface="+mn-ea"/>
              </a:rPr>
              <a:t>第五级</a:t>
            </a:r>
            <a:endParaRPr strike="noStrike" noProof="1" dirty="0">
              <a:sym typeface="+mn-ea"/>
            </a:endParaRPr>
          </a:p>
        </p:txBody>
      </p:sp>
      <p:sp>
        <p:nvSpPr>
          <p:cNvPr id="4" name="日期占位符 3"/>
          <p:cNvSpPr>
            <a:spLocks noGrp="1"/>
          </p:cNvSpPr>
          <p:nvPr>
            <p:ph type="dt" sz="half" idx="10"/>
            <p:custDataLst>
              <p:tags r:id="rId2"/>
            </p:custDataLst>
          </p:nvPr>
        </p:nvSpPr>
        <p:spPr>
          <a:xfrm>
            <a:off x="660400" y="6350000"/>
            <a:ext cx="2024063" cy="315913"/>
          </a:xfrm>
          <a:prstGeom prst="rect">
            <a:avLst/>
          </a:prstGeom>
        </p:spPr>
        <p:txBody>
          <a:bodyPr vert="horz" lIns="91440" tIns="45720" rIns="91440" bIns="45720" rtlCol="0" anchor="ctr">
            <a:normAutofit/>
          </a:bodyPr>
          <a:lstStyle/>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5" name="页脚占位符 4"/>
          <p:cNvSpPr>
            <a:spLocks noGrp="1"/>
          </p:cNvSpPr>
          <p:nvPr>
            <p:ph type="ftr" sz="quarter" idx="11"/>
            <p:custDataLst>
              <p:tags r:id="rId3"/>
            </p:custDataLst>
          </p:nvPr>
        </p:nvSpPr>
        <p:spPr>
          <a:xfrm>
            <a:off x="3087688" y="6350000"/>
            <a:ext cx="2968625" cy="315913"/>
          </a:xfrm>
          <a:prstGeom prst="rect">
            <a:avLst/>
          </a:prstGeom>
        </p:spPr>
        <p:txBody>
          <a:bodyPr vert="horz" lIns="91440" tIns="45720" rIns="91440" bIns="45720" rtlCol="0" anchor="ctr">
            <a:normAutofit/>
          </a:bodyPr>
          <a:lstStyle/>
          <a:p>
            <a:pPr fontAlgn="base"/>
            <a:endParaRPr lang="zh-CN" altLang="en-US" strike="noStrike" noProof="1"/>
          </a:p>
        </p:txBody>
      </p:sp>
      <p:sp>
        <p:nvSpPr>
          <p:cNvPr id="6" name="灯片编号占位符 5"/>
          <p:cNvSpPr>
            <a:spLocks noGrp="1"/>
          </p:cNvSpPr>
          <p:nvPr>
            <p:ph type="sldNum" sz="quarter" idx="12"/>
            <p:custDataLst>
              <p:tags r:id="rId4"/>
            </p:custDataLst>
          </p:nvPr>
        </p:nvSpPr>
        <p:spPr>
          <a:xfrm>
            <a:off x="6457950" y="6350000"/>
            <a:ext cx="2025650" cy="315913"/>
          </a:xfrm>
          <a:prstGeom prst="rect">
            <a:avLst/>
          </a:prstGeom>
        </p:spPr>
        <p:txBody>
          <a:bodyPr vert="horz" lIns="91440" tIns="45720" rIns="91440" bIns="45720" rtlCol="0" anchor="ctr">
            <a:normAutofit/>
          </a:bodyPr>
          <a:lstStyle/>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4" name="页脚占位符 3"/>
          <p:cNvSpPr>
            <a:spLocks noGrp="1"/>
          </p:cNvSpPr>
          <p:nvPr>
            <p:ph type="ftr" sz="quarter" idx="11"/>
          </p:nvPr>
        </p:nvSpPr>
        <p:spPr/>
        <p:txBody>
          <a:bodyPr/>
          <a:p>
            <a:pPr fontAlgn="base"/>
            <a:endParaRPr lang="zh-CN" altLang="en-US" strike="noStrike" noProof="1" dirty="0"/>
          </a:p>
        </p:txBody>
      </p:sp>
      <p:sp>
        <p:nvSpPr>
          <p:cNvPr id="5" name="灯片编号占位符 4"/>
          <p:cNvSpPr>
            <a:spLocks noGrp="1"/>
          </p:cNvSpPr>
          <p:nvPr>
            <p:ph type="sldNum" sz="quarter" idx="12"/>
          </p:nvPr>
        </p:nvSpPr>
        <p:spPr/>
        <p:txBody>
          <a:bodyPr/>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4" name="页脚占位符 3"/>
          <p:cNvSpPr>
            <a:spLocks noGrp="1"/>
          </p:cNvSpPr>
          <p:nvPr>
            <p:ph type="ftr" sz="quarter" idx="11"/>
          </p:nvPr>
        </p:nvSpPr>
        <p:spPr/>
        <p:txBody>
          <a:bodyPr/>
          <a:p>
            <a:pPr fontAlgn="base"/>
            <a:endParaRPr lang="zh-CN" altLang="en-US" strike="noStrike" noProof="1" dirty="0"/>
          </a:p>
        </p:txBody>
      </p:sp>
      <p:sp>
        <p:nvSpPr>
          <p:cNvPr id="5" name="灯片编号占位符 4"/>
          <p:cNvSpPr>
            <a:spLocks noGrp="1"/>
          </p:cNvSpPr>
          <p:nvPr>
            <p:ph type="sldNum" sz="quarter" idx="12"/>
          </p:nvPr>
        </p:nvSpPr>
        <p:spPr/>
        <p:txBody>
          <a:bodyPr/>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4" name="页脚占位符 3"/>
          <p:cNvSpPr>
            <a:spLocks noGrp="1"/>
          </p:cNvSpPr>
          <p:nvPr>
            <p:ph type="ftr" sz="quarter" idx="11"/>
          </p:nvPr>
        </p:nvSpPr>
        <p:spPr/>
        <p:txBody>
          <a:bodyPr/>
          <a:p>
            <a:pPr fontAlgn="base"/>
            <a:endParaRPr lang="zh-CN" altLang="en-US" strike="noStrike" noProof="1" dirty="0"/>
          </a:p>
        </p:txBody>
      </p:sp>
      <p:sp>
        <p:nvSpPr>
          <p:cNvPr id="5" name="灯片编号占位符 4"/>
          <p:cNvSpPr>
            <a:spLocks noGrp="1"/>
          </p:cNvSpPr>
          <p:nvPr>
            <p:ph type="sldNum" sz="quarter" idx="12"/>
          </p:nvPr>
        </p:nvSpPr>
        <p:spPr/>
        <p:txBody>
          <a:bodyPr/>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4" name="页脚占位符 3"/>
          <p:cNvSpPr>
            <a:spLocks noGrp="1"/>
          </p:cNvSpPr>
          <p:nvPr>
            <p:ph type="ftr" sz="quarter" idx="11"/>
          </p:nvPr>
        </p:nvSpPr>
        <p:spPr/>
        <p:txBody>
          <a:bodyPr/>
          <a:p>
            <a:pPr fontAlgn="base"/>
            <a:endParaRPr lang="zh-CN" altLang="en-US" strike="noStrike" noProof="1" dirty="0"/>
          </a:p>
        </p:txBody>
      </p:sp>
      <p:sp>
        <p:nvSpPr>
          <p:cNvPr id="5" name="灯片编号占位符 4"/>
          <p:cNvSpPr>
            <a:spLocks noGrp="1"/>
          </p:cNvSpPr>
          <p:nvPr>
            <p:ph type="sldNum" sz="quarter" idx="12"/>
          </p:nvPr>
        </p:nvSpPr>
        <p:spPr/>
        <p:txBody>
          <a:bodyPr/>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5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4" name="页脚占位符 3"/>
          <p:cNvSpPr>
            <a:spLocks noGrp="1"/>
          </p:cNvSpPr>
          <p:nvPr>
            <p:ph type="ftr" sz="quarter" idx="11"/>
          </p:nvPr>
        </p:nvSpPr>
        <p:spPr/>
        <p:txBody>
          <a:bodyPr/>
          <a:p>
            <a:pPr fontAlgn="base"/>
            <a:endParaRPr lang="zh-CN" altLang="en-US" strike="noStrike" noProof="1" dirty="0"/>
          </a:p>
        </p:txBody>
      </p:sp>
      <p:sp>
        <p:nvSpPr>
          <p:cNvPr id="5" name="灯片编号占位符 4"/>
          <p:cNvSpPr>
            <a:spLocks noGrp="1"/>
          </p:cNvSpPr>
          <p:nvPr>
            <p:ph type="sldNum" sz="quarter" idx="12"/>
          </p:nvPr>
        </p:nvSpPr>
        <p:spPr/>
        <p:txBody>
          <a:bodyPr/>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6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4" name="页脚占位符 3"/>
          <p:cNvSpPr>
            <a:spLocks noGrp="1"/>
          </p:cNvSpPr>
          <p:nvPr>
            <p:ph type="ftr" sz="quarter" idx="11"/>
          </p:nvPr>
        </p:nvSpPr>
        <p:spPr/>
        <p:txBody>
          <a:bodyPr/>
          <a:p>
            <a:pPr fontAlgn="base"/>
            <a:endParaRPr lang="zh-CN" altLang="en-US" strike="noStrike" noProof="1" dirty="0"/>
          </a:p>
        </p:txBody>
      </p:sp>
      <p:sp>
        <p:nvSpPr>
          <p:cNvPr id="5" name="灯片编号占位符 4"/>
          <p:cNvSpPr>
            <a:spLocks noGrp="1"/>
          </p:cNvSpPr>
          <p:nvPr>
            <p:ph type="sldNum" sz="quarter" idx="12"/>
          </p:nvPr>
        </p:nvSpPr>
        <p:spPr/>
        <p:txBody>
          <a:bodyPr/>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7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4" name="页脚占位符 3"/>
          <p:cNvSpPr>
            <a:spLocks noGrp="1"/>
          </p:cNvSpPr>
          <p:nvPr>
            <p:ph type="ftr" sz="quarter" idx="11"/>
          </p:nvPr>
        </p:nvSpPr>
        <p:spPr/>
        <p:txBody>
          <a:bodyPr/>
          <a:p>
            <a:pPr fontAlgn="base"/>
            <a:endParaRPr lang="zh-CN" altLang="en-US" strike="noStrike" noProof="1" dirty="0"/>
          </a:p>
        </p:txBody>
      </p:sp>
      <p:sp>
        <p:nvSpPr>
          <p:cNvPr id="5" name="灯片编号占位符 4"/>
          <p:cNvSpPr>
            <a:spLocks noGrp="1"/>
          </p:cNvSpPr>
          <p:nvPr>
            <p:ph type="sldNum" sz="quarter" idx="12"/>
          </p:nvPr>
        </p:nvSpPr>
        <p:spPr/>
        <p:txBody>
          <a:bodyPr/>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8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4" name="页脚占位符 3"/>
          <p:cNvSpPr>
            <a:spLocks noGrp="1"/>
          </p:cNvSpPr>
          <p:nvPr>
            <p:ph type="ftr" sz="quarter" idx="11"/>
          </p:nvPr>
        </p:nvSpPr>
        <p:spPr/>
        <p:txBody>
          <a:bodyPr/>
          <a:p>
            <a:pPr fontAlgn="base"/>
            <a:endParaRPr lang="zh-CN" altLang="en-US" strike="noStrike" noProof="1" dirty="0"/>
          </a:p>
        </p:txBody>
      </p:sp>
      <p:sp>
        <p:nvSpPr>
          <p:cNvPr id="5" name="灯片编号占位符 4"/>
          <p:cNvSpPr>
            <a:spLocks noGrp="1"/>
          </p:cNvSpPr>
          <p:nvPr>
            <p:ph type="sldNum" sz="quarter" idx="12"/>
          </p:nvPr>
        </p:nvSpPr>
        <p:spPr/>
        <p:txBody>
          <a:bodyPr/>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9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4" name="页脚占位符 3"/>
          <p:cNvSpPr>
            <a:spLocks noGrp="1"/>
          </p:cNvSpPr>
          <p:nvPr>
            <p:ph type="ftr" sz="quarter" idx="11"/>
          </p:nvPr>
        </p:nvSpPr>
        <p:spPr/>
        <p:txBody>
          <a:bodyPr/>
          <a:p>
            <a:pPr fontAlgn="base"/>
            <a:endParaRPr lang="zh-CN" altLang="en-US" strike="noStrike" noProof="1" dirty="0"/>
          </a:p>
        </p:txBody>
      </p:sp>
      <p:sp>
        <p:nvSpPr>
          <p:cNvPr id="5" name="灯片编号占位符 4"/>
          <p:cNvSpPr>
            <a:spLocks noGrp="1"/>
          </p:cNvSpPr>
          <p:nvPr>
            <p:ph type="sldNum" sz="quarter" idx="12"/>
          </p:nvPr>
        </p:nvSpPr>
        <p:spPr/>
        <p:txBody>
          <a:bodyPr/>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0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4" name="页脚占位符 3"/>
          <p:cNvSpPr>
            <a:spLocks noGrp="1"/>
          </p:cNvSpPr>
          <p:nvPr>
            <p:ph type="ftr" sz="quarter" idx="11"/>
          </p:nvPr>
        </p:nvSpPr>
        <p:spPr/>
        <p:txBody>
          <a:bodyPr/>
          <a:p>
            <a:pPr fontAlgn="base"/>
            <a:endParaRPr lang="zh-CN" altLang="en-US" strike="noStrike" noProof="1" dirty="0"/>
          </a:p>
        </p:txBody>
      </p:sp>
      <p:sp>
        <p:nvSpPr>
          <p:cNvPr id="5" name="灯片编号占位符 4"/>
          <p:cNvSpPr>
            <a:spLocks noGrp="1"/>
          </p:cNvSpPr>
          <p:nvPr>
            <p:ph type="sldNum" sz="quarter" idx="12"/>
          </p:nvPr>
        </p:nvSpPr>
        <p:spPr/>
        <p:txBody>
          <a:bodyPr/>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2438401" y="3030290"/>
            <a:ext cx="4267200" cy="863958"/>
          </a:xfrm>
        </p:spPr>
        <p:txBody>
          <a:bodyPr lIns="90000" tIns="46800" rIns="90000" bIns="0" anchor="b" anchorCtr="0">
            <a:normAutofit/>
          </a:bodyPr>
          <a:lstStyle>
            <a:lvl1pPr algn="ctr">
              <a:defRPr sz="3300" u="none" strike="noStrike" kern="1200" cap="none" spc="300" normalizeH="0" baseline="0">
                <a:solidFill>
                  <a:schemeClr val="accent1"/>
                </a:solidFill>
                <a:uFillTx/>
                <a:latin typeface="Arial" panose="020B0604020202020204" pitchFamily="34" charset="0"/>
                <a:ea typeface="微软雅黑" panose="020B0503020204020204" pitchFamily="34" charset="-122"/>
              </a:defRPr>
            </a:lvl1pPr>
          </a:lstStyle>
          <a:p>
            <a:pPr fontAlgn="auto"/>
            <a:r>
              <a:rPr lang="zh-CN" altLang="en-US" strike="noStrike" noProof="1" dirty="0"/>
              <a:t>单击此处编辑标题</a:t>
            </a:r>
            <a:endParaRPr lang="zh-CN" altLang="en-US" strike="noStrike" noProof="1" dirty="0"/>
          </a:p>
        </p:txBody>
      </p:sp>
      <p:sp>
        <p:nvSpPr>
          <p:cNvPr id="3" name="文本占位符 2"/>
          <p:cNvSpPr>
            <a:spLocks noGrp="1"/>
          </p:cNvSpPr>
          <p:nvPr>
            <p:ph type="body" idx="1" hasCustomPrompt="1"/>
          </p:nvPr>
        </p:nvSpPr>
        <p:spPr>
          <a:xfrm>
            <a:off x="2112169" y="3906520"/>
            <a:ext cx="4919663" cy="934720"/>
          </a:xfrm>
        </p:spPr>
        <p:txBody>
          <a:bodyPr lIns="90000" tIns="0" rIns="90000" bIns="46800">
            <a:normAutofit/>
          </a:bodyPr>
          <a:lstStyle>
            <a:lvl1pPr marL="0" indent="0" algn="ctr" eaLnBrk="1" fontAlgn="auto" latinLnBrk="0" hangingPunct="1">
              <a:buNone/>
              <a:defRPr kumimoji="0" lang="zh-CN" altLang="en-US" sz="1200" b="0" i="0" u="none" strike="noStrike" kern="1200" cap="none" spc="150" normalizeH="0" baseline="0" noProof="1">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auto"/>
            <a:r>
              <a:rPr lang="zh-CN" altLang="en-US" strike="noStrike" noProof="1" dirty="0"/>
              <a:t>单击此处编辑文本</a:t>
            </a:r>
            <a:endParaRPr lang="zh-CN" altLang="en-US" strike="noStrike" noProof="1" dirty="0"/>
          </a:p>
        </p:txBody>
      </p:sp>
      <p:sp>
        <p:nvSpPr>
          <p:cNvPr id="4" name="日期占位符 3"/>
          <p:cNvSpPr>
            <a:spLocks noGrp="1"/>
          </p:cNvSpPr>
          <p:nvPr>
            <p:ph type="dt" sz="half" idx="10"/>
            <p:custDataLst>
              <p:tags r:id="rId3"/>
            </p:custDataLst>
          </p:nvPr>
        </p:nvSpPr>
        <p:spPr>
          <a:xfrm>
            <a:off x="660400" y="6350000"/>
            <a:ext cx="2024063" cy="315913"/>
          </a:xfrm>
          <a:prstGeom prst="rect">
            <a:avLst/>
          </a:prstGeom>
        </p:spPr>
        <p:txBody>
          <a:bodyPr vert="horz" lIns="91440" tIns="45720" rIns="91440" bIns="45720" rtlCol="0" anchor="ctr">
            <a:normAutofit/>
          </a:bodyPr>
          <a:lstStyle/>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5" name="页脚占位符 4"/>
          <p:cNvSpPr>
            <a:spLocks noGrp="1"/>
          </p:cNvSpPr>
          <p:nvPr>
            <p:ph type="ftr" sz="quarter" idx="11"/>
            <p:custDataLst>
              <p:tags r:id="rId4"/>
            </p:custDataLst>
          </p:nvPr>
        </p:nvSpPr>
        <p:spPr>
          <a:xfrm>
            <a:off x="3087688" y="6350000"/>
            <a:ext cx="2968625" cy="315913"/>
          </a:xfrm>
          <a:prstGeom prst="rect">
            <a:avLst/>
          </a:prstGeom>
        </p:spPr>
        <p:txBody>
          <a:bodyPr vert="horz" lIns="91440" tIns="45720" rIns="91440" bIns="45720" rtlCol="0" anchor="ctr">
            <a:normAutofit/>
          </a:bodyPr>
          <a:lstStyle/>
          <a:p>
            <a:pPr fontAlgn="base"/>
            <a:endParaRPr lang="zh-CN" altLang="en-US" strike="noStrike" noProof="1"/>
          </a:p>
        </p:txBody>
      </p:sp>
      <p:sp>
        <p:nvSpPr>
          <p:cNvPr id="6" name="灯片编号占位符 5"/>
          <p:cNvSpPr>
            <a:spLocks noGrp="1"/>
          </p:cNvSpPr>
          <p:nvPr>
            <p:ph type="sldNum" sz="quarter" idx="12"/>
            <p:custDataLst>
              <p:tags r:id="rId5"/>
            </p:custDataLst>
          </p:nvPr>
        </p:nvSpPr>
        <p:spPr>
          <a:xfrm>
            <a:off x="6457950" y="6350000"/>
            <a:ext cx="2025650" cy="315913"/>
          </a:xfrm>
          <a:prstGeom prst="rect">
            <a:avLst/>
          </a:prstGeom>
        </p:spPr>
        <p:txBody>
          <a:bodyPr vert="horz" lIns="91440" tIns="45720" rIns="91440" bIns="45720" rtlCol="0" anchor="ctr">
            <a:normAutofit/>
          </a:bodyPr>
          <a:lstStyle/>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1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4" name="页脚占位符 3"/>
          <p:cNvSpPr>
            <a:spLocks noGrp="1"/>
          </p:cNvSpPr>
          <p:nvPr>
            <p:ph type="ftr" sz="quarter" idx="11"/>
          </p:nvPr>
        </p:nvSpPr>
        <p:spPr/>
        <p:txBody>
          <a:bodyPr/>
          <a:p>
            <a:pPr fontAlgn="base"/>
            <a:endParaRPr lang="zh-CN" altLang="en-US" strike="noStrike" noProof="1" dirty="0"/>
          </a:p>
        </p:txBody>
      </p:sp>
      <p:sp>
        <p:nvSpPr>
          <p:cNvPr id="5" name="灯片编号占位符 4"/>
          <p:cNvSpPr>
            <a:spLocks noGrp="1"/>
          </p:cNvSpPr>
          <p:nvPr>
            <p:ph type="sldNum" sz="quarter" idx="12"/>
          </p:nvPr>
        </p:nvSpPr>
        <p:spPr/>
        <p:txBody>
          <a:bodyPr/>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2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4" name="页脚占位符 3"/>
          <p:cNvSpPr>
            <a:spLocks noGrp="1"/>
          </p:cNvSpPr>
          <p:nvPr>
            <p:ph type="ftr" sz="quarter" idx="11"/>
          </p:nvPr>
        </p:nvSpPr>
        <p:spPr/>
        <p:txBody>
          <a:bodyPr/>
          <a:p>
            <a:pPr fontAlgn="base"/>
            <a:endParaRPr lang="zh-CN" altLang="en-US" strike="noStrike" noProof="1" dirty="0"/>
          </a:p>
        </p:txBody>
      </p:sp>
      <p:sp>
        <p:nvSpPr>
          <p:cNvPr id="5" name="灯片编号占位符 4"/>
          <p:cNvSpPr>
            <a:spLocks noGrp="1"/>
          </p:cNvSpPr>
          <p:nvPr>
            <p:ph type="sldNum" sz="quarter" idx="12"/>
          </p:nvPr>
        </p:nvSpPr>
        <p:spPr/>
        <p:txBody>
          <a:bodyPr/>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3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4" name="页脚占位符 3"/>
          <p:cNvSpPr>
            <a:spLocks noGrp="1"/>
          </p:cNvSpPr>
          <p:nvPr>
            <p:ph type="ftr" sz="quarter" idx="11"/>
          </p:nvPr>
        </p:nvSpPr>
        <p:spPr/>
        <p:txBody>
          <a:bodyPr/>
          <a:p>
            <a:pPr fontAlgn="base"/>
            <a:endParaRPr lang="zh-CN" altLang="en-US" strike="noStrike" noProof="1" dirty="0"/>
          </a:p>
        </p:txBody>
      </p:sp>
      <p:sp>
        <p:nvSpPr>
          <p:cNvPr id="5" name="灯片编号占位符 4"/>
          <p:cNvSpPr>
            <a:spLocks noGrp="1"/>
          </p:cNvSpPr>
          <p:nvPr>
            <p:ph type="sldNum" sz="quarter" idx="12"/>
          </p:nvPr>
        </p:nvSpPr>
        <p:spPr/>
        <p:txBody>
          <a:bodyPr/>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4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4" name="页脚占位符 3"/>
          <p:cNvSpPr>
            <a:spLocks noGrp="1"/>
          </p:cNvSpPr>
          <p:nvPr>
            <p:ph type="ftr" sz="quarter" idx="11"/>
          </p:nvPr>
        </p:nvSpPr>
        <p:spPr/>
        <p:txBody>
          <a:bodyPr/>
          <a:p>
            <a:pPr fontAlgn="base"/>
            <a:endParaRPr lang="zh-CN" altLang="en-US" strike="noStrike" noProof="1" dirty="0"/>
          </a:p>
        </p:txBody>
      </p:sp>
      <p:sp>
        <p:nvSpPr>
          <p:cNvPr id="5" name="灯片编号占位符 4"/>
          <p:cNvSpPr>
            <a:spLocks noGrp="1"/>
          </p:cNvSpPr>
          <p:nvPr>
            <p:ph type="sldNum" sz="quarter" idx="12"/>
          </p:nvPr>
        </p:nvSpPr>
        <p:spPr/>
        <p:txBody>
          <a:bodyPr/>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标题幻灯片">
    <p:bg>
      <p:bgPr>
        <a:blipFill rotWithShape="0">
          <a:blip r:embed="rId2"/>
          <a:stretch>
            <a:fillRect/>
          </a:stretch>
        </a:blipFill>
        <a:effectLst/>
      </p:bgPr>
    </p:bg>
    <p:spTree>
      <p:nvGrpSpPr>
        <p:cNvPr id="1" name=""/>
        <p:cNvGrpSpPr/>
        <p:nvPr/>
      </p:nvGrpSpPr>
      <p:grpSpPr>
        <a:xfrm>
          <a:off x="0" y="0"/>
          <a:ext cx="0" cy="0"/>
          <a:chOff x="0" y="0"/>
          <a:chExt cx="0" cy="0"/>
        </a:xfrm>
      </p:grpSpPr>
      <p:pic>
        <p:nvPicPr>
          <p:cNvPr id="21507" name="image 103"/>
          <p:cNvPicPr>
            <a:picLocks noChangeAspect="1"/>
          </p:cNvPicPr>
          <p:nvPr>
            <p:custDataLst>
              <p:tags r:id="rId3"/>
            </p:custDataLst>
          </p:nvPr>
        </p:nvPicPr>
        <p:blipFill>
          <a:blip r:embed="rId4"/>
          <a:stretch>
            <a:fillRect/>
          </a:stretch>
        </p:blipFill>
        <p:spPr>
          <a:xfrm>
            <a:off x="585788" y="6375400"/>
            <a:ext cx="2981325" cy="12700"/>
          </a:xfrm>
          <a:prstGeom prst="rect">
            <a:avLst/>
          </a:prstGeom>
          <a:noFill/>
          <a:ln w="9525">
            <a:noFill/>
          </a:ln>
        </p:spPr>
      </p:pic>
      <p:sp>
        <p:nvSpPr>
          <p:cNvPr id="2" name="标题 1"/>
          <p:cNvSpPr>
            <a:spLocks noGrp="1"/>
          </p:cNvSpPr>
          <p:nvPr>
            <p:ph type="ctrTitle" hasCustomPrompt="1"/>
          </p:nvPr>
        </p:nvSpPr>
        <p:spPr>
          <a:xfrm>
            <a:off x="385763" y="2435225"/>
            <a:ext cx="6362700" cy="1419225"/>
          </a:xfrm>
        </p:spPr>
        <p:txBody>
          <a:bodyPr lIns="90000" tIns="46800" rIns="90000" bIns="46800" anchor="b" anchorCtr="0">
            <a:noAutofit/>
          </a:bodyPr>
          <a:lstStyle>
            <a:lvl1pPr algn="l">
              <a:defRPr sz="6000" spc="600" baseline="0">
                <a:solidFill>
                  <a:schemeClr val="accent1"/>
                </a:solidFill>
                <a:latin typeface="Arial" panose="020B0604020202020204" pitchFamily="34" charset="0"/>
              </a:defRPr>
            </a:lvl1pPr>
          </a:lstStyle>
          <a:p>
            <a:pPr fontAlgn="auto"/>
            <a:r>
              <a:rPr lang="zh-CN" altLang="en-US" strike="noStrike" noProof="1" dirty="0"/>
              <a:t>编辑标题</a:t>
            </a:r>
            <a:endParaRPr lang="zh-CN" altLang="en-US" strike="noStrike" noProof="1" dirty="0"/>
          </a:p>
        </p:txBody>
      </p:sp>
      <p:sp>
        <p:nvSpPr>
          <p:cNvPr id="3" name="副标题 2"/>
          <p:cNvSpPr>
            <a:spLocks noGrp="1"/>
          </p:cNvSpPr>
          <p:nvPr>
            <p:ph type="subTitle" idx="1" hasCustomPrompt="1"/>
          </p:nvPr>
        </p:nvSpPr>
        <p:spPr>
          <a:xfrm>
            <a:off x="385763" y="5707353"/>
            <a:ext cx="2981325" cy="582640"/>
          </a:xfrm>
        </p:spPr>
        <p:txBody>
          <a:bodyPr lIns="90000" tIns="46800" rIns="90000" bIns="46800">
            <a:normAutofit/>
          </a:bodyPr>
          <a:lstStyle>
            <a:lvl1pPr marL="0" indent="0" algn="l" eaLnBrk="1" fontAlgn="auto" latinLnBrk="0" hangingPunct="1">
              <a:lnSpc>
                <a:spcPct val="100000"/>
              </a:lnSpc>
              <a:buNone/>
              <a:defRPr sz="1800" u="none" strike="noStrike" kern="1200" cap="none" spc="200" normalizeH="0" baseline="0">
                <a:solidFill>
                  <a:schemeClr val="accent1"/>
                </a:solidFill>
                <a:uFillTx/>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auto"/>
            <a:r>
              <a:rPr lang="zh-CN" altLang="en-US" strike="noStrike" noProof="1" dirty="0"/>
              <a:t>单击此处编辑副标题</a:t>
            </a:r>
            <a:endParaRPr lang="zh-CN" altLang="en-US" strike="noStrike" noProof="1" dirty="0"/>
          </a:p>
        </p:txBody>
      </p:sp>
      <p:sp>
        <p:nvSpPr>
          <p:cNvPr id="16" name="日期占位符 15"/>
          <p:cNvSpPr>
            <a:spLocks noGrp="1"/>
          </p:cNvSpPr>
          <p:nvPr>
            <p:ph type="dt" sz="half" idx="10"/>
            <p:custDataLst>
              <p:tags r:id="rId5"/>
            </p:custDataLst>
          </p:nvPr>
        </p:nvSpPr>
        <p:spPr>
          <a:xfrm>
            <a:off x="660400" y="6350000"/>
            <a:ext cx="2024063" cy="315913"/>
          </a:xfrm>
          <a:prstGeom prst="rect">
            <a:avLst/>
          </a:prstGeom>
        </p:spPr>
        <p:txBody>
          <a:bodyPr vert="horz" lIns="91440" tIns="45720" rIns="91440" bIns="45720" rtlCol="0" anchor="ctr">
            <a:normAutofit/>
          </a:bodyPr>
          <a:lstStyle/>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17" name="页脚占位符 16"/>
          <p:cNvSpPr>
            <a:spLocks noGrp="1"/>
          </p:cNvSpPr>
          <p:nvPr>
            <p:ph type="ftr" sz="quarter" idx="11"/>
            <p:custDataLst>
              <p:tags r:id="rId6"/>
            </p:custDataLst>
          </p:nvPr>
        </p:nvSpPr>
        <p:spPr>
          <a:xfrm>
            <a:off x="3087688" y="6350000"/>
            <a:ext cx="2968625" cy="315913"/>
          </a:xfrm>
          <a:prstGeom prst="rect">
            <a:avLst/>
          </a:prstGeom>
        </p:spPr>
        <p:txBody>
          <a:bodyPr vert="horz" lIns="91440" tIns="45720" rIns="91440" bIns="45720" rtlCol="0" anchor="ctr">
            <a:normAutofit/>
          </a:bodyPr>
          <a:lstStyle/>
          <a:p>
            <a:pPr fontAlgn="base"/>
            <a:endParaRPr lang="zh-CN" altLang="en-US" strike="noStrike" noProof="1" dirty="0"/>
          </a:p>
        </p:txBody>
      </p:sp>
      <p:sp>
        <p:nvSpPr>
          <p:cNvPr id="18" name="灯片编号占位符 17"/>
          <p:cNvSpPr>
            <a:spLocks noGrp="1"/>
          </p:cNvSpPr>
          <p:nvPr>
            <p:ph type="sldNum" sz="quarter" idx="12"/>
            <p:custDataLst>
              <p:tags r:id="rId7"/>
            </p:custDataLst>
          </p:nvPr>
        </p:nvSpPr>
        <p:spPr>
          <a:xfrm>
            <a:off x="6457950" y="6350000"/>
            <a:ext cx="2025650" cy="315913"/>
          </a:xfrm>
          <a:prstGeom prst="rect">
            <a:avLst/>
          </a:prstGeom>
        </p:spPr>
        <p:txBody>
          <a:bodyPr vert="horz" lIns="91440" tIns="45720" rIns="91440" bIns="45720" rtlCol="0" anchor="ctr">
            <a:normAutofit/>
          </a:bodyPr>
          <a:lstStyle/>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502412" y="443234"/>
            <a:ext cx="8139178" cy="441964"/>
          </a:xfrm>
        </p:spPr>
        <p:txBody>
          <a:bodyPr vert="horz" lIns="101600" tIns="38100" rIns="76200" bIns="38100" rtlCol="0" anchor="t" anchorCtr="0">
            <a:noAutofit/>
          </a:bodyPr>
          <a:lstStyle>
            <a:lvl1pPr marL="0" marR="0" algn="l" defTabSz="914400" rtl="0" eaLnBrk="1" fontAlgn="auto" latinLnBrk="0" hangingPunct="1">
              <a:lnSpc>
                <a:spcPct val="100000"/>
              </a:lnSpc>
              <a:buNone/>
              <a:defRPr kumimoji="0" lang="zh-CN" altLang="en-US" sz="1800" b="1" i="0" u="none" strike="noStrike" kern="1200" cap="none" spc="200" normalizeH="0" baseline="0" noProof="1" dirty="0">
                <a:solidFill>
                  <a:schemeClr val="tx1"/>
                </a:solidFill>
                <a:uFillTx/>
                <a:latin typeface="Arial" panose="020B0604020202020204" pitchFamily="34" charset="0"/>
                <a:ea typeface="微软雅黑" panose="020B0503020204020204" pitchFamily="34" charset="-122"/>
                <a:cs typeface="+mj-cs"/>
                <a:sym typeface="+mn-ea"/>
              </a:defRPr>
            </a:lvl1pPr>
          </a:lstStyle>
          <a:p>
            <a:pPr lvl="0" fontAlgn="auto"/>
            <a:r>
              <a:rPr strike="noStrike" noProof="1" dirty="0">
                <a:sym typeface="+mn-ea"/>
              </a:rPr>
              <a:t>单击此处编辑母版标题样式</a:t>
            </a:r>
            <a:endParaRPr strike="noStrike" noProof="1" dirty="0">
              <a:sym typeface="+mn-ea"/>
            </a:endParaRPr>
          </a:p>
        </p:txBody>
      </p:sp>
      <p:sp>
        <p:nvSpPr>
          <p:cNvPr id="3" name="内容占位符 2"/>
          <p:cNvSpPr>
            <a:spLocks noGrp="1"/>
          </p:cNvSpPr>
          <p:nvPr>
            <p:ph idx="1"/>
          </p:nvPr>
        </p:nvSpPr>
        <p:spPr>
          <a:xfrm>
            <a:off x="502412" y="952508"/>
            <a:ext cx="8139178" cy="5388907"/>
          </a:xfrm>
        </p:spPr>
        <p:txBody>
          <a:bodyPr vert="horz" lIns="101600" tIns="0" rIns="82550" bIns="0" rtlCol="0">
            <a:noAutofit/>
          </a:bodyPr>
          <a:lstStyle>
            <a:lvl1pPr marL="171450" marR="0" lvl="0"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1pPr>
            <a:lvl2pPr marL="514350" marR="0" lvl="1" indent="-17145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2pPr>
            <a:lvl3pPr marL="857250" marR="0" lvl="2"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3pPr>
            <a:lvl4pPr marL="1200150" marR="0" lvl="3"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4pPr>
            <a:lvl5pPr marL="1543050" marR="0" lvl="4"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5pPr>
          </a:lstStyle>
          <a:p>
            <a:pPr lvl="0" fontAlgn="auto"/>
            <a:r>
              <a:rPr strike="noStrike" noProof="1" dirty="0">
                <a:sym typeface="+mn-ea"/>
              </a:rPr>
              <a:t>单击此处编辑母版文本样式</a:t>
            </a:r>
            <a:endParaRPr strike="noStrike" noProof="1" dirty="0">
              <a:sym typeface="+mn-ea"/>
            </a:endParaRPr>
          </a:p>
          <a:p>
            <a:pPr lvl="1" fontAlgn="auto"/>
            <a:r>
              <a:rPr strike="noStrike" noProof="1" dirty="0">
                <a:sym typeface="+mn-ea"/>
              </a:rPr>
              <a:t>第二级</a:t>
            </a:r>
            <a:endParaRPr strike="noStrike" noProof="1" dirty="0">
              <a:sym typeface="+mn-ea"/>
            </a:endParaRPr>
          </a:p>
          <a:p>
            <a:pPr lvl="2" fontAlgn="auto"/>
            <a:r>
              <a:rPr strike="noStrike" noProof="1" dirty="0">
                <a:sym typeface="+mn-ea"/>
              </a:rPr>
              <a:t>第三级</a:t>
            </a:r>
            <a:endParaRPr strike="noStrike" noProof="1" dirty="0">
              <a:sym typeface="+mn-ea"/>
            </a:endParaRPr>
          </a:p>
          <a:p>
            <a:pPr lvl="3" fontAlgn="auto"/>
            <a:r>
              <a:rPr strike="noStrike" noProof="1" dirty="0">
                <a:sym typeface="+mn-ea"/>
              </a:rPr>
              <a:t>第四级</a:t>
            </a:r>
            <a:endParaRPr strike="noStrike" noProof="1" dirty="0">
              <a:sym typeface="+mn-ea"/>
            </a:endParaRPr>
          </a:p>
          <a:p>
            <a:pPr lvl="4" fontAlgn="auto"/>
            <a:r>
              <a:rPr strike="noStrike" noProof="1" dirty="0">
                <a:sym typeface="+mn-ea"/>
              </a:rPr>
              <a:t>第五级</a:t>
            </a:r>
            <a:endParaRPr strike="noStrike" noProof="1" dirty="0">
              <a:sym typeface="+mn-ea"/>
            </a:endParaRPr>
          </a:p>
        </p:txBody>
      </p:sp>
      <p:sp>
        <p:nvSpPr>
          <p:cNvPr id="4" name="日期占位符 3"/>
          <p:cNvSpPr>
            <a:spLocks noGrp="1"/>
          </p:cNvSpPr>
          <p:nvPr>
            <p:ph type="dt" sz="half" idx="10"/>
            <p:custDataLst>
              <p:tags r:id="rId2"/>
            </p:custDataLst>
          </p:nvPr>
        </p:nvSpPr>
        <p:spPr>
          <a:xfrm>
            <a:off x="660400" y="6350000"/>
            <a:ext cx="2024063" cy="315913"/>
          </a:xfrm>
          <a:prstGeom prst="rect">
            <a:avLst/>
          </a:prstGeom>
        </p:spPr>
        <p:txBody>
          <a:bodyPr vert="horz" lIns="91440" tIns="45720" rIns="91440" bIns="45720" rtlCol="0" anchor="ctr">
            <a:normAutofit/>
          </a:bodyPr>
          <a:lstStyle/>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5" name="页脚占位符 4"/>
          <p:cNvSpPr>
            <a:spLocks noGrp="1"/>
          </p:cNvSpPr>
          <p:nvPr>
            <p:ph type="ftr" sz="quarter" idx="11"/>
            <p:custDataLst>
              <p:tags r:id="rId3"/>
            </p:custDataLst>
          </p:nvPr>
        </p:nvSpPr>
        <p:spPr>
          <a:xfrm>
            <a:off x="3087688" y="6350000"/>
            <a:ext cx="2968625" cy="315913"/>
          </a:xfrm>
          <a:prstGeom prst="rect">
            <a:avLst/>
          </a:prstGeom>
        </p:spPr>
        <p:txBody>
          <a:bodyPr vert="horz" lIns="91440" tIns="45720" rIns="91440" bIns="45720" rtlCol="0" anchor="ctr">
            <a:normAutofit/>
          </a:bodyPr>
          <a:lstStyle/>
          <a:p>
            <a:pPr fontAlgn="base"/>
            <a:endParaRPr lang="zh-CN" altLang="en-US" strike="noStrike" noProof="1"/>
          </a:p>
        </p:txBody>
      </p:sp>
      <p:sp>
        <p:nvSpPr>
          <p:cNvPr id="6" name="灯片编号占位符 5"/>
          <p:cNvSpPr>
            <a:spLocks noGrp="1"/>
          </p:cNvSpPr>
          <p:nvPr>
            <p:ph type="sldNum" sz="quarter" idx="12"/>
            <p:custDataLst>
              <p:tags r:id="rId4"/>
            </p:custDataLst>
          </p:nvPr>
        </p:nvSpPr>
        <p:spPr>
          <a:xfrm>
            <a:off x="6457950" y="6350000"/>
            <a:ext cx="2025650" cy="315913"/>
          </a:xfrm>
          <a:prstGeom prst="rect">
            <a:avLst/>
          </a:prstGeom>
        </p:spPr>
        <p:txBody>
          <a:bodyPr vert="horz" lIns="91440" tIns="45720" rIns="91440" bIns="45720" rtlCol="0" anchor="ctr">
            <a:normAutofit/>
          </a:bodyPr>
          <a:lstStyle/>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节标题">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2438401" y="3030290"/>
            <a:ext cx="4267200" cy="863958"/>
          </a:xfrm>
        </p:spPr>
        <p:txBody>
          <a:bodyPr lIns="90000" tIns="46800" rIns="90000" bIns="0" anchor="b" anchorCtr="0">
            <a:normAutofit/>
          </a:bodyPr>
          <a:lstStyle>
            <a:lvl1pPr algn="ctr">
              <a:defRPr sz="3300" u="none" strike="noStrike" kern="1200" cap="none" spc="300" normalizeH="0" baseline="0">
                <a:solidFill>
                  <a:schemeClr val="accent1"/>
                </a:solidFill>
                <a:uFillTx/>
                <a:latin typeface="Arial" panose="020B0604020202020204" pitchFamily="34" charset="0"/>
                <a:ea typeface="微软雅黑" panose="020B0503020204020204" pitchFamily="34" charset="-122"/>
              </a:defRPr>
            </a:lvl1pPr>
          </a:lstStyle>
          <a:p>
            <a:pPr fontAlgn="auto"/>
            <a:r>
              <a:rPr lang="zh-CN" altLang="en-US" strike="noStrike" noProof="1" dirty="0"/>
              <a:t>单击此处编辑标题</a:t>
            </a:r>
            <a:endParaRPr lang="zh-CN" altLang="en-US" strike="noStrike" noProof="1" dirty="0"/>
          </a:p>
        </p:txBody>
      </p:sp>
      <p:sp>
        <p:nvSpPr>
          <p:cNvPr id="3" name="文本占位符 2"/>
          <p:cNvSpPr>
            <a:spLocks noGrp="1"/>
          </p:cNvSpPr>
          <p:nvPr>
            <p:ph type="body" idx="1" hasCustomPrompt="1"/>
          </p:nvPr>
        </p:nvSpPr>
        <p:spPr>
          <a:xfrm>
            <a:off x="2112169" y="3906520"/>
            <a:ext cx="4919663" cy="934720"/>
          </a:xfrm>
        </p:spPr>
        <p:txBody>
          <a:bodyPr lIns="90000" tIns="0" rIns="90000" bIns="46800">
            <a:normAutofit/>
          </a:bodyPr>
          <a:lstStyle>
            <a:lvl1pPr marL="0" indent="0" algn="ctr" eaLnBrk="1" fontAlgn="auto" latinLnBrk="0" hangingPunct="1">
              <a:buNone/>
              <a:defRPr kumimoji="0" lang="zh-CN" altLang="en-US" sz="1200" b="0" i="0" u="none" strike="noStrike" kern="1200" cap="none" spc="150" normalizeH="0" baseline="0" noProof="1">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auto"/>
            <a:r>
              <a:rPr lang="zh-CN" altLang="en-US" strike="noStrike" noProof="1" dirty="0"/>
              <a:t>单击此处编辑文本</a:t>
            </a:r>
            <a:endParaRPr lang="zh-CN" altLang="en-US" strike="noStrike" noProof="1" dirty="0"/>
          </a:p>
        </p:txBody>
      </p:sp>
      <p:sp>
        <p:nvSpPr>
          <p:cNvPr id="4" name="日期占位符 3"/>
          <p:cNvSpPr>
            <a:spLocks noGrp="1"/>
          </p:cNvSpPr>
          <p:nvPr>
            <p:ph type="dt" sz="half" idx="10"/>
            <p:custDataLst>
              <p:tags r:id="rId3"/>
            </p:custDataLst>
          </p:nvPr>
        </p:nvSpPr>
        <p:spPr>
          <a:xfrm>
            <a:off x="660400" y="6350000"/>
            <a:ext cx="2024063" cy="315913"/>
          </a:xfrm>
          <a:prstGeom prst="rect">
            <a:avLst/>
          </a:prstGeom>
        </p:spPr>
        <p:txBody>
          <a:bodyPr vert="horz" lIns="91440" tIns="45720" rIns="91440" bIns="45720" rtlCol="0" anchor="ctr">
            <a:normAutofit/>
          </a:bodyPr>
          <a:lstStyle/>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5" name="页脚占位符 4"/>
          <p:cNvSpPr>
            <a:spLocks noGrp="1"/>
          </p:cNvSpPr>
          <p:nvPr>
            <p:ph type="ftr" sz="quarter" idx="11"/>
            <p:custDataLst>
              <p:tags r:id="rId4"/>
            </p:custDataLst>
          </p:nvPr>
        </p:nvSpPr>
        <p:spPr>
          <a:xfrm>
            <a:off x="3087688" y="6350000"/>
            <a:ext cx="2968625" cy="315913"/>
          </a:xfrm>
          <a:prstGeom prst="rect">
            <a:avLst/>
          </a:prstGeom>
        </p:spPr>
        <p:txBody>
          <a:bodyPr vert="horz" lIns="91440" tIns="45720" rIns="91440" bIns="45720" rtlCol="0" anchor="ctr">
            <a:normAutofit/>
          </a:bodyPr>
          <a:lstStyle/>
          <a:p>
            <a:pPr fontAlgn="base"/>
            <a:endParaRPr lang="zh-CN" altLang="en-US" strike="noStrike" noProof="1"/>
          </a:p>
        </p:txBody>
      </p:sp>
      <p:sp>
        <p:nvSpPr>
          <p:cNvPr id="6" name="灯片编号占位符 5"/>
          <p:cNvSpPr>
            <a:spLocks noGrp="1"/>
          </p:cNvSpPr>
          <p:nvPr>
            <p:ph type="sldNum" sz="quarter" idx="12"/>
            <p:custDataLst>
              <p:tags r:id="rId5"/>
            </p:custDataLst>
          </p:nvPr>
        </p:nvSpPr>
        <p:spPr>
          <a:xfrm>
            <a:off x="6457950" y="6350000"/>
            <a:ext cx="2025650" cy="315913"/>
          </a:xfrm>
          <a:prstGeom prst="rect">
            <a:avLst/>
          </a:prstGeom>
        </p:spPr>
        <p:txBody>
          <a:bodyPr vert="horz" lIns="91440" tIns="45720" rIns="91440" bIns="45720" rtlCol="0" anchor="ctr">
            <a:normAutofit/>
          </a:bodyPr>
          <a:lstStyle/>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502412" y="443234"/>
            <a:ext cx="8139178"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1800" b="1" i="0" u="none" strike="noStrike" kern="1200" cap="none" spc="200" normalizeH="0" baseline="0" noProof="1" dirty="0">
                <a:solidFill>
                  <a:schemeClr val="tx1"/>
                </a:solidFill>
                <a:uFillTx/>
                <a:latin typeface="Arial" panose="020B0604020202020204" pitchFamily="34" charset="0"/>
                <a:ea typeface="微软雅黑" panose="020B0503020204020204" pitchFamily="34" charset="-122"/>
                <a:cs typeface="+mj-cs"/>
                <a:sym typeface="+mn-ea"/>
              </a:defRPr>
            </a:lvl1pPr>
          </a:lstStyle>
          <a:p>
            <a:pPr lvl="0" fontAlgn="auto"/>
            <a:r>
              <a:rPr strike="noStrike" noProof="1">
                <a:sym typeface="+mn-ea"/>
              </a:rPr>
              <a:t>单击此处编辑母版标题样式</a:t>
            </a:r>
            <a:endParaRPr strike="noStrike" noProof="1">
              <a:sym typeface="+mn-ea"/>
            </a:endParaRPr>
          </a:p>
        </p:txBody>
      </p:sp>
      <p:sp>
        <p:nvSpPr>
          <p:cNvPr id="3" name="内容占位符 2"/>
          <p:cNvSpPr>
            <a:spLocks noGrp="1"/>
          </p:cNvSpPr>
          <p:nvPr>
            <p:ph sz="half" idx="1"/>
          </p:nvPr>
        </p:nvSpPr>
        <p:spPr>
          <a:xfrm>
            <a:off x="502448" y="952508"/>
            <a:ext cx="3962432" cy="5388907"/>
          </a:xfrm>
        </p:spPr>
        <p:txBody>
          <a:bodyPr vert="horz" lIns="101600" tIns="0" rIns="82550" bIns="0" rtlCol="0">
            <a:noAutofit/>
          </a:bodyPr>
          <a:lstStyle>
            <a:lvl1pPr marL="171450" marR="0" lvl="0"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1pPr>
            <a:lvl2pPr marL="514350" marR="0" lvl="1" indent="-17145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2pPr>
            <a:lvl3pPr marL="857250" marR="0" lvl="2"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3pPr>
            <a:lvl4pPr marL="1200150" marR="0" lvl="3"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4pPr>
            <a:lvl5pPr marL="1543050" marR="0" lvl="4"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5pPr>
          </a:lstStyle>
          <a:p>
            <a:pPr lvl="0" fontAlgn="auto"/>
            <a:r>
              <a:rPr strike="noStrike" noProof="1">
                <a:sym typeface="+mn-ea"/>
              </a:rPr>
              <a:t>单击此处编辑母版文本样式</a:t>
            </a:r>
            <a:endParaRPr strike="noStrike" noProof="1">
              <a:sym typeface="+mn-ea"/>
            </a:endParaRPr>
          </a:p>
          <a:p>
            <a:pPr lvl="1" fontAlgn="auto"/>
            <a:r>
              <a:rPr strike="noStrike" noProof="1">
                <a:sym typeface="+mn-ea"/>
              </a:rPr>
              <a:t>第二级</a:t>
            </a:r>
            <a:endParaRPr strike="noStrike" noProof="1">
              <a:sym typeface="+mn-ea"/>
            </a:endParaRPr>
          </a:p>
          <a:p>
            <a:pPr lvl="2" fontAlgn="auto"/>
            <a:r>
              <a:rPr strike="noStrike" noProof="1">
                <a:sym typeface="+mn-ea"/>
              </a:rPr>
              <a:t>第三级</a:t>
            </a:r>
            <a:endParaRPr strike="noStrike" noProof="1">
              <a:sym typeface="+mn-ea"/>
            </a:endParaRPr>
          </a:p>
          <a:p>
            <a:pPr lvl="3" fontAlgn="auto"/>
            <a:r>
              <a:rPr strike="noStrike" noProof="1">
                <a:sym typeface="+mn-ea"/>
              </a:rPr>
              <a:t>第四级</a:t>
            </a:r>
            <a:endParaRPr strike="noStrike" noProof="1">
              <a:sym typeface="+mn-ea"/>
            </a:endParaRPr>
          </a:p>
          <a:p>
            <a:pPr lvl="4" fontAlgn="auto"/>
            <a:r>
              <a:rPr strike="noStrike" noProof="1">
                <a:sym typeface="+mn-ea"/>
              </a:rPr>
              <a:t>第五级</a:t>
            </a:r>
            <a:endParaRPr strike="noStrike" noProof="1">
              <a:sym typeface="+mn-ea"/>
            </a:endParaRPr>
          </a:p>
        </p:txBody>
      </p:sp>
      <p:sp>
        <p:nvSpPr>
          <p:cNvPr id="4" name="内容占位符 3"/>
          <p:cNvSpPr>
            <a:spLocks noGrp="1"/>
          </p:cNvSpPr>
          <p:nvPr>
            <p:ph sz="half" idx="2"/>
          </p:nvPr>
        </p:nvSpPr>
        <p:spPr>
          <a:xfrm>
            <a:off x="4679158" y="952508"/>
            <a:ext cx="3962432" cy="5388907"/>
          </a:xfrm>
        </p:spPr>
        <p:txBody>
          <a:bodyPr>
            <a:noAutofit/>
          </a:bodyPr>
          <a:lstStyle>
            <a:lvl1pPr>
              <a:defRPr sz="1200" baseline="0">
                <a:latin typeface="Arial" panose="020B0604020202020204" pitchFamily="34" charset="0"/>
                <a:ea typeface="微软雅黑" panose="020B0503020204020204" pitchFamily="34" charset="-122"/>
              </a:defRPr>
            </a:lvl1pPr>
            <a:lvl2pPr>
              <a:defRPr sz="1200" baseline="0">
                <a:latin typeface="Arial" panose="020B0604020202020204" pitchFamily="34" charset="0"/>
                <a:ea typeface="微软雅黑" panose="020B0503020204020204" pitchFamily="34" charset="-122"/>
              </a:defRPr>
            </a:lvl2pPr>
            <a:lvl3pPr>
              <a:defRPr sz="1200" baseline="0">
                <a:latin typeface="Arial" panose="020B0604020202020204" pitchFamily="34" charset="0"/>
                <a:ea typeface="微软雅黑" panose="020B0503020204020204" pitchFamily="34" charset="-122"/>
              </a:defRPr>
            </a:lvl3pPr>
            <a:lvl4pPr>
              <a:defRPr sz="1200" baseline="0">
                <a:latin typeface="Arial" panose="020B0604020202020204" pitchFamily="34" charset="0"/>
                <a:ea typeface="微软雅黑" panose="020B0503020204020204" pitchFamily="34" charset="-122"/>
              </a:defRPr>
            </a:lvl4pPr>
            <a:lvl5pPr>
              <a:defRPr sz="1200" baseline="0">
                <a:latin typeface="Arial" panose="020B0604020202020204" pitchFamily="34" charset="0"/>
                <a:ea typeface="微软雅黑" panose="020B0503020204020204" pitchFamily="34" charset="-122"/>
              </a:defRPr>
            </a:lvl5pPr>
          </a:lstStyle>
          <a:p>
            <a:pPr lvl="0" fontAlgn="auto"/>
            <a:r>
              <a:rPr lang="zh-CN" altLang="en-US" strike="noStrike" noProof="1" dirty="0"/>
              <a:t>单击此处编辑母版文本样式</a:t>
            </a:r>
            <a:endParaRPr lang="zh-CN" altLang="en-US" strike="noStrike" noProof="1" dirty="0"/>
          </a:p>
          <a:p>
            <a:pPr lvl="1" fontAlgn="auto"/>
            <a:r>
              <a:rPr lang="zh-CN" altLang="en-US" strike="noStrike" noProof="1" dirty="0"/>
              <a:t>第二级</a:t>
            </a:r>
            <a:endParaRPr lang="zh-CN" altLang="en-US" strike="noStrike" noProof="1" dirty="0"/>
          </a:p>
          <a:p>
            <a:pPr lvl="2" fontAlgn="auto"/>
            <a:r>
              <a:rPr lang="zh-CN" altLang="en-US" strike="noStrike" noProof="1" dirty="0"/>
              <a:t>第三级</a:t>
            </a:r>
            <a:endParaRPr lang="zh-CN" altLang="en-US" strike="noStrike" noProof="1" dirty="0"/>
          </a:p>
          <a:p>
            <a:pPr lvl="3" fontAlgn="auto"/>
            <a:r>
              <a:rPr lang="zh-CN" altLang="en-US" strike="noStrike" noProof="1" dirty="0"/>
              <a:t>第四级</a:t>
            </a:r>
            <a:endParaRPr lang="zh-CN" altLang="en-US" strike="noStrike" noProof="1" dirty="0"/>
          </a:p>
          <a:p>
            <a:pPr lvl="4" fontAlgn="auto"/>
            <a:r>
              <a:rPr lang="zh-CN" altLang="en-US" strike="noStrike" noProof="1" dirty="0"/>
              <a:t>第五级</a:t>
            </a:r>
            <a:endParaRPr lang="zh-CN" altLang="en-US" strike="noStrike" noProof="1" dirty="0"/>
          </a:p>
        </p:txBody>
      </p:sp>
      <p:sp>
        <p:nvSpPr>
          <p:cNvPr id="5" name="日期占位符 4"/>
          <p:cNvSpPr>
            <a:spLocks noGrp="1"/>
          </p:cNvSpPr>
          <p:nvPr>
            <p:ph type="dt" sz="half" idx="10"/>
            <p:custDataLst>
              <p:tags r:id="rId2"/>
            </p:custDataLst>
          </p:nvPr>
        </p:nvSpPr>
        <p:spPr>
          <a:xfrm>
            <a:off x="660400" y="6350000"/>
            <a:ext cx="2024063" cy="315913"/>
          </a:xfrm>
          <a:prstGeom prst="rect">
            <a:avLst/>
          </a:prstGeom>
        </p:spPr>
        <p:txBody>
          <a:bodyPr vert="horz" lIns="91440" tIns="45720" rIns="91440" bIns="45720" rtlCol="0" anchor="ctr">
            <a:normAutofit/>
          </a:bodyPr>
          <a:lstStyle/>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6" name="页脚占位符 5"/>
          <p:cNvSpPr>
            <a:spLocks noGrp="1"/>
          </p:cNvSpPr>
          <p:nvPr>
            <p:ph type="ftr" sz="quarter" idx="11"/>
            <p:custDataLst>
              <p:tags r:id="rId3"/>
            </p:custDataLst>
          </p:nvPr>
        </p:nvSpPr>
        <p:spPr>
          <a:xfrm>
            <a:off x="3087688" y="6350000"/>
            <a:ext cx="2968625" cy="315913"/>
          </a:xfrm>
          <a:prstGeom prst="rect">
            <a:avLst/>
          </a:prstGeom>
        </p:spPr>
        <p:txBody>
          <a:bodyPr vert="horz" lIns="91440" tIns="45720" rIns="91440" bIns="45720" rtlCol="0" anchor="ctr">
            <a:normAutofit/>
          </a:bodyPr>
          <a:lstStyle/>
          <a:p>
            <a:pPr fontAlgn="base"/>
            <a:endParaRPr lang="zh-CN" altLang="en-US" strike="noStrike" noProof="1"/>
          </a:p>
        </p:txBody>
      </p:sp>
      <p:sp>
        <p:nvSpPr>
          <p:cNvPr id="7" name="灯片编号占位符 6"/>
          <p:cNvSpPr>
            <a:spLocks noGrp="1"/>
          </p:cNvSpPr>
          <p:nvPr>
            <p:ph type="sldNum" sz="quarter" idx="12"/>
            <p:custDataLst>
              <p:tags r:id="rId4"/>
            </p:custDataLst>
          </p:nvPr>
        </p:nvSpPr>
        <p:spPr>
          <a:xfrm>
            <a:off x="6457950" y="6350000"/>
            <a:ext cx="2025650" cy="315913"/>
          </a:xfrm>
          <a:prstGeom prst="rect">
            <a:avLst/>
          </a:prstGeom>
        </p:spPr>
        <p:txBody>
          <a:bodyPr vert="horz" lIns="91440" tIns="45720" rIns="91440" bIns="45720" rtlCol="0" anchor="ctr">
            <a:normAutofit/>
          </a:bodyPr>
          <a:lstStyle/>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502412" y="443234"/>
            <a:ext cx="8139178"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1800" b="1" i="0" u="none" strike="noStrike" kern="1200" cap="none" spc="200" normalizeH="0" baseline="0" noProof="1" dirty="0">
                <a:solidFill>
                  <a:schemeClr val="tx1"/>
                </a:solidFill>
                <a:uFillTx/>
                <a:latin typeface="Arial" panose="020B0604020202020204" pitchFamily="34" charset="0"/>
                <a:ea typeface="微软雅黑" panose="020B0503020204020204" pitchFamily="34" charset="-122"/>
                <a:cs typeface="+mj-cs"/>
                <a:sym typeface="+mn-ea"/>
              </a:defRPr>
            </a:lvl1pPr>
          </a:lstStyle>
          <a:p>
            <a:pPr lvl="0" fontAlgn="auto"/>
            <a:r>
              <a:rPr strike="noStrike" noProof="1" dirty="0">
                <a:sym typeface="+mn-ea"/>
              </a:rPr>
              <a:t>单击此处编辑母版标题样式</a:t>
            </a:r>
            <a:endParaRPr strike="noStrike" noProof="1" dirty="0">
              <a:sym typeface="+mn-ea"/>
            </a:endParaRPr>
          </a:p>
        </p:txBody>
      </p:sp>
      <p:sp>
        <p:nvSpPr>
          <p:cNvPr id="3" name="文本占位符 2"/>
          <p:cNvSpPr>
            <a:spLocks noGrp="1"/>
          </p:cNvSpPr>
          <p:nvPr>
            <p:ph type="body" idx="1" hasCustomPrompt="1"/>
          </p:nvPr>
        </p:nvSpPr>
        <p:spPr>
          <a:xfrm>
            <a:off x="502448" y="952508"/>
            <a:ext cx="3962432" cy="381003"/>
          </a:xfrm>
        </p:spPr>
        <p:txBody>
          <a:bodyPr lIns="101600" tIns="38100" rIns="76200" bIns="38100" anchor="t" anchorCtr="0">
            <a:noAutofit/>
          </a:bodyPr>
          <a:lstStyle>
            <a:lvl1pPr marL="0" indent="0" eaLnBrk="1" fontAlgn="auto" latinLnBrk="0" hangingPunct="1">
              <a:lnSpc>
                <a:spcPct val="100000"/>
              </a:lnSpc>
              <a:spcAft>
                <a:spcPts val="0"/>
              </a:spcAft>
              <a:buNone/>
              <a:defRPr sz="1500" b="0" u="none" strike="noStrike" kern="1200" cap="none" spc="200" normalizeH="0" baseline="0">
                <a:solidFill>
                  <a:schemeClr val="tx1"/>
                </a:solidFill>
                <a:uFillTx/>
                <a:latin typeface="Arial" panose="020B0604020202020204" pitchFamily="34" charset="0"/>
                <a:ea typeface="微软雅黑" panose="020B0503020204020204" pitchFamily="34" charset="-122"/>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auto"/>
            <a:r>
              <a:rPr lang="zh-CN" altLang="en-US" strike="noStrike" noProof="1" dirty="0"/>
              <a:t>单击此处编辑文本</a:t>
            </a:r>
            <a:endParaRPr lang="zh-CN" altLang="en-US" strike="noStrike" noProof="1" dirty="0"/>
          </a:p>
        </p:txBody>
      </p:sp>
      <p:sp>
        <p:nvSpPr>
          <p:cNvPr id="4" name="内容占位符 3"/>
          <p:cNvSpPr>
            <a:spLocks noGrp="1"/>
          </p:cNvSpPr>
          <p:nvPr>
            <p:ph sz="half" idx="2"/>
          </p:nvPr>
        </p:nvSpPr>
        <p:spPr>
          <a:xfrm>
            <a:off x="502444" y="1406525"/>
            <a:ext cx="3962400" cy="4934752"/>
          </a:xfrm>
        </p:spPr>
        <p:txBody>
          <a:bodyPr vert="horz" lIns="101600" tIns="0" rIns="82550" bIns="0" rtlCol="0">
            <a:noAutofit/>
          </a:bodyPr>
          <a:lstStyle>
            <a:lvl1pPr marL="171450" marR="0" lvl="0"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1pPr>
            <a:lvl2pPr marL="514350" marR="0" lvl="1" indent="-17145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2pPr>
            <a:lvl3pPr marL="857250" marR="0" lvl="2"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3pPr>
            <a:lvl4pPr marL="1200150" marR="0" lvl="3"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4pPr>
            <a:lvl5pPr marL="1543050" marR="0" lvl="4"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5pPr>
          </a:lstStyle>
          <a:p>
            <a:pPr lvl="0" fontAlgn="auto"/>
            <a:r>
              <a:rPr strike="noStrike" noProof="1" dirty="0">
                <a:sym typeface="+mn-ea"/>
              </a:rPr>
              <a:t>单击此处编辑母版文本样式</a:t>
            </a:r>
            <a:endParaRPr strike="noStrike" noProof="1" dirty="0">
              <a:sym typeface="+mn-ea"/>
            </a:endParaRPr>
          </a:p>
          <a:p>
            <a:pPr lvl="1" fontAlgn="auto"/>
            <a:r>
              <a:rPr strike="noStrike" noProof="1" dirty="0">
                <a:sym typeface="+mn-ea"/>
              </a:rPr>
              <a:t>第二级</a:t>
            </a:r>
            <a:endParaRPr strike="noStrike" noProof="1" dirty="0">
              <a:sym typeface="+mn-ea"/>
            </a:endParaRPr>
          </a:p>
          <a:p>
            <a:pPr lvl="2" fontAlgn="auto"/>
            <a:r>
              <a:rPr strike="noStrike" noProof="1" dirty="0">
                <a:sym typeface="+mn-ea"/>
              </a:rPr>
              <a:t>第三级</a:t>
            </a:r>
            <a:endParaRPr strike="noStrike" noProof="1" dirty="0">
              <a:sym typeface="+mn-ea"/>
            </a:endParaRPr>
          </a:p>
          <a:p>
            <a:pPr lvl="3" fontAlgn="auto"/>
            <a:r>
              <a:rPr strike="noStrike" noProof="1" dirty="0">
                <a:sym typeface="+mn-ea"/>
              </a:rPr>
              <a:t>第四级</a:t>
            </a:r>
            <a:endParaRPr strike="noStrike" noProof="1" dirty="0">
              <a:sym typeface="+mn-ea"/>
            </a:endParaRPr>
          </a:p>
          <a:p>
            <a:pPr lvl="4" fontAlgn="auto"/>
            <a:r>
              <a:rPr strike="noStrike" noProof="1" dirty="0">
                <a:sym typeface="+mn-ea"/>
              </a:rPr>
              <a:t>第五级</a:t>
            </a:r>
            <a:endParaRPr strike="noStrike" noProof="1" dirty="0">
              <a:sym typeface="+mn-ea"/>
            </a:endParaRPr>
          </a:p>
        </p:txBody>
      </p:sp>
      <p:sp>
        <p:nvSpPr>
          <p:cNvPr id="5" name="文本占位符 4"/>
          <p:cNvSpPr>
            <a:spLocks noGrp="1"/>
          </p:cNvSpPr>
          <p:nvPr>
            <p:ph type="body" sz="quarter" idx="3" hasCustomPrompt="1"/>
          </p:nvPr>
        </p:nvSpPr>
        <p:spPr>
          <a:xfrm>
            <a:off x="4676813" y="952508"/>
            <a:ext cx="3962432" cy="381003"/>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1500" b="0" i="0" u="none" strike="noStrike" kern="1200" cap="none" spc="20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auto"/>
            <a:r>
              <a:rPr strike="noStrike" noProof="1">
                <a:sym typeface="+mn-ea"/>
              </a:rPr>
              <a:t>单击此处编辑文本</a:t>
            </a:r>
            <a:endParaRPr strike="noStrike" noProof="1">
              <a:sym typeface="+mn-ea"/>
            </a:endParaRPr>
          </a:p>
        </p:txBody>
      </p:sp>
      <p:sp>
        <p:nvSpPr>
          <p:cNvPr id="6" name="内容占位符 5"/>
          <p:cNvSpPr>
            <a:spLocks noGrp="1"/>
          </p:cNvSpPr>
          <p:nvPr>
            <p:ph sz="quarter" idx="4"/>
          </p:nvPr>
        </p:nvSpPr>
        <p:spPr>
          <a:xfrm>
            <a:off x="4676813" y="1406525"/>
            <a:ext cx="3962432" cy="4934752"/>
          </a:xfrm>
        </p:spPr>
        <p:txBody>
          <a:bodyPr vert="horz" lIns="101600" tIns="0" rIns="82550" bIns="0" rtlCol="0">
            <a:noAutofit/>
          </a:bodyPr>
          <a:lstStyle>
            <a:lvl1pPr marL="171450" marR="0" lvl="0"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1pPr>
            <a:lvl2pPr marL="514350" marR="0" lvl="1" indent="-17145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2pPr>
            <a:lvl3pPr marL="857250" marR="0" lvl="2"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3pPr>
            <a:lvl4pPr marL="1200150" marR="0" lvl="3"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4pPr>
            <a:lvl5pPr marL="1543050" marR="0" lvl="4"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5pPr>
          </a:lstStyle>
          <a:p>
            <a:pPr lvl="0" fontAlgn="auto"/>
            <a:r>
              <a:rPr strike="noStrike" noProof="1" dirty="0">
                <a:sym typeface="+mn-ea"/>
              </a:rPr>
              <a:t>单击此处编辑母版文本样式</a:t>
            </a:r>
            <a:endParaRPr strike="noStrike" noProof="1" dirty="0">
              <a:sym typeface="+mn-ea"/>
            </a:endParaRPr>
          </a:p>
          <a:p>
            <a:pPr lvl="1" fontAlgn="auto"/>
            <a:r>
              <a:rPr strike="noStrike" noProof="1" dirty="0">
                <a:sym typeface="+mn-ea"/>
              </a:rPr>
              <a:t>第二级</a:t>
            </a:r>
            <a:endParaRPr strike="noStrike" noProof="1" dirty="0">
              <a:sym typeface="+mn-ea"/>
            </a:endParaRPr>
          </a:p>
          <a:p>
            <a:pPr lvl="2" fontAlgn="auto"/>
            <a:r>
              <a:rPr strike="noStrike" noProof="1" dirty="0">
                <a:sym typeface="+mn-ea"/>
              </a:rPr>
              <a:t>第三级</a:t>
            </a:r>
            <a:endParaRPr strike="noStrike" noProof="1" dirty="0">
              <a:sym typeface="+mn-ea"/>
            </a:endParaRPr>
          </a:p>
          <a:p>
            <a:pPr lvl="3" fontAlgn="auto"/>
            <a:r>
              <a:rPr strike="noStrike" noProof="1" dirty="0">
                <a:sym typeface="+mn-ea"/>
              </a:rPr>
              <a:t>第四级</a:t>
            </a:r>
            <a:endParaRPr strike="noStrike" noProof="1" dirty="0">
              <a:sym typeface="+mn-ea"/>
            </a:endParaRPr>
          </a:p>
          <a:p>
            <a:pPr lvl="4" fontAlgn="auto"/>
            <a:r>
              <a:rPr strike="noStrike" noProof="1" dirty="0">
                <a:sym typeface="+mn-ea"/>
              </a:rPr>
              <a:t>第五级</a:t>
            </a:r>
            <a:endParaRPr strike="noStrike" noProof="1" dirty="0">
              <a:sym typeface="+mn-ea"/>
            </a:endParaRPr>
          </a:p>
        </p:txBody>
      </p:sp>
      <p:sp>
        <p:nvSpPr>
          <p:cNvPr id="7" name="日期占位符 6"/>
          <p:cNvSpPr>
            <a:spLocks noGrp="1"/>
          </p:cNvSpPr>
          <p:nvPr>
            <p:ph type="dt" sz="half" idx="10"/>
            <p:custDataLst>
              <p:tags r:id="rId2"/>
            </p:custDataLst>
          </p:nvPr>
        </p:nvSpPr>
        <p:spPr>
          <a:xfrm>
            <a:off x="660400" y="6350000"/>
            <a:ext cx="2024063" cy="315913"/>
          </a:xfrm>
          <a:prstGeom prst="rect">
            <a:avLst/>
          </a:prstGeom>
        </p:spPr>
        <p:txBody>
          <a:bodyPr vert="horz" lIns="91440" tIns="45720" rIns="91440" bIns="45720" rtlCol="0" anchor="ctr">
            <a:normAutofit/>
          </a:bodyPr>
          <a:lstStyle/>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8" name="页脚占位符 7"/>
          <p:cNvSpPr>
            <a:spLocks noGrp="1"/>
          </p:cNvSpPr>
          <p:nvPr>
            <p:ph type="ftr" sz="quarter" idx="11"/>
            <p:custDataLst>
              <p:tags r:id="rId3"/>
            </p:custDataLst>
          </p:nvPr>
        </p:nvSpPr>
        <p:spPr>
          <a:xfrm>
            <a:off x="3087688" y="6350000"/>
            <a:ext cx="2968625" cy="315913"/>
          </a:xfrm>
          <a:prstGeom prst="rect">
            <a:avLst/>
          </a:prstGeom>
        </p:spPr>
        <p:txBody>
          <a:bodyPr vert="horz" lIns="91440" tIns="45720" rIns="91440" bIns="45720" rtlCol="0" anchor="ctr">
            <a:normAutofit/>
          </a:bodyPr>
          <a:lstStyle/>
          <a:p>
            <a:pPr fontAlgn="base"/>
            <a:endParaRPr lang="zh-CN" altLang="en-US" strike="noStrike" noProof="1"/>
          </a:p>
        </p:txBody>
      </p:sp>
      <p:sp>
        <p:nvSpPr>
          <p:cNvPr id="9" name="灯片编号占位符 8"/>
          <p:cNvSpPr>
            <a:spLocks noGrp="1"/>
          </p:cNvSpPr>
          <p:nvPr>
            <p:ph type="sldNum" sz="quarter" idx="12"/>
            <p:custDataLst>
              <p:tags r:id="rId4"/>
            </p:custDataLst>
          </p:nvPr>
        </p:nvSpPr>
        <p:spPr>
          <a:xfrm>
            <a:off x="6457950" y="6350000"/>
            <a:ext cx="2025650" cy="315913"/>
          </a:xfrm>
          <a:prstGeom prst="rect">
            <a:avLst/>
          </a:prstGeom>
        </p:spPr>
        <p:txBody>
          <a:bodyPr vert="horz" lIns="91440" tIns="45720" rIns="91440" bIns="45720" rtlCol="0" anchor="ctr">
            <a:normAutofit/>
          </a:bodyPr>
          <a:lstStyle/>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仅标题">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1800" b="1" i="0" u="none" strike="noStrike" kern="1200" cap="none" spc="200" normalizeH="0" baseline="0" noProof="1" dirty="0">
                <a:solidFill>
                  <a:schemeClr val="tx1"/>
                </a:solidFill>
                <a:uFillTx/>
                <a:latin typeface="微软雅黑" panose="020B0503020204020204" pitchFamily="34" charset="-122"/>
                <a:ea typeface="微软雅黑" panose="020B0503020204020204" pitchFamily="34" charset="-122"/>
                <a:cs typeface="+mj-cs"/>
                <a:sym typeface="+mn-ea"/>
              </a:defRPr>
            </a:lvl1pPr>
          </a:lstStyle>
          <a:p>
            <a:pPr lvl="0" fontAlgn="auto"/>
            <a:r>
              <a:rPr strike="noStrike" noProof="1">
                <a:sym typeface="+mn-ea"/>
              </a:rPr>
              <a:t>单击此处编辑母版标题样式</a:t>
            </a:r>
            <a:endParaRPr strike="noStrike" noProof="1">
              <a:sym typeface="+mn-ea"/>
            </a:endParaRPr>
          </a:p>
        </p:txBody>
      </p:sp>
      <p:sp>
        <p:nvSpPr>
          <p:cNvPr id="3" name="日期占位符 2"/>
          <p:cNvSpPr>
            <a:spLocks noGrp="1"/>
          </p:cNvSpPr>
          <p:nvPr>
            <p:ph type="dt" sz="half" idx="10"/>
            <p:custDataLst>
              <p:tags r:id="rId3"/>
            </p:custDataLst>
          </p:nvPr>
        </p:nvSpPr>
        <p:spPr>
          <a:xfrm>
            <a:off x="660400" y="6350000"/>
            <a:ext cx="2024063" cy="315913"/>
          </a:xfrm>
          <a:prstGeom prst="rect">
            <a:avLst/>
          </a:prstGeom>
        </p:spPr>
        <p:txBody>
          <a:bodyPr vert="horz" lIns="91440" tIns="45720" rIns="91440" bIns="45720" rtlCol="0" anchor="ctr">
            <a:normAutofit/>
          </a:bodyPr>
          <a:lstStyle/>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4" name="页脚占位符 3"/>
          <p:cNvSpPr>
            <a:spLocks noGrp="1"/>
          </p:cNvSpPr>
          <p:nvPr>
            <p:ph type="ftr" sz="quarter" idx="11"/>
            <p:custDataLst>
              <p:tags r:id="rId4"/>
            </p:custDataLst>
          </p:nvPr>
        </p:nvSpPr>
        <p:spPr>
          <a:xfrm>
            <a:off x="3087688" y="6350000"/>
            <a:ext cx="2968625" cy="315913"/>
          </a:xfrm>
          <a:prstGeom prst="rect">
            <a:avLst/>
          </a:prstGeom>
        </p:spPr>
        <p:txBody>
          <a:bodyPr vert="horz" lIns="91440" tIns="45720" rIns="91440" bIns="45720" rtlCol="0" anchor="ctr">
            <a:normAutofit/>
          </a:bodyPr>
          <a:lstStyle/>
          <a:p>
            <a:pPr fontAlgn="base"/>
            <a:endParaRPr lang="zh-CN" altLang="en-US" strike="noStrike" noProof="1"/>
          </a:p>
        </p:txBody>
      </p:sp>
      <p:sp>
        <p:nvSpPr>
          <p:cNvPr id="5" name="灯片编号占位符 4"/>
          <p:cNvSpPr>
            <a:spLocks noGrp="1"/>
          </p:cNvSpPr>
          <p:nvPr>
            <p:ph type="sldNum" sz="quarter" idx="12"/>
            <p:custDataLst>
              <p:tags r:id="rId5"/>
            </p:custDataLst>
          </p:nvPr>
        </p:nvSpPr>
        <p:spPr>
          <a:xfrm>
            <a:off x="6457950" y="6350000"/>
            <a:ext cx="2025650" cy="315913"/>
          </a:xfrm>
          <a:prstGeom prst="rect">
            <a:avLst/>
          </a:prstGeom>
        </p:spPr>
        <p:txBody>
          <a:bodyPr vert="horz" lIns="91440" tIns="45720" rIns="91440" bIns="45720" rtlCol="0" anchor="ctr">
            <a:normAutofit/>
          </a:bodyPr>
          <a:lstStyle/>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502412" y="443234"/>
            <a:ext cx="8139178"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1800" b="1" i="0" u="none" strike="noStrike" kern="1200" cap="none" spc="200" normalizeH="0" baseline="0" noProof="1" dirty="0">
                <a:solidFill>
                  <a:schemeClr val="tx1"/>
                </a:solidFill>
                <a:uFillTx/>
                <a:latin typeface="Arial" panose="020B0604020202020204" pitchFamily="34" charset="0"/>
                <a:ea typeface="微软雅黑" panose="020B0503020204020204" pitchFamily="34" charset="-122"/>
                <a:cs typeface="+mj-cs"/>
                <a:sym typeface="+mn-ea"/>
              </a:defRPr>
            </a:lvl1pPr>
          </a:lstStyle>
          <a:p>
            <a:pPr lvl="0" fontAlgn="auto"/>
            <a:r>
              <a:rPr strike="noStrike" noProof="1">
                <a:sym typeface="+mn-ea"/>
              </a:rPr>
              <a:t>单击此处编辑母版标题样式</a:t>
            </a:r>
            <a:endParaRPr strike="noStrike" noProof="1">
              <a:sym typeface="+mn-ea"/>
            </a:endParaRPr>
          </a:p>
        </p:txBody>
      </p:sp>
      <p:sp>
        <p:nvSpPr>
          <p:cNvPr id="3" name="内容占位符 2"/>
          <p:cNvSpPr>
            <a:spLocks noGrp="1"/>
          </p:cNvSpPr>
          <p:nvPr>
            <p:ph sz="half" idx="1"/>
          </p:nvPr>
        </p:nvSpPr>
        <p:spPr>
          <a:xfrm>
            <a:off x="502448" y="952508"/>
            <a:ext cx="3962432" cy="5388907"/>
          </a:xfrm>
        </p:spPr>
        <p:txBody>
          <a:bodyPr vert="horz" lIns="101600" tIns="0" rIns="82550" bIns="0" rtlCol="0">
            <a:noAutofit/>
          </a:bodyPr>
          <a:lstStyle>
            <a:lvl1pPr marL="171450" marR="0" lvl="0"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1pPr>
            <a:lvl2pPr marL="514350" marR="0" lvl="1" indent="-17145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2pPr>
            <a:lvl3pPr marL="857250" marR="0" lvl="2"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3pPr>
            <a:lvl4pPr marL="1200150" marR="0" lvl="3"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4pPr>
            <a:lvl5pPr marL="1543050" marR="0" lvl="4"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5pPr>
          </a:lstStyle>
          <a:p>
            <a:pPr lvl="0" fontAlgn="auto"/>
            <a:r>
              <a:rPr strike="noStrike" noProof="1">
                <a:sym typeface="+mn-ea"/>
              </a:rPr>
              <a:t>单击此处编辑母版文本样式</a:t>
            </a:r>
            <a:endParaRPr strike="noStrike" noProof="1">
              <a:sym typeface="+mn-ea"/>
            </a:endParaRPr>
          </a:p>
          <a:p>
            <a:pPr lvl="1" fontAlgn="auto"/>
            <a:r>
              <a:rPr strike="noStrike" noProof="1">
                <a:sym typeface="+mn-ea"/>
              </a:rPr>
              <a:t>第二级</a:t>
            </a:r>
            <a:endParaRPr strike="noStrike" noProof="1">
              <a:sym typeface="+mn-ea"/>
            </a:endParaRPr>
          </a:p>
          <a:p>
            <a:pPr lvl="2" fontAlgn="auto"/>
            <a:r>
              <a:rPr strike="noStrike" noProof="1">
                <a:sym typeface="+mn-ea"/>
              </a:rPr>
              <a:t>第三级</a:t>
            </a:r>
            <a:endParaRPr strike="noStrike" noProof="1">
              <a:sym typeface="+mn-ea"/>
            </a:endParaRPr>
          </a:p>
          <a:p>
            <a:pPr lvl="3" fontAlgn="auto"/>
            <a:r>
              <a:rPr strike="noStrike" noProof="1">
                <a:sym typeface="+mn-ea"/>
              </a:rPr>
              <a:t>第四级</a:t>
            </a:r>
            <a:endParaRPr strike="noStrike" noProof="1">
              <a:sym typeface="+mn-ea"/>
            </a:endParaRPr>
          </a:p>
          <a:p>
            <a:pPr lvl="4" fontAlgn="auto"/>
            <a:r>
              <a:rPr strike="noStrike" noProof="1">
                <a:sym typeface="+mn-ea"/>
              </a:rPr>
              <a:t>第五级</a:t>
            </a:r>
            <a:endParaRPr strike="noStrike" noProof="1">
              <a:sym typeface="+mn-ea"/>
            </a:endParaRPr>
          </a:p>
        </p:txBody>
      </p:sp>
      <p:sp>
        <p:nvSpPr>
          <p:cNvPr id="4" name="内容占位符 3"/>
          <p:cNvSpPr>
            <a:spLocks noGrp="1"/>
          </p:cNvSpPr>
          <p:nvPr>
            <p:ph sz="half" idx="2"/>
          </p:nvPr>
        </p:nvSpPr>
        <p:spPr>
          <a:xfrm>
            <a:off x="4679158" y="952508"/>
            <a:ext cx="3962432" cy="5388907"/>
          </a:xfrm>
        </p:spPr>
        <p:txBody>
          <a:bodyPr>
            <a:noAutofit/>
          </a:bodyPr>
          <a:lstStyle>
            <a:lvl1pPr>
              <a:defRPr sz="1200" baseline="0">
                <a:latin typeface="Arial" panose="020B0604020202020204" pitchFamily="34" charset="0"/>
                <a:ea typeface="微软雅黑" panose="020B0503020204020204" pitchFamily="34" charset="-122"/>
              </a:defRPr>
            </a:lvl1pPr>
            <a:lvl2pPr>
              <a:defRPr sz="1200" baseline="0">
                <a:latin typeface="Arial" panose="020B0604020202020204" pitchFamily="34" charset="0"/>
                <a:ea typeface="微软雅黑" panose="020B0503020204020204" pitchFamily="34" charset="-122"/>
              </a:defRPr>
            </a:lvl2pPr>
            <a:lvl3pPr>
              <a:defRPr sz="1200" baseline="0">
                <a:latin typeface="Arial" panose="020B0604020202020204" pitchFamily="34" charset="0"/>
                <a:ea typeface="微软雅黑" panose="020B0503020204020204" pitchFamily="34" charset="-122"/>
              </a:defRPr>
            </a:lvl3pPr>
            <a:lvl4pPr>
              <a:defRPr sz="1200" baseline="0">
                <a:latin typeface="Arial" panose="020B0604020202020204" pitchFamily="34" charset="0"/>
                <a:ea typeface="微软雅黑" panose="020B0503020204020204" pitchFamily="34" charset="-122"/>
              </a:defRPr>
            </a:lvl4pPr>
            <a:lvl5pPr>
              <a:defRPr sz="1200" baseline="0">
                <a:latin typeface="Arial" panose="020B0604020202020204" pitchFamily="34" charset="0"/>
                <a:ea typeface="微软雅黑" panose="020B0503020204020204" pitchFamily="34" charset="-122"/>
              </a:defRPr>
            </a:lvl5pPr>
          </a:lstStyle>
          <a:p>
            <a:pPr lvl="0" fontAlgn="auto"/>
            <a:r>
              <a:rPr lang="zh-CN" altLang="en-US" strike="noStrike" noProof="1" dirty="0"/>
              <a:t>单击此处编辑母版文本样式</a:t>
            </a:r>
            <a:endParaRPr lang="zh-CN" altLang="en-US" strike="noStrike" noProof="1" dirty="0"/>
          </a:p>
          <a:p>
            <a:pPr lvl="1" fontAlgn="auto"/>
            <a:r>
              <a:rPr lang="zh-CN" altLang="en-US" strike="noStrike" noProof="1" dirty="0"/>
              <a:t>第二级</a:t>
            </a:r>
            <a:endParaRPr lang="zh-CN" altLang="en-US" strike="noStrike" noProof="1" dirty="0"/>
          </a:p>
          <a:p>
            <a:pPr lvl="2" fontAlgn="auto"/>
            <a:r>
              <a:rPr lang="zh-CN" altLang="en-US" strike="noStrike" noProof="1" dirty="0"/>
              <a:t>第三级</a:t>
            </a:r>
            <a:endParaRPr lang="zh-CN" altLang="en-US" strike="noStrike" noProof="1" dirty="0"/>
          </a:p>
          <a:p>
            <a:pPr lvl="3" fontAlgn="auto"/>
            <a:r>
              <a:rPr lang="zh-CN" altLang="en-US" strike="noStrike" noProof="1" dirty="0"/>
              <a:t>第四级</a:t>
            </a:r>
            <a:endParaRPr lang="zh-CN" altLang="en-US" strike="noStrike" noProof="1" dirty="0"/>
          </a:p>
          <a:p>
            <a:pPr lvl="4" fontAlgn="auto"/>
            <a:r>
              <a:rPr lang="zh-CN" altLang="en-US" strike="noStrike" noProof="1" dirty="0"/>
              <a:t>第五级</a:t>
            </a:r>
            <a:endParaRPr lang="zh-CN" altLang="en-US" strike="noStrike" noProof="1" dirty="0"/>
          </a:p>
        </p:txBody>
      </p:sp>
      <p:sp>
        <p:nvSpPr>
          <p:cNvPr id="5" name="日期占位符 4"/>
          <p:cNvSpPr>
            <a:spLocks noGrp="1"/>
          </p:cNvSpPr>
          <p:nvPr>
            <p:ph type="dt" sz="half" idx="10"/>
            <p:custDataLst>
              <p:tags r:id="rId2"/>
            </p:custDataLst>
          </p:nvPr>
        </p:nvSpPr>
        <p:spPr>
          <a:xfrm>
            <a:off x="660400" y="6350000"/>
            <a:ext cx="2024063" cy="315913"/>
          </a:xfrm>
          <a:prstGeom prst="rect">
            <a:avLst/>
          </a:prstGeom>
        </p:spPr>
        <p:txBody>
          <a:bodyPr vert="horz" lIns="91440" tIns="45720" rIns="91440" bIns="45720" rtlCol="0" anchor="ctr">
            <a:normAutofit/>
          </a:bodyPr>
          <a:lstStyle/>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6" name="页脚占位符 5"/>
          <p:cNvSpPr>
            <a:spLocks noGrp="1"/>
          </p:cNvSpPr>
          <p:nvPr>
            <p:ph type="ftr" sz="quarter" idx="11"/>
            <p:custDataLst>
              <p:tags r:id="rId3"/>
            </p:custDataLst>
          </p:nvPr>
        </p:nvSpPr>
        <p:spPr>
          <a:xfrm>
            <a:off x="3087688" y="6350000"/>
            <a:ext cx="2968625" cy="315913"/>
          </a:xfrm>
          <a:prstGeom prst="rect">
            <a:avLst/>
          </a:prstGeom>
        </p:spPr>
        <p:txBody>
          <a:bodyPr vert="horz" lIns="91440" tIns="45720" rIns="91440" bIns="45720" rtlCol="0" anchor="ctr">
            <a:normAutofit/>
          </a:bodyPr>
          <a:lstStyle/>
          <a:p>
            <a:pPr fontAlgn="base"/>
            <a:endParaRPr lang="zh-CN" altLang="en-US" strike="noStrike" noProof="1"/>
          </a:p>
        </p:txBody>
      </p:sp>
      <p:sp>
        <p:nvSpPr>
          <p:cNvPr id="7" name="灯片编号占位符 6"/>
          <p:cNvSpPr>
            <a:spLocks noGrp="1"/>
          </p:cNvSpPr>
          <p:nvPr>
            <p:ph type="sldNum" sz="quarter" idx="12"/>
            <p:custDataLst>
              <p:tags r:id="rId4"/>
            </p:custDataLst>
          </p:nvPr>
        </p:nvSpPr>
        <p:spPr>
          <a:xfrm>
            <a:off x="6457950" y="6350000"/>
            <a:ext cx="2025650" cy="315913"/>
          </a:xfrm>
          <a:prstGeom prst="rect">
            <a:avLst/>
          </a:prstGeom>
        </p:spPr>
        <p:txBody>
          <a:bodyPr vert="horz" lIns="91440" tIns="45720" rIns="91440" bIns="45720" rtlCol="0" anchor="ctr">
            <a:normAutofit/>
          </a:bodyPr>
          <a:lstStyle/>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a:xfrm>
            <a:off x="660400" y="6350000"/>
            <a:ext cx="2024063" cy="315913"/>
          </a:xfrm>
          <a:prstGeom prst="rect">
            <a:avLst/>
          </a:prstGeom>
        </p:spPr>
        <p:txBody>
          <a:bodyPr vert="horz" lIns="91440" tIns="45720" rIns="91440" bIns="45720" rtlCol="0" anchor="ctr">
            <a:normAutofit/>
          </a:bodyPr>
          <a:lstStyle/>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3" name="页脚占位符 2"/>
          <p:cNvSpPr>
            <a:spLocks noGrp="1"/>
          </p:cNvSpPr>
          <p:nvPr>
            <p:ph type="ftr" sz="quarter" idx="11"/>
            <p:custDataLst>
              <p:tags r:id="rId3"/>
            </p:custDataLst>
          </p:nvPr>
        </p:nvSpPr>
        <p:spPr>
          <a:xfrm>
            <a:off x="3087688" y="6350000"/>
            <a:ext cx="2968625" cy="315913"/>
          </a:xfrm>
          <a:prstGeom prst="rect">
            <a:avLst/>
          </a:prstGeom>
        </p:spPr>
        <p:txBody>
          <a:bodyPr vert="horz" lIns="91440" tIns="45720" rIns="91440" bIns="45720" rtlCol="0" anchor="ctr">
            <a:normAutofit/>
          </a:bodyPr>
          <a:lstStyle/>
          <a:p>
            <a:pPr fontAlgn="base"/>
            <a:endParaRPr lang="zh-CN" altLang="en-US" strike="noStrike" noProof="1"/>
          </a:p>
        </p:txBody>
      </p:sp>
      <p:sp>
        <p:nvSpPr>
          <p:cNvPr id="4" name="灯片编号占位符 3"/>
          <p:cNvSpPr>
            <a:spLocks noGrp="1"/>
          </p:cNvSpPr>
          <p:nvPr>
            <p:ph type="sldNum" sz="quarter" idx="12"/>
            <p:custDataLst>
              <p:tags r:id="rId4"/>
            </p:custDataLst>
          </p:nvPr>
        </p:nvSpPr>
        <p:spPr>
          <a:xfrm>
            <a:off x="6457950" y="6350000"/>
            <a:ext cx="2025650" cy="315913"/>
          </a:xfrm>
          <a:prstGeom prst="rect">
            <a:avLst/>
          </a:prstGeom>
        </p:spPr>
        <p:txBody>
          <a:bodyPr vert="horz" lIns="91440" tIns="45720" rIns="91440" bIns="45720" rtlCol="0" anchor="ctr">
            <a:normAutofit/>
          </a:bodyPr>
          <a:lstStyle/>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502448" y="443234"/>
            <a:ext cx="8139178"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1800" b="1" i="0" u="none" strike="noStrike" kern="1200" cap="none" spc="200" normalizeH="0" baseline="0" noProof="1" dirty="0">
                <a:solidFill>
                  <a:schemeClr val="tx1"/>
                </a:solidFill>
                <a:uFillTx/>
                <a:latin typeface="Arial" panose="020B0604020202020204" pitchFamily="34" charset="0"/>
                <a:ea typeface="微软雅黑" panose="020B0503020204020204" pitchFamily="34" charset="-122"/>
                <a:cs typeface="+mj-cs"/>
                <a:sym typeface="+mn-ea"/>
              </a:defRPr>
            </a:lvl1pPr>
          </a:lstStyle>
          <a:p>
            <a:pPr lvl="0" fontAlgn="auto"/>
            <a:r>
              <a:rPr strike="noStrike" noProof="1" dirty="0">
                <a:sym typeface="+mn-ea"/>
              </a:rPr>
              <a:t>单击此处编辑母版标题样式</a:t>
            </a:r>
            <a:endParaRPr strike="noStrike" noProof="1" dirty="0">
              <a:sym typeface="+mn-ea"/>
            </a:endParaRPr>
          </a:p>
        </p:txBody>
      </p:sp>
      <p:sp>
        <p:nvSpPr>
          <p:cNvPr id="3" name="图片占位符 2"/>
          <p:cNvSpPr>
            <a:spLocks noGrp="1"/>
          </p:cNvSpPr>
          <p:nvPr>
            <p:ph type="pic" idx="1"/>
          </p:nvPr>
        </p:nvSpPr>
        <p:spPr>
          <a:xfrm>
            <a:off x="502448" y="952508"/>
            <a:ext cx="3962432" cy="5388907"/>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1pPr>
            <a:lvl2pPr marL="514350" marR="0" lvl="1" indent="-17145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solidFill>
                <a:uFillTx/>
                <a:latin typeface="+mn-lt"/>
                <a:ea typeface="+mn-ea"/>
                <a:cs typeface="+mn-cs"/>
                <a:sym typeface="+mn-ea"/>
              </a:defRPr>
            </a:lvl2pPr>
            <a:lvl3pPr marL="857250" marR="0" lvl="2"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mn-lt"/>
                <a:ea typeface="+mn-ea"/>
                <a:cs typeface="+mn-cs"/>
                <a:sym typeface="+mn-ea"/>
              </a:defRPr>
            </a:lvl3pPr>
            <a:lvl4pPr marL="1200150" marR="0" lvl="3"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mn-lt"/>
                <a:ea typeface="+mn-ea"/>
                <a:cs typeface="+mn-cs"/>
                <a:sym typeface="+mn-ea"/>
              </a:defRPr>
            </a:lvl4pPr>
            <a:lvl5pPr marL="1543050" marR="0" lvl="4"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mn-lt"/>
                <a:ea typeface="+mn-ea"/>
                <a:cs typeface="+mn-cs"/>
                <a:sym typeface="+mn-ea"/>
              </a:defRPr>
            </a:lvl5pPr>
          </a:lstStyle>
          <a:p>
            <a:pPr lvl="0" fontAlgn="auto"/>
            <a:endParaRPr strike="noStrike" noProof="1" dirty="0">
              <a:sym typeface="+mn-ea"/>
            </a:endParaRPr>
          </a:p>
        </p:txBody>
      </p:sp>
      <p:sp>
        <p:nvSpPr>
          <p:cNvPr id="4" name="文本占位符 3"/>
          <p:cNvSpPr>
            <a:spLocks noGrp="1"/>
          </p:cNvSpPr>
          <p:nvPr>
            <p:ph type="body" sz="half" idx="2"/>
          </p:nvPr>
        </p:nvSpPr>
        <p:spPr>
          <a:xfrm>
            <a:off x="4679194" y="952508"/>
            <a:ext cx="3962432" cy="5388907"/>
          </a:xfrm>
        </p:spPr>
        <p:txBody>
          <a:bodyPr vert="horz" lIns="101600" tIns="0" rIns="82550" bIns="0" rtlCol="0">
            <a:normAutofit/>
          </a:bodyPr>
          <a:lstStyle>
            <a:lvl1pPr marL="171450" marR="0" lvl="0"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1pPr>
          </a:lstStyle>
          <a:p>
            <a:pPr lvl="0" fontAlgn="auto"/>
            <a:r>
              <a:rPr strike="noStrike" noProof="1">
                <a:sym typeface="+mn-ea"/>
              </a:rPr>
              <a:t>单击此处编辑母版文本样式</a:t>
            </a:r>
            <a:endParaRPr strike="noStrike" noProof="1">
              <a:sym typeface="+mn-ea"/>
            </a:endParaRPr>
          </a:p>
        </p:txBody>
      </p:sp>
      <p:sp>
        <p:nvSpPr>
          <p:cNvPr id="5" name="日期占位符 4"/>
          <p:cNvSpPr>
            <a:spLocks noGrp="1"/>
          </p:cNvSpPr>
          <p:nvPr>
            <p:ph type="dt" sz="half" idx="10"/>
            <p:custDataLst>
              <p:tags r:id="rId2"/>
            </p:custDataLst>
          </p:nvPr>
        </p:nvSpPr>
        <p:spPr>
          <a:xfrm>
            <a:off x="660400" y="6350000"/>
            <a:ext cx="2024063" cy="315913"/>
          </a:xfrm>
          <a:prstGeom prst="rect">
            <a:avLst/>
          </a:prstGeom>
        </p:spPr>
        <p:txBody>
          <a:bodyPr vert="horz" lIns="91440" tIns="45720" rIns="91440" bIns="45720" rtlCol="0" anchor="ctr">
            <a:normAutofit/>
          </a:bodyPr>
          <a:lstStyle/>
          <a:p>
            <a:pPr fontAlgn="base"/>
            <a:fld id="{9EFD9D74-47D9-4702-A33C-335B63B48DBF}"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dirty="0"/>
          </a:p>
        </p:txBody>
      </p:sp>
      <p:sp>
        <p:nvSpPr>
          <p:cNvPr id="6" name="页脚占位符 5"/>
          <p:cNvSpPr>
            <a:spLocks noGrp="1"/>
          </p:cNvSpPr>
          <p:nvPr>
            <p:ph type="ftr" sz="quarter" idx="11"/>
            <p:custDataLst>
              <p:tags r:id="rId3"/>
            </p:custDataLst>
          </p:nvPr>
        </p:nvSpPr>
        <p:spPr>
          <a:xfrm>
            <a:off x="3087688" y="6350000"/>
            <a:ext cx="2968625" cy="315913"/>
          </a:xfrm>
          <a:prstGeom prst="rect">
            <a:avLst/>
          </a:prstGeom>
        </p:spPr>
        <p:txBody>
          <a:bodyPr vert="horz" lIns="91440" tIns="45720" rIns="91440" bIns="45720" rtlCol="0" anchor="ctr">
            <a:normAutofit/>
          </a:bodyPr>
          <a:lstStyle/>
          <a:p>
            <a:pPr fontAlgn="base"/>
            <a:endParaRPr lang="zh-CN" altLang="en-US" strike="noStrike" noProof="1" dirty="0"/>
          </a:p>
        </p:txBody>
      </p:sp>
      <p:sp>
        <p:nvSpPr>
          <p:cNvPr id="7" name="灯片编号占位符 6"/>
          <p:cNvSpPr>
            <a:spLocks noGrp="1"/>
          </p:cNvSpPr>
          <p:nvPr>
            <p:ph type="sldNum" sz="quarter" idx="12"/>
            <p:custDataLst>
              <p:tags r:id="rId4"/>
            </p:custDataLst>
          </p:nvPr>
        </p:nvSpPr>
        <p:spPr>
          <a:xfrm>
            <a:off x="6457950" y="6350000"/>
            <a:ext cx="2025650" cy="315913"/>
          </a:xfrm>
          <a:prstGeom prst="rect">
            <a:avLst/>
          </a:prstGeom>
        </p:spPr>
        <p:txBody>
          <a:bodyPr vert="horz" lIns="91440" tIns="45720" rIns="91440" bIns="45720" rtlCol="0" anchor="ctr">
            <a:normAutofit/>
          </a:bodyPr>
          <a:lstStyle/>
          <a:p>
            <a:pPr fontAlgn="base"/>
            <a:fld id="{FABC47A4-756D-490B-A52F-7D9E2C9FC05F}"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bg2"/>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928351" y="952508"/>
            <a:ext cx="713238"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1800" b="1" i="0" u="none" strike="noStrike" kern="1200" cap="none" spc="200" normalizeH="0" baseline="0" noProof="1" dirty="0">
                <a:solidFill>
                  <a:schemeClr val="tx1"/>
                </a:solidFill>
                <a:uFillTx/>
                <a:latin typeface="Arial" panose="020B0604020202020204" pitchFamily="34" charset="0"/>
                <a:ea typeface="微软雅黑" panose="020B0503020204020204" pitchFamily="34" charset="-122"/>
                <a:cs typeface="+mj-cs"/>
                <a:sym typeface="+mn-ea"/>
              </a:defRPr>
            </a:lvl1pPr>
          </a:lstStyle>
          <a:p>
            <a:pPr lvl="0" fontAlgn="auto"/>
            <a:r>
              <a:rPr strike="noStrike" noProof="1">
                <a:sym typeface="+mn-ea"/>
              </a:rPr>
              <a:t>单击此处编辑母版标题样式</a:t>
            </a:r>
            <a:endParaRPr strike="noStrike" noProof="1">
              <a:sym typeface="+mn-ea"/>
            </a:endParaRPr>
          </a:p>
        </p:txBody>
      </p:sp>
      <p:sp>
        <p:nvSpPr>
          <p:cNvPr id="3" name="竖排文字占位符 2"/>
          <p:cNvSpPr>
            <a:spLocks noGrp="1"/>
          </p:cNvSpPr>
          <p:nvPr>
            <p:ph type="body" orient="vert" idx="1"/>
          </p:nvPr>
        </p:nvSpPr>
        <p:spPr>
          <a:xfrm>
            <a:off x="502444" y="952500"/>
            <a:ext cx="7371076" cy="5388907"/>
          </a:xfrm>
        </p:spPr>
        <p:txBody>
          <a:bodyPr vert="eaVert"/>
          <a:lstStyle>
            <a:lvl1pPr indent="0" eaLnBrk="1" fontAlgn="auto" latinLnBrk="0" hangingPunct="1">
              <a:defRPr baseline="0">
                <a:latin typeface="Arial" panose="020B0604020202020204" pitchFamily="34" charset="0"/>
                <a:ea typeface="微软雅黑" panose="020B0503020204020204" pitchFamily="34" charset="-122"/>
              </a:defRPr>
            </a:lvl1pPr>
            <a:lvl2pPr indent="0" eaLnBrk="1" fontAlgn="auto" latinLnBrk="0" hangingPunct="1">
              <a:defRPr baseline="0">
                <a:latin typeface="Arial" panose="020B0604020202020204" pitchFamily="34" charset="0"/>
                <a:ea typeface="微软雅黑" panose="020B0503020204020204" pitchFamily="34" charset="-122"/>
              </a:defRPr>
            </a:lvl2pPr>
            <a:lvl3pPr indent="0" eaLnBrk="1" fontAlgn="auto" latinLnBrk="0" hangingPunct="1">
              <a:defRPr baseline="0">
                <a:latin typeface="Arial" panose="020B0604020202020204" pitchFamily="34" charset="0"/>
                <a:ea typeface="微软雅黑" panose="020B0503020204020204" pitchFamily="34" charset="-122"/>
              </a:defRPr>
            </a:lvl3pPr>
            <a:lvl4pPr indent="0" eaLnBrk="1" fontAlgn="auto" latinLnBrk="0" hangingPunct="1">
              <a:defRPr baseline="0">
                <a:latin typeface="Arial" panose="020B0604020202020204" pitchFamily="34" charset="0"/>
                <a:ea typeface="微软雅黑" panose="020B0503020204020204" pitchFamily="34" charset="-122"/>
              </a:defRPr>
            </a:lvl4pPr>
            <a:lvl5pPr indent="0" eaLnBrk="1" fontAlgn="auto" latinLnBrk="0" hangingPunct="1">
              <a:defRPr baseline="0">
                <a:latin typeface="Arial" panose="020B0604020202020204" pitchFamily="34" charset="0"/>
                <a:ea typeface="微软雅黑" panose="020B0503020204020204" pitchFamily="34" charset="-122"/>
              </a:defRPr>
            </a:lvl5pPr>
          </a:lstStyle>
          <a:p>
            <a:pPr lvl="0" fontAlgn="auto"/>
            <a:r>
              <a:rPr lang="zh-CN" altLang="en-US" strike="noStrike" noProof="1" dirty="0"/>
              <a:t>单击此处编辑母版文本样式</a:t>
            </a:r>
            <a:endParaRPr lang="zh-CN" altLang="en-US" strike="noStrike" noProof="1" dirty="0"/>
          </a:p>
          <a:p>
            <a:pPr lvl="1" fontAlgn="auto"/>
            <a:r>
              <a:rPr lang="zh-CN" altLang="en-US" strike="noStrike" noProof="1" dirty="0"/>
              <a:t>第二级</a:t>
            </a:r>
            <a:endParaRPr lang="zh-CN" altLang="en-US" strike="noStrike" noProof="1" dirty="0"/>
          </a:p>
          <a:p>
            <a:pPr lvl="2" fontAlgn="auto"/>
            <a:r>
              <a:rPr lang="zh-CN" altLang="en-US" strike="noStrike" noProof="1" dirty="0"/>
              <a:t>第三级</a:t>
            </a:r>
            <a:endParaRPr lang="zh-CN" altLang="en-US" strike="noStrike" noProof="1" dirty="0"/>
          </a:p>
          <a:p>
            <a:pPr lvl="3" fontAlgn="auto"/>
            <a:r>
              <a:rPr lang="zh-CN" altLang="en-US" strike="noStrike" noProof="1" dirty="0"/>
              <a:t>第四级</a:t>
            </a:r>
            <a:endParaRPr lang="zh-CN" altLang="en-US" strike="noStrike" noProof="1" dirty="0"/>
          </a:p>
          <a:p>
            <a:pPr lvl="4" fontAlgn="auto"/>
            <a:r>
              <a:rPr lang="zh-CN" altLang="en-US" strike="noStrike" noProof="1" dirty="0"/>
              <a:t>第五级</a:t>
            </a:r>
            <a:endParaRPr lang="zh-CN" altLang="en-US" strike="noStrike" noProof="1" dirty="0"/>
          </a:p>
        </p:txBody>
      </p:sp>
      <p:sp>
        <p:nvSpPr>
          <p:cNvPr id="4" name="日期占位符 3"/>
          <p:cNvSpPr>
            <a:spLocks noGrp="1"/>
          </p:cNvSpPr>
          <p:nvPr>
            <p:ph type="dt" sz="half" idx="10"/>
            <p:custDataLst>
              <p:tags r:id="rId2"/>
            </p:custDataLst>
          </p:nvPr>
        </p:nvSpPr>
        <p:spPr>
          <a:xfrm>
            <a:off x="660400" y="6350000"/>
            <a:ext cx="2024063" cy="315913"/>
          </a:xfrm>
          <a:prstGeom prst="rect">
            <a:avLst/>
          </a:prstGeom>
        </p:spPr>
        <p:txBody>
          <a:bodyPr vert="horz" lIns="91440" tIns="45720" rIns="91440" bIns="45720" rtlCol="0" anchor="ctr">
            <a:normAutofit/>
          </a:bodyPr>
          <a:lstStyle/>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5" name="页脚占位符 4"/>
          <p:cNvSpPr>
            <a:spLocks noGrp="1"/>
          </p:cNvSpPr>
          <p:nvPr>
            <p:ph type="ftr" sz="quarter" idx="11"/>
            <p:custDataLst>
              <p:tags r:id="rId3"/>
            </p:custDataLst>
          </p:nvPr>
        </p:nvSpPr>
        <p:spPr>
          <a:xfrm>
            <a:off x="3087688" y="6350000"/>
            <a:ext cx="2968625" cy="315913"/>
          </a:xfrm>
          <a:prstGeom prst="rect">
            <a:avLst/>
          </a:prstGeom>
        </p:spPr>
        <p:txBody>
          <a:bodyPr vert="horz" lIns="91440" tIns="45720" rIns="91440" bIns="45720" rtlCol="0" anchor="ctr">
            <a:normAutofit/>
          </a:bodyPr>
          <a:lstStyle/>
          <a:p>
            <a:pPr fontAlgn="base"/>
            <a:endParaRPr lang="zh-CN" altLang="en-US" strike="noStrike" noProof="1"/>
          </a:p>
        </p:txBody>
      </p:sp>
      <p:sp>
        <p:nvSpPr>
          <p:cNvPr id="6" name="灯片编号占位符 5"/>
          <p:cNvSpPr>
            <a:spLocks noGrp="1"/>
          </p:cNvSpPr>
          <p:nvPr>
            <p:ph type="sldNum" sz="quarter" idx="12"/>
            <p:custDataLst>
              <p:tags r:id="rId4"/>
            </p:custDataLst>
          </p:nvPr>
        </p:nvSpPr>
        <p:spPr>
          <a:xfrm>
            <a:off x="6457950" y="6350000"/>
            <a:ext cx="2025650" cy="315913"/>
          </a:xfrm>
          <a:prstGeom prst="rect">
            <a:avLst/>
          </a:prstGeom>
        </p:spPr>
        <p:txBody>
          <a:bodyPr vert="horz" lIns="91440" tIns="45720" rIns="91440" bIns="45720" rtlCol="0" anchor="ctr">
            <a:normAutofit/>
          </a:bodyPr>
          <a:lstStyle/>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bg2"/>
        </a:solidFill>
        <a:effectLst/>
      </p:bgPr>
    </p:bg>
    <p:spTree>
      <p:nvGrpSpPr>
        <p:cNvPr id="1" name=""/>
        <p:cNvGrpSpPr/>
        <p:nvPr/>
      </p:nvGrpSpPr>
      <p:grpSpPr>
        <a:xfrm>
          <a:off x="0" y="0"/>
          <a:ext cx="0" cy="0"/>
          <a:chOff x="0" y="0"/>
          <a:chExt cx="0" cy="0"/>
        </a:xfrm>
      </p:grpSpPr>
      <p:sp>
        <p:nvSpPr>
          <p:cNvPr id="7" name="内容占位符 6"/>
          <p:cNvSpPr>
            <a:spLocks noGrp="1"/>
          </p:cNvSpPr>
          <p:nvPr>
            <p:ph sz="quarter" idx="13"/>
          </p:nvPr>
        </p:nvSpPr>
        <p:spPr>
          <a:xfrm>
            <a:off x="502448" y="952508"/>
            <a:ext cx="8139178" cy="5388907"/>
          </a:xfrm>
        </p:spPr>
        <p:txBody>
          <a:bodyPr/>
          <a:lstStyle>
            <a:lvl1pPr>
              <a:defRPr baseline="0"/>
            </a:lvl1pPr>
            <a:lvl2pPr>
              <a:defRPr baseline="0"/>
            </a:lvl2pPr>
            <a:lvl3pPr>
              <a:defRPr baseline="0"/>
            </a:lvl3pPr>
            <a:lvl4pPr>
              <a:defRPr baseline="0"/>
            </a:lvl4pPr>
            <a:lvl5pPr>
              <a:defRPr baseline="0"/>
            </a:lvl5pPr>
          </a:lstStyle>
          <a:p>
            <a:pPr lvl="0" fontAlgn="auto"/>
            <a:r>
              <a:rPr lang="zh-CN" altLang="en-US" strike="noStrike" noProof="1" dirty="0"/>
              <a:t>单击此处编辑母版文本样式</a:t>
            </a:r>
            <a:endParaRPr lang="zh-CN" altLang="en-US" strike="noStrike" noProof="1" dirty="0"/>
          </a:p>
          <a:p>
            <a:pPr lvl="1" fontAlgn="auto"/>
            <a:r>
              <a:rPr lang="zh-CN" altLang="en-US" strike="noStrike" noProof="1" dirty="0"/>
              <a:t>第二级</a:t>
            </a:r>
            <a:endParaRPr lang="zh-CN" altLang="en-US" strike="noStrike" noProof="1" dirty="0"/>
          </a:p>
          <a:p>
            <a:pPr lvl="2" fontAlgn="auto"/>
            <a:r>
              <a:rPr lang="zh-CN" altLang="en-US" strike="noStrike" noProof="1" dirty="0"/>
              <a:t>第三级</a:t>
            </a:r>
            <a:endParaRPr lang="zh-CN" altLang="en-US" strike="noStrike" noProof="1" dirty="0"/>
          </a:p>
          <a:p>
            <a:pPr lvl="3" fontAlgn="auto"/>
            <a:r>
              <a:rPr lang="zh-CN" altLang="en-US" strike="noStrike" noProof="1" dirty="0"/>
              <a:t>第四级</a:t>
            </a:r>
            <a:endParaRPr lang="zh-CN" altLang="en-US" strike="noStrike" noProof="1" dirty="0"/>
          </a:p>
          <a:p>
            <a:pPr lvl="4" fontAlgn="auto"/>
            <a:r>
              <a:rPr lang="zh-CN" altLang="en-US" strike="noStrike" noProof="1" dirty="0"/>
              <a:t>第五级</a:t>
            </a:r>
            <a:endParaRPr lang="zh-CN" altLang="en-US" strike="noStrike" noProof="1" dirty="0"/>
          </a:p>
        </p:txBody>
      </p:sp>
      <p:sp>
        <p:nvSpPr>
          <p:cNvPr id="3" name="日期占位符 2"/>
          <p:cNvSpPr>
            <a:spLocks noGrp="1"/>
          </p:cNvSpPr>
          <p:nvPr>
            <p:ph type="dt" sz="half" idx="10"/>
            <p:custDataLst>
              <p:tags r:id="rId2"/>
            </p:custDataLst>
          </p:nvPr>
        </p:nvSpPr>
        <p:spPr>
          <a:xfrm>
            <a:off x="660400" y="6350000"/>
            <a:ext cx="2024063" cy="315913"/>
          </a:xfrm>
          <a:prstGeom prst="rect">
            <a:avLst/>
          </a:prstGeom>
        </p:spPr>
        <p:txBody>
          <a:bodyPr vert="horz" lIns="91440" tIns="45720" rIns="91440" bIns="45720" rtlCol="0" anchor="ctr">
            <a:normAutofit/>
          </a:bodyPr>
          <a:lstStyle/>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4" name="页脚占位符 3"/>
          <p:cNvSpPr>
            <a:spLocks noGrp="1"/>
          </p:cNvSpPr>
          <p:nvPr>
            <p:ph type="ftr" sz="quarter" idx="11"/>
            <p:custDataLst>
              <p:tags r:id="rId3"/>
            </p:custDataLst>
          </p:nvPr>
        </p:nvSpPr>
        <p:spPr>
          <a:xfrm>
            <a:off x="3087688" y="6350000"/>
            <a:ext cx="2968625" cy="315913"/>
          </a:xfrm>
          <a:prstGeom prst="rect">
            <a:avLst/>
          </a:prstGeom>
        </p:spPr>
        <p:txBody>
          <a:bodyPr vert="horz" lIns="91440" tIns="45720" rIns="91440" bIns="45720" rtlCol="0" anchor="ctr">
            <a:normAutofit/>
          </a:bodyPr>
          <a:lstStyle/>
          <a:p>
            <a:pPr fontAlgn="base"/>
            <a:endParaRPr lang="zh-CN" altLang="en-US" strike="noStrike" noProof="1"/>
          </a:p>
        </p:txBody>
      </p:sp>
      <p:sp>
        <p:nvSpPr>
          <p:cNvPr id="5" name="灯片编号占位符 4"/>
          <p:cNvSpPr>
            <a:spLocks noGrp="1"/>
          </p:cNvSpPr>
          <p:nvPr>
            <p:ph type="sldNum" sz="quarter" idx="12"/>
            <p:custDataLst>
              <p:tags r:id="rId4"/>
            </p:custDataLst>
          </p:nvPr>
        </p:nvSpPr>
        <p:spPr>
          <a:xfrm>
            <a:off x="6457950" y="6350000"/>
            <a:ext cx="2025650" cy="315913"/>
          </a:xfrm>
          <a:prstGeom prst="rect">
            <a:avLst/>
          </a:prstGeom>
        </p:spPr>
        <p:txBody>
          <a:bodyPr vert="horz" lIns="91440" tIns="45720" rIns="91440" bIns="45720" rtlCol="0" anchor="ctr">
            <a:normAutofit/>
          </a:bodyPr>
          <a:lstStyle/>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末尾幻灯片">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537210" y="4438650"/>
            <a:ext cx="5692140" cy="1652298"/>
          </a:xfrm>
        </p:spPr>
        <p:txBody>
          <a:bodyPr vert="horz" lIns="90000" tIns="46800" rIns="90000" bIns="46800" rtlCol="0" anchor="b" anchorCtr="0">
            <a:normAutofit/>
          </a:bodyPr>
          <a:lstStyle>
            <a:lvl1pPr marL="0" marR="0" algn="l" defTabSz="914400" rtl="0" eaLnBrk="1" fontAlgn="auto" latinLnBrk="0" hangingPunct="1">
              <a:lnSpc>
                <a:spcPct val="100000"/>
              </a:lnSpc>
              <a:buNone/>
              <a:defRPr kumimoji="0" lang="zh-CN" altLang="en-US" sz="7200" b="1" i="0" u="none" strike="noStrike" kern="1200" cap="none" spc="1500" normalizeH="0" baseline="0" noProof="1" dirty="0">
                <a:solidFill>
                  <a:schemeClr val="accent1"/>
                </a:solidFill>
                <a:uFillTx/>
                <a:latin typeface="Arial" panose="020B0604020202020204" pitchFamily="34" charset="0"/>
                <a:ea typeface="微软雅黑" panose="020B0503020204020204" pitchFamily="34" charset="-122"/>
                <a:cs typeface="+mj-cs"/>
                <a:sym typeface="+mn-ea"/>
              </a:defRPr>
            </a:lvl1pPr>
          </a:lstStyle>
          <a:p>
            <a:pPr lvl="0" fontAlgn="auto"/>
            <a:r>
              <a:rPr strike="noStrike" noProof="1" dirty="0">
                <a:sym typeface="+mn-ea"/>
              </a:rPr>
              <a:t>编辑标题</a:t>
            </a:r>
            <a:endParaRPr strike="noStrike" noProof="1" dirty="0">
              <a:sym typeface="+mn-ea"/>
            </a:endParaRPr>
          </a:p>
        </p:txBody>
      </p:sp>
      <p:sp>
        <p:nvSpPr>
          <p:cNvPr id="3" name="日期占位符 2"/>
          <p:cNvSpPr>
            <a:spLocks noGrp="1"/>
          </p:cNvSpPr>
          <p:nvPr>
            <p:ph type="dt" sz="half" idx="10"/>
            <p:custDataLst>
              <p:tags r:id="rId3"/>
            </p:custDataLst>
          </p:nvPr>
        </p:nvSpPr>
        <p:spPr>
          <a:xfrm>
            <a:off x="660400" y="6350000"/>
            <a:ext cx="2024063" cy="315913"/>
          </a:xfrm>
          <a:prstGeom prst="rect">
            <a:avLst/>
          </a:prstGeom>
        </p:spPr>
        <p:txBody>
          <a:bodyPr vert="horz" lIns="91440" tIns="45720" rIns="91440" bIns="45720" rtlCol="0" anchor="ctr">
            <a:normAutofit/>
          </a:bodyPr>
          <a:lstStyle/>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4" name="页脚占位符 3"/>
          <p:cNvSpPr>
            <a:spLocks noGrp="1"/>
          </p:cNvSpPr>
          <p:nvPr>
            <p:ph type="ftr" sz="quarter" idx="11"/>
            <p:custDataLst>
              <p:tags r:id="rId4"/>
            </p:custDataLst>
          </p:nvPr>
        </p:nvSpPr>
        <p:spPr>
          <a:xfrm>
            <a:off x="3087688" y="6350000"/>
            <a:ext cx="2968625" cy="315913"/>
          </a:xfrm>
          <a:prstGeom prst="rect">
            <a:avLst/>
          </a:prstGeom>
        </p:spPr>
        <p:txBody>
          <a:bodyPr vert="horz" lIns="91440" tIns="45720" rIns="91440" bIns="45720" rtlCol="0" anchor="ctr">
            <a:normAutofit/>
          </a:bodyPr>
          <a:lstStyle/>
          <a:p>
            <a:pPr fontAlgn="base"/>
            <a:endParaRPr lang="zh-CN" altLang="en-US" strike="noStrike" noProof="1"/>
          </a:p>
        </p:txBody>
      </p:sp>
      <p:sp>
        <p:nvSpPr>
          <p:cNvPr id="5" name="灯片编号占位符 4"/>
          <p:cNvSpPr>
            <a:spLocks noGrp="1"/>
          </p:cNvSpPr>
          <p:nvPr>
            <p:ph type="sldNum" sz="quarter" idx="12"/>
            <p:custDataLst>
              <p:tags r:id="rId5"/>
            </p:custDataLst>
          </p:nvPr>
        </p:nvSpPr>
        <p:spPr>
          <a:xfrm>
            <a:off x="6457950" y="6350000"/>
            <a:ext cx="2025650" cy="315913"/>
          </a:xfrm>
          <a:prstGeom prst="rect">
            <a:avLst/>
          </a:prstGeom>
        </p:spPr>
        <p:txBody>
          <a:bodyPr vert="horz" lIns="91440" tIns="45720" rIns="91440" bIns="45720" rtlCol="0" anchor="ctr">
            <a:normAutofit/>
          </a:bodyPr>
          <a:lstStyle/>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baseline="0">
                <a:latin typeface="Arial" panose="020B0604020202020204" pitchFamily="34" charset="0"/>
                <a:ea typeface="微软雅黑" panose="020B0503020204020204" pitchFamily="34" charset="-122"/>
              </a:defRPr>
            </a:lvl1pPr>
          </a:lstStyle>
          <a:p>
            <a:pPr fontAlgn="auto"/>
            <a:r>
              <a:rPr lang="zh-CN" altLang="en-US" strike="noStrike" noProof="1" dirty="0"/>
              <a:t>单击此处编辑母版标题样式</a:t>
            </a:r>
            <a:endParaRPr lang="zh-CN" altLang="en-US" strike="noStrike" noProof="1" dirty="0"/>
          </a:p>
        </p:txBody>
      </p:sp>
      <p:sp>
        <p:nvSpPr>
          <p:cNvPr id="3" name="日期占位符 2"/>
          <p:cNvSpPr>
            <a:spLocks noGrp="1"/>
          </p:cNvSpPr>
          <p:nvPr>
            <p:ph type="dt" sz="half" idx="10"/>
            <p:custDataLst>
              <p:tags r:id="rId2"/>
            </p:custDataLst>
          </p:nvPr>
        </p:nvSpPr>
        <p:spPr>
          <a:xfrm>
            <a:off x="660400" y="6350000"/>
            <a:ext cx="2024063" cy="315913"/>
          </a:xfrm>
          <a:prstGeom prst="rect">
            <a:avLst/>
          </a:prstGeom>
        </p:spPr>
        <p:txBody>
          <a:bodyPr vert="horz" lIns="91440" tIns="45720" rIns="91440" bIns="45720" rtlCol="0" anchor="ctr">
            <a:normAutofit/>
          </a:bodyPr>
          <a:lstStyle/>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4" name="页脚占位符 3"/>
          <p:cNvSpPr>
            <a:spLocks noGrp="1"/>
          </p:cNvSpPr>
          <p:nvPr>
            <p:ph type="ftr" sz="quarter" idx="11"/>
            <p:custDataLst>
              <p:tags r:id="rId3"/>
            </p:custDataLst>
          </p:nvPr>
        </p:nvSpPr>
        <p:spPr>
          <a:xfrm>
            <a:off x="3087688" y="6350000"/>
            <a:ext cx="2968625" cy="315913"/>
          </a:xfrm>
          <a:prstGeom prst="rect">
            <a:avLst/>
          </a:prstGeom>
        </p:spPr>
        <p:txBody>
          <a:bodyPr vert="horz" lIns="91440" tIns="45720" rIns="91440" bIns="45720" rtlCol="0" anchor="ctr">
            <a:normAutofit/>
          </a:bodyPr>
          <a:lstStyle/>
          <a:p>
            <a:pPr fontAlgn="base"/>
            <a:endParaRPr lang="zh-CN" altLang="en-US" strike="noStrike" noProof="1" dirty="0"/>
          </a:p>
        </p:txBody>
      </p:sp>
      <p:sp>
        <p:nvSpPr>
          <p:cNvPr id="5" name="灯片编号占位符 4"/>
          <p:cNvSpPr>
            <a:spLocks noGrp="1"/>
          </p:cNvSpPr>
          <p:nvPr>
            <p:ph type="sldNum" sz="quarter" idx="12"/>
            <p:custDataLst>
              <p:tags r:id="rId4"/>
            </p:custDataLst>
          </p:nvPr>
        </p:nvSpPr>
        <p:spPr>
          <a:xfrm>
            <a:off x="6457950" y="6350000"/>
            <a:ext cx="2025650" cy="315913"/>
          </a:xfrm>
          <a:prstGeom prst="rect">
            <a:avLst/>
          </a:prstGeom>
        </p:spPr>
        <p:txBody>
          <a:bodyPr vert="horz" lIns="91440" tIns="45720" rIns="91440" bIns="45720" rtlCol="0" anchor="ctr">
            <a:normAutofit/>
          </a:bodyPr>
          <a:lstStyle/>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tx2"/>
        </a:solidFill>
        <a:effectLst/>
      </p:bgPr>
    </p:bg>
    <p:spTree>
      <p:nvGrpSpPr>
        <p:cNvPr id="1" name=""/>
        <p:cNvGrpSpPr/>
        <p:nvPr/>
      </p:nvGrpSpPr>
      <p:grpSpPr>
        <a:xfrm>
          <a:off x="0" y="0"/>
          <a:ext cx="0" cy="0"/>
          <a:chOff x="0" y="0"/>
          <a:chExt cx="0" cy="0"/>
        </a:xfrm>
      </p:grpSpPr>
      <p:sp>
        <p:nvSpPr>
          <p:cNvPr id="8" name="矩形 7"/>
          <p:cNvSpPr/>
          <p:nvPr>
            <p:custDataLst>
              <p:tags r:id="rId2"/>
            </p:custDataLst>
          </p:nvPr>
        </p:nvSpPr>
        <p:spPr>
          <a:xfrm>
            <a:off x="219075" y="304800"/>
            <a:ext cx="8705850" cy="6248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sp>
        <p:nvSpPr>
          <p:cNvPr id="2" name="标题 1"/>
          <p:cNvSpPr>
            <a:spLocks noGrp="1"/>
          </p:cNvSpPr>
          <p:nvPr>
            <p:ph type="title" hasCustomPrompt="1"/>
          </p:nvPr>
        </p:nvSpPr>
        <p:spPr>
          <a:xfrm>
            <a:off x="961200" y="1249200"/>
            <a:ext cx="7219800" cy="723600"/>
          </a:xfrm>
        </p:spPr>
        <p:txBody>
          <a:bodyPr anchor="ctr"/>
          <a:lstStyle>
            <a:lvl1pPr>
              <a:defRPr sz="2400" baseline="0">
                <a:solidFill>
                  <a:schemeClr val="tx1"/>
                </a:solidFill>
                <a:latin typeface="Arial" panose="020B0604020202020204" pitchFamily="34" charset="0"/>
                <a:ea typeface="微软雅黑" panose="020B0503020204020204" pitchFamily="34" charset="-122"/>
              </a:defRPr>
            </a:lvl1pPr>
          </a:lstStyle>
          <a:p>
            <a:pPr fontAlgn="auto"/>
            <a:r>
              <a:rPr lang="zh-CN" altLang="en-US" strike="noStrike" noProof="1" dirty="0"/>
              <a:t>单击此处编辑标题</a:t>
            </a:r>
            <a:endParaRPr lang="zh-CN" altLang="en-US" strike="noStrike" noProof="1" dirty="0"/>
          </a:p>
        </p:txBody>
      </p:sp>
      <p:sp>
        <p:nvSpPr>
          <p:cNvPr id="7" name="内容占位符 6"/>
          <p:cNvSpPr>
            <a:spLocks noGrp="1"/>
          </p:cNvSpPr>
          <p:nvPr>
            <p:ph sz="quarter" idx="13"/>
          </p:nvPr>
        </p:nvSpPr>
        <p:spPr>
          <a:xfrm>
            <a:off x="960835" y="2163600"/>
            <a:ext cx="7219950" cy="3445200"/>
          </a:xfrm>
        </p:spPr>
        <p:txBody>
          <a:bodyPr/>
          <a:lstStyle>
            <a:lvl1pPr>
              <a:defRPr baseline="0">
                <a:solidFill>
                  <a:schemeClr val="tx1"/>
                </a:solidFill>
                <a:latin typeface="Arial" panose="020B0604020202020204" pitchFamily="34" charset="0"/>
                <a:ea typeface="微软雅黑" panose="020B0503020204020204" pitchFamily="34" charset="-122"/>
              </a:defRPr>
            </a:lvl1pPr>
            <a:lvl2pPr>
              <a:defRPr baseline="0">
                <a:solidFill>
                  <a:schemeClr val="tx1"/>
                </a:solidFill>
                <a:latin typeface="Arial" panose="020B0604020202020204" pitchFamily="34" charset="0"/>
                <a:ea typeface="微软雅黑" panose="020B0503020204020204" pitchFamily="34" charset="-122"/>
              </a:defRPr>
            </a:lvl2pPr>
            <a:lvl3pPr>
              <a:defRPr baseline="0">
                <a:solidFill>
                  <a:schemeClr val="tx1"/>
                </a:solidFill>
                <a:latin typeface="Arial" panose="020B0604020202020204" pitchFamily="34" charset="0"/>
                <a:ea typeface="微软雅黑" panose="020B0503020204020204" pitchFamily="34" charset="-122"/>
              </a:defRPr>
            </a:lvl3pPr>
            <a:lvl4pPr>
              <a:defRPr baseline="0">
                <a:solidFill>
                  <a:schemeClr val="tx1"/>
                </a:solidFill>
                <a:latin typeface="Arial" panose="020B0604020202020204" pitchFamily="34" charset="0"/>
                <a:ea typeface="微软雅黑" panose="020B0503020204020204" pitchFamily="34" charset="-122"/>
              </a:defRPr>
            </a:lvl4pPr>
            <a:lvl5pPr>
              <a:defRPr baseline="0">
                <a:solidFill>
                  <a:schemeClr val="tx1"/>
                </a:solidFill>
                <a:latin typeface="Arial" panose="020B0604020202020204" pitchFamily="34" charset="0"/>
                <a:ea typeface="微软雅黑" panose="020B0503020204020204" pitchFamily="34" charset="-122"/>
              </a:defRPr>
            </a:lvl5pPr>
          </a:lstStyle>
          <a:p>
            <a:pPr lvl="0" fontAlgn="auto"/>
            <a:r>
              <a:rPr lang="zh-CN" altLang="en-US" strike="noStrike" noProof="1" dirty="0"/>
              <a:t>单击此处编辑母版文本样式</a:t>
            </a:r>
            <a:endParaRPr lang="zh-CN" altLang="en-US" strike="noStrike" noProof="1" dirty="0"/>
          </a:p>
          <a:p>
            <a:pPr lvl="1" fontAlgn="auto"/>
            <a:r>
              <a:rPr lang="zh-CN" altLang="en-US" strike="noStrike" noProof="1" dirty="0"/>
              <a:t>第二级</a:t>
            </a:r>
            <a:endParaRPr lang="zh-CN" altLang="en-US" strike="noStrike" noProof="1" dirty="0"/>
          </a:p>
          <a:p>
            <a:pPr lvl="2" fontAlgn="auto"/>
            <a:r>
              <a:rPr lang="zh-CN" altLang="en-US" strike="noStrike" noProof="1" dirty="0"/>
              <a:t>第三级</a:t>
            </a:r>
            <a:endParaRPr lang="zh-CN" altLang="en-US" strike="noStrike" noProof="1" dirty="0"/>
          </a:p>
          <a:p>
            <a:pPr lvl="3" fontAlgn="auto"/>
            <a:r>
              <a:rPr lang="zh-CN" altLang="en-US" strike="noStrike" noProof="1" dirty="0"/>
              <a:t>第四级</a:t>
            </a:r>
            <a:endParaRPr lang="zh-CN" altLang="en-US" strike="noStrike" noProof="1" dirty="0"/>
          </a:p>
          <a:p>
            <a:pPr lvl="4" fontAlgn="auto"/>
            <a:r>
              <a:rPr lang="zh-CN" altLang="en-US" strike="noStrike" noProof="1" dirty="0"/>
              <a:t>第五级</a:t>
            </a:r>
            <a:endParaRPr lang="zh-CN" altLang="en-US" strike="noStrike" noProof="1" dirty="0"/>
          </a:p>
        </p:txBody>
      </p:sp>
      <p:sp>
        <p:nvSpPr>
          <p:cNvPr id="3" name="日期占位符 2"/>
          <p:cNvSpPr>
            <a:spLocks noGrp="1"/>
          </p:cNvSpPr>
          <p:nvPr>
            <p:ph type="dt" sz="half" idx="10"/>
            <p:custDataLst>
              <p:tags r:id="rId3"/>
            </p:custDataLst>
          </p:nvPr>
        </p:nvSpPr>
        <p:spPr>
          <a:xfrm>
            <a:off x="660400" y="6350000"/>
            <a:ext cx="2024063" cy="315913"/>
          </a:xfrm>
          <a:prstGeom prst="rect">
            <a:avLst/>
          </a:prstGeom>
        </p:spPr>
        <p:txBody>
          <a:bodyPr vert="horz" lIns="91440" tIns="45720" rIns="91440" bIns="45720" rtlCol="0" anchor="ctr">
            <a:normAutofit/>
          </a:bodyPr>
          <a:lstStyle/>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4" name="页脚占位符 3"/>
          <p:cNvSpPr>
            <a:spLocks noGrp="1"/>
          </p:cNvSpPr>
          <p:nvPr>
            <p:ph type="ftr" sz="quarter" idx="11"/>
            <p:custDataLst>
              <p:tags r:id="rId4"/>
            </p:custDataLst>
          </p:nvPr>
        </p:nvSpPr>
        <p:spPr>
          <a:xfrm>
            <a:off x="3087688" y="6350000"/>
            <a:ext cx="2968625" cy="315913"/>
          </a:xfrm>
          <a:prstGeom prst="rect">
            <a:avLst/>
          </a:prstGeom>
        </p:spPr>
        <p:txBody>
          <a:bodyPr vert="horz" lIns="91440" tIns="45720" rIns="91440" bIns="45720" rtlCol="0" anchor="ctr">
            <a:normAutofit/>
          </a:bodyPr>
          <a:lstStyle/>
          <a:p>
            <a:pPr fontAlgn="base"/>
            <a:endParaRPr lang="zh-CN" altLang="en-US" strike="noStrike" noProof="1" dirty="0"/>
          </a:p>
        </p:txBody>
      </p:sp>
      <p:sp>
        <p:nvSpPr>
          <p:cNvPr id="5" name="灯片编号占位符 4"/>
          <p:cNvSpPr>
            <a:spLocks noGrp="1"/>
          </p:cNvSpPr>
          <p:nvPr>
            <p:ph type="sldNum" sz="quarter" idx="12"/>
            <p:custDataLst>
              <p:tags r:id="rId5"/>
            </p:custDataLst>
          </p:nvPr>
        </p:nvSpPr>
        <p:spPr>
          <a:xfrm>
            <a:off x="6457950" y="6350000"/>
            <a:ext cx="2025650" cy="315913"/>
          </a:xfrm>
          <a:prstGeom prst="rect">
            <a:avLst/>
          </a:prstGeom>
        </p:spPr>
        <p:txBody>
          <a:bodyPr vert="horz" lIns="91440" tIns="45720" rIns="91440" bIns="45720" rtlCol="0" anchor="ctr">
            <a:normAutofit/>
          </a:bodyPr>
          <a:lstStyle/>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左右">
    <p:bg>
      <p:bgPr>
        <a:solidFill>
          <a:schemeClr val="bg2"/>
        </a:solidFill>
        <a:effectLst/>
      </p:bgPr>
    </p:bg>
    <p:spTree>
      <p:nvGrpSpPr>
        <p:cNvPr id="1" name=""/>
        <p:cNvGrpSpPr/>
        <p:nvPr/>
      </p:nvGrpSpPr>
      <p:grpSpPr>
        <a:xfrm>
          <a:off x="0" y="0"/>
          <a:ext cx="0" cy="0"/>
          <a:chOff x="0" y="0"/>
          <a:chExt cx="0" cy="0"/>
        </a:xfrm>
      </p:grpSpPr>
      <p:sp>
        <p:nvSpPr>
          <p:cNvPr id="8" name="矩形 7"/>
          <p:cNvSpPr/>
          <p:nvPr>
            <p:custDataLst>
              <p:tags r:id="rId2"/>
            </p:custDataLst>
          </p:nvPr>
        </p:nvSpPr>
        <p:spPr>
          <a:xfrm>
            <a:off x="0" y="0"/>
            <a:ext cx="3617913" cy="6865938"/>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fontAlgn="base"/>
            <a:endParaRPr lang="en-US" altLang="zh-CN" sz="100" strike="noStrike" noProof="1" dirty="0">
              <a:sym typeface="+mn-ea"/>
            </a:endParaRPr>
          </a:p>
        </p:txBody>
      </p:sp>
      <p:sp>
        <p:nvSpPr>
          <p:cNvPr id="2" name="标题 1"/>
          <p:cNvSpPr>
            <a:spLocks noGrp="1"/>
          </p:cNvSpPr>
          <p:nvPr>
            <p:ph type="title" hasCustomPrompt="1"/>
          </p:nvPr>
        </p:nvSpPr>
        <p:spPr>
          <a:xfrm>
            <a:off x="437400" y="770400"/>
            <a:ext cx="2970000" cy="882000"/>
          </a:xfrm>
        </p:spPr>
        <p:txBody>
          <a:bodyPr anchor="ctr"/>
          <a:lstStyle>
            <a:lvl1pPr>
              <a:defRPr sz="2700" baseline="0">
                <a:solidFill>
                  <a:schemeClr val="tx1"/>
                </a:solidFill>
                <a:latin typeface="Arial" panose="020B0604020202020204" pitchFamily="34" charset="0"/>
                <a:ea typeface="微软雅黑" panose="020B0503020204020204" pitchFamily="34" charset="-122"/>
              </a:defRPr>
            </a:lvl1pPr>
          </a:lstStyle>
          <a:p>
            <a:pPr fontAlgn="auto"/>
            <a:r>
              <a:rPr lang="zh-CN" altLang="en-US" strike="noStrike" noProof="1" dirty="0"/>
              <a:t>单击编辑标题</a:t>
            </a:r>
            <a:endParaRPr lang="zh-CN" altLang="en-US" strike="noStrike" noProof="1" dirty="0"/>
          </a:p>
        </p:txBody>
      </p:sp>
      <p:sp>
        <p:nvSpPr>
          <p:cNvPr id="7" name="文本占位符 6"/>
          <p:cNvSpPr>
            <a:spLocks noGrp="1"/>
          </p:cNvSpPr>
          <p:nvPr>
            <p:ph type="body" sz="quarter" idx="13"/>
          </p:nvPr>
        </p:nvSpPr>
        <p:spPr>
          <a:xfrm>
            <a:off x="440100" y="1764000"/>
            <a:ext cx="2967300" cy="4093200"/>
          </a:xfrm>
        </p:spPr>
        <p:txBody>
          <a:bodyPr/>
          <a:lstStyle>
            <a:lvl1pPr>
              <a:defRPr baseline="0">
                <a:solidFill>
                  <a:schemeClr val="tx1"/>
                </a:solidFill>
                <a:latin typeface="Arial" panose="020B0604020202020204" pitchFamily="34" charset="0"/>
                <a:ea typeface="微软雅黑" panose="020B0503020204020204" pitchFamily="34" charset="-122"/>
              </a:defRPr>
            </a:lvl1pPr>
            <a:lvl2pPr>
              <a:defRPr baseline="0">
                <a:solidFill>
                  <a:schemeClr val="tx1"/>
                </a:solidFill>
                <a:latin typeface="Arial" panose="020B0604020202020204" pitchFamily="34" charset="0"/>
                <a:ea typeface="微软雅黑" panose="020B0503020204020204" pitchFamily="34" charset="-122"/>
              </a:defRPr>
            </a:lvl2pPr>
            <a:lvl3pPr>
              <a:defRPr baseline="0">
                <a:solidFill>
                  <a:schemeClr val="tx1"/>
                </a:solidFill>
                <a:latin typeface="Arial" panose="020B0604020202020204" pitchFamily="34" charset="0"/>
                <a:ea typeface="微软雅黑" panose="020B0503020204020204" pitchFamily="34" charset="-122"/>
              </a:defRPr>
            </a:lvl3pPr>
            <a:lvl4pPr>
              <a:defRPr baseline="0">
                <a:solidFill>
                  <a:schemeClr val="tx1"/>
                </a:solidFill>
                <a:latin typeface="Arial" panose="020B0604020202020204" pitchFamily="34" charset="0"/>
                <a:ea typeface="微软雅黑" panose="020B0503020204020204" pitchFamily="34" charset="-122"/>
              </a:defRPr>
            </a:lvl4pPr>
            <a:lvl5pPr>
              <a:defRPr baseline="0">
                <a:solidFill>
                  <a:schemeClr val="tx1"/>
                </a:solidFill>
                <a:latin typeface="Arial" panose="020B0604020202020204" pitchFamily="34" charset="0"/>
                <a:ea typeface="微软雅黑" panose="020B0503020204020204" pitchFamily="34" charset="-122"/>
              </a:defRPr>
            </a:lvl5pPr>
          </a:lstStyle>
          <a:p>
            <a:pPr lvl="0" fontAlgn="auto"/>
            <a:r>
              <a:rPr lang="zh-CN" altLang="en-US" strike="noStrike" noProof="1" dirty="0"/>
              <a:t>单击此处编辑母版文本样式</a:t>
            </a:r>
            <a:endParaRPr lang="zh-CN" altLang="en-US" strike="noStrike" noProof="1" dirty="0"/>
          </a:p>
          <a:p>
            <a:pPr lvl="1" fontAlgn="auto"/>
            <a:r>
              <a:rPr lang="zh-CN" altLang="en-US" strike="noStrike" noProof="1" dirty="0"/>
              <a:t>第二级</a:t>
            </a:r>
            <a:endParaRPr lang="zh-CN" altLang="en-US" strike="noStrike" noProof="1" dirty="0"/>
          </a:p>
          <a:p>
            <a:pPr lvl="2" fontAlgn="auto"/>
            <a:r>
              <a:rPr lang="zh-CN" altLang="en-US" strike="noStrike" noProof="1" dirty="0"/>
              <a:t>第三级</a:t>
            </a:r>
            <a:endParaRPr lang="zh-CN" altLang="en-US" strike="noStrike" noProof="1" dirty="0"/>
          </a:p>
          <a:p>
            <a:pPr lvl="3" fontAlgn="auto"/>
            <a:r>
              <a:rPr lang="zh-CN" altLang="en-US" strike="noStrike" noProof="1" dirty="0"/>
              <a:t>第四级</a:t>
            </a:r>
            <a:endParaRPr lang="zh-CN" altLang="en-US" strike="noStrike" noProof="1" dirty="0"/>
          </a:p>
          <a:p>
            <a:pPr lvl="4" fontAlgn="auto"/>
            <a:r>
              <a:rPr lang="zh-CN" altLang="en-US" strike="noStrike" noProof="1" dirty="0"/>
              <a:t>第五级</a:t>
            </a:r>
            <a:endParaRPr lang="zh-CN" altLang="en-US" strike="noStrike" noProof="1" dirty="0"/>
          </a:p>
        </p:txBody>
      </p:sp>
      <p:sp>
        <p:nvSpPr>
          <p:cNvPr id="9" name="内容占位符 8"/>
          <p:cNvSpPr>
            <a:spLocks noGrp="1"/>
          </p:cNvSpPr>
          <p:nvPr>
            <p:ph sz="quarter" idx="14"/>
          </p:nvPr>
        </p:nvSpPr>
        <p:spPr>
          <a:xfrm>
            <a:off x="3825900" y="769938"/>
            <a:ext cx="4860000" cy="5087937"/>
          </a:xfrm>
        </p:spPr>
        <p:txBody>
          <a:bodyPr/>
          <a:lstStyle>
            <a:lvl1pPr>
              <a:defRPr baseline="0">
                <a:solidFill>
                  <a:schemeClr val="tx1"/>
                </a:solidFill>
                <a:latin typeface="Arial" panose="020B0604020202020204" pitchFamily="34" charset="0"/>
                <a:ea typeface="微软雅黑" panose="020B0503020204020204" pitchFamily="34" charset="-122"/>
              </a:defRPr>
            </a:lvl1pPr>
            <a:lvl2pPr>
              <a:defRPr baseline="0">
                <a:solidFill>
                  <a:schemeClr val="tx1"/>
                </a:solidFill>
                <a:latin typeface="Arial" panose="020B0604020202020204" pitchFamily="34" charset="0"/>
                <a:ea typeface="微软雅黑" panose="020B0503020204020204" pitchFamily="34" charset="-122"/>
              </a:defRPr>
            </a:lvl2pPr>
            <a:lvl3pPr>
              <a:defRPr baseline="0">
                <a:solidFill>
                  <a:schemeClr val="tx1"/>
                </a:solidFill>
                <a:latin typeface="Arial" panose="020B0604020202020204" pitchFamily="34" charset="0"/>
                <a:ea typeface="微软雅黑" panose="020B0503020204020204" pitchFamily="34" charset="-122"/>
              </a:defRPr>
            </a:lvl3pPr>
            <a:lvl4pPr>
              <a:defRPr baseline="0">
                <a:solidFill>
                  <a:schemeClr val="tx1"/>
                </a:solidFill>
                <a:latin typeface="Arial" panose="020B0604020202020204" pitchFamily="34" charset="0"/>
                <a:ea typeface="微软雅黑" panose="020B0503020204020204" pitchFamily="34" charset="-122"/>
              </a:defRPr>
            </a:lvl4pPr>
            <a:lvl5pPr>
              <a:defRPr baseline="0">
                <a:solidFill>
                  <a:schemeClr val="tx1"/>
                </a:solidFill>
                <a:latin typeface="Arial" panose="020B0604020202020204" pitchFamily="34" charset="0"/>
                <a:ea typeface="微软雅黑" panose="020B0503020204020204" pitchFamily="34" charset="-122"/>
              </a:defRPr>
            </a:lvl5pPr>
          </a:lstStyle>
          <a:p>
            <a:pPr lvl="0" fontAlgn="auto"/>
            <a:r>
              <a:rPr lang="zh-CN" altLang="en-US" strike="noStrike" noProof="1" dirty="0"/>
              <a:t>单击此处编辑母版文本样式</a:t>
            </a:r>
            <a:endParaRPr lang="zh-CN" altLang="en-US" strike="noStrike" noProof="1" dirty="0"/>
          </a:p>
          <a:p>
            <a:pPr lvl="1" fontAlgn="auto"/>
            <a:r>
              <a:rPr lang="zh-CN" altLang="en-US" strike="noStrike" noProof="1" dirty="0"/>
              <a:t>第二级</a:t>
            </a:r>
            <a:endParaRPr lang="zh-CN" altLang="en-US" strike="noStrike" noProof="1" dirty="0"/>
          </a:p>
          <a:p>
            <a:pPr lvl="2" fontAlgn="auto"/>
            <a:r>
              <a:rPr lang="zh-CN" altLang="en-US" strike="noStrike" noProof="1" dirty="0"/>
              <a:t>第三级</a:t>
            </a:r>
            <a:endParaRPr lang="zh-CN" altLang="en-US" strike="noStrike" noProof="1" dirty="0"/>
          </a:p>
          <a:p>
            <a:pPr lvl="3" fontAlgn="auto"/>
            <a:r>
              <a:rPr lang="zh-CN" altLang="en-US" strike="noStrike" noProof="1" dirty="0"/>
              <a:t>第四级</a:t>
            </a:r>
            <a:endParaRPr lang="zh-CN" altLang="en-US" strike="noStrike" noProof="1" dirty="0"/>
          </a:p>
          <a:p>
            <a:pPr lvl="4" fontAlgn="auto"/>
            <a:r>
              <a:rPr lang="zh-CN" altLang="en-US" strike="noStrike" noProof="1" dirty="0"/>
              <a:t>第五级</a:t>
            </a:r>
            <a:endParaRPr lang="zh-CN" altLang="en-US" strike="noStrike" noProof="1" dirty="0"/>
          </a:p>
        </p:txBody>
      </p:sp>
      <p:sp>
        <p:nvSpPr>
          <p:cNvPr id="3" name="日期占位符 2"/>
          <p:cNvSpPr>
            <a:spLocks noGrp="1"/>
          </p:cNvSpPr>
          <p:nvPr>
            <p:ph type="dt" sz="half" idx="10"/>
            <p:custDataLst>
              <p:tags r:id="rId3"/>
            </p:custDataLst>
          </p:nvPr>
        </p:nvSpPr>
        <p:spPr>
          <a:xfrm>
            <a:off x="660400" y="6350000"/>
            <a:ext cx="2024063" cy="315913"/>
          </a:xfrm>
          <a:prstGeom prst="rect">
            <a:avLst/>
          </a:prstGeom>
        </p:spPr>
        <p:txBody>
          <a:bodyPr vert="horz" lIns="91440" tIns="45720" rIns="91440" bIns="45720" rtlCol="0" anchor="ctr">
            <a:normAutofit/>
          </a:bodyPr>
          <a:lstStyle/>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4" name="页脚占位符 3"/>
          <p:cNvSpPr>
            <a:spLocks noGrp="1"/>
          </p:cNvSpPr>
          <p:nvPr>
            <p:ph type="ftr" sz="quarter" idx="11"/>
            <p:custDataLst>
              <p:tags r:id="rId4"/>
            </p:custDataLst>
          </p:nvPr>
        </p:nvSpPr>
        <p:spPr>
          <a:xfrm>
            <a:off x="3087688" y="6350000"/>
            <a:ext cx="2968625" cy="315913"/>
          </a:xfrm>
          <a:prstGeom prst="rect">
            <a:avLst/>
          </a:prstGeom>
        </p:spPr>
        <p:txBody>
          <a:bodyPr vert="horz" lIns="91440" tIns="45720" rIns="91440" bIns="45720" rtlCol="0" anchor="ctr">
            <a:normAutofit/>
          </a:bodyPr>
          <a:lstStyle/>
          <a:p>
            <a:pPr fontAlgn="base"/>
            <a:endParaRPr lang="zh-CN" altLang="en-US" strike="noStrike" noProof="1" dirty="0"/>
          </a:p>
        </p:txBody>
      </p:sp>
      <p:sp>
        <p:nvSpPr>
          <p:cNvPr id="5" name="灯片编号占位符 4"/>
          <p:cNvSpPr>
            <a:spLocks noGrp="1"/>
          </p:cNvSpPr>
          <p:nvPr>
            <p:ph type="sldNum" sz="quarter" idx="12"/>
            <p:custDataLst>
              <p:tags r:id="rId5"/>
            </p:custDataLst>
          </p:nvPr>
        </p:nvSpPr>
        <p:spPr>
          <a:xfrm>
            <a:off x="6457950" y="6350000"/>
            <a:ext cx="2025650" cy="315913"/>
          </a:xfrm>
          <a:prstGeom prst="rect">
            <a:avLst/>
          </a:prstGeom>
        </p:spPr>
        <p:txBody>
          <a:bodyPr vert="horz" lIns="91440" tIns="45720" rIns="91440" bIns="45720" rtlCol="0" anchor="ctr">
            <a:normAutofit/>
          </a:bodyPr>
          <a:lstStyle/>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上下">
    <p:bg>
      <p:bgPr>
        <a:solidFill>
          <a:schemeClr val="bg2"/>
        </a:solidFill>
        <a:effectLst/>
      </p:bgPr>
    </p:bg>
    <p:spTree>
      <p:nvGrpSpPr>
        <p:cNvPr id="1" name=""/>
        <p:cNvGrpSpPr/>
        <p:nvPr/>
      </p:nvGrpSpPr>
      <p:grpSpPr>
        <a:xfrm>
          <a:off x="0" y="0"/>
          <a:ext cx="0" cy="0"/>
          <a:chOff x="0" y="0"/>
          <a:chExt cx="0" cy="0"/>
        </a:xfrm>
      </p:grpSpPr>
      <p:sp>
        <p:nvSpPr>
          <p:cNvPr id="10" name="矩形 9"/>
          <p:cNvSpPr/>
          <p:nvPr>
            <p:custDataLst>
              <p:tags r:id="rId2"/>
            </p:custDataLst>
          </p:nvPr>
        </p:nvSpPr>
        <p:spPr>
          <a:xfrm>
            <a:off x="0" y="0"/>
            <a:ext cx="9144000" cy="2663825"/>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fontAlgn="base"/>
            <a:endParaRPr lang="en-US" altLang="zh-CN" sz="100" strike="noStrike" noProof="1">
              <a:sym typeface="+mn-ea"/>
            </a:endParaRPr>
          </a:p>
        </p:txBody>
      </p:sp>
      <p:sp>
        <p:nvSpPr>
          <p:cNvPr id="2" name="标题 1"/>
          <p:cNvSpPr>
            <a:spLocks noGrp="1"/>
          </p:cNvSpPr>
          <p:nvPr>
            <p:ph type="title"/>
          </p:nvPr>
        </p:nvSpPr>
        <p:spPr>
          <a:xfrm>
            <a:off x="459000" y="781200"/>
            <a:ext cx="8232300" cy="626400"/>
          </a:xfrm>
        </p:spPr>
        <p:txBody>
          <a:bodyPr anchor="ctr"/>
          <a:lstStyle>
            <a:lvl1pPr algn="ctr">
              <a:defRPr sz="2700" baseline="0">
                <a:solidFill>
                  <a:schemeClr val="tx1"/>
                </a:solidFill>
                <a:latin typeface="Arial" panose="020B0604020202020204" pitchFamily="34" charset="0"/>
                <a:ea typeface="微软雅黑" panose="020B0503020204020204" pitchFamily="34" charset="-122"/>
              </a:defRPr>
            </a:lvl1pPr>
          </a:lstStyle>
          <a:p>
            <a:pPr fontAlgn="auto"/>
            <a:r>
              <a:rPr lang="zh-CN" altLang="en-US" strike="noStrike" noProof="1"/>
              <a:t>单击此处编辑母版标题样式</a:t>
            </a:r>
            <a:endParaRPr lang="zh-CN" altLang="en-US" strike="noStrike" noProof="1"/>
          </a:p>
        </p:txBody>
      </p:sp>
      <p:sp>
        <p:nvSpPr>
          <p:cNvPr id="7" name="文本占位符 6"/>
          <p:cNvSpPr>
            <a:spLocks noGrp="1"/>
          </p:cNvSpPr>
          <p:nvPr>
            <p:ph type="body" sz="quarter" idx="13"/>
          </p:nvPr>
        </p:nvSpPr>
        <p:spPr>
          <a:xfrm>
            <a:off x="459000" y="1659600"/>
            <a:ext cx="8231981" cy="828000"/>
          </a:xfrm>
        </p:spPr>
        <p:txBody>
          <a:bodyPr/>
          <a:lstStyle>
            <a:lvl1pPr algn="ctr">
              <a:defRPr baseline="0">
                <a:solidFill>
                  <a:schemeClr val="tx1"/>
                </a:solidFill>
                <a:latin typeface="Arial" panose="020B0604020202020204" pitchFamily="34" charset="0"/>
                <a:ea typeface="微软雅黑" panose="020B0503020204020204" pitchFamily="34" charset="-122"/>
              </a:defRPr>
            </a:lvl1pPr>
          </a:lstStyle>
          <a:p>
            <a:pPr lvl="0" fontAlgn="auto"/>
            <a:r>
              <a:rPr lang="zh-CN" altLang="en-US" strike="noStrike" noProof="1" dirty="0"/>
              <a:t>单击此处编辑母版文本样式</a:t>
            </a:r>
            <a:endParaRPr lang="zh-CN" altLang="en-US" strike="noStrike" noProof="1" dirty="0"/>
          </a:p>
        </p:txBody>
      </p:sp>
      <p:sp>
        <p:nvSpPr>
          <p:cNvPr id="9" name="内容占位符 8"/>
          <p:cNvSpPr>
            <a:spLocks noGrp="1"/>
          </p:cNvSpPr>
          <p:nvPr>
            <p:ph sz="quarter" idx="14"/>
          </p:nvPr>
        </p:nvSpPr>
        <p:spPr>
          <a:xfrm>
            <a:off x="459581" y="2808000"/>
            <a:ext cx="8224200" cy="3430800"/>
          </a:xfrm>
        </p:spPr>
        <p:txBody>
          <a:bodyPr/>
          <a:lstStyle>
            <a:lvl1pPr>
              <a:defRPr baseline="0">
                <a:solidFill>
                  <a:schemeClr val="tx1"/>
                </a:solidFill>
                <a:latin typeface="Arial" panose="020B0604020202020204" pitchFamily="34" charset="0"/>
                <a:ea typeface="微软雅黑" panose="020B0503020204020204" pitchFamily="34" charset="-122"/>
              </a:defRPr>
            </a:lvl1pPr>
            <a:lvl2pPr>
              <a:defRPr baseline="0">
                <a:solidFill>
                  <a:schemeClr val="tx1"/>
                </a:solidFill>
                <a:latin typeface="Arial" panose="020B0604020202020204" pitchFamily="34" charset="0"/>
                <a:ea typeface="微软雅黑" panose="020B0503020204020204" pitchFamily="34" charset="-122"/>
              </a:defRPr>
            </a:lvl2pPr>
            <a:lvl3pPr>
              <a:defRPr baseline="0">
                <a:solidFill>
                  <a:schemeClr val="tx1"/>
                </a:solidFill>
                <a:latin typeface="Arial" panose="020B0604020202020204" pitchFamily="34" charset="0"/>
                <a:ea typeface="微软雅黑" panose="020B0503020204020204" pitchFamily="34" charset="-122"/>
              </a:defRPr>
            </a:lvl3pPr>
            <a:lvl4pPr>
              <a:defRPr baseline="0">
                <a:solidFill>
                  <a:schemeClr val="tx1"/>
                </a:solidFill>
                <a:latin typeface="Arial" panose="020B0604020202020204" pitchFamily="34" charset="0"/>
                <a:ea typeface="微软雅黑" panose="020B0503020204020204" pitchFamily="34" charset="-122"/>
              </a:defRPr>
            </a:lvl4pPr>
            <a:lvl5pPr>
              <a:defRPr baseline="0">
                <a:solidFill>
                  <a:schemeClr val="tx1"/>
                </a:solidFill>
                <a:latin typeface="Arial" panose="020B0604020202020204" pitchFamily="34" charset="0"/>
                <a:ea typeface="微软雅黑" panose="020B0503020204020204" pitchFamily="34" charset="-122"/>
              </a:defRPr>
            </a:lvl5pPr>
          </a:lstStyle>
          <a:p>
            <a:pPr lvl="0" fontAlgn="auto"/>
            <a:r>
              <a:rPr lang="zh-CN" altLang="en-US" strike="noStrike" noProof="1" dirty="0"/>
              <a:t>单击此处编辑母版文本样式</a:t>
            </a:r>
            <a:endParaRPr lang="zh-CN" altLang="en-US" strike="noStrike" noProof="1" dirty="0"/>
          </a:p>
          <a:p>
            <a:pPr lvl="1" fontAlgn="auto"/>
            <a:r>
              <a:rPr lang="zh-CN" altLang="en-US" strike="noStrike" noProof="1" dirty="0"/>
              <a:t>第二级</a:t>
            </a:r>
            <a:endParaRPr lang="zh-CN" altLang="en-US" strike="noStrike" noProof="1" dirty="0"/>
          </a:p>
          <a:p>
            <a:pPr lvl="2" fontAlgn="auto"/>
            <a:r>
              <a:rPr lang="zh-CN" altLang="en-US" strike="noStrike" noProof="1" dirty="0"/>
              <a:t>第三级</a:t>
            </a:r>
            <a:endParaRPr lang="zh-CN" altLang="en-US" strike="noStrike" noProof="1" dirty="0"/>
          </a:p>
          <a:p>
            <a:pPr lvl="3" fontAlgn="auto"/>
            <a:r>
              <a:rPr lang="zh-CN" altLang="en-US" strike="noStrike" noProof="1" dirty="0"/>
              <a:t>第四级</a:t>
            </a:r>
            <a:endParaRPr lang="zh-CN" altLang="en-US" strike="noStrike" noProof="1" dirty="0"/>
          </a:p>
          <a:p>
            <a:pPr lvl="4" fontAlgn="auto"/>
            <a:r>
              <a:rPr lang="zh-CN" altLang="en-US" strike="noStrike" noProof="1" dirty="0"/>
              <a:t>第五级</a:t>
            </a:r>
            <a:endParaRPr lang="zh-CN" altLang="en-US" strike="noStrike" noProof="1" dirty="0"/>
          </a:p>
        </p:txBody>
      </p:sp>
      <p:sp>
        <p:nvSpPr>
          <p:cNvPr id="3" name="日期占位符 2"/>
          <p:cNvSpPr>
            <a:spLocks noGrp="1"/>
          </p:cNvSpPr>
          <p:nvPr>
            <p:ph type="dt" sz="half" idx="10"/>
            <p:custDataLst>
              <p:tags r:id="rId3"/>
            </p:custDataLst>
          </p:nvPr>
        </p:nvSpPr>
        <p:spPr>
          <a:xfrm>
            <a:off x="660400" y="6350000"/>
            <a:ext cx="2024063" cy="315913"/>
          </a:xfrm>
          <a:prstGeom prst="rect">
            <a:avLst/>
          </a:prstGeom>
        </p:spPr>
        <p:txBody>
          <a:bodyPr vert="horz" lIns="91440" tIns="45720" rIns="91440" bIns="45720" rtlCol="0" anchor="ctr">
            <a:normAutofit/>
          </a:bodyPr>
          <a:lstStyle/>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4" name="页脚占位符 3"/>
          <p:cNvSpPr>
            <a:spLocks noGrp="1"/>
          </p:cNvSpPr>
          <p:nvPr>
            <p:ph type="ftr" sz="quarter" idx="11"/>
            <p:custDataLst>
              <p:tags r:id="rId4"/>
            </p:custDataLst>
          </p:nvPr>
        </p:nvSpPr>
        <p:spPr>
          <a:xfrm>
            <a:off x="3087688" y="6350000"/>
            <a:ext cx="2968625" cy="315913"/>
          </a:xfrm>
          <a:prstGeom prst="rect">
            <a:avLst/>
          </a:prstGeom>
        </p:spPr>
        <p:txBody>
          <a:bodyPr vert="horz" lIns="91440" tIns="45720" rIns="91440" bIns="45720" rtlCol="0" anchor="ctr">
            <a:normAutofit/>
          </a:bodyPr>
          <a:lstStyle/>
          <a:p>
            <a:pPr fontAlgn="base"/>
            <a:endParaRPr lang="zh-CN" altLang="en-US" strike="noStrike" noProof="1" dirty="0"/>
          </a:p>
        </p:txBody>
      </p:sp>
      <p:sp>
        <p:nvSpPr>
          <p:cNvPr id="5" name="灯片编号占位符 4"/>
          <p:cNvSpPr>
            <a:spLocks noGrp="1"/>
          </p:cNvSpPr>
          <p:nvPr>
            <p:ph type="sldNum" sz="quarter" idx="12"/>
            <p:custDataLst>
              <p:tags r:id="rId5"/>
            </p:custDataLst>
          </p:nvPr>
        </p:nvSpPr>
        <p:spPr>
          <a:xfrm>
            <a:off x="6457950" y="6350000"/>
            <a:ext cx="2025650" cy="315913"/>
          </a:xfrm>
          <a:prstGeom prst="rect">
            <a:avLst/>
          </a:prstGeom>
        </p:spPr>
        <p:txBody>
          <a:bodyPr vert="horz" lIns="91440" tIns="45720" rIns="91440" bIns="45720" rtlCol="0" anchor="ctr">
            <a:normAutofit/>
          </a:bodyPr>
          <a:lstStyle/>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下上">
    <p:bg>
      <p:bgPr>
        <a:solidFill>
          <a:schemeClr val="bg2"/>
        </a:solidFill>
        <a:effectLst/>
      </p:bgPr>
    </p:bg>
    <p:spTree>
      <p:nvGrpSpPr>
        <p:cNvPr id="1" name=""/>
        <p:cNvGrpSpPr/>
        <p:nvPr/>
      </p:nvGrpSpPr>
      <p:grpSpPr>
        <a:xfrm>
          <a:off x="0" y="0"/>
          <a:ext cx="0" cy="0"/>
          <a:chOff x="0" y="0"/>
          <a:chExt cx="0" cy="0"/>
        </a:xfrm>
      </p:grpSpPr>
      <p:sp>
        <p:nvSpPr>
          <p:cNvPr id="8" name="矩形 7"/>
          <p:cNvSpPr/>
          <p:nvPr>
            <p:custDataLst>
              <p:tags r:id="rId2"/>
            </p:custDataLst>
          </p:nvPr>
        </p:nvSpPr>
        <p:spPr>
          <a:xfrm>
            <a:off x="0" y="5029200"/>
            <a:ext cx="9144000" cy="18288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fontAlgn="base"/>
            <a:endParaRPr lang="en-US" altLang="zh-CN" sz="100" strike="noStrike" noProof="1">
              <a:sym typeface="+mn-ea"/>
            </a:endParaRPr>
          </a:p>
        </p:txBody>
      </p:sp>
      <p:sp>
        <p:nvSpPr>
          <p:cNvPr id="2" name="标题 1"/>
          <p:cNvSpPr>
            <a:spLocks noGrp="1"/>
          </p:cNvSpPr>
          <p:nvPr>
            <p:ph type="title"/>
          </p:nvPr>
        </p:nvSpPr>
        <p:spPr>
          <a:xfrm>
            <a:off x="453600" y="669600"/>
            <a:ext cx="8232300" cy="565200"/>
          </a:xfrm>
        </p:spPr>
        <p:txBody>
          <a:bodyPr anchor="ctr"/>
          <a:lstStyle>
            <a:lvl1pPr algn="ctr">
              <a:defRPr sz="2400" baseline="0">
                <a:solidFill>
                  <a:schemeClr val="tx1"/>
                </a:solidFill>
                <a:latin typeface="Arial" panose="020B0604020202020204" pitchFamily="34" charset="0"/>
                <a:ea typeface="微软雅黑" panose="020B0503020204020204" pitchFamily="34" charset="-122"/>
              </a:defRPr>
            </a:lvl1pPr>
          </a:lstStyle>
          <a:p>
            <a:pPr fontAlgn="auto"/>
            <a:r>
              <a:rPr lang="zh-CN" altLang="en-US" strike="noStrike" noProof="1" dirty="0"/>
              <a:t>单击此处编辑母版标题样式</a:t>
            </a:r>
            <a:endParaRPr lang="zh-CN" altLang="en-US" strike="noStrike" noProof="1" dirty="0"/>
          </a:p>
        </p:txBody>
      </p:sp>
      <p:sp>
        <p:nvSpPr>
          <p:cNvPr id="7" name="内容占位符 6"/>
          <p:cNvSpPr>
            <a:spLocks noGrp="1"/>
          </p:cNvSpPr>
          <p:nvPr>
            <p:ph sz="quarter" idx="13"/>
          </p:nvPr>
        </p:nvSpPr>
        <p:spPr>
          <a:xfrm>
            <a:off x="453628" y="1681200"/>
            <a:ext cx="8243100" cy="3211200"/>
          </a:xfrm>
        </p:spPr>
        <p:txBody>
          <a:bodyPr/>
          <a:lstStyle>
            <a:lvl1pPr>
              <a:defRPr baseline="0">
                <a:solidFill>
                  <a:schemeClr val="tx1"/>
                </a:solidFill>
                <a:latin typeface="Arial" panose="020B0604020202020204" pitchFamily="34" charset="0"/>
                <a:ea typeface="微软雅黑" panose="020B0503020204020204" pitchFamily="34" charset="-122"/>
              </a:defRPr>
            </a:lvl1pPr>
            <a:lvl2pPr>
              <a:defRPr baseline="0">
                <a:solidFill>
                  <a:schemeClr val="tx1"/>
                </a:solidFill>
                <a:latin typeface="Arial" panose="020B0604020202020204" pitchFamily="34" charset="0"/>
                <a:ea typeface="微软雅黑" panose="020B0503020204020204" pitchFamily="34" charset="-122"/>
              </a:defRPr>
            </a:lvl2pPr>
            <a:lvl3pPr>
              <a:defRPr baseline="0">
                <a:solidFill>
                  <a:schemeClr val="tx1"/>
                </a:solidFill>
                <a:latin typeface="Arial" panose="020B0604020202020204" pitchFamily="34" charset="0"/>
                <a:ea typeface="微软雅黑" panose="020B0503020204020204" pitchFamily="34" charset="-122"/>
              </a:defRPr>
            </a:lvl3pPr>
            <a:lvl4pPr>
              <a:defRPr baseline="0">
                <a:solidFill>
                  <a:schemeClr val="tx1"/>
                </a:solidFill>
                <a:latin typeface="Arial" panose="020B0604020202020204" pitchFamily="34" charset="0"/>
                <a:ea typeface="微软雅黑" panose="020B0503020204020204" pitchFamily="34" charset="-122"/>
              </a:defRPr>
            </a:lvl4pPr>
            <a:lvl5pPr>
              <a:defRPr baseline="0">
                <a:solidFill>
                  <a:schemeClr val="tx1"/>
                </a:solidFill>
                <a:latin typeface="Arial" panose="020B0604020202020204" pitchFamily="34" charset="0"/>
                <a:ea typeface="微软雅黑" panose="020B0503020204020204" pitchFamily="34" charset="-122"/>
              </a:defRPr>
            </a:lvl5pPr>
          </a:lstStyle>
          <a:p>
            <a:pPr lvl="0" fontAlgn="auto"/>
            <a:r>
              <a:rPr lang="zh-CN" altLang="en-US" strike="noStrike" noProof="1" dirty="0"/>
              <a:t>单击此处编辑母版文本样式</a:t>
            </a:r>
            <a:endParaRPr lang="zh-CN" altLang="en-US" strike="noStrike" noProof="1" dirty="0"/>
          </a:p>
          <a:p>
            <a:pPr lvl="1" fontAlgn="auto"/>
            <a:r>
              <a:rPr lang="zh-CN" altLang="en-US" strike="noStrike" noProof="1" dirty="0"/>
              <a:t>第二级</a:t>
            </a:r>
            <a:endParaRPr lang="zh-CN" altLang="en-US" strike="noStrike" noProof="1" dirty="0"/>
          </a:p>
          <a:p>
            <a:pPr lvl="2" fontAlgn="auto"/>
            <a:r>
              <a:rPr lang="zh-CN" altLang="en-US" strike="noStrike" noProof="1" dirty="0"/>
              <a:t>第三级</a:t>
            </a:r>
            <a:endParaRPr lang="zh-CN" altLang="en-US" strike="noStrike" noProof="1" dirty="0"/>
          </a:p>
          <a:p>
            <a:pPr lvl="3" fontAlgn="auto"/>
            <a:r>
              <a:rPr lang="zh-CN" altLang="en-US" strike="noStrike" noProof="1" dirty="0"/>
              <a:t>第四级</a:t>
            </a:r>
            <a:endParaRPr lang="zh-CN" altLang="en-US" strike="noStrike" noProof="1" dirty="0"/>
          </a:p>
          <a:p>
            <a:pPr lvl="4" fontAlgn="auto"/>
            <a:r>
              <a:rPr lang="zh-CN" altLang="en-US" strike="noStrike" noProof="1" dirty="0"/>
              <a:t>第五级</a:t>
            </a:r>
            <a:endParaRPr lang="zh-CN" altLang="en-US" strike="noStrike" noProof="1" dirty="0"/>
          </a:p>
        </p:txBody>
      </p:sp>
      <p:sp>
        <p:nvSpPr>
          <p:cNvPr id="9" name="文本占位符 8"/>
          <p:cNvSpPr>
            <a:spLocks noGrp="1"/>
          </p:cNvSpPr>
          <p:nvPr>
            <p:ph type="body" sz="quarter" idx="14"/>
          </p:nvPr>
        </p:nvSpPr>
        <p:spPr>
          <a:xfrm>
            <a:off x="445500" y="5180400"/>
            <a:ext cx="8251200" cy="1011600"/>
          </a:xfrm>
        </p:spPr>
        <p:txBody>
          <a:bodyPr/>
          <a:lstStyle>
            <a:lvl1pPr>
              <a:defRPr baseline="0">
                <a:solidFill>
                  <a:schemeClr val="tx1"/>
                </a:solidFill>
                <a:latin typeface="Arial" panose="020B0604020202020204" pitchFamily="34" charset="0"/>
                <a:ea typeface="微软雅黑" panose="020B0503020204020204" pitchFamily="34" charset="-122"/>
              </a:defRPr>
            </a:lvl1pPr>
          </a:lstStyle>
          <a:p>
            <a:pPr lvl="0" fontAlgn="auto"/>
            <a:r>
              <a:rPr lang="zh-CN" altLang="en-US" strike="noStrike" noProof="1" dirty="0"/>
              <a:t>单击此处编辑母版文本样式</a:t>
            </a:r>
            <a:endParaRPr lang="zh-CN" altLang="en-US" strike="noStrike" noProof="1" dirty="0"/>
          </a:p>
        </p:txBody>
      </p:sp>
      <p:sp>
        <p:nvSpPr>
          <p:cNvPr id="3" name="日期占位符 2"/>
          <p:cNvSpPr>
            <a:spLocks noGrp="1"/>
          </p:cNvSpPr>
          <p:nvPr>
            <p:ph type="dt" sz="half" idx="10"/>
            <p:custDataLst>
              <p:tags r:id="rId3"/>
            </p:custDataLst>
          </p:nvPr>
        </p:nvSpPr>
        <p:spPr>
          <a:xfrm>
            <a:off x="660400" y="6350000"/>
            <a:ext cx="2024063" cy="315913"/>
          </a:xfrm>
          <a:prstGeom prst="rect">
            <a:avLst/>
          </a:prstGeom>
        </p:spPr>
        <p:txBody>
          <a:bodyPr vert="horz" lIns="91440" tIns="45720" rIns="91440" bIns="45720" rtlCol="0" anchor="ctr">
            <a:normAutofit/>
          </a:bodyPr>
          <a:lstStyle/>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4" name="页脚占位符 3"/>
          <p:cNvSpPr>
            <a:spLocks noGrp="1"/>
          </p:cNvSpPr>
          <p:nvPr>
            <p:ph type="ftr" sz="quarter" idx="11"/>
            <p:custDataLst>
              <p:tags r:id="rId4"/>
            </p:custDataLst>
          </p:nvPr>
        </p:nvSpPr>
        <p:spPr>
          <a:xfrm>
            <a:off x="3087688" y="6350000"/>
            <a:ext cx="2968625" cy="315913"/>
          </a:xfrm>
          <a:prstGeom prst="rect">
            <a:avLst/>
          </a:prstGeom>
        </p:spPr>
        <p:txBody>
          <a:bodyPr vert="horz" lIns="91440" tIns="45720" rIns="91440" bIns="45720" rtlCol="0" anchor="ctr">
            <a:normAutofit/>
          </a:bodyPr>
          <a:lstStyle/>
          <a:p>
            <a:pPr fontAlgn="base"/>
            <a:endParaRPr lang="zh-CN" altLang="en-US" strike="noStrike" noProof="1" dirty="0"/>
          </a:p>
        </p:txBody>
      </p:sp>
      <p:sp>
        <p:nvSpPr>
          <p:cNvPr id="5" name="灯片编号占位符 4"/>
          <p:cNvSpPr>
            <a:spLocks noGrp="1"/>
          </p:cNvSpPr>
          <p:nvPr>
            <p:ph type="sldNum" sz="quarter" idx="12"/>
            <p:custDataLst>
              <p:tags r:id="rId5"/>
            </p:custDataLst>
          </p:nvPr>
        </p:nvSpPr>
        <p:spPr>
          <a:xfrm>
            <a:off x="6457950" y="6350000"/>
            <a:ext cx="2025650" cy="315913"/>
          </a:xfrm>
          <a:prstGeom prst="rect">
            <a:avLst/>
          </a:prstGeom>
        </p:spPr>
        <p:txBody>
          <a:bodyPr vert="horz" lIns="91440" tIns="45720" rIns="91440" bIns="45720" rtlCol="0" anchor="ctr">
            <a:normAutofit/>
          </a:bodyPr>
          <a:lstStyle/>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502412" y="443234"/>
            <a:ext cx="8139178"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1800" b="1" i="0" u="none" strike="noStrike" kern="1200" cap="none" spc="200" normalizeH="0" baseline="0" noProof="1" dirty="0">
                <a:solidFill>
                  <a:schemeClr val="tx1"/>
                </a:solidFill>
                <a:uFillTx/>
                <a:latin typeface="Arial" panose="020B0604020202020204" pitchFamily="34" charset="0"/>
                <a:ea typeface="微软雅黑" panose="020B0503020204020204" pitchFamily="34" charset="-122"/>
                <a:cs typeface="+mj-cs"/>
                <a:sym typeface="+mn-ea"/>
              </a:defRPr>
            </a:lvl1pPr>
          </a:lstStyle>
          <a:p>
            <a:pPr lvl="0" fontAlgn="auto"/>
            <a:r>
              <a:rPr strike="noStrike" noProof="1" dirty="0">
                <a:sym typeface="+mn-ea"/>
              </a:rPr>
              <a:t>单击此处编辑母版标题样式</a:t>
            </a:r>
            <a:endParaRPr strike="noStrike" noProof="1" dirty="0">
              <a:sym typeface="+mn-ea"/>
            </a:endParaRPr>
          </a:p>
        </p:txBody>
      </p:sp>
      <p:sp>
        <p:nvSpPr>
          <p:cNvPr id="3" name="文本占位符 2"/>
          <p:cNvSpPr>
            <a:spLocks noGrp="1"/>
          </p:cNvSpPr>
          <p:nvPr>
            <p:ph type="body" idx="1" hasCustomPrompt="1"/>
          </p:nvPr>
        </p:nvSpPr>
        <p:spPr>
          <a:xfrm>
            <a:off x="502448" y="952508"/>
            <a:ext cx="3962432" cy="381003"/>
          </a:xfrm>
        </p:spPr>
        <p:txBody>
          <a:bodyPr lIns="101600" tIns="38100" rIns="76200" bIns="38100" anchor="t" anchorCtr="0">
            <a:noAutofit/>
          </a:bodyPr>
          <a:lstStyle>
            <a:lvl1pPr marL="0" indent="0" eaLnBrk="1" fontAlgn="auto" latinLnBrk="0" hangingPunct="1">
              <a:lnSpc>
                <a:spcPct val="100000"/>
              </a:lnSpc>
              <a:spcAft>
                <a:spcPts val="0"/>
              </a:spcAft>
              <a:buNone/>
              <a:defRPr sz="1500" b="0" u="none" strike="noStrike" kern="1200" cap="none" spc="200" normalizeH="0" baseline="0">
                <a:solidFill>
                  <a:schemeClr val="tx1"/>
                </a:solidFill>
                <a:uFillTx/>
                <a:latin typeface="Arial" panose="020B0604020202020204" pitchFamily="34" charset="0"/>
                <a:ea typeface="微软雅黑" panose="020B0503020204020204" pitchFamily="34" charset="-122"/>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auto"/>
            <a:r>
              <a:rPr lang="zh-CN" altLang="en-US" strike="noStrike" noProof="1" dirty="0"/>
              <a:t>单击此处编辑文本</a:t>
            </a:r>
            <a:endParaRPr lang="zh-CN" altLang="en-US" strike="noStrike" noProof="1" dirty="0"/>
          </a:p>
        </p:txBody>
      </p:sp>
      <p:sp>
        <p:nvSpPr>
          <p:cNvPr id="4" name="内容占位符 3"/>
          <p:cNvSpPr>
            <a:spLocks noGrp="1"/>
          </p:cNvSpPr>
          <p:nvPr>
            <p:ph sz="half" idx="2"/>
          </p:nvPr>
        </p:nvSpPr>
        <p:spPr>
          <a:xfrm>
            <a:off x="502444" y="1406525"/>
            <a:ext cx="3962400" cy="4934752"/>
          </a:xfrm>
        </p:spPr>
        <p:txBody>
          <a:bodyPr vert="horz" lIns="101600" tIns="0" rIns="82550" bIns="0" rtlCol="0">
            <a:noAutofit/>
          </a:bodyPr>
          <a:lstStyle>
            <a:lvl1pPr marL="171450" marR="0" lvl="0"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1pPr>
            <a:lvl2pPr marL="514350" marR="0" lvl="1" indent="-17145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2pPr>
            <a:lvl3pPr marL="857250" marR="0" lvl="2"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3pPr>
            <a:lvl4pPr marL="1200150" marR="0" lvl="3"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4pPr>
            <a:lvl5pPr marL="1543050" marR="0" lvl="4"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5pPr>
          </a:lstStyle>
          <a:p>
            <a:pPr lvl="0" fontAlgn="auto"/>
            <a:r>
              <a:rPr strike="noStrike" noProof="1" dirty="0">
                <a:sym typeface="+mn-ea"/>
              </a:rPr>
              <a:t>单击此处编辑母版文本样式</a:t>
            </a:r>
            <a:endParaRPr strike="noStrike" noProof="1" dirty="0">
              <a:sym typeface="+mn-ea"/>
            </a:endParaRPr>
          </a:p>
          <a:p>
            <a:pPr lvl="1" fontAlgn="auto"/>
            <a:r>
              <a:rPr strike="noStrike" noProof="1" dirty="0">
                <a:sym typeface="+mn-ea"/>
              </a:rPr>
              <a:t>第二级</a:t>
            </a:r>
            <a:endParaRPr strike="noStrike" noProof="1" dirty="0">
              <a:sym typeface="+mn-ea"/>
            </a:endParaRPr>
          </a:p>
          <a:p>
            <a:pPr lvl="2" fontAlgn="auto"/>
            <a:r>
              <a:rPr strike="noStrike" noProof="1" dirty="0">
                <a:sym typeface="+mn-ea"/>
              </a:rPr>
              <a:t>第三级</a:t>
            </a:r>
            <a:endParaRPr strike="noStrike" noProof="1" dirty="0">
              <a:sym typeface="+mn-ea"/>
            </a:endParaRPr>
          </a:p>
          <a:p>
            <a:pPr lvl="3" fontAlgn="auto"/>
            <a:r>
              <a:rPr strike="noStrike" noProof="1" dirty="0">
                <a:sym typeface="+mn-ea"/>
              </a:rPr>
              <a:t>第四级</a:t>
            </a:r>
            <a:endParaRPr strike="noStrike" noProof="1" dirty="0">
              <a:sym typeface="+mn-ea"/>
            </a:endParaRPr>
          </a:p>
          <a:p>
            <a:pPr lvl="4" fontAlgn="auto"/>
            <a:r>
              <a:rPr strike="noStrike" noProof="1" dirty="0">
                <a:sym typeface="+mn-ea"/>
              </a:rPr>
              <a:t>第五级</a:t>
            </a:r>
            <a:endParaRPr strike="noStrike" noProof="1" dirty="0">
              <a:sym typeface="+mn-ea"/>
            </a:endParaRPr>
          </a:p>
        </p:txBody>
      </p:sp>
      <p:sp>
        <p:nvSpPr>
          <p:cNvPr id="5" name="文本占位符 4"/>
          <p:cNvSpPr>
            <a:spLocks noGrp="1"/>
          </p:cNvSpPr>
          <p:nvPr>
            <p:ph type="body" sz="quarter" idx="3" hasCustomPrompt="1"/>
          </p:nvPr>
        </p:nvSpPr>
        <p:spPr>
          <a:xfrm>
            <a:off x="4676813" y="952508"/>
            <a:ext cx="3962432" cy="381003"/>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1500" b="0" i="0" u="none" strike="noStrike" kern="1200" cap="none" spc="20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auto"/>
            <a:r>
              <a:rPr strike="noStrike" noProof="1">
                <a:sym typeface="+mn-ea"/>
              </a:rPr>
              <a:t>单击此处编辑文本</a:t>
            </a:r>
            <a:endParaRPr strike="noStrike" noProof="1">
              <a:sym typeface="+mn-ea"/>
            </a:endParaRPr>
          </a:p>
        </p:txBody>
      </p:sp>
      <p:sp>
        <p:nvSpPr>
          <p:cNvPr id="6" name="内容占位符 5"/>
          <p:cNvSpPr>
            <a:spLocks noGrp="1"/>
          </p:cNvSpPr>
          <p:nvPr>
            <p:ph sz="quarter" idx="4"/>
          </p:nvPr>
        </p:nvSpPr>
        <p:spPr>
          <a:xfrm>
            <a:off x="4676813" y="1406525"/>
            <a:ext cx="3962432" cy="4934752"/>
          </a:xfrm>
        </p:spPr>
        <p:txBody>
          <a:bodyPr vert="horz" lIns="101600" tIns="0" rIns="82550" bIns="0" rtlCol="0">
            <a:noAutofit/>
          </a:bodyPr>
          <a:lstStyle>
            <a:lvl1pPr marL="171450" marR="0" lvl="0"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1pPr>
            <a:lvl2pPr marL="514350" marR="0" lvl="1" indent="-17145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2pPr>
            <a:lvl3pPr marL="857250" marR="0" lvl="2"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3pPr>
            <a:lvl4pPr marL="1200150" marR="0" lvl="3"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4pPr>
            <a:lvl5pPr marL="1543050" marR="0" lvl="4"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5pPr>
          </a:lstStyle>
          <a:p>
            <a:pPr lvl="0" fontAlgn="auto"/>
            <a:r>
              <a:rPr strike="noStrike" noProof="1" dirty="0">
                <a:sym typeface="+mn-ea"/>
              </a:rPr>
              <a:t>单击此处编辑母版文本样式</a:t>
            </a:r>
            <a:endParaRPr strike="noStrike" noProof="1" dirty="0">
              <a:sym typeface="+mn-ea"/>
            </a:endParaRPr>
          </a:p>
          <a:p>
            <a:pPr lvl="1" fontAlgn="auto"/>
            <a:r>
              <a:rPr strike="noStrike" noProof="1" dirty="0">
                <a:sym typeface="+mn-ea"/>
              </a:rPr>
              <a:t>第二级</a:t>
            </a:r>
            <a:endParaRPr strike="noStrike" noProof="1" dirty="0">
              <a:sym typeface="+mn-ea"/>
            </a:endParaRPr>
          </a:p>
          <a:p>
            <a:pPr lvl="2" fontAlgn="auto"/>
            <a:r>
              <a:rPr strike="noStrike" noProof="1" dirty="0">
                <a:sym typeface="+mn-ea"/>
              </a:rPr>
              <a:t>第三级</a:t>
            </a:r>
            <a:endParaRPr strike="noStrike" noProof="1" dirty="0">
              <a:sym typeface="+mn-ea"/>
            </a:endParaRPr>
          </a:p>
          <a:p>
            <a:pPr lvl="3" fontAlgn="auto"/>
            <a:r>
              <a:rPr strike="noStrike" noProof="1" dirty="0">
                <a:sym typeface="+mn-ea"/>
              </a:rPr>
              <a:t>第四级</a:t>
            </a:r>
            <a:endParaRPr strike="noStrike" noProof="1" dirty="0">
              <a:sym typeface="+mn-ea"/>
            </a:endParaRPr>
          </a:p>
          <a:p>
            <a:pPr lvl="4" fontAlgn="auto"/>
            <a:r>
              <a:rPr strike="noStrike" noProof="1" dirty="0">
                <a:sym typeface="+mn-ea"/>
              </a:rPr>
              <a:t>第五级</a:t>
            </a:r>
            <a:endParaRPr strike="noStrike" noProof="1" dirty="0">
              <a:sym typeface="+mn-ea"/>
            </a:endParaRPr>
          </a:p>
        </p:txBody>
      </p:sp>
      <p:sp>
        <p:nvSpPr>
          <p:cNvPr id="7" name="日期占位符 6"/>
          <p:cNvSpPr>
            <a:spLocks noGrp="1"/>
          </p:cNvSpPr>
          <p:nvPr>
            <p:ph type="dt" sz="half" idx="10"/>
            <p:custDataLst>
              <p:tags r:id="rId2"/>
            </p:custDataLst>
          </p:nvPr>
        </p:nvSpPr>
        <p:spPr>
          <a:xfrm>
            <a:off x="660400" y="6350000"/>
            <a:ext cx="2024063" cy="315913"/>
          </a:xfrm>
          <a:prstGeom prst="rect">
            <a:avLst/>
          </a:prstGeom>
        </p:spPr>
        <p:txBody>
          <a:bodyPr vert="horz" lIns="91440" tIns="45720" rIns="91440" bIns="45720" rtlCol="0" anchor="ctr">
            <a:normAutofit/>
          </a:bodyPr>
          <a:lstStyle/>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8" name="页脚占位符 7"/>
          <p:cNvSpPr>
            <a:spLocks noGrp="1"/>
          </p:cNvSpPr>
          <p:nvPr>
            <p:ph type="ftr" sz="quarter" idx="11"/>
            <p:custDataLst>
              <p:tags r:id="rId3"/>
            </p:custDataLst>
          </p:nvPr>
        </p:nvSpPr>
        <p:spPr>
          <a:xfrm>
            <a:off x="3087688" y="6350000"/>
            <a:ext cx="2968625" cy="315913"/>
          </a:xfrm>
          <a:prstGeom prst="rect">
            <a:avLst/>
          </a:prstGeom>
        </p:spPr>
        <p:txBody>
          <a:bodyPr vert="horz" lIns="91440" tIns="45720" rIns="91440" bIns="45720" rtlCol="0" anchor="ctr">
            <a:normAutofit/>
          </a:bodyPr>
          <a:lstStyle/>
          <a:p>
            <a:pPr fontAlgn="base"/>
            <a:endParaRPr lang="zh-CN" altLang="en-US" strike="noStrike" noProof="1"/>
          </a:p>
        </p:txBody>
      </p:sp>
      <p:sp>
        <p:nvSpPr>
          <p:cNvPr id="9" name="灯片编号占位符 8"/>
          <p:cNvSpPr>
            <a:spLocks noGrp="1"/>
          </p:cNvSpPr>
          <p:nvPr>
            <p:ph type="sldNum" sz="quarter" idx="12"/>
            <p:custDataLst>
              <p:tags r:id="rId4"/>
            </p:custDataLst>
          </p:nvPr>
        </p:nvSpPr>
        <p:spPr>
          <a:xfrm>
            <a:off x="6457950" y="6350000"/>
            <a:ext cx="2025650" cy="315913"/>
          </a:xfrm>
          <a:prstGeom prst="rect">
            <a:avLst/>
          </a:prstGeom>
        </p:spPr>
        <p:txBody>
          <a:bodyPr vert="horz" lIns="91440" tIns="45720" rIns="91440" bIns="45720" rtlCol="0" anchor="ctr">
            <a:normAutofit/>
          </a:bodyPr>
          <a:lstStyle/>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导航">
    <p:bg>
      <p:bgPr>
        <a:solidFill>
          <a:schemeClr val="bg2"/>
        </a:solidFill>
        <a:effectLst/>
      </p:bgPr>
    </p:bg>
    <p:spTree>
      <p:nvGrpSpPr>
        <p:cNvPr id="1" name=""/>
        <p:cNvGrpSpPr/>
        <p:nvPr/>
      </p:nvGrpSpPr>
      <p:grpSpPr>
        <a:xfrm>
          <a:off x="0" y="0"/>
          <a:ext cx="0" cy="0"/>
          <a:chOff x="0" y="0"/>
          <a:chExt cx="0" cy="0"/>
        </a:xfrm>
      </p:grpSpPr>
      <p:sp>
        <p:nvSpPr>
          <p:cNvPr id="10" name="矩形 9"/>
          <p:cNvSpPr/>
          <p:nvPr>
            <p:custDataLst>
              <p:tags r:id="rId2"/>
            </p:custDataLst>
          </p:nvPr>
        </p:nvSpPr>
        <p:spPr>
          <a:xfrm>
            <a:off x="0" y="0"/>
            <a:ext cx="9144000" cy="9144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fontAlgn="base"/>
            <a:endParaRPr lang="en-US" altLang="zh-CN" sz="100" strike="noStrike" noProof="1">
              <a:sym typeface="+mn-ea"/>
            </a:endParaRPr>
          </a:p>
        </p:txBody>
      </p:sp>
      <p:sp>
        <p:nvSpPr>
          <p:cNvPr id="2" name="标题 1"/>
          <p:cNvSpPr>
            <a:spLocks noGrp="1"/>
          </p:cNvSpPr>
          <p:nvPr>
            <p:ph type="title"/>
          </p:nvPr>
        </p:nvSpPr>
        <p:spPr>
          <a:xfrm>
            <a:off x="434700" y="237600"/>
            <a:ext cx="8278200" cy="441964"/>
          </a:xfrm>
        </p:spPr>
        <p:txBody>
          <a:bodyPr/>
          <a:lstStyle>
            <a:lvl1pPr>
              <a:defRPr baseline="0">
                <a:solidFill>
                  <a:schemeClr val="tx1"/>
                </a:solidFill>
                <a:latin typeface="Arial" panose="020B0604020202020204" pitchFamily="34" charset="0"/>
                <a:ea typeface="微软雅黑" panose="020B0503020204020204" pitchFamily="34" charset="-122"/>
              </a:defRPr>
            </a:lvl1pPr>
          </a:lstStyle>
          <a:p>
            <a:pPr fontAlgn="auto"/>
            <a:r>
              <a:rPr lang="zh-CN" altLang="en-US" strike="noStrike" noProof="1" dirty="0"/>
              <a:t>单击此处编辑母版标题样式</a:t>
            </a:r>
            <a:endParaRPr lang="zh-CN" altLang="en-US" strike="noStrike" noProof="1" dirty="0"/>
          </a:p>
        </p:txBody>
      </p:sp>
      <p:sp>
        <p:nvSpPr>
          <p:cNvPr id="7" name="内容占位符 6"/>
          <p:cNvSpPr>
            <a:spLocks noGrp="1"/>
          </p:cNvSpPr>
          <p:nvPr>
            <p:ph sz="quarter" idx="13"/>
          </p:nvPr>
        </p:nvSpPr>
        <p:spPr>
          <a:xfrm>
            <a:off x="434700" y="1663200"/>
            <a:ext cx="4006800" cy="2894400"/>
          </a:xfrm>
        </p:spPr>
        <p:txBody>
          <a:bodyPr/>
          <a:lstStyle>
            <a:lvl1pPr>
              <a:defRPr baseline="0">
                <a:solidFill>
                  <a:schemeClr val="tx1"/>
                </a:solidFill>
                <a:latin typeface="Arial" panose="020B0604020202020204" pitchFamily="34" charset="0"/>
                <a:ea typeface="微软雅黑" panose="020B0503020204020204" pitchFamily="34" charset="-122"/>
              </a:defRPr>
            </a:lvl1pPr>
            <a:lvl2pPr>
              <a:defRPr baseline="0">
                <a:solidFill>
                  <a:schemeClr val="tx1"/>
                </a:solidFill>
                <a:latin typeface="Arial" panose="020B0604020202020204" pitchFamily="34" charset="0"/>
                <a:ea typeface="微软雅黑" panose="020B0503020204020204" pitchFamily="34" charset="-122"/>
              </a:defRPr>
            </a:lvl2pPr>
            <a:lvl3pPr>
              <a:defRPr baseline="0">
                <a:solidFill>
                  <a:schemeClr val="tx1"/>
                </a:solidFill>
                <a:latin typeface="Arial" panose="020B0604020202020204" pitchFamily="34" charset="0"/>
                <a:ea typeface="微软雅黑" panose="020B0503020204020204" pitchFamily="34" charset="-122"/>
              </a:defRPr>
            </a:lvl3pPr>
            <a:lvl4pPr>
              <a:defRPr baseline="0">
                <a:solidFill>
                  <a:schemeClr val="tx1"/>
                </a:solidFill>
                <a:latin typeface="Arial" panose="020B0604020202020204" pitchFamily="34" charset="0"/>
                <a:ea typeface="微软雅黑" panose="020B0503020204020204" pitchFamily="34" charset="-122"/>
              </a:defRPr>
            </a:lvl4pPr>
            <a:lvl5pPr>
              <a:defRPr baseline="0">
                <a:solidFill>
                  <a:schemeClr val="tx1"/>
                </a:solidFill>
                <a:latin typeface="Arial" panose="020B0604020202020204" pitchFamily="34" charset="0"/>
                <a:ea typeface="微软雅黑" panose="020B0503020204020204" pitchFamily="34" charset="-122"/>
              </a:defRPr>
            </a:lvl5pPr>
          </a:lstStyle>
          <a:p>
            <a:pPr lvl="0" fontAlgn="auto"/>
            <a:r>
              <a:rPr lang="zh-CN" altLang="en-US" strike="noStrike" noProof="1" dirty="0"/>
              <a:t>单击此处编辑母版文本样式</a:t>
            </a:r>
            <a:endParaRPr lang="zh-CN" altLang="en-US" strike="noStrike" noProof="1" dirty="0"/>
          </a:p>
          <a:p>
            <a:pPr lvl="1" fontAlgn="auto"/>
            <a:r>
              <a:rPr lang="zh-CN" altLang="en-US" strike="noStrike" noProof="1" dirty="0"/>
              <a:t>第二级</a:t>
            </a:r>
            <a:endParaRPr lang="zh-CN" altLang="en-US" strike="noStrike" noProof="1" dirty="0"/>
          </a:p>
          <a:p>
            <a:pPr lvl="2" fontAlgn="auto"/>
            <a:r>
              <a:rPr lang="zh-CN" altLang="en-US" strike="noStrike" noProof="1" dirty="0"/>
              <a:t>第三级</a:t>
            </a:r>
            <a:endParaRPr lang="zh-CN" altLang="en-US" strike="noStrike" noProof="1" dirty="0"/>
          </a:p>
          <a:p>
            <a:pPr lvl="3" fontAlgn="auto"/>
            <a:r>
              <a:rPr lang="zh-CN" altLang="en-US" strike="noStrike" noProof="1" dirty="0"/>
              <a:t>第四级</a:t>
            </a:r>
            <a:endParaRPr lang="zh-CN" altLang="en-US" strike="noStrike" noProof="1" dirty="0"/>
          </a:p>
          <a:p>
            <a:pPr lvl="4" fontAlgn="auto"/>
            <a:r>
              <a:rPr lang="zh-CN" altLang="en-US" strike="noStrike" noProof="1" dirty="0"/>
              <a:t>第五级</a:t>
            </a:r>
            <a:endParaRPr lang="zh-CN" altLang="en-US" strike="noStrike" noProof="1" dirty="0"/>
          </a:p>
        </p:txBody>
      </p:sp>
      <p:sp>
        <p:nvSpPr>
          <p:cNvPr id="9" name="内容占位符 8"/>
          <p:cNvSpPr>
            <a:spLocks noGrp="1"/>
          </p:cNvSpPr>
          <p:nvPr>
            <p:ph sz="quarter" idx="14"/>
          </p:nvPr>
        </p:nvSpPr>
        <p:spPr>
          <a:xfrm>
            <a:off x="4681800" y="1663200"/>
            <a:ext cx="4025700" cy="2894400"/>
          </a:xfrm>
        </p:spPr>
        <p:txBody>
          <a:bodyPr/>
          <a:lstStyle>
            <a:lvl1pPr>
              <a:defRPr baseline="0">
                <a:solidFill>
                  <a:schemeClr val="tx1"/>
                </a:solidFill>
                <a:latin typeface="Arial" panose="020B0604020202020204" pitchFamily="34" charset="0"/>
                <a:ea typeface="微软雅黑" panose="020B0503020204020204" pitchFamily="34" charset="-122"/>
              </a:defRPr>
            </a:lvl1pPr>
            <a:lvl2pPr>
              <a:defRPr baseline="0">
                <a:solidFill>
                  <a:schemeClr val="tx1"/>
                </a:solidFill>
                <a:latin typeface="Arial" panose="020B0604020202020204" pitchFamily="34" charset="0"/>
                <a:ea typeface="微软雅黑" panose="020B0503020204020204" pitchFamily="34" charset="-122"/>
              </a:defRPr>
            </a:lvl2pPr>
            <a:lvl3pPr>
              <a:defRPr baseline="0">
                <a:solidFill>
                  <a:schemeClr val="tx1"/>
                </a:solidFill>
                <a:latin typeface="Arial" panose="020B0604020202020204" pitchFamily="34" charset="0"/>
                <a:ea typeface="微软雅黑" panose="020B0503020204020204" pitchFamily="34" charset="-122"/>
              </a:defRPr>
            </a:lvl3pPr>
            <a:lvl4pPr>
              <a:defRPr baseline="0">
                <a:solidFill>
                  <a:schemeClr val="tx1"/>
                </a:solidFill>
                <a:latin typeface="Arial" panose="020B0604020202020204" pitchFamily="34" charset="0"/>
                <a:ea typeface="微软雅黑" panose="020B0503020204020204" pitchFamily="34" charset="-122"/>
              </a:defRPr>
            </a:lvl4pPr>
            <a:lvl5pPr>
              <a:defRPr baseline="0">
                <a:solidFill>
                  <a:schemeClr val="tx1"/>
                </a:solidFill>
                <a:latin typeface="Arial" panose="020B0604020202020204" pitchFamily="34" charset="0"/>
                <a:ea typeface="微软雅黑" panose="020B0503020204020204" pitchFamily="34" charset="-122"/>
              </a:defRPr>
            </a:lvl5pPr>
          </a:lstStyle>
          <a:p>
            <a:pPr lvl="0" fontAlgn="auto"/>
            <a:r>
              <a:rPr lang="zh-CN" altLang="en-US" strike="noStrike" noProof="1" dirty="0"/>
              <a:t>单击此处编辑母版文本样式</a:t>
            </a:r>
            <a:endParaRPr lang="zh-CN" altLang="en-US" strike="noStrike" noProof="1" dirty="0"/>
          </a:p>
          <a:p>
            <a:pPr lvl="1" fontAlgn="auto"/>
            <a:r>
              <a:rPr lang="zh-CN" altLang="en-US" strike="noStrike" noProof="1" dirty="0"/>
              <a:t>第二级</a:t>
            </a:r>
            <a:endParaRPr lang="zh-CN" altLang="en-US" strike="noStrike" noProof="1" dirty="0"/>
          </a:p>
          <a:p>
            <a:pPr lvl="2" fontAlgn="auto"/>
            <a:r>
              <a:rPr lang="zh-CN" altLang="en-US" strike="noStrike" noProof="1" dirty="0"/>
              <a:t>第三级</a:t>
            </a:r>
            <a:endParaRPr lang="zh-CN" altLang="en-US" strike="noStrike" noProof="1" dirty="0"/>
          </a:p>
          <a:p>
            <a:pPr lvl="3" fontAlgn="auto"/>
            <a:r>
              <a:rPr lang="zh-CN" altLang="en-US" strike="noStrike" noProof="1" dirty="0"/>
              <a:t>第四级</a:t>
            </a:r>
            <a:endParaRPr lang="zh-CN" altLang="en-US" strike="noStrike" noProof="1" dirty="0"/>
          </a:p>
          <a:p>
            <a:pPr lvl="4" fontAlgn="auto"/>
            <a:r>
              <a:rPr lang="zh-CN" altLang="en-US" strike="noStrike" noProof="1" dirty="0"/>
              <a:t>第五级</a:t>
            </a:r>
            <a:endParaRPr lang="zh-CN" altLang="en-US" strike="noStrike" noProof="1" dirty="0"/>
          </a:p>
        </p:txBody>
      </p:sp>
      <p:sp>
        <p:nvSpPr>
          <p:cNvPr id="11" name="文本占位符 10"/>
          <p:cNvSpPr>
            <a:spLocks noGrp="1"/>
          </p:cNvSpPr>
          <p:nvPr>
            <p:ph type="body" sz="quarter" idx="15"/>
          </p:nvPr>
        </p:nvSpPr>
        <p:spPr>
          <a:xfrm>
            <a:off x="429300" y="4816800"/>
            <a:ext cx="4006800" cy="781200"/>
          </a:xfrm>
        </p:spPr>
        <p:txBody>
          <a:bodyPr/>
          <a:lstStyle>
            <a:lvl1pPr>
              <a:defRPr baseline="0">
                <a:solidFill>
                  <a:schemeClr val="tx1"/>
                </a:solidFill>
                <a:latin typeface="Arial" panose="020B0604020202020204" pitchFamily="34" charset="0"/>
                <a:ea typeface="微软雅黑" panose="020B0503020204020204" pitchFamily="34" charset="-122"/>
              </a:defRPr>
            </a:lvl1pPr>
          </a:lstStyle>
          <a:p>
            <a:pPr lvl="0" fontAlgn="auto"/>
            <a:r>
              <a:rPr lang="zh-CN" altLang="en-US" strike="noStrike" noProof="1" dirty="0"/>
              <a:t>单击此处编辑母版文本样式</a:t>
            </a:r>
            <a:endParaRPr lang="zh-CN" altLang="en-US" strike="noStrike" noProof="1" dirty="0"/>
          </a:p>
        </p:txBody>
      </p:sp>
      <p:sp>
        <p:nvSpPr>
          <p:cNvPr id="13" name="文本占位符 12"/>
          <p:cNvSpPr>
            <a:spLocks noGrp="1"/>
          </p:cNvSpPr>
          <p:nvPr>
            <p:ph type="body" sz="quarter" idx="16"/>
          </p:nvPr>
        </p:nvSpPr>
        <p:spPr>
          <a:xfrm>
            <a:off x="4689900" y="4813200"/>
            <a:ext cx="4025700" cy="781200"/>
          </a:xfrm>
        </p:spPr>
        <p:txBody>
          <a:bodyPr/>
          <a:lstStyle>
            <a:lvl1pPr>
              <a:defRPr baseline="0">
                <a:solidFill>
                  <a:schemeClr val="tx1"/>
                </a:solidFill>
                <a:latin typeface="Arial" panose="020B0604020202020204" pitchFamily="34" charset="0"/>
                <a:ea typeface="微软雅黑" panose="020B0503020204020204" pitchFamily="34" charset="-122"/>
              </a:defRPr>
            </a:lvl1pPr>
          </a:lstStyle>
          <a:p>
            <a:pPr lvl="0" fontAlgn="auto"/>
            <a:r>
              <a:rPr lang="zh-CN" altLang="en-US" strike="noStrike" noProof="1" dirty="0"/>
              <a:t>单击此处编辑母版文本样式</a:t>
            </a:r>
            <a:endParaRPr lang="zh-CN" altLang="en-US" strike="noStrike" noProof="1" dirty="0"/>
          </a:p>
        </p:txBody>
      </p:sp>
      <p:sp>
        <p:nvSpPr>
          <p:cNvPr id="3" name="日期占位符 2"/>
          <p:cNvSpPr>
            <a:spLocks noGrp="1"/>
          </p:cNvSpPr>
          <p:nvPr>
            <p:ph type="dt" sz="half" idx="10"/>
            <p:custDataLst>
              <p:tags r:id="rId3"/>
            </p:custDataLst>
          </p:nvPr>
        </p:nvSpPr>
        <p:spPr>
          <a:xfrm>
            <a:off x="660400" y="6350000"/>
            <a:ext cx="2024063" cy="315913"/>
          </a:xfrm>
          <a:prstGeom prst="rect">
            <a:avLst/>
          </a:prstGeom>
        </p:spPr>
        <p:txBody>
          <a:bodyPr vert="horz" lIns="91440" tIns="45720" rIns="91440" bIns="45720" rtlCol="0" anchor="ctr">
            <a:normAutofit/>
          </a:bodyPr>
          <a:lstStyle/>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4" name="页脚占位符 3"/>
          <p:cNvSpPr>
            <a:spLocks noGrp="1"/>
          </p:cNvSpPr>
          <p:nvPr>
            <p:ph type="ftr" sz="quarter" idx="11"/>
            <p:custDataLst>
              <p:tags r:id="rId4"/>
            </p:custDataLst>
          </p:nvPr>
        </p:nvSpPr>
        <p:spPr>
          <a:xfrm>
            <a:off x="3087688" y="6350000"/>
            <a:ext cx="2968625" cy="315913"/>
          </a:xfrm>
          <a:prstGeom prst="rect">
            <a:avLst/>
          </a:prstGeom>
        </p:spPr>
        <p:txBody>
          <a:bodyPr vert="horz" lIns="91440" tIns="45720" rIns="91440" bIns="45720" rtlCol="0" anchor="ctr">
            <a:normAutofit/>
          </a:bodyPr>
          <a:lstStyle/>
          <a:p>
            <a:pPr fontAlgn="base"/>
            <a:endParaRPr lang="zh-CN" altLang="en-US" strike="noStrike" noProof="1" dirty="0"/>
          </a:p>
        </p:txBody>
      </p:sp>
      <p:sp>
        <p:nvSpPr>
          <p:cNvPr id="5" name="灯片编号占位符 4"/>
          <p:cNvSpPr>
            <a:spLocks noGrp="1"/>
          </p:cNvSpPr>
          <p:nvPr>
            <p:ph type="sldNum" sz="quarter" idx="12"/>
            <p:custDataLst>
              <p:tags r:id="rId5"/>
            </p:custDataLst>
          </p:nvPr>
        </p:nvSpPr>
        <p:spPr>
          <a:xfrm>
            <a:off x="6457950" y="6350000"/>
            <a:ext cx="2025650" cy="315913"/>
          </a:xfrm>
          <a:prstGeom prst="rect">
            <a:avLst/>
          </a:prstGeom>
        </p:spPr>
        <p:txBody>
          <a:bodyPr vert="horz" lIns="91440" tIns="45720" rIns="91440" bIns="45720" rtlCol="0" anchor="ctr">
            <a:normAutofit/>
          </a:bodyPr>
          <a:lstStyle/>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bg2"/>
        </a:solidFill>
        <a:effectLst/>
      </p:bgPr>
    </p:bg>
    <p:spTree>
      <p:nvGrpSpPr>
        <p:cNvPr id="1" name=""/>
        <p:cNvGrpSpPr/>
        <p:nvPr/>
      </p:nvGrpSpPr>
      <p:grpSpPr>
        <a:xfrm>
          <a:off x="0" y="0"/>
          <a:ext cx="0" cy="0"/>
          <a:chOff x="0" y="0"/>
          <a:chExt cx="0" cy="0"/>
        </a:xfrm>
      </p:grpSpPr>
      <p:sp>
        <p:nvSpPr>
          <p:cNvPr id="10" name="矩形 9"/>
          <p:cNvSpPr/>
          <p:nvPr>
            <p:custDataLst>
              <p:tags r:id="rId2"/>
            </p:custDataLst>
          </p:nvPr>
        </p:nvSpPr>
        <p:spPr>
          <a:xfrm>
            <a:off x="0" y="958850"/>
            <a:ext cx="9144000" cy="49403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fontAlgn="base"/>
            <a:endParaRPr lang="en-US" altLang="zh-CN" sz="100" strike="noStrike" noProof="1">
              <a:sym typeface="+mn-ea"/>
            </a:endParaRPr>
          </a:p>
        </p:txBody>
      </p:sp>
      <p:sp>
        <p:nvSpPr>
          <p:cNvPr id="2" name="标题 1"/>
          <p:cNvSpPr>
            <a:spLocks noGrp="1"/>
          </p:cNvSpPr>
          <p:nvPr>
            <p:ph type="title" hasCustomPrompt="1"/>
          </p:nvPr>
        </p:nvSpPr>
        <p:spPr>
          <a:xfrm>
            <a:off x="1142100" y="1339200"/>
            <a:ext cx="6858000" cy="2386800"/>
          </a:xfrm>
        </p:spPr>
        <p:txBody>
          <a:bodyPr anchor="b"/>
          <a:lstStyle>
            <a:lvl1pPr algn="ctr">
              <a:defRPr sz="4500" baseline="0">
                <a:solidFill>
                  <a:schemeClr val="tx1"/>
                </a:solidFill>
                <a:latin typeface="Arial" panose="020B0604020202020204" pitchFamily="34" charset="0"/>
                <a:ea typeface="微软雅黑" panose="020B0503020204020204" pitchFamily="34" charset="-122"/>
              </a:defRPr>
            </a:lvl1pPr>
          </a:lstStyle>
          <a:p>
            <a:pPr fontAlgn="auto"/>
            <a:r>
              <a:rPr lang="zh-CN" altLang="en-US" strike="noStrike" noProof="1" dirty="0"/>
              <a:t>单击此处编辑标题</a:t>
            </a:r>
            <a:endParaRPr lang="zh-CN" altLang="en-US" strike="noStrike" noProof="1" dirty="0"/>
          </a:p>
        </p:txBody>
      </p:sp>
      <p:sp>
        <p:nvSpPr>
          <p:cNvPr id="7" name="文本占位符 6"/>
          <p:cNvSpPr>
            <a:spLocks noGrp="1"/>
          </p:cNvSpPr>
          <p:nvPr>
            <p:ph type="body" sz="quarter" idx="13"/>
          </p:nvPr>
        </p:nvSpPr>
        <p:spPr>
          <a:xfrm>
            <a:off x="1141810" y="3862800"/>
            <a:ext cx="6858000" cy="1656000"/>
          </a:xfrm>
        </p:spPr>
        <p:txBody>
          <a:bodyPr/>
          <a:lstStyle>
            <a:lvl1pPr algn="ctr">
              <a:defRPr baseline="0">
                <a:solidFill>
                  <a:schemeClr val="tx1"/>
                </a:solidFill>
                <a:latin typeface="Arial" panose="020B0604020202020204" pitchFamily="34" charset="0"/>
                <a:ea typeface="微软雅黑" panose="020B0503020204020204" pitchFamily="34" charset="-122"/>
              </a:defRPr>
            </a:lvl1pPr>
          </a:lstStyle>
          <a:p>
            <a:pPr lvl="0" fontAlgn="auto"/>
            <a:r>
              <a:rPr lang="zh-CN" altLang="en-US" strike="noStrike" noProof="1" dirty="0"/>
              <a:t>单击此处编辑母版文本样式</a:t>
            </a:r>
            <a:endParaRPr lang="zh-CN" altLang="en-US" strike="noStrike" noProof="1" dirty="0"/>
          </a:p>
        </p:txBody>
      </p:sp>
      <p:sp>
        <p:nvSpPr>
          <p:cNvPr id="3" name="日期占位符 2"/>
          <p:cNvSpPr>
            <a:spLocks noGrp="1"/>
          </p:cNvSpPr>
          <p:nvPr>
            <p:ph type="dt" sz="half" idx="10"/>
            <p:custDataLst>
              <p:tags r:id="rId3"/>
            </p:custDataLst>
          </p:nvPr>
        </p:nvSpPr>
        <p:spPr>
          <a:xfrm>
            <a:off x="660400" y="6350000"/>
            <a:ext cx="2024063" cy="315913"/>
          </a:xfrm>
          <a:prstGeom prst="rect">
            <a:avLst/>
          </a:prstGeom>
        </p:spPr>
        <p:txBody>
          <a:bodyPr vert="horz" lIns="91440" tIns="45720" rIns="91440" bIns="45720" rtlCol="0" anchor="ctr">
            <a:normAutofit/>
          </a:bodyPr>
          <a:lstStyle/>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4" name="页脚占位符 3"/>
          <p:cNvSpPr>
            <a:spLocks noGrp="1"/>
          </p:cNvSpPr>
          <p:nvPr>
            <p:ph type="ftr" sz="quarter" idx="11"/>
            <p:custDataLst>
              <p:tags r:id="rId4"/>
            </p:custDataLst>
          </p:nvPr>
        </p:nvSpPr>
        <p:spPr>
          <a:xfrm>
            <a:off x="3087688" y="6350000"/>
            <a:ext cx="2968625" cy="315913"/>
          </a:xfrm>
          <a:prstGeom prst="rect">
            <a:avLst/>
          </a:prstGeom>
        </p:spPr>
        <p:txBody>
          <a:bodyPr vert="horz" lIns="91440" tIns="45720" rIns="91440" bIns="45720" rtlCol="0" anchor="ctr">
            <a:normAutofit/>
          </a:bodyPr>
          <a:lstStyle/>
          <a:p>
            <a:pPr fontAlgn="base"/>
            <a:endParaRPr lang="zh-CN" altLang="en-US" strike="noStrike" noProof="1" dirty="0"/>
          </a:p>
        </p:txBody>
      </p:sp>
      <p:sp>
        <p:nvSpPr>
          <p:cNvPr id="5" name="灯片编号占位符 4"/>
          <p:cNvSpPr>
            <a:spLocks noGrp="1"/>
          </p:cNvSpPr>
          <p:nvPr>
            <p:ph type="sldNum" sz="quarter" idx="12"/>
            <p:custDataLst>
              <p:tags r:id="rId5"/>
            </p:custDataLst>
          </p:nvPr>
        </p:nvSpPr>
        <p:spPr>
          <a:xfrm>
            <a:off x="6457950" y="6350000"/>
            <a:ext cx="2025650" cy="315913"/>
          </a:xfrm>
          <a:prstGeom prst="rect">
            <a:avLst/>
          </a:prstGeom>
        </p:spPr>
        <p:txBody>
          <a:bodyPr vert="horz" lIns="91440" tIns="45720" rIns="91440" bIns="45720" rtlCol="0" anchor="ctr">
            <a:normAutofit/>
          </a:bodyPr>
          <a:lstStyle/>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4" name="页脚占位符 3"/>
          <p:cNvSpPr>
            <a:spLocks noGrp="1"/>
          </p:cNvSpPr>
          <p:nvPr>
            <p:ph type="ftr" sz="quarter" idx="11"/>
          </p:nvPr>
        </p:nvSpPr>
        <p:spPr/>
        <p:txBody>
          <a:bodyPr/>
          <a:p>
            <a:pPr fontAlgn="base"/>
            <a:endParaRPr lang="zh-CN" altLang="en-US" strike="noStrike" noProof="1" dirty="0"/>
          </a:p>
        </p:txBody>
      </p:sp>
      <p:sp>
        <p:nvSpPr>
          <p:cNvPr id="5" name="灯片编号占位符 4"/>
          <p:cNvSpPr>
            <a:spLocks noGrp="1"/>
          </p:cNvSpPr>
          <p:nvPr>
            <p:ph type="sldNum" sz="quarter" idx="12"/>
          </p:nvPr>
        </p:nvSpPr>
        <p:spPr/>
        <p:txBody>
          <a:bodyPr/>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4" name="页脚占位符 3"/>
          <p:cNvSpPr>
            <a:spLocks noGrp="1"/>
          </p:cNvSpPr>
          <p:nvPr>
            <p:ph type="ftr" sz="quarter" idx="11"/>
          </p:nvPr>
        </p:nvSpPr>
        <p:spPr/>
        <p:txBody>
          <a:bodyPr/>
          <a:p>
            <a:pPr fontAlgn="base"/>
            <a:endParaRPr lang="zh-CN" altLang="en-US" strike="noStrike" noProof="1" dirty="0"/>
          </a:p>
        </p:txBody>
      </p:sp>
      <p:sp>
        <p:nvSpPr>
          <p:cNvPr id="5" name="灯片编号占位符 4"/>
          <p:cNvSpPr>
            <a:spLocks noGrp="1"/>
          </p:cNvSpPr>
          <p:nvPr>
            <p:ph type="sldNum" sz="quarter" idx="12"/>
          </p:nvPr>
        </p:nvSpPr>
        <p:spPr/>
        <p:txBody>
          <a:bodyPr/>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4" name="页脚占位符 3"/>
          <p:cNvSpPr>
            <a:spLocks noGrp="1"/>
          </p:cNvSpPr>
          <p:nvPr>
            <p:ph type="ftr" sz="quarter" idx="11"/>
          </p:nvPr>
        </p:nvSpPr>
        <p:spPr/>
        <p:txBody>
          <a:bodyPr/>
          <a:p>
            <a:pPr fontAlgn="base"/>
            <a:endParaRPr lang="zh-CN" altLang="en-US" strike="noStrike" noProof="1" dirty="0"/>
          </a:p>
        </p:txBody>
      </p:sp>
      <p:sp>
        <p:nvSpPr>
          <p:cNvPr id="5" name="灯片编号占位符 4"/>
          <p:cNvSpPr>
            <a:spLocks noGrp="1"/>
          </p:cNvSpPr>
          <p:nvPr>
            <p:ph type="sldNum" sz="quarter" idx="12"/>
          </p:nvPr>
        </p:nvSpPr>
        <p:spPr/>
        <p:txBody>
          <a:bodyPr/>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4" name="页脚占位符 3"/>
          <p:cNvSpPr>
            <a:spLocks noGrp="1"/>
          </p:cNvSpPr>
          <p:nvPr>
            <p:ph type="ftr" sz="quarter" idx="11"/>
          </p:nvPr>
        </p:nvSpPr>
        <p:spPr/>
        <p:txBody>
          <a:bodyPr/>
          <a:p>
            <a:pPr fontAlgn="base"/>
            <a:endParaRPr lang="zh-CN" altLang="en-US" strike="noStrike" noProof="1" dirty="0"/>
          </a:p>
        </p:txBody>
      </p:sp>
      <p:sp>
        <p:nvSpPr>
          <p:cNvPr id="5" name="灯片编号占位符 4"/>
          <p:cNvSpPr>
            <a:spLocks noGrp="1"/>
          </p:cNvSpPr>
          <p:nvPr>
            <p:ph type="sldNum" sz="quarter" idx="12"/>
          </p:nvPr>
        </p:nvSpPr>
        <p:spPr/>
        <p:txBody>
          <a:bodyPr/>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4" name="页脚占位符 3"/>
          <p:cNvSpPr>
            <a:spLocks noGrp="1"/>
          </p:cNvSpPr>
          <p:nvPr>
            <p:ph type="ftr" sz="quarter" idx="11"/>
          </p:nvPr>
        </p:nvSpPr>
        <p:spPr/>
        <p:txBody>
          <a:bodyPr/>
          <a:p>
            <a:pPr fontAlgn="base"/>
            <a:endParaRPr lang="zh-CN" altLang="en-US" strike="noStrike" noProof="1" dirty="0"/>
          </a:p>
        </p:txBody>
      </p:sp>
      <p:sp>
        <p:nvSpPr>
          <p:cNvPr id="5" name="灯片编号占位符 4"/>
          <p:cNvSpPr>
            <a:spLocks noGrp="1"/>
          </p:cNvSpPr>
          <p:nvPr>
            <p:ph type="sldNum" sz="quarter" idx="12"/>
          </p:nvPr>
        </p:nvSpPr>
        <p:spPr/>
        <p:txBody>
          <a:bodyPr/>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5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4" name="页脚占位符 3"/>
          <p:cNvSpPr>
            <a:spLocks noGrp="1"/>
          </p:cNvSpPr>
          <p:nvPr>
            <p:ph type="ftr" sz="quarter" idx="11"/>
          </p:nvPr>
        </p:nvSpPr>
        <p:spPr/>
        <p:txBody>
          <a:bodyPr/>
          <a:p>
            <a:pPr fontAlgn="base"/>
            <a:endParaRPr lang="zh-CN" altLang="en-US" strike="noStrike" noProof="1" dirty="0"/>
          </a:p>
        </p:txBody>
      </p:sp>
      <p:sp>
        <p:nvSpPr>
          <p:cNvPr id="5" name="灯片编号占位符 4"/>
          <p:cNvSpPr>
            <a:spLocks noGrp="1"/>
          </p:cNvSpPr>
          <p:nvPr>
            <p:ph type="sldNum" sz="quarter" idx="12"/>
          </p:nvPr>
        </p:nvSpPr>
        <p:spPr/>
        <p:txBody>
          <a:bodyPr/>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6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4" name="页脚占位符 3"/>
          <p:cNvSpPr>
            <a:spLocks noGrp="1"/>
          </p:cNvSpPr>
          <p:nvPr>
            <p:ph type="ftr" sz="quarter" idx="11"/>
          </p:nvPr>
        </p:nvSpPr>
        <p:spPr/>
        <p:txBody>
          <a:bodyPr/>
          <a:p>
            <a:pPr fontAlgn="base"/>
            <a:endParaRPr lang="zh-CN" altLang="en-US" strike="noStrike" noProof="1" dirty="0"/>
          </a:p>
        </p:txBody>
      </p:sp>
      <p:sp>
        <p:nvSpPr>
          <p:cNvPr id="5" name="灯片编号占位符 4"/>
          <p:cNvSpPr>
            <a:spLocks noGrp="1"/>
          </p:cNvSpPr>
          <p:nvPr>
            <p:ph type="sldNum" sz="quarter" idx="12"/>
          </p:nvPr>
        </p:nvSpPr>
        <p:spPr/>
        <p:txBody>
          <a:bodyPr/>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7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4" name="页脚占位符 3"/>
          <p:cNvSpPr>
            <a:spLocks noGrp="1"/>
          </p:cNvSpPr>
          <p:nvPr>
            <p:ph type="ftr" sz="quarter" idx="11"/>
          </p:nvPr>
        </p:nvSpPr>
        <p:spPr/>
        <p:txBody>
          <a:bodyPr/>
          <a:p>
            <a:pPr fontAlgn="base"/>
            <a:endParaRPr lang="zh-CN" altLang="en-US" strike="noStrike" noProof="1" dirty="0"/>
          </a:p>
        </p:txBody>
      </p:sp>
      <p:sp>
        <p:nvSpPr>
          <p:cNvPr id="5" name="灯片编号占位符 4"/>
          <p:cNvSpPr>
            <a:spLocks noGrp="1"/>
          </p:cNvSpPr>
          <p:nvPr>
            <p:ph type="sldNum" sz="quarter" idx="12"/>
          </p:nvPr>
        </p:nvSpPr>
        <p:spPr/>
        <p:txBody>
          <a:bodyPr/>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1800" b="1" i="0" u="none" strike="noStrike" kern="1200" cap="none" spc="200" normalizeH="0" baseline="0" noProof="1" dirty="0">
                <a:solidFill>
                  <a:schemeClr val="tx1"/>
                </a:solidFill>
                <a:uFillTx/>
                <a:latin typeface="微软雅黑" panose="020B0503020204020204" pitchFamily="34" charset="-122"/>
                <a:ea typeface="微软雅黑" panose="020B0503020204020204" pitchFamily="34" charset="-122"/>
                <a:cs typeface="+mj-cs"/>
                <a:sym typeface="+mn-ea"/>
              </a:defRPr>
            </a:lvl1pPr>
          </a:lstStyle>
          <a:p>
            <a:pPr lvl="0" fontAlgn="auto"/>
            <a:r>
              <a:rPr strike="noStrike" noProof="1">
                <a:sym typeface="+mn-ea"/>
              </a:rPr>
              <a:t>单击此处编辑母版标题样式</a:t>
            </a:r>
            <a:endParaRPr strike="noStrike" noProof="1">
              <a:sym typeface="+mn-ea"/>
            </a:endParaRPr>
          </a:p>
        </p:txBody>
      </p:sp>
      <p:sp>
        <p:nvSpPr>
          <p:cNvPr id="3" name="日期占位符 2"/>
          <p:cNvSpPr>
            <a:spLocks noGrp="1"/>
          </p:cNvSpPr>
          <p:nvPr>
            <p:ph type="dt" sz="half" idx="10"/>
            <p:custDataLst>
              <p:tags r:id="rId3"/>
            </p:custDataLst>
          </p:nvPr>
        </p:nvSpPr>
        <p:spPr>
          <a:xfrm>
            <a:off x="660400" y="6350000"/>
            <a:ext cx="2024063" cy="315913"/>
          </a:xfrm>
          <a:prstGeom prst="rect">
            <a:avLst/>
          </a:prstGeom>
        </p:spPr>
        <p:txBody>
          <a:bodyPr vert="horz" lIns="91440" tIns="45720" rIns="91440" bIns="45720" rtlCol="0" anchor="ctr">
            <a:normAutofit/>
          </a:bodyPr>
          <a:lstStyle/>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4" name="页脚占位符 3"/>
          <p:cNvSpPr>
            <a:spLocks noGrp="1"/>
          </p:cNvSpPr>
          <p:nvPr>
            <p:ph type="ftr" sz="quarter" idx="11"/>
            <p:custDataLst>
              <p:tags r:id="rId4"/>
            </p:custDataLst>
          </p:nvPr>
        </p:nvSpPr>
        <p:spPr>
          <a:xfrm>
            <a:off x="3087688" y="6350000"/>
            <a:ext cx="2968625" cy="315913"/>
          </a:xfrm>
          <a:prstGeom prst="rect">
            <a:avLst/>
          </a:prstGeom>
        </p:spPr>
        <p:txBody>
          <a:bodyPr vert="horz" lIns="91440" tIns="45720" rIns="91440" bIns="45720" rtlCol="0" anchor="ctr">
            <a:normAutofit/>
          </a:bodyPr>
          <a:lstStyle/>
          <a:p>
            <a:pPr fontAlgn="base"/>
            <a:endParaRPr lang="zh-CN" altLang="en-US" strike="noStrike" noProof="1"/>
          </a:p>
        </p:txBody>
      </p:sp>
      <p:sp>
        <p:nvSpPr>
          <p:cNvPr id="5" name="灯片编号占位符 4"/>
          <p:cNvSpPr>
            <a:spLocks noGrp="1"/>
          </p:cNvSpPr>
          <p:nvPr>
            <p:ph type="sldNum" sz="quarter" idx="12"/>
            <p:custDataLst>
              <p:tags r:id="rId5"/>
            </p:custDataLst>
          </p:nvPr>
        </p:nvSpPr>
        <p:spPr>
          <a:xfrm>
            <a:off x="6457950" y="6350000"/>
            <a:ext cx="2025650" cy="315913"/>
          </a:xfrm>
          <a:prstGeom prst="rect">
            <a:avLst/>
          </a:prstGeom>
        </p:spPr>
        <p:txBody>
          <a:bodyPr vert="horz" lIns="91440" tIns="45720" rIns="91440" bIns="45720" rtlCol="0" anchor="ctr">
            <a:normAutofit/>
          </a:bodyPr>
          <a:lstStyle/>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8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4" name="页脚占位符 3"/>
          <p:cNvSpPr>
            <a:spLocks noGrp="1"/>
          </p:cNvSpPr>
          <p:nvPr>
            <p:ph type="ftr" sz="quarter" idx="11"/>
          </p:nvPr>
        </p:nvSpPr>
        <p:spPr/>
        <p:txBody>
          <a:bodyPr/>
          <a:p>
            <a:pPr fontAlgn="base"/>
            <a:endParaRPr lang="zh-CN" altLang="en-US" strike="noStrike" noProof="1" dirty="0"/>
          </a:p>
        </p:txBody>
      </p:sp>
      <p:sp>
        <p:nvSpPr>
          <p:cNvPr id="5" name="灯片编号占位符 4"/>
          <p:cNvSpPr>
            <a:spLocks noGrp="1"/>
          </p:cNvSpPr>
          <p:nvPr>
            <p:ph type="sldNum" sz="quarter" idx="12"/>
          </p:nvPr>
        </p:nvSpPr>
        <p:spPr/>
        <p:txBody>
          <a:bodyPr/>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9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4" name="页脚占位符 3"/>
          <p:cNvSpPr>
            <a:spLocks noGrp="1"/>
          </p:cNvSpPr>
          <p:nvPr>
            <p:ph type="ftr" sz="quarter" idx="11"/>
          </p:nvPr>
        </p:nvSpPr>
        <p:spPr/>
        <p:txBody>
          <a:bodyPr/>
          <a:p>
            <a:pPr fontAlgn="base"/>
            <a:endParaRPr lang="zh-CN" altLang="en-US" strike="noStrike" noProof="1" dirty="0"/>
          </a:p>
        </p:txBody>
      </p:sp>
      <p:sp>
        <p:nvSpPr>
          <p:cNvPr id="5" name="灯片编号占位符 4"/>
          <p:cNvSpPr>
            <a:spLocks noGrp="1"/>
          </p:cNvSpPr>
          <p:nvPr>
            <p:ph type="sldNum" sz="quarter" idx="12"/>
          </p:nvPr>
        </p:nvSpPr>
        <p:spPr/>
        <p:txBody>
          <a:bodyPr/>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10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4" name="页脚占位符 3"/>
          <p:cNvSpPr>
            <a:spLocks noGrp="1"/>
          </p:cNvSpPr>
          <p:nvPr>
            <p:ph type="ftr" sz="quarter" idx="11"/>
          </p:nvPr>
        </p:nvSpPr>
        <p:spPr/>
        <p:txBody>
          <a:bodyPr/>
          <a:p>
            <a:pPr fontAlgn="base"/>
            <a:endParaRPr lang="zh-CN" altLang="en-US" strike="noStrike" noProof="1" dirty="0"/>
          </a:p>
        </p:txBody>
      </p:sp>
      <p:sp>
        <p:nvSpPr>
          <p:cNvPr id="5" name="灯片编号占位符 4"/>
          <p:cNvSpPr>
            <a:spLocks noGrp="1"/>
          </p:cNvSpPr>
          <p:nvPr>
            <p:ph type="sldNum" sz="quarter" idx="12"/>
          </p:nvPr>
        </p:nvSpPr>
        <p:spPr/>
        <p:txBody>
          <a:bodyPr/>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11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4" name="页脚占位符 3"/>
          <p:cNvSpPr>
            <a:spLocks noGrp="1"/>
          </p:cNvSpPr>
          <p:nvPr>
            <p:ph type="ftr" sz="quarter" idx="11"/>
          </p:nvPr>
        </p:nvSpPr>
        <p:spPr/>
        <p:txBody>
          <a:bodyPr/>
          <a:p>
            <a:pPr fontAlgn="base"/>
            <a:endParaRPr lang="zh-CN" altLang="en-US" strike="noStrike" noProof="1" dirty="0"/>
          </a:p>
        </p:txBody>
      </p:sp>
      <p:sp>
        <p:nvSpPr>
          <p:cNvPr id="5" name="灯片编号占位符 4"/>
          <p:cNvSpPr>
            <a:spLocks noGrp="1"/>
          </p:cNvSpPr>
          <p:nvPr>
            <p:ph type="sldNum" sz="quarter" idx="12"/>
          </p:nvPr>
        </p:nvSpPr>
        <p:spPr/>
        <p:txBody>
          <a:bodyPr/>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12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4" name="页脚占位符 3"/>
          <p:cNvSpPr>
            <a:spLocks noGrp="1"/>
          </p:cNvSpPr>
          <p:nvPr>
            <p:ph type="ftr" sz="quarter" idx="11"/>
          </p:nvPr>
        </p:nvSpPr>
        <p:spPr/>
        <p:txBody>
          <a:bodyPr/>
          <a:p>
            <a:pPr fontAlgn="base"/>
            <a:endParaRPr lang="zh-CN" altLang="en-US" strike="noStrike" noProof="1" dirty="0"/>
          </a:p>
        </p:txBody>
      </p:sp>
      <p:sp>
        <p:nvSpPr>
          <p:cNvPr id="5" name="灯片编号占位符 4"/>
          <p:cNvSpPr>
            <a:spLocks noGrp="1"/>
          </p:cNvSpPr>
          <p:nvPr>
            <p:ph type="sldNum" sz="quarter" idx="12"/>
          </p:nvPr>
        </p:nvSpPr>
        <p:spPr/>
        <p:txBody>
          <a:bodyPr/>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13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4" name="页脚占位符 3"/>
          <p:cNvSpPr>
            <a:spLocks noGrp="1"/>
          </p:cNvSpPr>
          <p:nvPr>
            <p:ph type="ftr" sz="quarter" idx="11"/>
          </p:nvPr>
        </p:nvSpPr>
        <p:spPr/>
        <p:txBody>
          <a:bodyPr/>
          <a:p>
            <a:pPr fontAlgn="base"/>
            <a:endParaRPr lang="zh-CN" altLang="en-US" strike="noStrike" noProof="1" dirty="0"/>
          </a:p>
        </p:txBody>
      </p:sp>
      <p:sp>
        <p:nvSpPr>
          <p:cNvPr id="5" name="灯片编号占位符 4"/>
          <p:cNvSpPr>
            <a:spLocks noGrp="1"/>
          </p:cNvSpPr>
          <p:nvPr>
            <p:ph type="sldNum" sz="quarter" idx="12"/>
          </p:nvPr>
        </p:nvSpPr>
        <p:spPr/>
        <p:txBody>
          <a:bodyPr/>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14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4" name="页脚占位符 3"/>
          <p:cNvSpPr>
            <a:spLocks noGrp="1"/>
          </p:cNvSpPr>
          <p:nvPr>
            <p:ph type="ftr" sz="quarter" idx="11"/>
          </p:nvPr>
        </p:nvSpPr>
        <p:spPr/>
        <p:txBody>
          <a:bodyPr/>
          <a:p>
            <a:pPr fontAlgn="base"/>
            <a:endParaRPr lang="zh-CN" altLang="en-US" strike="noStrike" noProof="1" dirty="0"/>
          </a:p>
        </p:txBody>
      </p:sp>
      <p:sp>
        <p:nvSpPr>
          <p:cNvPr id="5" name="灯片编号占位符 4"/>
          <p:cNvSpPr>
            <a:spLocks noGrp="1"/>
          </p:cNvSpPr>
          <p:nvPr>
            <p:ph type="sldNum" sz="quarter" idx="12"/>
          </p:nvPr>
        </p:nvSpPr>
        <p:spPr/>
        <p:txBody>
          <a:bodyPr/>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a:xfrm>
            <a:off x="660400" y="6350000"/>
            <a:ext cx="2024063" cy="315913"/>
          </a:xfrm>
          <a:prstGeom prst="rect">
            <a:avLst/>
          </a:prstGeom>
        </p:spPr>
        <p:txBody>
          <a:bodyPr vert="horz" lIns="91440" tIns="45720" rIns="91440" bIns="45720" rtlCol="0" anchor="ctr">
            <a:normAutofit/>
          </a:bodyPr>
          <a:lstStyle/>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3" name="页脚占位符 2"/>
          <p:cNvSpPr>
            <a:spLocks noGrp="1"/>
          </p:cNvSpPr>
          <p:nvPr>
            <p:ph type="ftr" sz="quarter" idx="11"/>
            <p:custDataLst>
              <p:tags r:id="rId3"/>
            </p:custDataLst>
          </p:nvPr>
        </p:nvSpPr>
        <p:spPr>
          <a:xfrm>
            <a:off x="3087688" y="6350000"/>
            <a:ext cx="2968625" cy="315913"/>
          </a:xfrm>
          <a:prstGeom prst="rect">
            <a:avLst/>
          </a:prstGeom>
        </p:spPr>
        <p:txBody>
          <a:bodyPr vert="horz" lIns="91440" tIns="45720" rIns="91440" bIns="45720" rtlCol="0" anchor="ctr">
            <a:normAutofit/>
          </a:bodyPr>
          <a:lstStyle/>
          <a:p>
            <a:pPr fontAlgn="base"/>
            <a:endParaRPr lang="zh-CN" altLang="en-US" strike="noStrike" noProof="1"/>
          </a:p>
        </p:txBody>
      </p:sp>
      <p:sp>
        <p:nvSpPr>
          <p:cNvPr id="4" name="灯片编号占位符 3"/>
          <p:cNvSpPr>
            <a:spLocks noGrp="1"/>
          </p:cNvSpPr>
          <p:nvPr>
            <p:ph type="sldNum" sz="quarter" idx="12"/>
            <p:custDataLst>
              <p:tags r:id="rId4"/>
            </p:custDataLst>
          </p:nvPr>
        </p:nvSpPr>
        <p:spPr>
          <a:xfrm>
            <a:off x="6457950" y="6350000"/>
            <a:ext cx="2025650" cy="315913"/>
          </a:xfrm>
          <a:prstGeom prst="rect">
            <a:avLst/>
          </a:prstGeom>
        </p:spPr>
        <p:txBody>
          <a:bodyPr vert="horz" lIns="91440" tIns="45720" rIns="91440" bIns="45720" rtlCol="0" anchor="ctr">
            <a:normAutofit/>
          </a:bodyPr>
          <a:lstStyle/>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502448" y="443234"/>
            <a:ext cx="8139178"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1800" b="1" i="0" u="none" strike="noStrike" kern="1200" cap="none" spc="200" normalizeH="0" baseline="0" noProof="1" dirty="0">
                <a:solidFill>
                  <a:schemeClr val="tx1"/>
                </a:solidFill>
                <a:uFillTx/>
                <a:latin typeface="Arial" panose="020B0604020202020204" pitchFamily="34" charset="0"/>
                <a:ea typeface="微软雅黑" panose="020B0503020204020204" pitchFamily="34" charset="-122"/>
                <a:cs typeface="+mj-cs"/>
                <a:sym typeface="+mn-ea"/>
              </a:defRPr>
            </a:lvl1pPr>
          </a:lstStyle>
          <a:p>
            <a:pPr lvl="0" fontAlgn="auto"/>
            <a:r>
              <a:rPr strike="noStrike" noProof="1" dirty="0">
                <a:sym typeface="+mn-ea"/>
              </a:rPr>
              <a:t>单击此处编辑母版标题样式</a:t>
            </a:r>
            <a:endParaRPr strike="noStrike" noProof="1" dirty="0">
              <a:sym typeface="+mn-ea"/>
            </a:endParaRPr>
          </a:p>
        </p:txBody>
      </p:sp>
      <p:sp>
        <p:nvSpPr>
          <p:cNvPr id="3" name="图片占位符 2"/>
          <p:cNvSpPr>
            <a:spLocks noGrp="1"/>
          </p:cNvSpPr>
          <p:nvPr>
            <p:ph type="pic" idx="1"/>
          </p:nvPr>
        </p:nvSpPr>
        <p:spPr>
          <a:xfrm>
            <a:off x="502448" y="952508"/>
            <a:ext cx="3962432" cy="5388907"/>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1pPr>
            <a:lvl2pPr marL="514350" marR="0" lvl="1" indent="-17145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solidFill>
                <a:uFillTx/>
                <a:latin typeface="+mn-lt"/>
                <a:ea typeface="+mn-ea"/>
                <a:cs typeface="+mn-cs"/>
                <a:sym typeface="+mn-ea"/>
              </a:defRPr>
            </a:lvl2pPr>
            <a:lvl3pPr marL="857250" marR="0" lvl="2"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mn-lt"/>
                <a:ea typeface="+mn-ea"/>
                <a:cs typeface="+mn-cs"/>
                <a:sym typeface="+mn-ea"/>
              </a:defRPr>
            </a:lvl3pPr>
            <a:lvl4pPr marL="1200150" marR="0" lvl="3"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mn-lt"/>
                <a:ea typeface="+mn-ea"/>
                <a:cs typeface="+mn-cs"/>
                <a:sym typeface="+mn-ea"/>
              </a:defRPr>
            </a:lvl4pPr>
            <a:lvl5pPr marL="1543050" marR="0" lvl="4"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mn-lt"/>
                <a:ea typeface="+mn-ea"/>
                <a:cs typeface="+mn-cs"/>
                <a:sym typeface="+mn-ea"/>
              </a:defRPr>
            </a:lvl5pPr>
          </a:lstStyle>
          <a:p>
            <a:pPr lvl="0" fontAlgn="auto"/>
            <a:endParaRPr strike="noStrike" noProof="1" dirty="0">
              <a:sym typeface="+mn-ea"/>
            </a:endParaRPr>
          </a:p>
        </p:txBody>
      </p:sp>
      <p:sp>
        <p:nvSpPr>
          <p:cNvPr id="4" name="文本占位符 3"/>
          <p:cNvSpPr>
            <a:spLocks noGrp="1"/>
          </p:cNvSpPr>
          <p:nvPr>
            <p:ph type="body" sz="half" idx="2"/>
          </p:nvPr>
        </p:nvSpPr>
        <p:spPr>
          <a:xfrm>
            <a:off x="4679194" y="952508"/>
            <a:ext cx="3962432" cy="5388907"/>
          </a:xfrm>
        </p:spPr>
        <p:txBody>
          <a:bodyPr vert="horz" lIns="101600" tIns="0" rIns="82550" bIns="0" rtlCol="0">
            <a:normAutofit/>
          </a:bodyPr>
          <a:lstStyle>
            <a:lvl1pPr marL="171450" marR="0" lvl="0"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1pPr>
          </a:lstStyle>
          <a:p>
            <a:pPr lvl="0" fontAlgn="auto"/>
            <a:r>
              <a:rPr strike="noStrike" noProof="1">
                <a:sym typeface="+mn-ea"/>
              </a:rPr>
              <a:t>单击此处编辑母版文本样式</a:t>
            </a:r>
            <a:endParaRPr strike="noStrike" noProof="1">
              <a:sym typeface="+mn-ea"/>
            </a:endParaRPr>
          </a:p>
        </p:txBody>
      </p:sp>
      <p:sp>
        <p:nvSpPr>
          <p:cNvPr id="5" name="日期占位符 4"/>
          <p:cNvSpPr>
            <a:spLocks noGrp="1"/>
          </p:cNvSpPr>
          <p:nvPr>
            <p:ph type="dt" sz="half" idx="10"/>
            <p:custDataLst>
              <p:tags r:id="rId2"/>
            </p:custDataLst>
          </p:nvPr>
        </p:nvSpPr>
        <p:spPr>
          <a:xfrm>
            <a:off x="660400" y="6350000"/>
            <a:ext cx="2024063" cy="315913"/>
          </a:xfrm>
          <a:prstGeom prst="rect">
            <a:avLst/>
          </a:prstGeom>
        </p:spPr>
        <p:txBody>
          <a:bodyPr vert="horz" lIns="91440" tIns="45720" rIns="91440" bIns="45720" rtlCol="0" anchor="ctr">
            <a:normAutofit/>
          </a:bodyPr>
          <a:lstStyle/>
          <a:p>
            <a:pPr fontAlgn="base"/>
            <a:fld id="{9EFD9D74-47D9-4702-A33C-335B63B48DBF}"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dirty="0"/>
          </a:p>
        </p:txBody>
      </p:sp>
      <p:sp>
        <p:nvSpPr>
          <p:cNvPr id="6" name="页脚占位符 5"/>
          <p:cNvSpPr>
            <a:spLocks noGrp="1"/>
          </p:cNvSpPr>
          <p:nvPr>
            <p:ph type="ftr" sz="quarter" idx="11"/>
            <p:custDataLst>
              <p:tags r:id="rId3"/>
            </p:custDataLst>
          </p:nvPr>
        </p:nvSpPr>
        <p:spPr>
          <a:xfrm>
            <a:off x="3087688" y="6350000"/>
            <a:ext cx="2968625" cy="315913"/>
          </a:xfrm>
          <a:prstGeom prst="rect">
            <a:avLst/>
          </a:prstGeom>
        </p:spPr>
        <p:txBody>
          <a:bodyPr vert="horz" lIns="91440" tIns="45720" rIns="91440" bIns="45720" rtlCol="0" anchor="ctr">
            <a:normAutofit/>
          </a:bodyPr>
          <a:lstStyle/>
          <a:p>
            <a:pPr fontAlgn="base"/>
            <a:endParaRPr lang="zh-CN" altLang="en-US" strike="noStrike" noProof="1" dirty="0"/>
          </a:p>
        </p:txBody>
      </p:sp>
      <p:sp>
        <p:nvSpPr>
          <p:cNvPr id="7" name="灯片编号占位符 6"/>
          <p:cNvSpPr>
            <a:spLocks noGrp="1"/>
          </p:cNvSpPr>
          <p:nvPr>
            <p:ph type="sldNum" sz="quarter" idx="12"/>
            <p:custDataLst>
              <p:tags r:id="rId4"/>
            </p:custDataLst>
          </p:nvPr>
        </p:nvSpPr>
        <p:spPr>
          <a:xfrm>
            <a:off x="6457950" y="6350000"/>
            <a:ext cx="2025650" cy="315913"/>
          </a:xfrm>
          <a:prstGeom prst="rect">
            <a:avLst/>
          </a:prstGeom>
        </p:spPr>
        <p:txBody>
          <a:bodyPr vert="horz" lIns="91440" tIns="45720" rIns="91440" bIns="45720" rtlCol="0" anchor="ctr">
            <a:normAutofit/>
          </a:bodyPr>
          <a:lstStyle/>
          <a:p>
            <a:pPr fontAlgn="base"/>
            <a:fld id="{FABC47A4-756D-490B-A52F-7D9E2C9FC05F}"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bg2"/>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928351" y="952508"/>
            <a:ext cx="713238"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1800" b="1" i="0" u="none" strike="noStrike" kern="1200" cap="none" spc="200" normalizeH="0" baseline="0" noProof="1" dirty="0">
                <a:solidFill>
                  <a:schemeClr val="tx1"/>
                </a:solidFill>
                <a:uFillTx/>
                <a:latin typeface="Arial" panose="020B0604020202020204" pitchFamily="34" charset="0"/>
                <a:ea typeface="微软雅黑" panose="020B0503020204020204" pitchFamily="34" charset="-122"/>
                <a:cs typeface="+mj-cs"/>
                <a:sym typeface="+mn-ea"/>
              </a:defRPr>
            </a:lvl1pPr>
          </a:lstStyle>
          <a:p>
            <a:pPr lvl="0" fontAlgn="auto"/>
            <a:r>
              <a:rPr strike="noStrike" noProof="1">
                <a:sym typeface="+mn-ea"/>
              </a:rPr>
              <a:t>单击此处编辑母版标题样式</a:t>
            </a:r>
            <a:endParaRPr strike="noStrike" noProof="1">
              <a:sym typeface="+mn-ea"/>
            </a:endParaRPr>
          </a:p>
        </p:txBody>
      </p:sp>
      <p:sp>
        <p:nvSpPr>
          <p:cNvPr id="3" name="竖排文字占位符 2"/>
          <p:cNvSpPr>
            <a:spLocks noGrp="1"/>
          </p:cNvSpPr>
          <p:nvPr>
            <p:ph type="body" orient="vert" idx="1"/>
          </p:nvPr>
        </p:nvSpPr>
        <p:spPr>
          <a:xfrm>
            <a:off x="502444" y="952500"/>
            <a:ext cx="7371076" cy="5388907"/>
          </a:xfrm>
        </p:spPr>
        <p:txBody>
          <a:bodyPr vert="eaVert"/>
          <a:lstStyle>
            <a:lvl1pPr indent="0" eaLnBrk="1" fontAlgn="auto" latinLnBrk="0" hangingPunct="1">
              <a:defRPr baseline="0">
                <a:latin typeface="Arial" panose="020B0604020202020204" pitchFamily="34" charset="0"/>
                <a:ea typeface="微软雅黑" panose="020B0503020204020204" pitchFamily="34" charset="-122"/>
              </a:defRPr>
            </a:lvl1pPr>
            <a:lvl2pPr indent="0" eaLnBrk="1" fontAlgn="auto" latinLnBrk="0" hangingPunct="1">
              <a:defRPr baseline="0">
                <a:latin typeface="Arial" panose="020B0604020202020204" pitchFamily="34" charset="0"/>
                <a:ea typeface="微软雅黑" panose="020B0503020204020204" pitchFamily="34" charset="-122"/>
              </a:defRPr>
            </a:lvl2pPr>
            <a:lvl3pPr indent="0" eaLnBrk="1" fontAlgn="auto" latinLnBrk="0" hangingPunct="1">
              <a:defRPr baseline="0">
                <a:latin typeface="Arial" panose="020B0604020202020204" pitchFamily="34" charset="0"/>
                <a:ea typeface="微软雅黑" panose="020B0503020204020204" pitchFamily="34" charset="-122"/>
              </a:defRPr>
            </a:lvl3pPr>
            <a:lvl4pPr indent="0" eaLnBrk="1" fontAlgn="auto" latinLnBrk="0" hangingPunct="1">
              <a:defRPr baseline="0">
                <a:latin typeface="Arial" panose="020B0604020202020204" pitchFamily="34" charset="0"/>
                <a:ea typeface="微软雅黑" panose="020B0503020204020204" pitchFamily="34" charset="-122"/>
              </a:defRPr>
            </a:lvl4pPr>
            <a:lvl5pPr indent="0" eaLnBrk="1" fontAlgn="auto" latinLnBrk="0" hangingPunct="1">
              <a:defRPr baseline="0">
                <a:latin typeface="Arial" panose="020B0604020202020204" pitchFamily="34" charset="0"/>
                <a:ea typeface="微软雅黑" panose="020B0503020204020204" pitchFamily="34" charset="-122"/>
              </a:defRPr>
            </a:lvl5pPr>
          </a:lstStyle>
          <a:p>
            <a:pPr lvl="0" fontAlgn="auto"/>
            <a:r>
              <a:rPr lang="zh-CN" altLang="en-US" strike="noStrike" noProof="1" dirty="0"/>
              <a:t>单击此处编辑母版文本样式</a:t>
            </a:r>
            <a:endParaRPr lang="zh-CN" altLang="en-US" strike="noStrike" noProof="1" dirty="0"/>
          </a:p>
          <a:p>
            <a:pPr lvl="1" fontAlgn="auto"/>
            <a:r>
              <a:rPr lang="zh-CN" altLang="en-US" strike="noStrike" noProof="1" dirty="0"/>
              <a:t>第二级</a:t>
            </a:r>
            <a:endParaRPr lang="zh-CN" altLang="en-US" strike="noStrike" noProof="1" dirty="0"/>
          </a:p>
          <a:p>
            <a:pPr lvl="2" fontAlgn="auto"/>
            <a:r>
              <a:rPr lang="zh-CN" altLang="en-US" strike="noStrike" noProof="1" dirty="0"/>
              <a:t>第三级</a:t>
            </a:r>
            <a:endParaRPr lang="zh-CN" altLang="en-US" strike="noStrike" noProof="1" dirty="0"/>
          </a:p>
          <a:p>
            <a:pPr lvl="3" fontAlgn="auto"/>
            <a:r>
              <a:rPr lang="zh-CN" altLang="en-US" strike="noStrike" noProof="1" dirty="0"/>
              <a:t>第四级</a:t>
            </a:r>
            <a:endParaRPr lang="zh-CN" altLang="en-US" strike="noStrike" noProof="1" dirty="0"/>
          </a:p>
          <a:p>
            <a:pPr lvl="4" fontAlgn="auto"/>
            <a:r>
              <a:rPr lang="zh-CN" altLang="en-US" strike="noStrike" noProof="1" dirty="0"/>
              <a:t>第五级</a:t>
            </a:r>
            <a:endParaRPr lang="zh-CN" altLang="en-US" strike="noStrike" noProof="1" dirty="0"/>
          </a:p>
        </p:txBody>
      </p:sp>
      <p:sp>
        <p:nvSpPr>
          <p:cNvPr id="4" name="日期占位符 3"/>
          <p:cNvSpPr>
            <a:spLocks noGrp="1"/>
          </p:cNvSpPr>
          <p:nvPr>
            <p:ph type="dt" sz="half" idx="10"/>
            <p:custDataLst>
              <p:tags r:id="rId2"/>
            </p:custDataLst>
          </p:nvPr>
        </p:nvSpPr>
        <p:spPr>
          <a:xfrm>
            <a:off x="660400" y="6350000"/>
            <a:ext cx="2024063" cy="315913"/>
          </a:xfrm>
          <a:prstGeom prst="rect">
            <a:avLst/>
          </a:prstGeom>
        </p:spPr>
        <p:txBody>
          <a:bodyPr vert="horz" lIns="91440" tIns="45720" rIns="91440" bIns="45720" rtlCol="0" anchor="ctr">
            <a:normAutofit/>
          </a:bodyPr>
          <a:lstStyle/>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5" name="页脚占位符 4"/>
          <p:cNvSpPr>
            <a:spLocks noGrp="1"/>
          </p:cNvSpPr>
          <p:nvPr>
            <p:ph type="ftr" sz="quarter" idx="11"/>
            <p:custDataLst>
              <p:tags r:id="rId3"/>
            </p:custDataLst>
          </p:nvPr>
        </p:nvSpPr>
        <p:spPr>
          <a:xfrm>
            <a:off x="3087688" y="6350000"/>
            <a:ext cx="2968625" cy="315913"/>
          </a:xfrm>
          <a:prstGeom prst="rect">
            <a:avLst/>
          </a:prstGeom>
        </p:spPr>
        <p:txBody>
          <a:bodyPr vert="horz" lIns="91440" tIns="45720" rIns="91440" bIns="45720" rtlCol="0" anchor="ctr">
            <a:normAutofit/>
          </a:bodyPr>
          <a:lstStyle/>
          <a:p>
            <a:pPr fontAlgn="base"/>
            <a:endParaRPr lang="zh-CN" altLang="en-US" strike="noStrike" noProof="1"/>
          </a:p>
        </p:txBody>
      </p:sp>
      <p:sp>
        <p:nvSpPr>
          <p:cNvPr id="6" name="灯片编号占位符 5"/>
          <p:cNvSpPr>
            <a:spLocks noGrp="1"/>
          </p:cNvSpPr>
          <p:nvPr>
            <p:ph type="sldNum" sz="quarter" idx="12"/>
            <p:custDataLst>
              <p:tags r:id="rId4"/>
            </p:custDataLst>
          </p:nvPr>
        </p:nvSpPr>
        <p:spPr>
          <a:xfrm>
            <a:off x="6457950" y="6350000"/>
            <a:ext cx="2025650" cy="315913"/>
          </a:xfrm>
          <a:prstGeom prst="rect">
            <a:avLst/>
          </a:prstGeom>
        </p:spPr>
        <p:txBody>
          <a:bodyPr vert="horz" lIns="91440" tIns="45720" rIns="91440" bIns="45720" rtlCol="0" anchor="ctr">
            <a:normAutofit/>
          </a:bodyPr>
          <a:lstStyle/>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0" Type="http://schemas.openxmlformats.org/officeDocument/2006/relationships/theme" Target="../theme/theme1.xml"/><Relationship Id="rId4" Type="http://schemas.openxmlformats.org/officeDocument/2006/relationships/slideLayout" Target="../slideLayouts/slideLayout4.xml"/><Relationship Id="rId39" Type="http://schemas.openxmlformats.org/officeDocument/2006/relationships/tags" Target="../tags/tag67.xml"/><Relationship Id="rId38" Type="http://schemas.openxmlformats.org/officeDocument/2006/relationships/tags" Target="../tags/tag66.xml"/><Relationship Id="rId37" Type="http://schemas.openxmlformats.org/officeDocument/2006/relationships/tags" Target="../tags/tag65.xml"/><Relationship Id="rId36" Type="http://schemas.openxmlformats.org/officeDocument/2006/relationships/tags" Target="../tags/tag64.xml"/><Relationship Id="rId35" Type="http://schemas.openxmlformats.org/officeDocument/2006/relationships/tags" Target="../tags/tag63.xml"/><Relationship Id="rId34" Type="http://schemas.openxmlformats.org/officeDocument/2006/relationships/tags" Target="../tags/tag62.xml"/><Relationship Id="rId33" Type="http://schemas.openxmlformats.org/officeDocument/2006/relationships/slideLayout" Target="../slideLayouts/slideLayout33.xml"/><Relationship Id="rId32" Type="http://schemas.openxmlformats.org/officeDocument/2006/relationships/slideLayout" Target="../slideLayouts/slideLayout32.xml"/><Relationship Id="rId31" Type="http://schemas.openxmlformats.org/officeDocument/2006/relationships/slideLayout" Target="../slideLayouts/slideLayout31.xml"/><Relationship Id="rId30" Type="http://schemas.openxmlformats.org/officeDocument/2006/relationships/slideLayout" Target="../slideLayouts/slideLayout30.xml"/><Relationship Id="rId3" Type="http://schemas.openxmlformats.org/officeDocument/2006/relationships/slideLayout" Target="../slideLayouts/slideLayout3.xml"/><Relationship Id="rId29" Type="http://schemas.openxmlformats.org/officeDocument/2006/relationships/slideLayout" Target="../slideLayouts/slideLayout29.xml"/><Relationship Id="rId28" Type="http://schemas.openxmlformats.org/officeDocument/2006/relationships/slideLayout" Target="../slideLayouts/slideLayout28.xml"/><Relationship Id="rId27" Type="http://schemas.openxmlformats.org/officeDocument/2006/relationships/slideLayout" Target="../slideLayouts/slideLayout27.xml"/><Relationship Id="rId26" Type="http://schemas.openxmlformats.org/officeDocument/2006/relationships/slideLayout" Target="../slideLayouts/slideLayout26.xml"/><Relationship Id="rId25" Type="http://schemas.openxmlformats.org/officeDocument/2006/relationships/slideLayout" Target="../slideLayouts/slideLayout25.xml"/><Relationship Id="rId24" Type="http://schemas.openxmlformats.org/officeDocument/2006/relationships/slideLayout" Target="../slideLayouts/slideLayout24.xml"/><Relationship Id="rId23" Type="http://schemas.openxmlformats.org/officeDocument/2006/relationships/slideLayout" Target="../slideLayouts/slideLayout23.xml"/><Relationship Id="rId22" Type="http://schemas.openxmlformats.org/officeDocument/2006/relationships/slideLayout" Target="../slideLayouts/slideLayout22.xml"/><Relationship Id="rId21" Type="http://schemas.openxmlformats.org/officeDocument/2006/relationships/slideLayout" Target="../slideLayouts/slideLayout21.xml"/><Relationship Id="rId20" Type="http://schemas.openxmlformats.org/officeDocument/2006/relationships/slideLayout" Target="../slideLayouts/slideLayout20.xml"/><Relationship Id="rId2" Type="http://schemas.openxmlformats.org/officeDocument/2006/relationships/slideLayout" Target="../slideLayouts/slideLayout2.xml"/><Relationship Id="rId19" Type="http://schemas.openxmlformats.org/officeDocument/2006/relationships/slideLayout" Target="../slideLayouts/slideLayout19.xml"/><Relationship Id="rId18" Type="http://schemas.openxmlformats.org/officeDocument/2006/relationships/slideLayout" Target="../slideLayouts/slideLayout18.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42.xml"/><Relationship Id="rId8" Type="http://schemas.openxmlformats.org/officeDocument/2006/relationships/slideLayout" Target="../slideLayouts/slideLayout41.xml"/><Relationship Id="rId7" Type="http://schemas.openxmlformats.org/officeDocument/2006/relationships/slideLayout" Target="../slideLayouts/slideLayout40.xml"/><Relationship Id="rId6" Type="http://schemas.openxmlformats.org/officeDocument/2006/relationships/slideLayout" Target="../slideLayouts/slideLayout39.xml"/><Relationship Id="rId5" Type="http://schemas.openxmlformats.org/officeDocument/2006/relationships/slideLayout" Target="../slideLayouts/slideLayout38.xml"/><Relationship Id="rId40" Type="http://schemas.openxmlformats.org/officeDocument/2006/relationships/theme" Target="../theme/theme2.xml"/><Relationship Id="rId4" Type="http://schemas.openxmlformats.org/officeDocument/2006/relationships/slideLayout" Target="../slideLayouts/slideLayout37.xml"/><Relationship Id="rId39" Type="http://schemas.openxmlformats.org/officeDocument/2006/relationships/tags" Target="../tags/tag134.xml"/><Relationship Id="rId38" Type="http://schemas.openxmlformats.org/officeDocument/2006/relationships/tags" Target="../tags/tag133.xml"/><Relationship Id="rId37" Type="http://schemas.openxmlformats.org/officeDocument/2006/relationships/tags" Target="../tags/tag132.xml"/><Relationship Id="rId36" Type="http://schemas.openxmlformats.org/officeDocument/2006/relationships/tags" Target="../tags/tag131.xml"/><Relationship Id="rId35" Type="http://schemas.openxmlformats.org/officeDocument/2006/relationships/tags" Target="../tags/tag130.xml"/><Relationship Id="rId34" Type="http://schemas.openxmlformats.org/officeDocument/2006/relationships/tags" Target="../tags/tag129.xml"/><Relationship Id="rId33" Type="http://schemas.openxmlformats.org/officeDocument/2006/relationships/slideLayout" Target="../slideLayouts/slideLayout66.xml"/><Relationship Id="rId32" Type="http://schemas.openxmlformats.org/officeDocument/2006/relationships/slideLayout" Target="../slideLayouts/slideLayout65.xml"/><Relationship Id="rId31" Type="http://schemas.openxmlformats.org/officeDocument/2006/relationships/slideLayout" Target="../slideLayouts/slideLayout64.xml"/><Relationship Id="rId30" Type="http://schemas.openxmlformats.org/officeDocument/2006/relationships/slideLayout" Target="../slideLayouts/slideLayout63.xml"/><Relationship Id="rId3" Type="http://schemas.openxmlformats.org/officeDocument/2006/relationships/slideLayout" Target="../slideLayouts/slideLayout36.xml"/><Relationship Id="rId29" Type="http://schemas.openxmlformats.org/officeDocument/2006/relationships/slideLayout" Target="../slideLayouts/slideLayout62.xml"/><Relationship Id="rId28" Type="http://schemas.openxmlformats.org/officeDocument/2006/relationships/slideLayout" Target="../slideLayouts/slideLayout61.xml"/><Relationship Id="rId27" Type="http://schemas.openxmlformats.org/officeDocument/2006/relationships/slideLayout" Target="../slideLayouts/slideLayout60.xml"/><Relationship Id="rId26" Type="http://schemas.openxmlformats.org/officeDocument/2006/relationships/slideLayout" Target="../slideLayouts/slideLayout59.xml"/><Relationship Id="rId25" Type="http://schemas.openxmlformats.org/officeDocument/2006/relationships/slideLayout" Target="../slideLayouts/slideLayout58.xml"/><Relationship Id="rId24" Type="http://schemas.openxmlformats.org/officeDocument/2006/relationships/slideLayout" Target="../slideLayouts/slideLayout57.xml"/><Relationship Id="rId23" Type="http://schemas.openxmlformats.org/officeDocument/2006/relationships/slideLayout" Target="../slideLayouts/slideLayout56.xml"/><Relationship Id="rId22" Type="http://schemas.openxmlformats.org/officeDocument/2006/relationships/slideLayout" Target="../slideLayouts/slideLayout55.xml"/><Relationship Id="rId21" Type="http://schemas.openxmlformats.org/officeDocument/2006/relationships/slideLayout" Target="../slideLayouts/slideLayout54.xml"/><Relationship Id="rId20" Type="http://schemas.openxmlformats.org/officeDocument/2006/relationships/slideLayout" Target="../slideLayouts/slideLayout53.xml"/><Relationship Id="rId2" Type="http://schemas.openxmlformats.org/officeDocument/2006/relationships/slideLayout" Target="../slideLayouts/slideLayout35.xml"/><Relationship Id="rId19" Type="http://schemas.openxmlformats.org/officeDocument/2006/relationships/slideLayout" Target="../slideLayouts/slideLayout52.xml"/><Relationship Id="rId18" Type="http://schemas.openxmlformats.org/officeDocument/2006/relationships/slideLayout" Target="../slideLayouts/slideLayout51.xml"/><Relationship Id="rId17" Type="http://schemas.openxmlformats.org/officeDocument/2006/relationships/slideLayout" Target="../slideLayouts/slideLayout50.xml"/><Relationship Id="rId16" Type="http://schemas.openxmlformats.org/officeDocument/2006/relationships/slideLayout" Target="../slideLayouts/slideLayout49.xml"/><Relationship Id="rId15" Type="http://schemas.openxmlformats.org/officeDocument/2006/relationships/slideLayout" Target="../slideLayouts/slideLayout48.xml"/><Relationship Id="rId14" Type="http://schemas.openxmlformats.org/officeDocument/2006/relationships/slideLayout" Target="../slideLayouts/slideLayout47.xml"/><Relationship Id="rId13" Type="http://schemas.openxmlformats.org/officeDocument/2006/relationships/slideLayout" Target="../slideLayouts/slideLayout46.xml"/><Relationship Id="rId12" Type="http://schemas.openxmlformats.org/officeDocument/2006/relationships/slideLayout" Target="../slideLayouts/slideLayout45.xml"/><Relationship Id="rId11" Type="http://schemas.openxmlformats.org/officeDocument/2006/relationships/slideLayout" Target="../slideLayouts/slideLayout44.xml"/><Relationship Id="rId10" Type="http://schemas.openxmlformats.org/officeDocument/2006/relationships/slideLayout" Target="../slideLayouts/slideLayout43.xml"/><Relationship Id="rId1"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p:sp>
        <p:nvSpPr>
          <p:cNvPr id="1026" name="标题占位符 1"/>
          <p:cNvSpPr>
            <a:spLocks noGrp="1"/>
          </p:cNvSpPr>
          <p:nvPr>
            <p:ph type="title"/>
            <p:custDataLst>
              <p:tags r:id="rId34"/>
            </p:custDataLst>
          </p:nvPr>
        </p:nvSpPr>
        <p:spPr>
          <a:xfrm>
            <a:off x="501650" y="442913"/>
            <a:ext cx="8140700" cy="442912"/>
          </a:xfrm>
          <a:prstGeom prst="rect">
            <a:avLst/>
          </a:prstGeom>
          <a:noFill/>
          <a:ln w="9525">
            <a:noFill/>
          </a:ln>
        </p:spPr>
        <p:txBody>
          <a:bodyPr vert="horz" lIns="101600" tIns="38100" rIns="76200" bIns="38100" anchor="t" anchorCtr="0"/>
          <a:p>
            <a:pPr lvl="0"/>
            <a:r>
              <a:rPr lang="zh-CN" altLang="en-US" dirty="0"/>
              <a:t>单击此处编辑母版标题样式</a:t>
            </a:r>
            <a:endParaRPr lang="zh-CN" altLang="en-US" dirty="0"/>
          </a:p>
        </p:txBody>
      </p:sp>
      <p:sp>
        <p:nvSpPr>
          <p:cNvPr id="1027" name="文本占位符 2"/>
          <p:cNvSpPr>
            <a:spLocks noGrp="1"/>
          </p:cNvSpPr>
          <p:nvPr>
            <p:ph type="body"/>
            <p:custDataLst>
              <p:tags r:id="rId35"/>
            </p:custDataLst>
          </p:nvPr>
        </p:nvSpPr>
        <p:spPr>
          <a:xfrm>
            <a:off x="501650" y="952500"/>
            <a:ext cx="8140700" cy="5389563"/>
          </a:xfrm>
          <a:prstGeom prst="rect">
            <a:avLst/>
          </a:prstGeom>
          <a:noFill/>
          <a:ln w="9525">
            <a:noFill/>
          </a:ln>
        </p:spPr>
        <p:txBody>
          <a:bodyPr vert="horz" lIns="101600" tIns="0" rIns="82550" bIns="0" anchor="t" anchorCtr="0"/>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36"/>
            </p:custDataLst>
          </p:nvPr>
        </p:nvSpPr>
        <p:spPr>
          <a:xfrm>
            <a:off x="660400" y="6350000"/>
            <a:ext cx="2024063" cy="315913"/>
          </a:xfrm>
          <a:prstGeom prst="rect">
            <a:avLst/>
          </a:prstGeom>
        </p:spPr>
        <p:txBody>
          <a:bodyPr vert="horz" lIns="91440" tIns="45720" rIns="91440" bIns="45720" rtlCol="0" anchor="ctr">
            <a:normAutofit/>
          </a:bodyPr>
          <a:lstStyle>
            <a:lvl1pPr algn="l">
              <a:defRPr sz="900">
                <a:solidFill>
                  <a:schemeClr val="tx1">
                    <a:tint val="75000"/>
                  </a:schemeClr>
                </a:solidFill>
              </a:defRPr>
            </a:lvl1pPr>
          </a:lstStyle>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5" name="页脚占位符 4"/>
          <p:cNvSpPr>
            <a:spLocks noGrp="1"/>
          </p:cNvSpPr>
          <p:nvPr>
            <p:ph type="ftr" sz="quarter" idx="3"/>
            <p:custDataLst>
              <p:tags r:id="rId37"/>
            </p:custDataLst>
          </p:nvPr>
        </p:nvSpPr>
        <p:spPr>
          <a:xfrm>
            <a:off x="3087688" y="6350000"/>
            <a:ext cx="2968625" cy="315913"/>
          </a:xfrm>
          <a:prstGeom prst="rect">
            <a:avLst/>
          </a:prstGeom>
        </p:spPr>
        <p:txBody>
          <a:bodyPr vert="horz" lIns="91440" tIns="45720" rIns="91440" bIns="45720" rtlCol="0" anchor="ctr">
            <a:normAutofit/>
          </a:bodyPr>
          <a:lstStyle>
            <a:lvl1pPr algn="ctr">
              <a:defRPr sz="900">
                <a:solidFill>
                  <a:schemeClr val="tx1">
                    <a:tint val="75000"/>
                  </a:schemeClr>
                </a:solidFill>
              </a:defRPr>
            </a:lvl1pPr>
          </a:lstStyle>
          <a:p>
            <a:pPr fontAlgn="base"/>
            <a:endParaRPr lang="zh-CN" altLang="en-US" strike="noStrike" noProof="1" dirty="0"/>
          </a:p>
        </p:txBody>
      </p:sp>
      <p:sp>
        <p:nvSpPr>
          <p:cNvPr id="6" name="灯片编号占位符 5"/>
          <p:cNvSpPr>
            <a:spLocks noGrp="1"/>
          </p:cNvSpPr>
          <p:nvPr>
            <p:ph type="sldNum" sz="quarter" idx="4"/>
            <p:custDataLst>
              <p:tags r:id="rId38"/>
            </p:custDataLst>
          </p:nvPr>
        </p:nvSpPr>
        <p:spPr>
          <a:xfrm>
            <a:off x="6457950" y="6350000"/>
            <a:ext cx="2025650" cy="315913"/>
          </a:xfrm>
          <a:prstGeom prst="rect">
            <a:avLst/>
          </a:prstGeom>
        </p:spPr>
        <p:txBody>
          <a:bodyPr vert="horz" lIns="91440" tIns="45720" rIns="91440" bIns="45720" rtlCol="0" anchor="ctr">
            <a:normAutofit/>
          </a:bodyPr>
          <a:lstStyle>
            <a:lvl1pPr algn="r">
              <a:defRPr sz="900">
                <a:solidFill>
                  <a:schemeClr val="tx1">
                    <a:tint val="75000"/>
                  </a:schemeClr>
                </a:solidFill>
              </a:defRPr>
            </a:lvl1pPr>
          </a:lstStyle>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dirty="0"/>
          </a:p>
        </p:txBody>
      </p:sp>
      <p:sp>
        <p:nvSpPr>
          <p:cNvPr id="7" name="KSO_TEMPLATE" hidden="1"/>
          <p:cNvSpPr/>
          <p:nvPr>
            <p:custDataLst>
              <p:tags r:id="rId39"/>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Lst>
  <p:hf sldNum="0" hdr="0" ftr="0" dt="0"/>
  <p:txStyles>
    <p:titleStyle>
      <a:lvl1pPr algn="l" defTabSz="685800" rtl="0" eaLnBrk="1" fontAlgn="auto" latinLnBrk="0" hangingPunct="1">
        <a:lnSpc>
          <a:spcPct val="100000"/>
        </a:lnSpc>
        <a:spcBef>
          <a:spcPct val="0"/>
        </a:spcBef>
        <a:buNone/>
        <a:defRPr sz="1800" b="1" u="none" strike="noStrike" kern="1200" cap="none" spc="200" normalizeH="0" baseline="0">
          <a:solidFill>
            <a:schemeClr val="tx1"/>
          </a:solidFill>
          <a:uFillTx/>
          <a:latin typeface="Arial" panose="020B0604020202020204" pitchFamily="34" charset="0"/>
          <a:ea typeface="微软雅黑" panose="020B0503020204020204" pitchFamily="34" charset="-122"/>
          <a:cs typeface="+mj-cs"/>
        </a:defRPr>
      </a:lvl1pPr>
    </p:titleStyle>
    <p:bodyStyle>
      <a:lvl1pPr marL="171450" indent="-171450" algn="l" defTabSz="685800" rtl="0" eaLnBrk="1" fontAlgn="auto" latinLnBrk="0" hangingPunct="1">
        <a:lnSpc>
          <a:spcPct val="130000"/>
        </a:lnSpc>
        <a:spcBef>
          <a:spcPts val="0"/>
        </a:spcBef>
        <a:spcAft>
          <a:spcPts val="1000"/>
        </a:spcAft>
        <a:buFont typeface="Arial" panose="020B0604020202020204" pitchFamily="34" charset="0"/>
        <a:buChar char="•"/>
        <a:defRPr sz="1200" u="none" strike="noStrike" kern="1200" cap="none" spc="150" normalizeH="0" baseline="0">
          <a:solidFill>
            <a:schemeClr val="tx1"/>
          </a:solidFill>
          <a:uFillTx/>
          <a:latin typeface="Arial" panose="020B0604020202020204" pitchFamily="34" charset="0"/>
          <a:ea typeface="微软雅黑" panose="020B0503020204020204" pitchFamily="34" charset="-122"/>
          <a:cs typeface="+mn-cs"/>
        </a:defRPr>
      </a:lvl1pPr>
      <a:lvl2pPr marL="514350" indent="-171450" algn="l" defTabSz="685800" rtl="0" eaLnBrk="1" fontAlgn="auto" latinLnBrk="0" hangingPunct="1">
        <a:lnSpc>
          <a:spcPct val="130000"/>
        </a:lnSpc>
        <a:spcBef>
          <a:spcPts val="0"/>
        </a:spcBef>
        <a:spcAft>
          <a:spcPts val="1000"/>
        </a:spcAft>
        <a:buFont typeface="Arial" panose="020B0604020202020204" pitchFamily="34" charset="0"/>
        <a:buChar char="•"/>
        <a:tabLst>
          <a:tab pos="1207135" algn="l"/>
        </a:tabLst>
        <a:defRPr sz="1200" u="none" strike="noStrike" kern="1200" cap="none" spc="150" normalizeH="0" baseline="0">
          <a:solidFill>
            <a:schemeClr val="tx1"/>
          </a:solidFill>
          <a:uFillTx/>
          <a:latin typeface="Arial" panose="020B0604020202020204" pitchFamily="34" charset="0"/>
          <a:ea typeface="微软雅黑" panose="020B0503020204020204" pitchFamily="34" charset="-122"/>
          <a:cs typeface="+mn-cs"/>
        </a:defRPr>
      </a:lvl2pPr>
      <a:lvl3pPr marL="857250" indent="-171450" algn="l" defTabSz="685800" rtl="0" eaLnBrk="1" fontAlgn="auto" latinLnBrk="0" hangingPunct="1">
        <a:lnSpc>
          <a:spcPct val="130000"/>
        </a:lnSpc>
        <a:spcBef>
          <a:spcPts val="0"/>
        </a:spcBef>
        <a:spcAft>
          <a:spcPts val="1000"/>
        </a:spcAft>
        <a:buFont typeface="Arial" panose="020B0604020202020204" pitchFamily="34" charset="0"/>
        <a:buChar char="•"/>
        <a:defRPr sz="1200" u="none" strike="noStrike" kern="1200" cap="none" spc="150" normalizeH="0" baseline="0">
          <a:solidFill>
            <a:schemeClr val="tx1"/>
          </a:solidFill>
          <a:uFillTx/>
          <a:latin typeface="Arial" panose="020B0604020202020204" pitchFamily="34" charset="0"/>
          <a:ea typeface="微软雅黑" panose="020B0503020204020204" pitchFamily="34" charset="-122"/>
          <a:cs typeface="+mn-cs"/>
        </a:defRPr>
      </a:lvl3pPr>
      <a:lvl4pPr marL="1200150" indent="-171450" algn="l" defTabSz="685800" rtl="0" eaLnBrk="1" fontAlgn="auto" latinLnBrk="0" hangingPunct="1">
        <a:lnSpc>
          <a:spcPct val="130000"/>
        </a:lnSpc>
        <a:spcBef>
          <a:spcPts val="0"/>
        </a:spcBef>
        <a:spcAft>
          <a:spcPts val="1000"/>
        </a:spcAft>
        <a:buFont typeface="Arial" panose="020B0604020202020204" pitchFamily="34" charset="0"/>
        <a:buChar char="•"/>
        <a:defRPr sz="1200" u="none" strike="noStrike" kern="1200" cap="none" spc="150" normalizeH="0" baseline="0">
          <a:solidFill>
            <a:schemeClr val="tx1"/>
          </a:solidFill>
          <a:uFillTx/>
          <a:latin typeface="Arial" panose="020B0604020202020204" pitchFamily="34" charset="0"/>
          <a:ea typeface="微软雅黑" panose="020B0503020204020204" pitchFamily="34" charset="-122"/>
          <a:cs typeface="+mn-cs"/>
        </a:defRPr>
      </a:lvl4pPr>
      <a:lvl5pPr marL="1543050" indent="-171450" algn="l" defTabSz="685800" rtl="0" eaLnBrk="1" fontAlgn="auto" latinLnBrk="0" hangingPunct="1">
        <a:lnSpc>
          <a:spcPct val="130000"/>
        </a:lnSpc>
        <a:spcBef>
          <a:spcPts val="0"/>
        </a:spcBef>
        <a:spcAft>
          <a:spcPts val="1000"/>
        </a:spcAft>
        <a:buFont typeface="Arial" panose="020B0604020202020204" pitchFamily="34" charset="0"/>
        <a:buChar char="•"/>
        <a:defRPr sz="1200" u="none" strike="noStrike" kern="1200" cap="none" spc="150" normalizeH="0" baseline="0">
          <a:solidFill>
            <a:schemeClr val="tx1"/>
          </a:solidFill>
          <a:uFillTx/>
          <a:latin typeface="Arial" panose="020B0604020202020204" pitchFamily="34" charset="0"/>
          <a:ea typeface="微软雅黑" panose="020B0503020204020204" pitchFamily="34" charset="-122"/>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p:sp>
        <p:nvSpPr>
          <p:cNvPr id="2050" name="标题占位符 1"/>
          <p:cNvSpPr>
            <a:spLocks noGrp="1"/>
          </p:cNvSpPr>
          <p:nvPr>
            <p:ph type="title"/>
            <p:custDataLst>
              <p:tags r:id="rId34"/>
            </p:custDataLst>
          </p:nvPr>
        </p:nvSpPr>
        <p:spPr>
          <a:xfrm>
            <a:off x="501650" y="442913"/>
            <a:ext cx="8140700" cy="442912"/>
          </a:xfrm>
          <a:prstGeom prst="rect">
            <a:avLst/>
          </a:prstGeom>
          <a:noFill/>
          <a:ln w="9525">
            <a:noFill/>
          </a:ln>
        </p:spPr>
        <p:txBody>
          <a:bodyPr vert="horz" lIns="101600" tIns="38100" rIns="76200" bIns="38100" anchor="t" anchorCtr="0"/>
          <a:p>
            <a:pPr lvl="0"/>
            <a:r>
              <a:rPr lang="zh-CN" altLang="en-US" dirty="0"/>
              <a:t>单击此处编辑母版标题样式</a:t>
            </a:r>
            <a:endParaRPr lang="zh-CN" altLang="en-US" dirty="0"/>
          </a:p>
        </p:txBody>
      </p:sp>
      <p:sp>
        <p:nvSpPr>
          <p:cNvPr id="2051" name="文本占位符 2"/>
          <p:cNvSpPr>
            <a:spLocks noGrp="1"/>
          </p:cNvSpPr>
          <p:nvPr>
            <p:ph type="body"/>
            <p:custDataLst>
              <p:tags r:id="rId35"/>
            </p:custDataLst>
          </p:nvPr>
        </p:nvSpPr>
        <p:spPr>
          <a:xfrm>
            <a:off x="501650" y="952500"/>
            <a:ext cx="8140700" cy="5389563"/>
          </a:xfrm>
          <a:prstGeom prst="rect">
            <a:avLst/>
          </a:prstGeom>
          <a:noFill/>
          <a:ln w="9525">
            <a:noFill/>
          </a:ln>
        </p:spPr>
        <p:txBody>
          <a:bodyPr vert="horz" lIns="101600" tIns="0" rIns="82550" bIns="0" anchor="t" anchorCtr="0"/>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36"/>
            </p:custDataLst>
          </p:nvPr>
        </p:nvSpPr>
        <p:spPr>
          <a:xfrm>
            <a:off x="660400" y="6350000"/>
            <a:ext cx="2024063" cy="315913"/>
          </a:xfrm>
          <a:prstGeom prst="rect">
            <a:avLst/>
          </a:prstGeom>
        </p:spPr>
        <p:txBody>
          <a:bodyPr vert="horz" lIns="91440" tIns="45720" rIns="91440" bIns="45720" rtlCol="0" anchor="ctr">
            <a:normAutofit/>
          </a:bodyPr>
          <a:lstStyle>
            <a:lvl1pPr algn="l">
              <a:defRPr sz="900">
                <a:solidFill>
                  <a:schemeClr val="tx1">
                    <a:tint val="75000"/>
                  </a:schemeClr>
                </a:solidFill>
              </a:defRPr>
            </a:lvl1pPr>
          </a:lstStyle>
          <a:p>
            <a:pPr fontAlgn="base"/>
            <a:fld id="{760FBDFE-C587-4B4C-A407-44438C67B59E}"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5" name="页脚占位符 4"/>
          <p:cNvSpPr>
            <a:spLocks noGrp="1"/>
          </p:cNvSpPr>
          <p:nvPr>
            <p:ph type="ftr" sz="quarter" idx="3"/>
            <p:custDataLst>
              <p:tags r:id="rId37"/>
            </p:custDataLst>
          </p:nvPr>
        </p:nvSpPr>
        <p:spPr>
          <a:xfrm>
            <a:off x="3087688" y="6350000"/>
            <a:ext cx="2968625" cy="315913"/>
          </a:xfrm>
          <a:prstGeom prst="rect">
            <a:avLst/>
          </a:prstGeom>
        </p:spPr>
        <p:txBody>
          <a:bodyPr vert="horz" lIns="91440" tIns="45720" rIns="91440" bIns="45720" rtlCol="0" anchor="ctr">
            <a:normAutofit/>
          </a:bodyPr>
          <a:lstStyle>
            <a:lvl1pPr algn="ctr">
              <a:defRPr sz="900">
                <a:solidFill>
                  <a:schemeClr val="tx1">
                    <a:tint val="75000"/>
                  </a:schemeClr>
                </a:solidFill>
              </a:defRPr>
            </a:lvl1pPr>
          </a:lstStyle>
          <a:p>
            <a:pPr fontAlgn="base"/>
            <a:endParaRPr lang="zh-CN" altLang="en-US" strike="noStrike" noProof="1" dirty="0"/>
          </a:p>
        </p:txBody>
      </p:sp>
      <p:sp>
        <p:nvSpPr>
          <p:cNvPr id="6" name="灯片编号占位符 5"/>
          <p:cNvSpPr>
            <a:spLocks noGrp="1"/>
          </p:cNvSpPr>
          <p:nvPr>
            <p:ph type="sldNum" sz="quarter" idx="4"/>
            <p:custDataLst>
              <p:tags r:id="rId38"/>
            </p:custDataLst>
          </p:nvPr>
        </p:nvSpPr>
        <p:spPr>
          <a:xfrm>
            <a:off x="6457950" y="6350000"/>
            <a:ext cx="2025650" cy="315913"/>
          </a:xfrm>
          <a:prstGeom prst="rect">
            <a:avLst/>
          </a:prstGeom>
        </p:spPr>
        <p:txBody>
          <a:bodyPr vert="horz" lIns="91440" tIns="45720" rIns="91440" bIns="45720" rtlCol="0" anchor="ctr">
            <a:normAutofit/>
          </a:bodyPr>
          <a:lstStyle>
            <a:lvl1pPr algn="r">
              <a:defRPr sz="900">
                <a:solidFill>
                  <a:schemeClr val="tx1">
                    <a:tint val="75000"/>
                  </a:schemeClr>
                </a:solidFill>
              </a:defRPr>
            </a:lvl1pPr>
          </a:lstStyle>
          <a:p>
            <a:pPr fontAlgn="base"/>
            <a:fld id="{49AE70B2-8BF9-45C0-BB95-33D1B9D3A854}"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dirty="0"/>
          </a:p>
        </p:txBody>
      </p:sp>
      <p:sp>
        <p:nvSpPr>
          <p:cNvPr id="7" name="KSO_TEMPLATE" hidden="1"/>
          <p:cNvSpPr/>
          <p:nvPr>
            <p:custDataLst>
              <p:tags r:id="rId39"/>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00" strike="noStrike" noProof="1"/>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 id="2147483696" r:id="rId14"/>
    <p:sldLayoutId id="2147483697" r:id="rId15"/>
    <p:sldLayoutId id="2147483698" r:id="rId16"/>
    <p:sldLayoutId id="2147483699" r:id="rId17"/>
    <p:sldLayoutId id="2147483700" r:id="rId18"/>
    <p:sldLayoutId id="2147483701" r:id="rId19"/>
    <p:sldLayoutId id="2147483702" r:id="rId20"/>
    <p:sldLayoutId id="2147483703" r:id="rId21"/>
    <p:sldLayoutId id="2147483704" r:id="rId22"/>
    <p:sldLayoutId id="2147483705" r:id="rId23"/>
    <p:sldLayoutId id="2147483706" r:id="rId24"/>
    <p:sldLayoutId id="2147483707" r:id="rId25"/>
    <p:sldLayoutId id="2147483708" r:id="rId26"/>
    <p:sldLayoutId id="2147483709" r:id="rId27"/>
    <p:sldLayoutId id="2147483710" r:id="rId28"/>
    <p:sldLayoutId id="2147483711" r:id="rId29"/>
    <p:sldLayoutId id="2147483712" r:id="rId30"/>
    <p:sldLayoutId id="2147483713" r:id="rId31"/>
    <p:sldLayoutId id="2147483714" r:id="rId32"/>
    <p:sldLayoutId id="2147483715" r:id="rId33"/>
  </p:sldLayoutIdLst>
  <p:hf sldNum="0" hdr="0" ftr="0" dt="0"/>
  <p:txStyles>
    <p:titleStyle>
      <a:lvl1pPr algn="l" defTabSz="685800" rtl="0" eaLnBrk="1" fontAlgn="auto" latinLnBrk="0" hangingPunct="1">
        <a:lnSpc>
          <a:spcPct val="100000"/>
        </a:lnSpc>
        <a:spcBef>
          <a:spcPct val="0"/>
        </a:spcBef>
        <a:buNone/>
        <a:defRPr sz="1800" b="1" u="none" strike="noStrike" kern="1200" cap="none" spc="200" normalizeH="0" baseline="0">
          <a:solidFill>
            <a:schemeClr val="tx1"/>
          </a:solidFill>
          <a:uFillTx/>
          <a:latin typeface="Arial" panose="020B0604020202020204" pitchFamily="34" charset="0"/>
          <a:ea typeface="微软雅黑" panose="020B0503020204020204" pitchFamily="34" charset="-122"/>
          <a:cs typeface="+mj-cs"/>
        </a:defRPr>
      </a:lvl1pPr>
    </p:titleStyle>
    <p:bodyStyle>
      <a:lvl1pPr marL="171450" indent="-171450" algn="l" defTabSz="685800" rtl="0" eaLnBrk="1" fontAlgn="auto" latinLnBrk="0" hangingPunct="1">
        <a:lnSpc>
          <a:spcPct val="130000"/>
        </a:lnSpc>
        <a:spcBef>
          <a:spcPts val="0"/>
        </a:spcBef>
        <a:spcAft>
          <a:spcPts val="1000"/>
        </a:spcAft>
        <a:buFont typeface="Arial" panose="020B0604020202020204" pitchFamily="34" charset="0"/>
        <a:buChar char="•"/>
        <a:defRPr sz="1200" u="none" strike="noStrike" kern="1200" cap="none" spc="150" normalizeH="0" baseline="0">
          <a:solidFill>
            <a:schemeClr val="tx1"/>
          </a:solidFill>
          <a:uFillTx/>
          <a:latin typeface="Arial" panose="020B0604020202020204" pitchFamily="34" charset="0"/>
          <a:ea typeface="微软雅黑" panose="020B0503020204020204" pitchFamily="34" charset="-122"/>
          <a:cs typeface="+mn-cs"/>
        </a:defRPr>
      </a:lvl1pPr>
      <a:lvl2pPr marL="514350" indent="-171450" algn="l" defTabSz="685800" rtl="0" eaLnBrk="1" fontAlgn="auto" latinLnBrk="0" hangingPunct="1">
        <a:lnSpc>
          <a:spcPct val="130000"/>
        </a:lnSpc>
        <a:spcBef>
          <a:spcPts val="0"/>
        </a:spcBef>
        <a:spcAft>
          <a:spcPts val="1000"/>
        </a:spcAft>
        <a:buFont typeface="Arial" panose="020B0604020202020204" pitchFamily="34" charset="0"/>
        <a:buChar char="•"/>
        <a:tabLst>
          <a:tab pos="1207135" algn="l"/>
        </a:tabLst>
        <a:defRPr sz="1200" u="none" strike="noStrike" kern="1200" cap="none" spc="150" normalizeH="0" baseline="0">
          <a:solidFill>
            <a:schemeClr val="tx1"/>
          </a:solidFill>
          <a:uFillTx/>
          <a:latin typeface="Arial" panose="020B0604020202020204" pitchFamily="34" charset="0"/>
          <a:ea typeface="微软雅黑" panose="020B0503020204020204" pitchFamily="34" charset="-122"/>
          <a:cs typeface="+mn-cs"/>
        </a:defRPr>
      </a:lvl2pPr>
      <a:lvl3pPr marL="857250" indent="-171450" algn="l" defTabSz="685800" rtl="0" eaLnBrk="1" fontAlgn="auto" latinLnBrk="0" hangingPunct="1">
        <a:lnSpc>
          <a:spcPct val="130000"/>
        </a:lnSpc>
        <a:spcBef>
          <a:spcPts val="0"/>
        </a:spcBef>
        <a:spcAft>
          <a:spcPts val="1000"/>
        </a:spcAft>
        <a:buFont typeface="Arial" panose="020B0604020202020204" pitchFamily="34" charset="0"/>
        <a:buChar char="•"/>
        <a:defRPr sz="1200" u="none" strike="noStrike" kern="1200" cap="none" spc="150" normalizeH="0" baseline="0">
          <a:solidFill>
            <a:schemeClr val="tx1"/>
          </a:solidFill>
          <a:uFillTx/>
          <a:latin typeface="Arial" panose="020B0604020202020204" pitchFamily="34" charset="0"/>
          <a:ea typeface="微软雅黑" panose="020B0503020204020204" pitchFamily="34" charset="-122"/>
          <a:cs typeface="+mn-cs"/>
        </a:defRPr>
      </a:lvl3pPr>
      <a:lvl4pPr marL="1200150" indent="-171450" algn="l" defTabSz="685800" rtl="0" eaLnBrk="1" fontAlgn="auto" latinLnBrk="0" hangingPunct="1">
        <a:lnSpc>
          <a:spcPct val="130000"/>
        </a:lnSpc>
        <a:spcBef>
          <a:spcPts val="0"/>
        </a:spcBef>
        <a:spcAft>
          <a:spcPts val="1000"/>
        </a:spcAft>
        <a:buFont typeface="Arial" panose="020B0604020202020204" pitchFamily="34" charset="0"/>
        <a:buChar char="•"/>
        <a:defRPr sz="1200" u="none" strike="noStrike" kern="1200" cap="none" spc="150" normalizeH="0" baseline="0">
          <a:solidFill>
            <a:schemeClr val="tx1"/>
          </a:solidFill>
          <a:uFillTx/>
          <a:latin typeface="Arial" panose="020B0604020202020204" pitchFamily="34" charset="0"/>
          <a:ea typeface="微软雅黑" panose="020B0503020204020204" pitchFamily="34" charset="-122"/>
          <a:cs typeface="+mn-cs"/>
        </a:defRPr>
      </a:lvl4pPr>
      <a:lvl5pPr marL="1543050" indent="-171450" algn="l" defTabSz="685800" rtl="0" eaLnBrk="1" fontAlgn="auto" latinLnBrk="0" hangingPunct="1">
        <a:lnSpc>
          <a:spcPct val="130000"/>
        </a:lnSpc>
        <a:spcBef>
          <a:spcPts val="0"/>
        </a:spcBef>
        <a:spcAft>
          <a:spcPts val="1000"/>
        </a:spcAft>
        <a:buFont typeface="Arial" panose="020B0604020202020204" pitchFamily="34" charset="0"/>
        <a:buChar char="•"/>
        <a:defRPr sz="1200" u="none" strike="noStrike" kern="1200" cap="none" spc="150" normalizeH="0" baseline="0">
          <a:solidFill>
            <a:schemeClr val="tx1"/>
          </a:solidFill>
          <a:uFillTx/>
          <a:latin typeface="Arial" panose="020B0604020202020204" pitchFamily="34" charset="0"/>
          <a:ea typeface="微软雅黑" panose="020B0503020204020204" pitchFamily="34" charset="-122"/>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35.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8.xml"/><Relationship Id="rId1" Type="http://schemas.openxmlformats.org/officeDocument/2006/relationships/tags" Target="../tags/tag144.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7.xml"/><Relationship Id="rId2" Type="http://schemas.openxmlformats.org/officeDocument/2006/relationships/tags" Target="../tags/tag145.xml"/><Relationship Id="rId1" Type="http://schemas.openxmlformats.org/officeDocument/2006/relationships/image" Target="../media/image15.pn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6.xml"/><Relationship Id="rId2" Type="http://schemas.openxmlformats.org/officeDocument/2006/relationships/tags" Target="../tags/tag146.xml"/><Relationship Id="rId1" Type="http://schemas.openxmlformats.org/officeDocument/2006/relationships/image" Target="../media/image16.pn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tags" Target="../tags/tag147.xml"/><Relationship Id="rId1" Type="http://schemas.openxmlformats.org/officeDocument/2006/relationships/image" Target="../media/image17.pn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41.xml"/><Relationship Id="rId2" Type="http://schemas.openxmlformats.org/officeDocument/2006/relationships/tags" Target="../tags/tag148.xml"/><Relationship Id="rId1" Type="http://schemas.openxmlformats.org/officeDocument/2006/relationships/image" Target="../media/image18.pn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41.xml"/><Relationship Id="rId2" Type="http://schemas.openxmlformats.org/officeDocument/2006/relationships/tags" Target="../tags/tag149.xml"/><Relationship Id="rId1" Type="http://schemas.openxmlformats.org/officeDocument/2006/relationships/image" Target="../media/image19.pn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41.xml"/><Relationship Id="rId2" Type="http://schemas.openxmlformats.org/officeDocument/2006/relationships/tags" Target="../tags/tag150.xml"/><Relationship Id="rId1" Type="http://schemas.openxmlformats.org/officeDocument/2006/relationships/image" Target="../media/image20.png"/></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41.xml"/><Relationship Id="rId2" Type="http://schemas.openxmlformats.org/officeDocument/2006/relationships/tags" Target="../tags/tag151.xml"/><Relationship Id="rId1" Type="http://schemas.openxmlformats.org/officeDocument/2006/relationships/image" Target="../media/image20.pn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tags" Target="../tags/tag152.xml"/><Relationship Id="rId1" Type="http://schemas.openxmlformats.org/officeDocument/2006/relationships/image" Target="../media/image21.png"/></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tags" Target="../tags/tag153.xml"/><Relationship Id="rId1" Type="http://schemas.openxmlformats.org/officeDocument/2006/relationships/image" Target="../media/image22.png"/></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33.xml"/><Relationship Id="rId3" Type="http://schemas.openxmlformats.org/officeDocument/2006/relationships/tags" Target="../tags/tag136.xml"/><Relationship Id="rId2" Type="http://schemas.openxmlformats.org/officeDocument/2006/relationships/image" Target="../media/image7.png"/><Relationship Id="rId1" Type="http://schemas.openxmlformats.org/officeDocument/2006/relationships/image" Target="../media/image6.png"/></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tags" Target="../tags/tag154.xml"/><Relationship Id="rId1" Type="http://schemas.openxmlformats.org/officeDocument/2006/relationships/image" Target="../media/image23.png"/></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tags" Target="../tags/tag155.xml"/><Relationship Id="rId1" Type="http://schemas.openxmlformats.org/officeDocument/2006/relationships/image" Target="../media/image24.png"/></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tags" Target="../tags/tag156.xml"/><Relationship Id="rId1" Type="http://schemas.openxmlformats.org/officeDocument/2006/relationships/image" Target="../media/image25.png"/></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22.xml"/><Relationship Id="rId2" Type="http://schemas.openxmlformats.org/officeDocument/2006/relationships/tags" Target="../tags/tag157.xml"/><Relationship Id="rId1" Type="http://schemas.openxmlformats.org/officeDocument/2006/relationships/image" Target="../media/image26.png"/></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21.xml"/><Relationship Id="rId2" Type="http://schemas.openxmlformats.org/officeDocument/2006/relationships/tags" Target="../tags/tag158.xml"/><Relationship Id="rId1" Type="http://schemas.openxmlformats.org/officeDocument/2006/relationships/image" Target="../media/image27.png"/></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20.xml"/><Relationship Id="rId2" Type="http://schemas.openxmlformats.org/officeDocument/2006/relationships/tags" Target="../tags/tag159.xml"/><Relationship Id="rId1" Type="http://schemas.openxmlformats.org/officeDocument/2006/relationships/image" Target="../media/image28.png"/></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160.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19.xml"/><Relationship Id="rId1" Type="http://schemas.openxmlformats.org/officeDocument/2006/relationships/tags" Target="../tags/tag161.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tags" Target="../tags/tag137.xml"/><Relationship Id="rId1"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31.xml"/><Relationship Id="rId2" Type="http://schemas.openxmlformats.org/officeDocument/2006/relationships/tags" Target="../tags/tag138.xml"/><Relationship Id="rId1"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tags" Target="../tags/tag139.xml"/><Relationship Id="rId1"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tags" Target="../tags/tag140.xml"/><Relationship Id="rId1"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tags" Target="../tags/tag141.xml"/><Relationship Id="rId1" Type="http://schemas.openxmlformats.org/officeDocument/2006/relationships/image" Target="../media/image12.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tags" Target="../tags/tag142.xml"/><Relationship Id="rId1" Type="http://schemas.openxmlformats.org/officeDocument/2006/relationships/image" Target="../media/image13.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tags" Target="../tags/tag143.xml"/><Relationship Id="rId1"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标题 12289"/>
          <p:cNvSpPr>
            <a:spLocks noGrp="1"/>
          </p:cNvSpPr>
          <p:nvPr>
            <p:ph type="ctrTitle" hasCustomPrompt="1"/>
          </p:nvPr>
        </p:nvSpPr>
        <p:spPr>
          <a:xfrm>
            <a:off x="90488" y="2376488"/>
            <a:ext cx="8963025" cy="1470025"/>
          </a:xfrm>
        </p:spPr>
        <p:txBody>
          <a:bodyPr vert="horz" lIns="90000" tIns="46800" rIns="90000" bIns="46800" anchor="ctr" anchorCtr="0">
            <a:noAutofit/>
          </a:bodyPr>
          <a:p>
            <a:pPr marL="0" marR="0" indent="0" algn="ctr" defTabSz="914400" rtl="0" eaLnBrk="1" fontAlgn="auto" latinLnBrk="0" hangingPunct="1">
              <a:lnSpc>
                <a:spcPct val="100000"/>
              </a:lnSpc>
              <a:spcBef>
                <a:spcPct val="0"/>
              </a:spcBef>
              <a:spcAft>
                <a:spcPct val="0"/>
              </a:spcAft>
              <a:buClrTx/>
              <a:buSzTx/>
              <a:buFontTx/>
              <a:buNone/>
            </a:pPr>
            <a:r>
              <a:rPr kumimoji="0" lang="zh-CN" altLang="en-US" sz="3600" b="1" i="0" u="none" strike="noStrike" kern="1200" cap="none" spc="200" normalizeH="0" baseline="0" noProof="1">
                <a:solidFill>
                  <a:schemeClr val="accent1"/>
                </a:solidFill>
                <a:uFillTx/>
                <a:latin typeface="微软雅黑" panose="020B0503020204020204" pitchFamily="34" charset="-122"/>
                <a:ea typeface="微软雅黑" panose="020B0503020204020204" pitchFamily="34" charset="-122"/>
                <a:cs typeface="+mj-cs"/>
              </a:rPr>
              <a:t>中小学（幼儿园）教师专业技术资格 评审申报表网络生成流程（</a:t>
            </a:r>
            <a:r>
              <a:rPr kumimoji="0" lang="en-US" altLang="zh-CN" sz="3600" b="1" i="0" u="none" strike="noStrike" kern="1200" cap="none" spc="200" normalizeH="0" baseline="0" noProof="1">
                <a:solidFill>
                  <a:schemeClr val="accent1"/>
                </a:solidFill>
                <a:uFillTx/>
                <a:latin typeface="微软雅黑" panose="020B0503020204020204" pitchFamily="34" charset="-122"/>
                <a:ea typeface="微软雅黑" panose="020B0503020204020204" pitchFamily="34" charset="-122"/>
                <a:cs typeface="+mj-cs"/>
              </a:rPr>
              <a:t>V3.0</a:t>
            </a:r>
            <a:r>
              <a:rPr kumimoji="0" lang="zh-CN" altLang="en-US" sz="3600" b="1" i="0" u="none" strike="noStrike" kern="1200" cap="none" spc="200" normalizeH="0" baseline="0" noProof="1">
                <a:solidFill>
                  <a:schemeClr val="accent1"/>
                </a:solidFill>
                <a:uFillTx/>
                <a:latin typeface="微软雅黑" panose="020B0503020204020204" pitchFamily="34" charset="-122"/>
                <a:ea typeface="微软雅黑" panose="020B0503020204020204" pitchFamily="34" charset="-122"/>
                <a:cs typeface="+mj-cs"/>
              </a:rPr>
              <a:t>）</a:t>
            </a:r>
            <a:endParaRPr kumimoji="0" lang="zh-CN" altLang="en-US" sz="3600" b="1" i="0" u="none" strike="noStrike" kern="1200" cap="none" spc="200" normalizeH="0" baseline="0" noProof="1">
              <a:solidFill>
                <a:schemeClr val="accent1"/>
              </a:solidFill>
              <a:uFillTx/>
              <a:latin typeface="微软雅黑" panose="020B0503020204020204" pitchFamily="34" charset="-122"/>
              <a:ea typeface="微软雅黑" panose="020B0503020204020204" pitchFamily="34" charset="-122"/>
              <a:cs typeface="+mj-cs"/>
            </a:endParaRP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0177" name="标题 1"/>
          <p:cNvSpPr>
            <a:spLocks noGrp="1"/>
          </p:cNvSpPr>
          <p:nvPr>
            <p:ph type="title"/>
          </p:nvPr>
        </p:nvSpPr>
        <p:spPr/>
        <p:txBody>
          <a:bodyPr vert="horz" lIns="101600" tIns="38100" rIns="76200" bIns="38100" anchor="ctr" anchorCtr="0"/>
          <a:p>
            <a:r>
              <a:rPr lang="zh-CN" altLang="en-US"/>
              <a:t>参加学术团体信息、社会兼职情况及奖惩情况</a:t>
            </a:r>
            <a:endParaRPr lang="zh-CN" altLang="en-US"/>
          </a:p>
        </p:txBody>
      </p:sp>
      <p:sp>
        <p:nvSpPr>
          <p:cNvPr id="50178" name="文本占位符 2"/>
          <p:cNvSpPr>
            <a:spLocks noGrp="1"/>
          </p:cNvSpPr>
          <p:nvPr>
            <p:ph type="body" sz="half" idx="4294967295"/>
          </p:nvPr>
        </p:nvSpPr>
        <p:spPr>
          <a:xfrm>
            <a:off x="501650" y="952500"/>
            <a:ext cx="8140700" cy="2082800"/>
          </a:xfrm>
        </p:spPr>
        <p:txBody>
          <a:bodyPr lIns="101600" tIns="0" rIns="82550" bIns="0" anchor="t" anchorCtr="0"/>
          <a:lstStyle>
            <a:lvl1pPr lvl="0">
              <a:buClrTx/>
              <a:buSzTx/>
              <a:buFont typeface="Arial" panose="020B0604020202020204" pitchFamily="34" charset="0"/>
              <a:defRPr sz="2800"/>
            </a:lvl1pPr>
            <a:lvl2pPr lvl="1">
              <a:buClrTx/>
              <a:buSzTx/>
              <a:buFont typeface="Arial" panose="020B0604020202020204" pitchFamily="34" charset="0"/>
              <a:defRPr sz="2400"/>
            </a:lvl2pPr>
            <a:lvl3pPr lvl="2">
              <a:buClrTx/>
              <a:buSzTx/>
              <a:buFont typeface="Arial" panose="020B0604020202020204" pitchFamily="34" charset="0"/>
              <a:defRPr sz="2000"/>
            </a:lvl3pPr>
            <a:lvl4pPr lvl="3">
              <a:buClrTx/>
              <a:buSzTx/>
              <a:buFont typeface="Arial" panose="020B0604020202020204" pitchFamily="34" charset="0"/>
              <a:defRPr sz="1800"/>
            </a:lvl4pPr>
            <a:lvl5pPr lvl="4">
              <a:buClrTx/>
              <a:buSzTx/>
              <a:buFont typeface="Arial" panose="020B0604020202020204" pitchFamily="34" charset="0"/>
              <a:defRPr sz="1800"/>
            </a:lvl5pPr>
          </a:lstStyle>
          <a:p>
            <a:pPr lvl="0" defTabSz="685800">
              <a:buFontTx/>
            </a:pPr>
            <a:endParaRPr lang="zh-CN" altLang="en-US" sz="1200"/>
          </a:p>
        </p:txBody>
      </p:sp>
      <p:sp>
        <p:nvSpPr>
          <p:cNvPr id="50179" name="文本框 5"/>
          <p:cNvSpPr txBox="1"/>
          <p:nvPr/>
        </p:nvSpPr>
        <p:spPr>
          <a:xfrm>
            <a:off x="654050" y="1801813"/>
            <a:ext cx="8250238" cy="368300"/>
          </a:xfrm>
          <a:prstGeom prst="rect">
            <a:avLst/>
          </a:prstGeom>
          <a:noFill/>
          <a:ln w="9525">
            <a:noFill/>
          </a:ln>
        </p:spPr>
        <p:txBody>
          <a:bodyPr wrap="square" anchor="t" anchorCtr="0">
            <a:spAutoFit/>
          </a:bodyPr>
          <a:p>
            <a:r>
              <a:rPr lang="zh-CN" altLang="en-US">
                <a:latin typeface="Arial" panose="020B0604020202020204" pitchFamily="34" charset="0"/>
                <a:ea typeface="宋体" panose="02010600030101010101" pitchFamily="2" charset="-122"/>
              </a:rPr>
              <a:t>参加学术团体信息、社会兼职情况及奖惩情况三项目无需填写</a:t>
            </a:r>
            <a:endParaRPr lang="zh-CN" altLang="en-US">
              <a:latin typeface="Arial" panose="020B0604020202020204" pitchFamily="34" charset="0"/>
              <a:ea typeface="宋体" panose="02010600030101010101" pitchFamily="2" charset="-122"/>
            </a:endParaRPr>
          </a:p>
        </p:txBody>
      </p:sp>
    </p:spTree>
    <p:custDataLst>
      <p:tags r:id="rId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01" name="标题 1"/>
          <p:cNvSpPr>
            <a:spLocks noGrp="1"/>
          </p:cNvSpPr>
          <p:nvPr>
            <p:ph type="title"/>
          </p:nvPr>
        </p:nvSpPr>
        <p:spPr/>
        <p:txBody>
          <a:bodyPr vert="horz" lIns="101600" tIns="38100" rIns="76200" bIns="38100" anchor="ctr" anchorCtr="0"/>
          <a:p>
            <a:r>
              <a:rPr lang="zh-CN" altLang="en-US"/>
              <a:t>工作经历</a:t>
            </a:r>
            <a:endParaRPr lang="zh-CN" altLang="en-US"/>
          </a:p>
        </p:txBody>
      </p:sp>
      <p:sp>
        <p:nvSpPr>
          <p:cNvPr id="51202" name="文本框 5"/>
          <p:cNvSpPr txBox="1"/>
          <p:nvPr/>
        </p:nvSpPr>
        <p:spPr>
          <a:xfrm>
            <a:off x="779463" y="3927475"/>
            <a:ext cx="7361237" cy="368300"/>
          </a:xfrm>
          <a:prstGeom prst="rect">
            <a:avLst/>
          </a:prstGeom>
          <a:noFill/>
          <a:ln w="9525">
            <a:noFill/>
          </a:ln>
        </p:spPr>
        <p:txBody>
          <a:bodyPr wrap="square" anchor="t" anchorCtr="0">
            <a:spAutoFit/>
          </a:bodyPr>
          <a:p>
            <a:r>
              <a:rPr lang="zh-CN" altLang="en-US">
                <a:latin typeface="Arial" panose="020B0604020202020204" pitchFamily="34" charset="0"/>
                <a:ea typeface="宋体" panose="02010600030101010101" pitchFamily="2" charset="-122"/>
              </a:rPr>
              <a:t>工作经历如实填写</a:t>
            </a:r>
            <a:endParaRPr lang="zh-CN" altLang="en-US">
              <a:latin typeface="Arial" panose="020B0604020202020204" pitchFamily="34" charset="0"/>
              <a:ea typeface="宋体" panose="02010600030101010101" pitchFamily="2" charset="-122"/>
            </a:endParaRPr>
          </a:p>
        </p:txBody>
      </p:sp>
      <p:pic>
        <p:nvPicPr>
          <p:cNvPr id="51203" name="图片 1"/>
          <p:cNvPicPr>
            <a:picLocks noChangeAspect="1"/>
          </p:cNvPicPr>
          <p:nvPr/>
        </p:nvPicPr>
        <p:blipFill>
          <a:blip r:embed="rId1"/>
          <a:stretch>
            <a:fillRect/>
          </a:stretch>
        </p:blipFill>
        <p:spPr>
          <a:xfrm>
            <a:off x="373063" y="1277938"/>
            <a:ext cx="8174037" cy="3370262"/>
          </a:xfrm>
          <a:prstGeom prst="rect">
            <a:avLst/>
          </a:prstGeom>
          <a:noFill/>
          <a:ln w="9525">
            <a:noFill/>
          </a:ln>
        </p:spPr>
      </p:pic>
      <p:sp>
        <p:nvSpPr>
          <p:cNvPr id="25604" name="文本框 5"/>
          <p:cNvSpPr txBox="1"/>
          <p:nvPr/>
        </p:nvSpPr>
        <p:spPr>
          <a:xfrm>
            <a:off x="906463" y="4054475"/>
            <a:ext cx="7361237" cy="368300"/>
          </a:xfrm>
          <a:prstGeom prst="rect">
            <a:avLst/>
          </a:prstGeom>
          <a:noFill/>
          <a:ln w="9525">
            <a:noFill/>
          </a:ln>
        </p:spPr>
        <p:txBody>
          <a:bodyPr wrap="square" anchor="t" anchorCtr="0">
            <a:spAutoFit/>
          </a:bodyPr>
          <a:p>
            <a:r>
              <a:rPr lang="zh-CN" altLang="en-US">
                <a:latin typeface="Arial" panose="020B0604020202020204" pitchFamily="34" charset="0"/>
                <a:ea typeface="宋体" panose="02010600030101010101" pitchFamily="2" charset="-122"/>
              </a:rPr>
              <a:t>工作经历如实填写，无需上传佐证材料</a:t>
            </a:r>
            <a:endParaRPr lang="zh-CN" altLang="en-US">
              <a:latin typeface="Arial" panose="020B0604020202020204" pitchFamily="34" charset="0"/>
              <a:ea typeface="宋体" panose="02010600030101010101" pitchFamily="2" charset="-122"/>
            </a:endParaRPr>
          </a:p>
        </p:txBody>
      </p:sp>
    </p:spTree>
    <p:custDataLst>
      <p:tags r:id="rId2"/>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2225" name="标题 1"/>
          <p:cNvSpPr>
            <a:spLocks noGrp="1"/>
          </p:cNvSpPr>
          <p:nvPr>
            <p:ph type="title"/>
          </p:nvPr>
        </p:nvSpPr>
        <p:spPr/>
        <p:txBody>
          <a:bodyPr vert="horz" lIns="101600" tIns="38100" rIns="76200" bIns="38100" anchor="ctr" anchorCtr="0"/>
          <a:p>
            <a:r>
              <a:rPr lang="zh-CN" altLang="en-US"/>
              <a:t>继续教育情况</a:t>
            </a:r>
            <a:endParaRPr lang="zh-CN" altLang="en-US"/>
          </a:p>
        </p:txBody>
      </p:sp>
      <p:sp>
        <p:nvSpPr>
          <p:cNvPr id="52226" name="文本框 5"/>
          <p:cNvSpPr txBox="1"/>
          <p:nvPr/>
        </p:nvSpPr>
        <p:spPr>
          <a:xfrm>
            <a:off x="923925" y="3551238"/>
            <a:ext cx="7848600" cy="1476375"/>
          </a:xfrm>
          <a:prstGeom prst="rect">
            <a:avLst/>
          </a:prstGeom>
          <a:noFill/>
          <a:ln w="9525">
            <a:noFill/>
          </a:ln>
        </p:spPr>
        <p:txBody>
          <a:bodyPr wrap="square" anchor="t" anchorCtr="0">
            <a:spAutoFit/>
          </a:bodyPr>
          <a:p>
            <a:r>
              <a:rPr lang="zh-CN" altLang="en-US">
                <a:latin typeface="Arial" panose="020B0604020202020204" pitchFamily="34" charset="0"/>
                <a:ea typeface="宋体" panose="02010600030101010101" pitchFamily="2" charset="-122"/>
              </a:rPr>
              <a:t>继续教育仅需上传：任现职以来</a:t>
            </a:r>
            <a:r>
              <a:rPr lang="zh-CN" altLang="en-US">
                <a:solidFill>
                  <a:srgbClr val="FF0000"/>
                </a:solidFill>
                <a:latin typeface="Arial" panose="020B0604020202020204" pitchFamily="34" charset="0"/>
                <a:ea typeface="宋体" panose="02010600030101010101" pitchFamily="2" charset="-122"/>
              </a:rPr>
              <a:t>公共科目合格证汇总表（常州市人社局）</a:t>
            </a:r>
            <a:r>
              <a:rPr lang="zh-CN" altLang="en-US">
                <a:latin typeface="Arial" panose="020B0604020202020204" pitchFamily="34" charset="0"/>
                <a:ea typeface="宋体" panose="02010600030101010101" pitchFamily="2" charset="-122"/>
              </a:rPr>
              <a:t>，具体张数以继续教育证书查询网站计算结果为准。</a:t>
            </a:r>
            <a:endParaRPr lang="zh-CN" altLang="en-US">
              <a:latin typeface="Arial" panose="020B0604020202020204" pitchFamily="34" charset="0"/>
              <a:ea typeface="宋体" panose="02010600030101010101" pitchFamily="2" charset="-122"/>
            </a:endParaRPr>
          </a:p>
          <a:p>
            <a:r>
              <a:rPr lang="zh-CN" altLang="en-US">
                <a:latin typeface="Arial" panose="020B0604020202020204" pitchFamily="34" charset="0"/>
                <a:ea typeface="宋体" panose="02010600030101010101" pitchFamily="2" charset="-122"/>
              </a:rPr>
              <a:t>继续教育证书查询网站为https://www.czpx.cn/info.do?op=learn_idx</a:t>
            </a:r>
            <a:endParaRPr lang="zh-CN" altLang="en-US">
              <a:latin typeface="Arial" panose="020B0604020202020204" pitchFamily="34" charset="0"/>
              <a:ea typeface="宋体" panose="02010600030101010101" pitchFamily="2" charset="-122"/>
            </a:endParaRPr>
          </a:p>
          <a:p>
            <a:endParaRPr lang="zh-CN" altLang="en-US">
              <a:latin typeface="Arial" panose="020B0604020202020204" pitchFamily="34" charset="0"/>
              <a:ea typeface="宋体" panose="02010600030101010101" pitchFamily="2" charset="-122"/>
            </a:endParaRPr>
          </a:p>
          <a:p>
            <a:r>
              <a:rPr lang="zh-CN" altLang="en-US">
                <a:latin typeface="Arial" panose="020B0604020202020204" pitchFamily="34" charset="0"/>
                <a:ea typeface="宋体" panose="02010600030101010101" pitchFamily="2" charset="-122"/>
              </a:rPr>
              <a:t>其余继续教育材料无需上传</a:t>
            </a:r>
            <a:endParaRPr lang="zh-CN" altLang="en-US">
              <a:latin typeface="Arial" panose="020B0604020202020204" pitchFamily="34" charset="0"/>
              <a:ea typeface="宋体" panose="02010600030101010101" pitchFamily="2" charset="-122"/>
            </a:endParaRPr>
          </a:p>
        </p:txBody>
      </p:sp>
      <p:pic>
        <p:nvPicPr>
          <p:cNvPr id="52227" name="图片 1"/>
          <p:cNvPicPr>
            <a:picLocks noChangeAspect="1"/>
          </p:cNvPicPr>
          <p:nvPr/>
        </p:nvPicPr>
        <p:blipFill>
          <a:blip r:embed="rId1"/>
          <a:stretch>
            <a:fillRect/>
          </a:stretch>
        </p:blipFill>
        <p:spPr>
          <a:xfrm>
            <a:off x="615950" y="885825"/>
            <a:ext cx="7912100" cy="2647950"/>
          </a:xfrm>
          <a:prstGeom prst="rect">
            <a:avLst/>
          </a:prstGeom>
          <a:noFill/>
          <a:ln w="9525">
            <a:noFill/>
          </a:ln>
        </p:spPr>
      </p:pic>
    </p:spTree>
    <p:custDataLst>
      <p:tags r:id="rId2"/>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3249" name="标题 1"/>
          <p:cNvSpPr>
            <a:spLocks noGrp="1"/>
          </p:cNvSpPr>
          <p:nvPr>
            <p:ph type="title"/>
          </p:nvPr>
        </p:nvSpPr>
        <p:spPr>
          <a:xfrm>
            <a:off x="503238" y="442913"/>
            <a:ext cx="8139113" cy="442913"/>
          </a:xfrm>
        </p:spPr>
        <p:txBody>
          <a:bodyPr lIns="101600" tIns="38100" rIns="76200" bIns="38100" rtlCol="0" anchor="t" anchorCtr="0">
            <a:noAutofit/>
          </a:bodyPr>
          <a:p>
            <a:pPr marL="0" marR="0" indent="0" algn="l" defTabSz="685800" rtl="0" eaLnBrk="1" fontAlgn="auto" latinLnBrk="0" hangingPunct="1">
              <a:lnSpc>
                <a:spcPct val="100000"/>
              </a:lnSpc>
              <a:spcBef>
                <a:spcPct val="0"/>
              </a:spcBef>
              <a:spcAft>
                <a:spcPct val="0"/>
              </a:spcAft>
              <a:buClrTx/>
              <a:buSzTx/>
              <a:buFontTx/>
              <a:buNone/>
            </a:pPr>
            <a:r>
              <a:rPr kumimoji="0" lang="zh-CN" altLang="en-US" sz="1800" b="1" i="0" u="none" strike="noStrike" kern="1200" cap="none" spc="200" normalizeH="0" baseline="0" noProof="1">
                <a:solidFill>
                  <a:schemeClr val="tx1"/>
                </a:solidFill>
                <a:uFillTx/>
                <a:latin typeface="Arial" panose="020B0604020202020204" pitchFamily="34" charset="0"/>
                <a:ea typeface="微软雅黑" panose="020B0503020204020204" pitchFamily="34" charset="-122"/>
                <a:cs typeface="+mj-cs"/>
                <a:sym typeface="微软雅黑" panose="020B0503020204020204" pitchFamily="34" charset="-122"/>
              </a:rPr>
              <a:t>任现职以来完成教学工作情况</a:t>
            </a:r>
            <a:endParaRPr kumimoji="0" lang="zh-CN" altLang="en-US" sz="1800" b="1" i="0" u="none" strike="noStrike" kern="1200" cap="none" spc="200" normalizeH="0" baseline="0" noProof="1">
              <a:solidFill>
                <a:schemeClr val="tx1"/>
              </a:solidFill>
              <a:uFillTx/>
              <a:latin typeface="Arial" panose="020B0604020202020204" pitchFamily="34" charset="0"/>
              <a:ea typeface="微软雅黑" panose="020B0503020204020204" pitchFamily="34" charset="-122"/>
              <a:cs typeface="+mj-cs"/>
              <a:sym typeface="微软雅黑" panose="020B0503020204020204" pitchFamily="34" charset="-122"/>
            </a:endParaRPr>
          </a:p>
        </p:txBody>
      </p:sp>
      <p:sp>
        <p:nvSpPr>
          <p:cNvPr id="53250" name="文本占位符 3"/>
          <p:cNvSpPr>
            <a:spLocks noGrp="1"/>
          </p:cNvSpPr>
          <p:nvPr>
            <p:ph type="body" sz="half" idx="2"/>
          </p:nvPr>
        </p:nvSpPr>
        <p:spPr>
          <a:xfrm>
            <a:off x="274638" y="5457825"/>
            <a:ext cx="8367713" cy="882650"/>
          </a:xfrm>
        </p:spPr>
        <p:txBody>
          <a:bodyPr lIns="101600" tIns="0" rIns="82550" bIns="0" rtlCol="0" anchor="t">
            <a:normAutofit/>
          </a:bodyPr>
          <a:p>
            <a:pPr marL="171450" marR="0" indent="-171450" algn="l" defTabSz="685800" rtl="0" eaLnBrk="1" fontAlgn="auto" latinLnBrk="0" hangingPunct="1">
              <a:lnSpc>
                <a:spcPct val="130000"/>
              </a:lnSpc>
              <a:spcBef>
                <a:spcPts val="0"/>
              </a:spcBef>
              <a:spcAft>
                <a:spcPts val="1000"/>
              </a:spcAft>
              <a:buClrTx/>
              <a:buSzTx/>
              <a:buFont typeface="Arial" panose="020B0604020202020204" pitchFamily="34" charset="0"/>
              <a:buChar char="•"/>
            </a:pPr>
            <a:r>
              <a:rPr kumimoji="0" lang="zh-CN" altLang="en-US" sz="1200" b="0" i="0" u="none" strike="noStrike" kern="1200" cap="none" spc="150" normalizeH="0" baseline="0" noProof="1">
                <a:solidFill>
                  <a:schemeClr val="tx1"/>
                </a:solidFill>
                <a:uFillTx/>
                <a:latin typeface="Arial" panose="020B0604020202020204" pitchFamily="34" charset="0"/>
                <a:ea typeface="微软雅黑" panose="020B0503020204020204" pitchFamily="34" charset="-122"/>
                <a:cs typeface="+mn-cs"/>
                <a:sym typeface="微软雅黑" panose="020B0503020204020204" pitchFamily="34" charset="-122"/>
              </a:rPr>
              <a:t>此处填写课时工作量情况，无需上传佐证材料。</a:t>
            </a:r>
            <a:r>
              <a:rPr kumimoji="0" lang="en-US" altLang="zh-CN" sz="1200" b="0" i="0" u="none" strike="noStrike" kern="1200" cap="none" spc="150" normalizeH="0" baseline="0" noProof="1">
                <a:solidFill>
                  <a:schemeClr val="tx1"/>
                </a:solidFill>
                <a:uFillTx/>
                <a:latin typeface="Arial" panose="020B0604020202020204" pitchFamily="34" charset="0"/>
                <a:ea typeface="微软雅黑" panose="020B0503020204020204" pitchFamily="34" charset="-122"/>
                <a:cs typeface="+mn-cs"/>
                <a:sym typeface="微软雅黑" panose="020B0503020204020204" pitchFamily="34" charset="-122"/>
              </a:rPr>
              <a:t>“</a:t>
            </a:r>
            <a:r>
              <a:rPr kumimoji="0" lang="zh-CN" altLang="en-US" sz="1200" b="0" i="0" u="none" strike="noStrike" kern="1200" cap="none" spc="150" normalizeH="0" baseline="0" noProof="1">
                <a:solidFill>
                  <a:schemeClr val="tx1"/>
                </a:solidFill>
                <a:uFillTx/>
                <a:latin typeface="Arial" panose="020B0604020202020204" pitchFamily="34" charset="0"/>
                <a:ea typeface="微软雅黑" panose="020B0503020204020204" pitchFamily="34" charset="-122"/>
                <a:cs typeface="+mn-cs"/>
                <a:sym typeface="微软雅黑" panose="020B0503020204020204" pitchFamily="34" charset="-122"/>
              </a:rPr>
              <a:t>课堂教学满意度</a:t>
            </a:r>
            <a:r>
              <a:rPr kumimoji="0" lang="en-US" altLang="zh-CN" sz="1200" b="0" i="0" u="none" strike="noStrike" kern="1200" cap="none" spc="150" normalizeH="0" baseline="0" noProof="1">
                <a:solidFill>
                  <a:schemeClr val="tx1"/>
                </a:solidFill>
                <a:uFillTx/>
                <a:latin typeface="Arial" panose="020B0604020202020204" pitchFamily="34" charset="0"/>
                <a:ea typeface="微软雅黑" panose="020B0503020204020204" pitchFamily="34" charset="-122"/>
                <a:cs typeface="+mn-cs"/>
                <a:sym typeface="微软雅黑" panose="020B0503020204020204" pitchFamily="34" charset="-122"/>
              </a:rPr>
              <a:t>”</a:t>
            </a:r>
            <a:r>
              <a:rPr kumimoji="0" lang="zh-CN" altLang="en-US" sz="1200" b="0" i="0" u="none" strike="noStrike" kern="1200" cap="none" spc="150" normalizeH="0" baseline="0" noProof="1">
                <a:solidFill>
                  <a:schemeClr val="tx1"/>
                </a:solidFill>
                <a:uFillTx/>
                <a:latin typeface="Arial" panose="020B0604020202020204" pitchFamily="34" charset="0"/>
                <a:ea typeface="微软雅黑" panose="020B0503020204020204" pitchFamily="34" charset="-122"/>
                <a:cs typeface="+mn-cs"/>
                <a:sym typeface="微软雅黑" panose="020B0503020204020204" pitchFamily="34" charset="-122"/>
              </a:rPr>
              <a:t>和</a:t>
            </a:r>
            <a:r>
              <a:rPr kumimoji="0" lang="en-US" altLang="zh-CN" sz="1200" b="0" i="0" u="none" strike="noStrike" kern="1200" cap="none" spc="150" normalizeH="0" baseline="0" noProof="1">
                <a:solidFill>
                  <a:schemeClr val="tx1"/>
                </a:solidFill>
                <a:uFillTx/>
                <a:latin typeface="Arial" panose="020B0604020202020204" pitchFamily="34" charset="0"/>
                <a:ea typeface="微软雅黑" panose="020B0503020204020204" pitchFamily="34" charset="-122"/>
                <a:cs typeface="+mn-cs"/>
                <a:sym typeface="微软雅黑" panose="020B0503020204020204" pitchFamily="34" charset="-122"/>
              </a:rPr>
              <a:t>“</a:t>
            </a:r>
            <a:r>
              <a:rPr kumimoji="0" lang="zh-CN" altLang="en-US" sz="1200" b="0" i="0" u="none" strike="noStrike" kern="1200" cap="none" spc="150" normalizeH="0" baseline="0" noProof="1">
                <a:solidFill>
                  <a:schemeClr val="tx1"/>
                </a:solidFill>
                <a:uFillTx/>
                <a:latin typeface="Arial" panose="020B0604020202020204" pitchFamily="34" charset="0"/>
                <a:ea typeface="微软雅黑" panose="020B0503020204020204" pitchFamily="34" charset="-122"/>
                <a:cs typeface="+mn-cs"/>
                <a:sym typeface="微软雅黑" panose="020B0503020204020204" pitchFamily="34" charset="-122"/>
              </a:rPr>
              <a:t>年度教学质量考核结果</a:t>
            </a:r>
            <a:r>
              <a:rPr kumimoji="0" lang="en-US" altLang="zh-CN" sz="1200" b="0" i="0" u="none" strike="noStrike" kern="1200" cap="none" spc="150" normalizeH="0" baseline="0" noProof="1">
                <a:solidFill>
                  <a:schemeClr val="tx1"/>
                </a:solidFill>
                <a:uFillTx/>
                <a:latin typeface="Arial" panose="020B0604020202020204" pitchFamily="34" charset="0"/>
                <a:ea typeface="微软雅黑" panose="020B0503020204020204" pitchFamily="34" charset="-122"/>
                <a:cs typeface="+mn-cs"/>
                <a:sym typeface="微软雅黑" panose="020B0503020204020204" pitchFamily="34" charset="-122"/>
              </a:rPr>
              <a:t>“</a:t>
            </a:r>
            <a:r>
              <a:rPr kumimoji="0" lang="zh-CN" altLang="en-US" sz="1200" b="0" i="0" u="none" strike="noStrike" kern="1200" cap="none" spc="150" normalizeH="0" baseline="0" noProof="1">
                <a:solidFill>
                  <a:schemeClr val="tx1"/>
                </a:solidFill>
                <a:uFillTx/>
                <a:latin typeface="Arial" panose="020B0604020202020204" pitchFamily="34" charset="0"/>
                <a:ea typeface="微软雅黑" panose="020B0503020204020204" pitchFamily="34" charset="-122"/>
                <a:cs typeface="+mn-cs"/>
                <a:sym typeface="微软雅黑" panose="020B0503020204020204" pitchFamily="34" charset="-122"/>
              </a:rPr>
              <a:t>无需填写。</a:t>
            </a:r>
            <a:endParaRPr kumimoji="0" lang="zh-CN" altLang="en-US" sz="1200" b="0" i="0" u="none" strike="noStrike" kern="1200" cap="none" spc="150" normalizeH="0" baseline="0" noProof="1">
              <a:solidFill>
                <a:schemeClr val="tx1"/>
              </a:solidFill>
              <a:uFillTx/>
              <a:latin typeface="Arial" panose="020B0604020202020204" pitchFamily="34" charset="0"/>
              <a:ea typeface="微软雅黑" panose="020B0503020204020204" pitchFamily="34" charset="-122"/>
              <a:cs typeface="+mn-cs"/>
              <a:sym typeface="微软雅黑" panose="020B0503020204020204" pitchFamily="34" charset="-122"/>
            </a:endParaRPr>
          </a:p>
          <a:p>
            <a:pPr marL="0" marR="0" indent="0" algn="l" defTabSz="685800" rtl="0" eaLnBrk="1" fontAlgn="auto" latinLnBrk="0" hangingPunct="1">
              <a:lnSpc>
                <a:spcPct val="130000"/>
              </a:lnSpc>
              <a:spcBef>
                <a:spcPts val="0"/>
              </a:spcBef>
              <a:spcAft>
                <a:spcPts val="1000"/>
              </a:spcAft>
              <a:buClrTx/>
              <a:buSzTx/>
              <a:buFont typeface="Arial" panose="020B0604020202020204" pitchFamily="34" charset="0"/>
              <a:buNone/>
            </a:pPr>
            <a:endParaRPr kumimoji="0" lang="zh-CN" altLang="en-US" sz="1200" b="0" i="0" u="none" strike="noStrike" kern="1200" cap="none" spc="150" normalizeH="0" baseline="0" noProof="1">
              <a:solidFill>
                <a:schemeClr val="tx1"/>
              </a:solidFill>
              <a:uFillTx/>
              <a:latin typeface="Arial" panose="020B0604020202020204" pitchFamily="34" charset="0"/>
              <a:ea typeface="微软雅黑" panose="020B0503020204020204" pitchFamily="34" charset="-122"/>
              <a:cs typeface="+mn-cs"/>
              <a:sym typeface="微软雅黑" panose="020B0503020204020204" pitchFamily="34" charset="-122"/>
            </a:endParaRPr>
          </a:p>
        </p:txBody>
      </p:sp>
      <p:pic>
        <p:nvPicPr>
          <p:cNvPr id="53251" name="图片 4"/>
          <p:cNvPicPr>
            <a:picLocks noChangeAspect="1"/>
          </p:cNvPicPr>
          <p:nvPr/>
        </p:nvPicPr>
        <p:blipFill>
          <a:blip r:embed="rId1"/>
          <a:stretch>
            <a:fillRect/>
          </a:stretch>
        </p:blipFill>
        <p:spPr>
          <a:xfrm>
            <a:off x="439738" y="1031875"/>
            <a:ext cx="7861300" cy="2686050"/>
          </a:xfrm>
          <a:prstGeom prst="rect">
            <a:avLst/>
          </a:prstGeom>
          <a:noFill/>
          <a:ln w="9525">
            <a:noFill/>
          </a:ln>
        </p:spPr>
      </p:pic>
    </p:spTree>
    <p:custDataLst>
      <p:tags r:id="rId2"/>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4273" name="标题 1"/>
          <p:cNvSpPr>
            <a:spLocks noGrp="1"/>
          </p:cNvSpPr>
          <p:nvPr>
            <p:ph type="title"/>
          </p:nvPr>
        </p:nvSpPr>
        <p:spPr>
          <a:xfrm>
            <a:off x="503238" y="442913"/>
            <a:ext cx="8139113" cy="442913"/>
          </a:xfrm>
        </p:spPr>
        <p:txBody>
          <a:bodyPr lIns="101600" tIns="38100" rIns="76200" bIns="38100" rtlCol="0" anchor="t" anchorCtr="0">
            <a:noAutofit/>
          </a:bodyPr>
          <a:p>
            <a:pPr marL="0" marR="0" indent="0" algn="l" defTabSz="685800" rtl="0" eaLnBrk="1" fontAlgn="auto" latinLnBrk="0" hangingPunct="1">
              <a:lnSpc>
                <a:spcPct val="100000"/>
              </a:lnSpc>
              <a:spcBef>
                <a:spcPct val="0"/>
              </a:spcBef>
              <a:spcAft>
                <a:spcPct val="0"/>
              </a:spcAft>
              <a:buClrTx/>
              <a:buSzTx/>
              <a:buFontTx/>
              <a:buNone/>
            </a:pPr>
            <a:r>
              <a:rPr kumimoji="0" lang="zh-CN" altLang="en-US" sz="1800" b="1" i="0" u="none" strike="noStrike" kern="1200" cap="none" spc="200" normalizeH="0" baseline="0" noProof="1">
                <a:solidFill>
                  <a:schemeClr val="tx1"/>
                </a:solidFill>
                <a:uFillTx/>
                <a:latin typeface="Arial" panose="020B0604020202020204" pitchFamily="34" charset="0"/>
                <a:ea typeface="微软雅黑" panose="020B0503020204020204" pitchFamily="34" charset="-122"/>
                <a:cs typeface="+mj-cs"/>
                <a:sym typeface="微软雅黑" panose="020B0503020204020204" pitchFamily="34" charset="-122"/>
              </a:rPr>
              <a:t>任现职以来教学主要业绩成果</a:t>
            </a:r>
            <a:endParaRPr kumimoji="0" lang="zh-CN" altLang="en-US" sz="1800" b="1" i="0" u="none" strike="noStrike" kern="1200" cap="none" spc="200" normalizeH="0" baseline="0" noProof="1">
              <a:solidFill>
                <a:schemeClr val="tx1"/>
              </a:solidFill>
              <a:uFillTx/>
              <a:latin typeface="Arial" panose="020B0604020202020204" pitchFamily="34" charset="0"/>
              <a:ea typeface="微软雅黑" panose="020B0503020204020204" pitchFamily="34" charset="-122"/>
              <a:cs typeface="+mj-cs"/>
              <a:sym typeface="微软雅黑" panose="020B0503020204020204" pitchFamily="34" charset="-122"/>
            </a:endParaRPr>
          </a:p>
        </p:txBody>
      </p:sp>
      <p:sp>
        <p:nvSpPr>
          <p:cNvPr id="54274" name="文本占位符 3"/>
          <p:cNvSpPr>
            <a:spLocks noGrp="1"/>
          </p:cNvSpPr>
          <p:nvPr>
            <p:ph type="body" sz="half" idx="2"/>
          </p:nvPr>
        </p:nvSpPr>
        <p:spPr>
          <a:xfrm>
            <a:off x="274638" y="5457825"/>
            <a:ext cx="8367713" cy="882650"/>
          </a:xfrm>
        </p:spPr>
        <p:txBody>
          <a:bodyPr lIns="101600" tIns="0" rIns="82550" bIns="0" rtlCol="0" anchor="t">
            <a:normAutofit/>
          </a:bodyPr>
          <a:p>
            <a:pPr marL="171450" marR="0" indent="-171450" algn="l" defTabSz="685800" rtl="0" eaLnBrk="1" fontAlgn="auto" latinLnBrk="0" hangingPunct="1">
              <a:lnSpc>
                <a:spcPct val="130000"/>
              </a:lnSpc>
              <a:spcBef>
                <a:spcPts val="0"/>
              </a:spcBef>
              <a:spcAft>
                <a:spcPts val="1000"/>
              </a:spcAft>
              <a:buClrTx/>
              <a:buSzTx/>
              <a:buFont typeface="Arial" panose="020B0604020202020204" pitchFamily="34" charset="0"/>
              <a:buChar char="•"/>
            </a:pPr>
            <a:r>
              <a:rPr kumimoji="0" lang="zh-CN" altLang="en-US" sz="1200" b="0" i="0" u="none" strike="noStrike" kern="1200" cap="none" spc="150" normalizeH="0" baseline="0" noProof="1">
                <a:solidFill>
                  <a:schemeClr val="tx1"/>
                </a:solidFill>
                <a:uFillTx/>
                <a:latin typeface="Arial" panose="020B0604020202020204" pitchFamily="34" charset="0"/>
                <a:ea typeface="微软雅黑" panose="020B0503020204020204" pitchFamily="34" charset="-122"/>
                <a:cs typeface="+mn-cs"/>
                <a:sym typeface="微软雅黑" panose="020B0503020204020204" pitchFamily="34" charset="-122"/>
              </a:rPr>
              <a:t>此处填写公开课、评优课信息，无需上传佐证材料</a:t>
            </a:r>
            <a:endParaRPr kumimoji="0" lang="zh-CN" altLang="en-US" sz="1200" b="0" i="0" u="none" strike="noStrike" kern="1200" cap="none" spc="150" normalizeH="0" baseline="0" noProof="1">
              <a:solidFill>
                <a:schemeClr val="tx1"/>
              </a:solidFill>
              <a:uFillTx/>
              <a:latin typeface="Arial" panose="020B0604020202020204" pitchFamily="34" charset="0"/>
              <a:ea typeface="微软雅黑" panose="020B0503020204020204" pitchFamily="34" charset="-122"/>
              <a:cs typeface="+mn-cs"/>
              <a:sym typeface="微软雅黑" panose="020B0503020204020204" pitchFamily="34" charset="-122"/>
            </a:endParaRPr>
          </a:p>
        </p:txBody>
      </p:sp>
      <p:pic>
        <p:nvPicPr>
          <p:cNvPr id="54275" name="图片 2"/>
          <p:cNvPicPr>
            <a:picLocks noChangeAspect="1"/>
          </p:cNvPicPr>
          <p:nvPr/>
        </p:nvPicPr>
        <p:blipFill>
          <a:blip r:embed="rId1"/>
          <a:stretch>
            <a:fillRect/>
          </a:stretch>
        </p:blipFill>
        <p:spPr>
          <a:xfrm>
            <a:off x="625475" y="1181100"/>
            <a:ext cx="7893050" cy="2286000"/>
          </a:xfrm>
          <a:prstGeom prst="rect">
            <a:avLst/>
          </a:prstGeom>
          <a:noFill/>
          <a:ln w="9525">
            <a:noFill/>
          </a:ln>
        </p:spPr>
      </p:pic>
    </p:spTree>
    <p:custDataLst>
      <p:tags r:id="rId2"/>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5297" name="标题 1"/>
          <p:cNvSpPr>
            <a:spLocks noGrp="1"/>
          </p:cNvSpPr>
          <p:nvPr>
            <p:ph type="title"/>
          </p:nvPr>
        </p:nvSpPr>
        <p:spPr>
          <a:xfrm>
            <a:off x="503238" y="442913"/>
            <a:ext cx="8139113" cy="442913"/>
          </a:xfrm>
        </p:spPr>
        <p:txBody>
          <a:bodyPr lIns="101600" tIns="38100" rIns="76200" bIns="38100" rtlCol="0" anchor="t" anchorCtr="0">
            <a:noAutofit/>
          </a:bodyPr>
          <a:p>
            <a:pPr marL="0" marR="0" indent="0" algn="l" defTabSz="685800" rtl="0" eaLnBrk="1" fontAlgn="auto" latinLnBrk="0" hangingPunct="1">
              <a:lnSpc>
                <a:spcPct val="100000"/>
              </a:lnSpc>
              <a:spcBef>
                <a:spcPct val="0"/>
              </a:spcBef>
              <a:spcAft>
                <a:spcPct val="0"/>
              </a:spcAft>
              <a:buClrTx/>
              <a:buSzTx/>
              <a:buFontTx/>
              <a:buNone/>
            </a:pPr>
            <a:r>
              <a:rPr kumimoji="0" lang="zh-CN" altLang="en-US" sz="1800" b="1" i="0" u="none" strike="noStrike" kern="1200" cap="none" spc="200" normalizeH="0" baseline="0" noProof="1">
                <a:solidFill>
                  <a:schemeClr val="tx1"/>
                </a:solidFill>
                <a:uFillTx/>
                <a:latin typeface="Arial" panose="020B0604020202020204" pitchFamily="34" charset="0"/>
                <a:ea typeface="微软雅黑" panose="020B0503020204020204" pitchFamily="34" charset="-122"/>
                <a:cs typeface="+mj-cs"/>
                <a:sym typeface="微软雅黑" panose="020B0503020204020204" pitchFamily="34" charset="-122"/>
              </a:rPr>
              <a:t>任现职以来承担班主任及其他教育管理工作情况</a:t>
            </a:r>
            <a:endParaRPr kumimoji="0" lang="zh-CN" altLang="en-US" sz="1800" b="1" i="0" u="none" strike="noStrike" kern="1200" cap="none" spc="200" normalizeH="0" baseline="0" noProof="1">
              <a:solidFill>
                <a:schemeClr val="tx1"/>
              </a:solidFill>
              <a:uFillTx/>
              <a:latin typeface="Arial" panose="020B0604020202020204" pitchFamily="34" charset="0"/>
              <a:ea typeface="微软雅黑" panose="020B0503020204020204" pitchFamily="34" charset="-122"/>
              <a:cs typeface="+mj-cs"/>
              <a:sym typeface="微软雅黑" panose="020B0503020204020204" pitchFamily="34" charset="-122"/>
            </a:endParaRPr>
          </a:p>
        </p:txBody>
      </p:sp>
      <p:sp>
        <p:nvSpPr>
          <p:cNvPr id="55298" name="文本占位符 3"/>
          <p:cNvSpPr>
            <a:spLocks noGrp="1"/>
          </p:cNvSpPr>
          <p:nvPr>
            <p:ph type="body" sz="half" idx="2"/>
          </p:nvPr>
        </p:nvSpPr>
        <p:spPr>
          <a:xfrm>
            <a:off x="274638" y="5457825"/>
            <a:ext cx="8367713" cy="882650"/>
          </a:xfrm>
        </p:spPr>
        <p:txBody>
          <a:bodyPr lIns="101600" tIns="0" rIns="82550" bIns="0" rtlCol="0" anchor="t">
            <a:normAutofit/>
          </a:bodyPr>
          <a:p>
            <a:pPr marL="171450" marR="0" indent="-171450" algn="l" defTabSz="685800" rtl="0" eaLnBrk="1" fontAlgn="auto" latinLnBrk="0" hangingPunct="1">
              <a:lnSpc>
                <a:spcPct val="130000"/>
              </a:lnSpc>
              <a:spcBef>
                <a:spcPts val="0"/>
              </a:spcBef>
              <a:spcAft>
                <a:spcPts val="1000"/>
              </a:spcAft>
              <a:buClrTx/>
              <a:buSzTx/>
              <a:buFont typeface="Arial" panose="020B0604020202020204" pitchFamily="34" charset="0"/>
              <a:buChar char="•"/>
            </a:pPr>
            <a:r>
              <a:rPr kumimoji="0" lang="zh-CN" altLang="en-US" sz="1200" b="0" i="0" u="none" strike="noStrike" kern="1200" cap="none" spc="150" normalizeH="0" baseline="0" noProof="1">
                <a:solidFill>
                  <a:schemeClr val="tx1"/>
                </a:solidFill>
                <a:uFillTx/>
                <a:latin typeface="Arial" panose="020B0604020202020204" pitchFamily="34" charset="0"/>
                <a:ea typeface="微软雅黑" panose="020B0503020204020204" pitchFamily="34" charset="-122"/>
                <a:cs typeface="+mn-cs"/>
                <a:sym typeface="微软雅黑" panose="020B0503020204020204" pitchFamily="34" charset="-122"/>
              </a:rPr>
              <a:t>此处填写班主任及其他教育管理工作情况，无需上传佐证材料</a:t>
            </a:r>
            <a:endParaRPr kumimoji="0" lang="zh-CN" altLang="en-US" sz="1200" b="0" i="0" u="none" strike="noStrike" kern="1200" cap="none" spc="150" normalizeH="0" baseline="0" noProof="1">
              <a:solidFill>
                <a:schemeClr val="tx1"/>
              </a:solidFill>
              <a:uFillTx/>
              <a:latin typeface="Arial" panose="020B0604020202020204" pitchFamily="34" charset="0"/>
              <a:ea typeface="微软雅黑" panose="020B0503020204020204" pitchFamily="34" charset="-122"/>
              <a:cs typeface="+mn-cs"/>
              <a:sym typeface="微软雅黑" panose="020B0503020204020204" pitchFamily="34" charset="-122"/>
            </a:endParaRPr>
          </a:p>
        </p:txBody>
      </p:sp>
      <p:pic>
        <p:nvPicPr>
          <p:cNvPr id="55299" name="图片 2"/>
          <p:cNvPicPr>
            <a:picLocks noChangeAspect="1"/>
          </p:cNvPicPr>
          <p:nvPr/>
        </p:nvPicPr>
        <p:blipFill>
          <a:blip r:embed="rId1"/>
          <a:stretch>
            <a:fillRect/>
          </a:stretch>
        </p:blipFill>
        <p:spPr>
          <a:xfrm>
            <a:off x="257175" y="1517650"/>
            <a:ext cx="8385175" cy="2647950"/>
          </a:xfrm>
          <a:prstGeom prst="rect">
            <a:avLst/>
          </a:prstGeom>
          <a:noFill/>
          <a:ln w="9525">
            <a:noFill/>
          </a:ln>
        </p:spPr>
      </p:pic>
    </p:spTree>
    <p:custDataLst>
      <p:tags r:id="rId2"/>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6321" name="标题 1"/>
          <p:cNvSpPr>
            <a:spLocks noGrp="1"/>
          </p:cNvSpPr>
          <p:nvPr>
            <p:ph type="title"/>
          </p:nvPr>
        </p:nvSpPr>
        <p:spPr>
          <a:xfrm>
            <a:off x="503238" y="442913"/>
            <a:ext cx="8139113" cy="442913"/>
          </a:xfrm>
        </p:spPr>
        <p:txBody>
          <a:bodyPr lIns="101600" tIns="38100" rIns="76200" bIns="38100" rtlCol="0" anchor="t" anchorCtr="0">
            <a:noAutofit/>
          </a:bodyPr>
          <a:p>
            <a:pPr marL="0" marR="0" indent="0" algn="l" defTabSz="685800" rtl="0" eaLnBrk="1" fontAlgn="auto" latinLnBrk="0" hangingPunct="1">
              <a:lnSpc>
                <a:spcPct val="100000"/>
              </a:lnSpc>
              <a:spcBef>
                <a:spcPct val="0"/>
              </a:spcBef>
              <a:spcAft>
                <a:spcPct val="0"/>
              </a:spcAft>
              <a:buClrTx/>
              <a:buSzTx/>
              <a:buFontTx/>
              <a:buNone/>
            </a:pPr>
            <a:r>
              <a:rPr kumimoji="0" lang="zh-CN" altLang="en-US" sz="1800" b="1" i="0" u="none" strike="noStrike" kern="1200" cap="none" spc="200" normalizeH="0" baseline="0" noProof="1">
                <a:solidFill>
                  <a:schemeClr val="tx1"/>
                </a:solidFill>
                <a:uFillTx/>
                <a:latin typeface="Arial" panose="020B0604020202020204" pitchFamily="34" charset="0"/>
                <a:ea typeface="微软雅黑" panose="020B0503020204020204" pitchFamily="34" charset="-122"/>
                <a:cs typeface="+mj-cs"/>
                <a:sym typeface="微软雅黑" panose="020B0503020204020204" pitchFamily="34" charset="-122"/>
              </a:rPr>
              <a:t>任现职以来组织课外活动和综合实践活动情况</a:t>
            </a:r>
            <a:endParaRPr kumimoji="0" lang="zh-CN" altLang="en-US" sz="1800" b="1" i="0" u="none" strike="noStrike" kern="1200" cap="none" spc="200" normalizeH="0" baseline="0" noProof="1">
              <a:solidFill>
                <a:schemeClr val="tx1"/>
              </a:solidFill>
              <a:uFillTx/>
              <a:latin typeface="Arial" panose="020B0604020202020204" pitchFamily="34" charset="0"/>
              <a:ea typeface="微软雅黑" panose="020B0503020204020204" pitchFamily="34" charset="-122"/>
              <a:cs typeface="+mj-cs"/>
              <a:sym typeface="微软雅黑" panose="020B0503020204020204" pitchFamily="34" charset="-122"/>
            </a:endParaRPr>
          </a:p>
        </p:txBody>
      </p:sp>
      <p:sp>
        <p:nvSpPr>
          <p:cNvPr id="56322" name="文本占位符 3"/>
          <p:cNvSpPr>
            <a:spLocks noGrp="1"/>
          </p:cNvSpPr>
          <p:nvPr>
            <p:ph type="body" sz="half" idx="2"/>
          </p:nvPr>
        </p:nvSpPr>
        <p:spPr>
          <a:xfrm>
            <a:off x="274638" y="5457825"/>
            <a:ext cx="8367713" cy="882650"/>
          </a:xfrm>
        </p:spPr>
        <p:txBody>
          <a:bodyPr lIns="101600" tIns="0" rIns="82550" bIns="0" rtlCol="0" anchor="t">
            <a:normAutofit/>
          </a:bodyPr>
          <a:p>
            <a:pPr marL="171450" marR="0" indent="-171450" algn="l" defTabSz="685800" rtl="0" eaLnBrk="1" fontAlgn="auto" latinLnBrk="0" hangingPunct="1">
              <a:lnSpc>
                <a:spcPct val="130000"/>
              </a:lnSpc>
              <a:spcBef>
                <a:spcPts val="0"/>
              </a:spcBef>
              <a:spcAft>
                <a:spcPts val="1000"/>
              </a:spcAft>
              <a:buClrTx/>
              <a:buSzTx/>
              <a:buFont typeface="Arial" panose="020B0604020202020204" pitchFamily="34" charset="0"/>
              <a:buChar char="•"/>
            </a:pPr>
            <a:r>
              <a:rPr kumimoji="0" lang="zh-CN" altLang="en-US" sz="1200" b="0" i="0" u="none" strike="noStrike" kern="1200" cap="none" spc="150" normalizeH="0" baseline="0" noProof="1">
                <a:solidFill>
                  <a:schemeClr val="tx1"/>
                </a:solidFill>
                <a:uFillTx/>
                <a:latin typeface="Arial" panose="020B0604020202020204" pitchFamily="34" charset="0"/>
                <a:ea typeface="微软雅黑" panose="020B0503020204020204" pitchFamily="34" charset="-122"/>
                <a:cs typeface="+mn-cs"/>
                <a:sym typeface="微软雅黑" panose="020B0503020204020204" pitchFamily="34" charset="-122"/>
              </a:rPr>
              <a:t>此处填写</a:t>
            </a:r>
            <a:r>
              <a:rPr kumimoji="0" lang="zh-CN" altLang="en-US" sz="1200" b="0" i="0" u="none" strike="noStrike" kern="1200" cap="none" spc="150" normalizeH="0" baseline="0" noProof="1">
                <a:solidFill>
                  <a:schemeClr val="tx1"/>
                </a:solidFill>
                <a:uFillTx/>
                <a:latin typeface="Arial" panose="020B0604020202020204" pitchFamily="34" charset="0"/>
                <a:ea typeface="微软雅黑" panose="020B0503020204020204" pitchFamily="34" charset="-122"/>
                <a:cs typeface="+mn-cs"/>
              </a:rPr>
              <a:t>组织课外活动和综合实践活动情况，无需上传佐证材料，如没有此项经历，无需填写。</a:t>
            </a:r>
            <a:endParaRPr kumimoji="0" lang="zh-CN" altLang="en-US" sz="1200" b="0" i="0" u="none" strike="noStrike" kern="1200" cap="none" spc="150" normalizeH="0" baseline="0" noProof="1">
              <a:solidFill>
                <a:schemeClr val="tx1"/>
              </a:solidFill>
              <a:uFillTx/>
              <a:latin typeface="Arial" panose="020B0604020202020204" pitchFamily="34" charset="0"/>
              <a:ea typeface="微软雅黑" panose="020B0503020204020204" pitchFamily="34" charset="-122"/>
              <a:cs typeface="+mn-cs"/>
              <a:sym typeface="微软雅黑" panose="020B0503020204020204" pitchFamily="34" charset="-122"/>
            </a:endParaRPr>
          </a:p>
        </p:txBody>
      </p:sp>
      <p:pic>
        <p:nvPicPr>
          <p:cNvPr id="56323" name="图片 2"/>
          <p:cNvPicPr>
            <a:picLocks noChangeAspect="1"/>
          </p:cNvPicPr>
          <p:nvPr/>
        </p:nvPicPr>
        <p:blipFill>
          <a:blip r:embed="rId1"/>
          <a:stretch>
            <a:fillRect/>
          </a:stretch>
        </p:blipFill>
        <p:spPr>
          <a:xfrm>
            <a:off x="411163" y="1208088"/>
            <a:ext cx="8094662" cy="2581275"/>
          </a:xfrm>
          <a:prstGeom prst="rect">
            <a:avLst/>
          </a:prstGeom>
          <a:noFill/>
          <a:ln w="9525">
            <a:noFill/>
          </a:ln>
        </p:spPr>
      </p:pic>
    </p:spTree>
    <p:custDataLst>
      <p:tags r:id="rId2"/>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7345" name="标题 1"/>
          <p:cNvSpPr>
            <a:spLocks noGrp="1"/>
          </p:cNvSpPr>
          <p:nvPr>
            <p:ph type="title"/>
          </p:nvPr>
        </p:nvSpPr>
        <p:spPr>
          <a:xfrm>
            <a:off x="503238" y="442913"/>
            <a:ext cx="8139113" cy="442913"/>
          </a:xfrm>
        </p:spPr>
        <p:txBody>
          <a:bodyPr lIns="101600" tIns="38100" rIns="76200" bIns="38100" rtlCol="0" anchor="t" anchorCtr="0">
            <a:noAutofit/>
          </a:bodyPr>
          <a:p>
            <a:pPr marL="0" marR="0" indent="0" algn="l" defTabSz="685800" rtl="0" eaLnBrk="1" fontAlgn="auto" latinLnBrk="0" hangingPunct="1">
              <a:lnSpc>
                <a:spcPct val="100000"/>
              </a:lnSpc>
              <a:spcBef>
                <a:spcPct val="0"/>
              </a:spcBef>
              <a:spcAft>
                <a:spcPct val="0"/>
              </a:spcAft>
              <a:buClrTx/>
              <a:buSzTx/>
              <a:buFontTx/>
              <a:buNone/>
            </a:pPr>
            <a:r>
              <a:rPr kumimoji="0" lang="zh-CN" altLang="en-US" sz="1800" b="1" i="0" u="none" strike="noStrike" kern="1200" cap="none" spc="200" normalizeH="0" baseline="0" noProof="1">
                <a:solidFill>
                  <a:schemeClr val="tx1"/>
                </a:solidFill>
                <a:uFillTx/>
                <a:latin typeface="Arial" panose="020B0604020202020204" pitchFamily="34" charset="0"/>
                <a:ea typeface="微软雅黑" panose="020B0503020204020204" pitchFamily="34" charset="-122"/>
                <a:cs typeface="+mj-cs"/>
                <a:sym typeface="微软雅黑" panose="020B0503020204020204" pitchFamily="34" charset="-122"/>
              </a:rPr>
              <a:t>任现职以来指导青年教师情况</a:t>
            </a:r>
            <a:endParaRPr kumimoji="0" lang="zh-CN" altLang="en-US" sz="1800" b="1" i="0" u="none" strike="noStrike" kern="1200" cap="none" spc="200" normalizeH="0" baseline="0" noProof="1">
              <a:solidFill>
                <a:schemeClr val="tx1"/>
              </a:solidFill>
              <a:uFillTx/>
              <a:latin typeface="Arial" panose="020B0604020202020204" pitchFamily="34" charset="0"/>
              <a:ea typeface="微软雅黑" panose="020B0503020204020204" pitchFamily="34" charset="-122"/>
              <a:cs typeface="+mj-cs"/>
              <a:sym typeface="微软雅黑" panose="020B0503020204020204" pitchFamily="34" charset="-122"/>
            </a:endParaRPr>
          </a:p>
        </p:txBody>
      </p:sp>
      <p:sp>
        <p:nvSpPr>
          <p:cNvPr id="57346" name="文本占位符 3"/>
          <p:cNvSpPr>
            <a:spLocks noGrp="1"/>
          </p:cNvSpPr>
          <p:nvPr>
            <p:ph type="body" sz="half" idx="2"/>
          </p:nvPr>
        </p:nvSpPr>
        <p:spPr>
          <a:xfrm>
            <a:off x="274638" y="5457825"/>
            <a:ext cx="8367713" cy="882650"/>
          </a:xfrm>
        </p:spPr>
        <p:txBody>
          <a:bodyPr lIns="101600" tIns="0" rIns="82550" bIns="0" rtlCol="0" anchor="t">
            <a:normAutofit/>
          </a:bodyPr>
          <a:p>
            <a:pPr marL="171450" marR="0" indent="-171450" algn="l" defTabSz="685800" rtl="0" eaLnBrk="1" fontAlgn="auto" latinLnBrk="0" hangingPunct="1">
              <a:lnSpc>
                <a:spcPct val="130000"/>
              </a:lnSpc>
              <a:spcBef>
                <a:spcPts val="0"/>
              </a:spcBef>
              <a:spcAft>
                <a:spcPts val="1000"/>
              </a:spcAft>
              <a:buClrTx/>
              <a:buSzTx/>
              <a:buFont typeface="Arial" panose="020B0604020202020204" pitchFamily="34" charset="0"/>
              <a:buChar char="•"/>
            </a:pPr>
            <a:r>
              <a:rPr kumimoji="0" lang="zh-CN" altLang="en-US" sz="1200" b="0" i="0" u="none" strike="noStrike" kern="1200" cap="none" spc="150" normalizeH="0" baseline="0" noProof="1">
                <a:solidFill>
                  <a:schemeClr val="tx1"/>
                </a:solidFill>
                <a:uFillTx/>
                <a:latin typeface="Arial" panose="020B0604020202020204" pitchFamily="34" charset="0"/>
                <a:ea typeface="微软雅黑" panose="020B0503020204020204" pitchFamily="34" charset="-122"/>
                <a:cs typeface="+mn-cs"/>
                <a:sym typeface="微软雅黑" panose="020B0503020204020204" pitchFamily="34" charset="-122"/>
              </a:rPr>
              <a:t>此模块无需填写。</a:t>
            </a:r>
            <a:endParaRPr kumimoji="0" lang="zh-CN" altLang="en-US" sz="1200" b="0" i="0" u="none" strike="noStrike" kern="1200" cap="none" spc="150" normalizeH="0" baseline="0" noProof="1">
              <a:solidFill>
                <a:schemeClr val="tx1"/>
              </a:solidFill>
              <a:uFillTx/>
              <a:latin typeface="Arial" panose="020B0604020202020204" pitchFamily="34" charset="0"/>
              <a:ea typeface="微软雅黑" panose="020B0503020204020204" pitchFamily="34" charset="-122"/>
              <a:cs typeface="+mn-cs"/>
              <a:sym typeface="微软雅黑" panose="020B0503020204020204" pitchFamily="34" charset="-122"/>
            </a:endParaRPr>
          </a:p>
        </p:txBody>
      </p:sp>
      <p:pic>
        <p:nvPicPr>
          <p:cNvPr id="57347" name="图片 2"/>
          <p:cNvPicPr>
            <a:picLocks noChangeAspect="1"/>
          </p:cNvPicPr>
          <p:nvPr/>
        </p:nvPicPr>
        <p:blipFill>
          <a:blip r:embed="rId1"/>
          <a:stretch>
            <a:fillRect/>
          </a:stretch>
        </p:blipFill>
        <p:spPr>
          <a:xfrm>
            <a:off x="411163" y="1208088"/>
            <a:ext cx="8094662" cy="2581275"/>
          </a:xfrm>
          <a:prstGeom prst="rect">
            <a:avLst/>
          </a:prstGeom>
          <a:noFill/>
          <a:ln w="9525">
            <a:noFill/>
          </a:ln>
        </p:spPr>
      </p:pic>
    </p:spTree>
    <p:custDataLst>
      <p:tags r:id="rId2"/>
    </p:custData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3" name="标题 1"/>
          <p:cNvSpPr>
            <a:spLocks noGrp="1"/>
          </p:cNvSpPr>
          <p:nvPr>
            <p:ph type="title"/>
          </p:nvPr>
        </p:nvSpPr>
        <p:spPr>
          <a:xfrm>
            <a:off x="503238" y="442913"/>
            <a:ext cx="8139113" cy="442913"/>
          </a:xfrm>
        </p:spPr>
        <p:txBody>
          <a:bodyPr lIns="101600" tIns="38100" rIns="76200" bIns="38100" rtlCol="0" anchor="t" anchorCtr="0">
            <a:noAutofit/>
          </a:bodyPr>
          <a:p>
            <a:pPr marL="0" marR="0" indent="0" algn="l" defTabSz="685800" rtl="0" eaLnBrk="1" fontAlgn="auto" latinLnBrk="0" hangingPunct="1">
              <a:lnSpc>
                <a:spcPct val="100000"/>
              </a:lnSpc>
              <a:spcBef>
                <a:spcPct val="0"/>
              </a:spcBef>
              <a:spcAft>
                <a:spcPct val="0"/>
              </a:spcAft>
              <a:buClrTx/>
              <a:buSzTx/>
              <a:buFontTx/>
              <a:buNone/>
            </a:pPr>
            <a:r>
              <a:rPr kumimoji="0" lang="zh-CN" altLang="en-US" sz="1800" b="1" i="0" u="none" strike="noStrike" kern="1200" cap="none" spc="200" normalizeH="0" baseline="0" noProof="1">
                <a:solidFill>
                  <a:schemeClr val="tx1"/>
                </a:solidFill>
                <a:uFillTx/>
                <a:latin typeface="Arial" panose="020B0604020202020204" pitchFamily="34" charset="0"/>
                <a:ea typeface="微软雅黑" panose="020B0503020204020204" pitchFamily="34" charset="-122"/>
                <a:cs typeface="+mj-cs"/>
                <a:sym typeface="微软雅黑" panose="020B0503020204020204" pitchFamily="34" charset="-122"/>
              </a:rPr>
              <a:t>学术成果信息</a:t>
            </a:r>
            <a:endParaRPr kumimoji="0" lang="zh-CN" altLang="en-US" sz="1800" b="1" i="0" u="none" strike="noStrike" kern="1200" cap="none" spc="200" normalizeH="0" baseline="0" noProof="1">
              <a:solidFill>
                <a:schemeClr val="tx1"/>
              </a:solidFill>
              <a:uFillTx/>
              <a:latin typeface="Arial" panose="020B0604020202020204" pitchFamily="34" charset="0"/>
              <a:ea typeface="微软雅黑" panose="020B0503020204020204" pitchFamily="34" charset="-122"/>
              <a:cs typeface="+mj-cs"/>
              <a:sym typeface="微软雅黑" panose="020B0503020204020204" pitchFamily="34" charset="-122"/>
            </a:endParaRPr>
          </a:p>
        </p:txBody>
      </p:sp>
      <p:pic>
        <p:nvPicPr>
          <p:cNvPr id="58370" name="图片 4"/>
          <p:cNvPicPr>
            <a:picLocks noChangeAspect="1"/>
          </p:cNvPicPr>
          <p:nvPr/>
        </p:nvPicPr>
        <p:blipFill>
          <a:blip r:embed="rId1"/>
          <a:stretch>
            <a:fillRect/>
          </a:stretch>
        </p:blipFill>
        <p:spPr>
          <a:xfrm>
            <a:off x="433388" y="1046163"/>
            <a:ext cx="8575675" cy="2562225"/>
          </a:xfrm>
          <a:prstGeom prst="rect">
            <a:avLst/>
          </a:prstGeom>
          <a:noFill/>
          <a:ln w="9525">
            <a:noFill/>
          </a:ln>
        </p:spPr>
      </p:pic>
      <p:sp>
        <p:nvSpPr>
          <p:cNvPr id="58371" name="文本框 5"/>
          <p:cNvSpPr txBox="1"/>
          <p:nvPr/>
        </p:nvSpPr>
        <p:spPr>
          <a:xfrm>
            <a:off x="746125" y="4056063"/>
            <a:ext cx="7874000" cy="645160"/>
          </a:xfrm>
          <a:prstGeom prst="rect">
            <a:avLst/>
          </a:prstGeom>
          <a:noFill/>
          <a:ln w="9525">
            <a:noFill/>
          </a:ln>
        </p:spPr>
        <p:txBody>
          <a:bodyPr wrap="square" anchor="t" anchorCtr="0">
            <a:spAutoFit/>
          </a:bodyPr>
          <a:p>
            <a:r>
              <a:rPr lang="zh-CN" altLang="en-US">
                <a:sym typeface="+mn-ea"/>
              </a:rPr>
              <a:t>学术成果信息上传任现职以来承担教学研究工作材料（论文，课题等），</a:t>
            </a:r>
            <a:r>
              <a:rPr lang="zh-CN" altLang="en-US">
                <a:solidFill>
                  <a:srgbClr val="FF0000"/>
                </a:solidFill>
                <a:sym typeface="+mn-ea"/>
              </a:rPr>
              <a:t>至少填写一项</a:t>
            </a:r>
            <a:r>
              <a:rPr lang="zh-CN" altLang="en-US">
                <a:sym typeface="+mn-ea"/>
              </a:rPr>
              <a:t>。</a:t>
            </a:r>
            <a:endParaRPr lang="zh-CN" altLang="en-US">
              <a:latin typeface="Arial" panose="020B0604020202020204" pitchFamily="34" charset="0"/>
              <a:ea typeface="宋体" panose="02010600030101010101" pitchFamily="2" charset="-122"/>
            </a:endParaRPr>
          </a:p>
        </p:txBody>
      </p:sp>
    </p:spTree>
    <p:custDataLst>
      <p:tags r:id="rId2"/>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393" name="标题 1"/>
          <p:cNvSpPr>
            <a:spLocks noGrp="1"/>
          </p:cNvSpPr>
          <p:nvPr>
            <p:ph type="title"/>
          </p:nvPr>
        </p:nvSpPr>
        <p:spPr/>
        <p:txBody>
          <a:bodyPr vert="horz" lIns="101600" tIns="38100" rIns="76200" bIns="38100" anchor="ctr" anchorCtr="0"/>
          <a:p>
            <a:r>
              <a:rPr lang="zh-CN" altLang="en-US"/>
              <a:t>工作总结</a:t>
            </a:r>
            <a:endParaRPr lang="zh-CN" altLang="en-US"/>
          </a:p>
        </p:txBody>
      </p:sp>
      <p:sp>
        <p:nvSpPr>
          <p:cNvPr id="59394" name="文本占位符 2"/>
          <p:cNvSpPr>
            <a:spLocks noGrp="1"/>
          </p:cNvSpPr>
          <p:nvPr>
            <p:ph type="body" sz="half" idx="4294967295"/>
          </p:nvPr>
        </p:nvSpPr>
        <p:spPr/>
        <p:txBody>
          <a:bodyPr lIns="101600" tIns="0" rIns="82550" bIns="0" anchor="t" anchorCtr="0"/>
          <a:lstStyle>
            <a:lvl1pPr lvl="0">
              <a:buClrTx/>
              <a:buSzTx/>
              <a:buFont typeface="Arial" panose="020B0604020202020204" pitchFamily="34" charset="0"/>
              <a:defRPr sz="2800"/>
            </a:lvl1pPr>
            <a:lvl2pPr lvl="1">
              <a:buClrTx/>
              <a:buSzTx/>
              <a:buFont typeface="Arial" panose="020B0604020202020204" pitchFamily="34" charset="0"/>
              <a:defRPr sz="2400"/>
            </a:lvl2pPr>
            <a:lvl3pPr lvl="2">
              <a:buClrTx/>
              <a:buSzTx/>
              <a:buFont typeface="Arial" panose="020B0604020202020204" pitchFamily="34" charset="0"/>
              <a:defRPr sz="2000"/>
            </a:lvl3pPr>
            <a:lvl4pPr lvl="3">
              <a:buClrTx/>
              <a:buSzTx/>
              <a:buFont typeface="Arial" panose="020B0604020202020204" pitchFamily="34" charset="0"/>
              <a:defRPr sz="1800"/>
            </a:lvl4pPr>
            <a:lvl5pPr lvl="4">
              <a:buClrTx/>
              <a:buSzTx/>
              <a:buFont typeface="Arial" panose="020B0604020202020204" pitchFamily="34" charset="0"/>
              <a:defRPr sz="1800"/>
            </a:lvl5pPr>
          </a:lstStyle>
          <a:p>
            <a:pPr lvl="0" defTabSz="685800">
              <a:buFontTx/>
            </a:pPr>
            <a:endParaRPr lang="zh-CN" altLang="en-US" sz="1200"/>
          </a:p>
        </p:txBody>
      </p:sp>
      <p:pic>
        <p:nvPicPr>
          <p:cNvPr id="59395" name="内容占位符 4"/>
          <p:cNvPicPr>
            <a:picLocks noGrp="1" noChangeAspect="1"/>
          </p:cNvPicPr>
          <p:nvPr>
            <p:ph sz="half" idx="4294967295"/>
          </p:nvPr>
        </p:nvPicPr>
        <p:blipFill>
          <a:blip r:embed="rId1"/>
          <a:stretch>
            <a:fillRect/>
          </a:stretch>
        </p:blipFill>
        <p:spPr>
          <a:xfrm>
            <a:off x="628650" y="1214438"/>
            <a:ext cx="8218488" cy="3044825"/>
          </a:xfrm>
        </p:spPr>
      </p:pic>
      <p:sp>
        <p:nvSpPr>
          <p:cNvPr id="59396" name="文本框 5"/>
          <p:cNvSpPr txBox="1"/>
          <p:nvPr/>
        </p:nvSpPr>
        <p:spPr>
          <a:xfrm>
            <a:off x="596900" y="4321175"/>
            <a:ext cx="8326438" cy="368300"/>
          </a:xfrm>
          <a:prstGeom prst="rect">
            <a:avLst/>
          </a:prstGeom>
          <a:noFill/>
          <a:ln w="9525">
            <a:noFill/>
          </a:ln>
        </p:spPr>
        <p:txBody>
          <a:bodyPr wrap="square" anchor="t" anchorCtr="0">
            <a:spAutoFit/>
          </a:bodyPr>
          <a:p>
            <a:r>
              <a:rPr lang="zh-CN" altLang="en-US">
                <a:latin typeface="Arial" panose="020B0604020202020204" pitchFamily="34" charset="0"/>
                <a:ea typeface="宋体" panose="02010600030101010101" pitchFamily="2" charset="-122"/>
              </a:rPr>
              <a:t>填写任现职以来个人</a:t>
            </a:r>
            <a:r>
              <a:rPr lang="zh-CN" altLang="en-US">
                <a:solidFill>
                  <a:srgbClr val="FF0000"/>
                </a:solidFill>
                <a:latin typeface="Arial" panose="020B0604020202020204" pitchFamily="34" charset="0"/>
                <a:ea typeface="宋体" panose="02010600030101010101" pitchFamily="2" charset="-122"/>
              </a:rPr>
              <a:t>教育教学方面</a:t>
            </a:r>
            <a:r>
              <a:rPr lang="zh-CN" altLang="en-US">
                <a:latin typeface="Arial" panose="020B0604020202020204" pitchFamily="34" charset="0"/>
                <a:ea typeface="宋体" panose="02010600030101010101" pitchFamily="2" charset="-122"/>
              </a:rPr>
              <a:t>工作总结，</a:t>
            </a:r>
            <a:r>
              <a:rPr lang="zh-CN" altLang="en-US">
                <a:sym typeface="+mn-ea"/>
              </a:rPr>
              <a:t>注意字数要求不超过</a:t>
            </a:r>
            <a:r>
              <a:rPr lang="en-US" altLang="zh-CN">
                <a:sym typeface="+mn-ea"/>
              </a:rPr>
              <a:t>2000</a:t>
            </a:r>
            <a:r>
              <a:rPr lang="zh-CN" altLang="en-US">
                <a:sym typeface="+mn-ea"/>
              </a:rPr>
              <a:t>字。</a:t>
            </a:r>
            <a:endParaRPr lang="zh-CN" altLang="en-US">
              <a:latin typeface="Arial" panose="020B0604020202020204" pitchFamily="34" charset="0"/>
              <a:ea typeface="宋体" panose="02010600030101010101" pitchFamily="2" charset="-122"/>
            </a:endParaRPr>
          </a:p>
        </p:txBody>
      </p:sp>
    </p:spTree>
    <p:custDataLst>
      <p:tags r:id="rId2"/>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985" name="标题 15361"/>
          <p:cNvSpPr>
            <a:spLocks noGrp="1"/>
          </p:cNvSpPr>
          <p:nvPr>
            <p:ph type="title"/>
          </p:nvPr>
        </p:nvSpPr>
        <p:spPr/>
        <p:txBody>
          <a:bodyPr vert="horz" lIns="101600" tIns="38100" rIns="76200" bIns="38100" anchor="ctr" anchorCtr="0"/>
          <a:p>
            <a:r>
              <a:rPr lang="zh-CN" altLang="en-US"/>
              <a:t>系统登录与注册</a:t>
            </a:r>
            <a:endParaRPr lang="zh-CN" altLang="en-US"/>
          </a:p>
        </p:txBody>
      </p:sp>
      <p:sp>
        <p:nvSpPr>
          <p:cNvPr id="41986" name="文本占位符 15362"/>
          <p:cNvSpPr>
            <a:spLocks noGrp="1"/>
          </p:cNvSpPr>
          <p:nvPr>
            <p:ph type="body" sz="half" idx="4294967295"/>
          </p:nvPr>
        </p:nvSpPr>
        <p:spPr>
          <a:xfrm>
            <a:off x="466725" y="1412875"/>
            <a:ext cx="8269288" cy="4527550"/>
          </a:xfrm>
        </p:spPr>
        <p:txBody>
          <a:bodyPr lIns="101600" tIns="0" rIns="82550" bIns="0" anchor="t" anchorCtr="0"/>
          <a:lstStyle>
            <a:lvl1pPr lvl="0">
              <a:buClrTx/>
              <a:buSzTx/>
              <a:buFont typeface="Arial" panose="020B0604020202020204" pitchFamily="34" charset="0"/>
              <a:defRPr sz="2800"/>
            </a:lvl1pPr>
            <a:lvl2pPr lvl="1">
              <a:buClrTx/>
              <a:buSzTx/>
              <a:buFont typeface="Arial" panose="020B0604020202020204" pitchFamily="34" charset="0"/>
              <a:defRPr sz="2400"/>
            </a:lvl2pPr>
            <a:lvl3pPr lvl="2">
              <a:buClrTx/>
              <a:buSzTx/>
              <a:buFont typeface="Arial" panose="020B0604020202020204" pitchFamily="34" charset="0"/>
              <a:defRPr sz="2000"/>
            </a:lvl3pPr>
            <a:lvl4pPr lvl="3">
              <a:buClrTx/>
              <a:buSzTx/>
              <a:buFont typeface="Arial" panose="020B0604020202020204" pitchFamily="34" charset="0"/>
              <a:defRPr sz="1800"/>
            </a:lvl4pPr>
            <a:lvl5pPr lvl="4">
              <a:buClrTx/>
              <a:buSzTx/>
              <a:buFont typeface="Arial" panose="020B0604020202020204" pitchFamily="34" charset="0"/>
              <a:defRPr sz="1800"/>
            </a:lvl5pPr>
          </a:lstStyle>
          <a:p>
            <a:pPr lvl="0" defTabSz="685800">
              <a:buFontTx/>
            </a:pPr>
            <a:r>
              <a:rPr lang="zh-CN" altLang="en-US" sz="1200" dirty="0"/>
              <a:t>系统网址：</a:t>
            </a:r>
            <a:r>
              <a:rPr lang="zh-CN" altLang="zh-CN" sz="1200"/>
              <a:t>https://rs.jshrss.jiangsu.gov.cn/，使用</a:t>
            </a:r>
            <a:r>
              <a:rPr lang="en-US" altLang="zh-CN" sz="1200"/>
              <a:t>360</a:t>
            </a:r>
            <a:r>
              <a:rPr lang="zh-CN" altLang="en-US" sz="1200"/>
              <a:t>浏览器极速模式或谷歌浏览器登录。</a:t>
            </a:r>
            <a:endParaRPr lang="zh-CN" altLang="zh-CN" sz="1200"/>
          </a:p>
          <a:p>
            <a:pPr lvl="0" defTabSz="685800">
              <a:buFontTx/>
            </a:pPr>
            <a:endParaRPr lang="zh-CN" altLang="en-US" sz="1200" dirty="0"/>
          </a:p>
        </p:txBody>
      </p:sp>
      <p:pic>
        <p:nvPicPr>
          <p:cNvPr id="41987" name="图片 4"/>
          <p:cNvPicPr>
            <a:picLocks noGrp="1" noChangeAspect="1"/>
          </p:cNvPicPr>
          <p:nvPr>
            <p:ph sz="half" idx="4294967295"/>
          </p:nvPr>
        </p:nvPicPr>
        <p:blipFill>
          <a:blip r:embed="rId1"/>
          <a:stretch>
            <a:fillRect/>
          </a:stretch>
        </p:blipFill>
        <p:spPr>
          <a:xfrm>
            <a:off x="1106488" y="2281238"/>
            <a:ext cx="3027362" cy="3608387"/>
          </a:xfrm>
        </p:spPr>
      </p:pic>
      <p:pic>
        <p:nvPicPr>
          <p:cNvPr id="41988" name="图片 7"/>
          <p:cNvPicPr>
            <a:picLocks noChangeAspect="1"/>
          </p:cNvPicPr>
          <p:nvPr/>
        </p:nvPicPr>
        <p:blipFill>
          <a:blip r:embed="rId2"/>
          <a:stretch>
            <a:fillRect/>
          </a:stretch>
        </p:blipFill>
        <p:spPr>
          <a:xfrm>
            <a:off x="5253038" y="2297113"/>
            <a:ext cx="3246437" cy="3592512"/>
          </a:xfrm>
          <a:prstGeom prst="rect">
            <a:avLst/>
          </a:prstGeom>
          <a:noFill/>
          <a:ln w="9525">
            <a:noFill/>
          </a:ln>
        </p:spPr>
      </p:pic>
    </p:spTree>
    <p:custDataLst>
      <p:tags r:id="rId3"/>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0417" name="标题 1"/>
          <p:cNvSpPr>
            <a:spLocks noGrp="1"/>
          </p:cNvSpPr>
          <p:nvPr>
            <p:ph type="title"/>
          </p:nvPr>
        </p:nvSpPr>
        <p:spPr/>
        <p:txBody>
          <a:bodyPr vert="horz" lIns="101600" tIns="38100" rIns="76200" bIns="38100" anchor="ctr" anchorCtr="0"/>
          <a:p>
            <a:r>
              <a:rPr lang="zh-CN" altLang="en-US"/>
              <a:t>年度考核信息</a:t>
            </a:r>
            <a:endParaRPr lang="zh-CN" altLang="en-US"/>
          </a:p>
        </p:txBody>
      </p:sp>
      <p:sp>
        <p:nvSpPr>
          <p:cNvPr id="60418" name="文本框 1"/>
          <p:cNvSpPr txBox="1"/>
          <p:nvPr/>
        </p:nvSpPr>
        <p:spPr>
          <a:xfrm>
            <a:off x="1009650" y="4164013"/>
            <a:ext cx="7189788" cy="1198880"/>
          </a:xfrm>
          <a:prstGeom prst="rect">
            <a:avLst/>
          </a:prstGeom>
          <a:noFill/>
          <a:ln w="9525">
            <a:noFill/>
          </a:ln>
        </p:spPr>
        <p:txBody>
          <a:bodyPr wrap="square" anchor="t" anchorCtr="0">
            <a:spAutoFit/>
          </a:bodyPr>
          <a:p>
            <a:r>
              <a:rPr lang="zh-CN" altLang="en-US">
                <a:sym typeface="+mn-ea"/>
              </a:rPr>
              <a:t>按年度逐条填写年度考核信息，民办学校和幼儿园教师需上传新教师见习期考核表和年度考核表扫描件，公办中小学教师上传新教师见习期满考核和年度考核结果汇总表</a:t>
            </a:r>
            <a:r>
              <a:rPr lang="zh-CN" altLang="en-US">
                <a:solidFill>
                  <a:srgbClr val="FF0000"/>
                </a:solidFill>
                <a:sym typeface="+mn-ea"/>
              </a:rPr>
              <a:t>（需学校审核盖章、区档案馆审核盖章）</a:t>
            </a:r>
            <a:r>
              <a:rPr lang="zh-CN" altLang="en-US">
                <a:sym typeface="+mn-ea"/>
              </a:rPr>
              <a:t>。</a:t>
            </a:r>
            <a:endParaRPr lang="zh-CN" altLang="en-US">
              <a:latin typeface="Arial" panose="020B0604020202020204" pitchFamily="34" charset="0"/>
              <a:ea typeface="宋体" panose="02010600030101010101" pitchFamily="2" charset="-122"/>
            </a:endParaRPr>
          </a:p>
        </p:txBody>
      </p:sp>
      <p:pic>
        <p:nvPicPr>
          <p:cNvPr id="60419" name="图片 1"/>
          <p:cNvPicPr>
            <a:picLocks noChangeAspect="1"/>
          </p:cNvPicPr>
          <p:nvPr/>
        </p:nvPicPr>
        <p:blipFill>
          <a:blip r:embed="rId1"/>
          <a:stretch>
            <a:fillRect/>
          </a:stretch>
        </p:blipFill>
        <p:spPr>
          <a:xfrm>
            <a:off x="747713" y="1790700"/>
            <a:ext cx="7713662" cy="1790700"/>
          </a:xfrm>
          <a:prstGeom prst="rect">
            <a:avLst/>
          </a:prstGeom>
          <a:noFill/>
          <a:ln w="9525">
            <a:noFill/>
          </a:ln>
        </p:spPr>
      </p:pic>
    </p:spTree>
    <p:custDataLst>
      <p:tags r:id="rId2"/>
    </p:custData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41" name="标题 1"/>
          <p:cNvSpPr>
            <a:spLocks noGrp="1"/>
          </p:cNvSpPr>
          <p:nvPr>
            <p:ph type="title"/>
          </p:nvPr>
        </p:nvSpPr>
        <p:spPr>
          <a:xfrm>
            <a:off x="503238" y="442913"/>
            <a:ext cx="8139113" cy="442913"/>
          </a:xfrm>
        </p:spPr>
        <p:txBody>
          <a:bodyPr lIns="101600" tIns="38100" rIns="76200" bIns="38100" rtlCol="0" anchor="t" anchorCtr="0">
            <a:noAutofit/>
          </a:bodyPr>
          <a:p>
            <a:pPr marL="0" marR="0" indent="0" algn="l" defTabSz="685800" rtl="0" eaLnBrk="1" fontAlgn="auto" latinLnBrk="0" hangingPunct="1">
              <a:lnSpc>
                <a:spcPct val="100000"/>
              </a:lnSpc>
              <a:spcBef>
                <a:spcPct val="0"/>
              </a:spcBef>
              <a:spcAft>
                <a:spcPct val="0"/>
              </a:spcAft>
              <a:buClrTx/>
              <a:buSzTx/>
              <a:buFontTx/>
              <a:buNone/>
            </a:pPr>
            <a:r>
              <a:rPr kumimoji="0" lang="zh-CN" altLang="en-US" sz="1800" b="1" i="0" u="none" strike="noStrike" kern="1200" cap="none" spc="200" normalizeH="0" baseline="0" noProof="1">
                <a:solidFill>
                  <a:schemeClr val="tx1"/>
                </a:solidFill>
                <a:uFillTx/>
                <a:latin typeface="Arial" panose="020B0604020202020204" pitchFamily="34" charset="0"/>
                <a:ea typeface="微软雅黑" panose="020B0503020204020204" pitchFamily="34" charset="-122"/>
                <a:cs typeface="+mj-cs"/>
                <a:sym typeface="微软雅黑" panose="020B0503020204020204" pitchFamily="34" charset="-122"/>
              </a:rPr>
              <a:t>学校综合考核意见</a:t>
            </a:r>
            <a:endParaRPr kumimoji="0" lang="zh-CN" altLang="en-US" sz="1800" b="1" i="0" u="none" strike="noStrike" kern="1200" cap="none" spc="200" normalizeH="0" baseline="0" noProof="1">
              <a:solidFill>
                <a:schemeClr val="tx1"/>
              </a:solidFill>
              <a:uFillTx/>
              <a:latin typeface="Arial" panose="020B0604020202020204" pitchFamily="34" charset="0"/>
              <a:ea typeface="微软雅黑" panose="020B0503020204020204" pitchFamily="34" charset="-122"/>
              <a:cs typeface="+mj-cs"/>
              <a:sym typeface="微软雅黑" panose="020B0503020204020204" pitchFamily="34" charset="-122"/>
            </a:endParaRPr>
          </a:p>
        </p:txBody>
      </p:sp>
      <p:sp>
        <p:nvSpPr>
          <p:cNvPr id="61442" name="文本占位符 3"/>
          <p:cNvSpPr>
            <a:spLocks noGrp="1"/>
          </p:cNvSpPr>
          <p:nvPr>
            <p:ph type="body" sz="half" idx="2"/>
          </p:nvPr>
        </p:nvSpPr>
        <p:spPr>
          <a:xfrm>
            <a:off x="239713" y="4975225"/>
            <a:ext cx="8324850" cy="1612900"/>
          </a:xfrm>
        </p:spPr>
        <p:txBody>
          <a:bodyPr lIns="101600" tIns="0" rIns="82550" bIns="0" rtlCol="0" anchor="t">
            <a:normAutofit/>
          </a:bodyPr>
          <a:p>
            <a:pPr marL="171450" marR="0" indent="-171450" algn="l" defTabSz="685800" rtl="0" eaLnBrk="1" fontAlgn="auto" latinLnBrk="0" hangingPunct="1">
              <a:lnSpc>
                <a:spcPct val="130000"/>
              </a:lnSpc>
              <a:spcBef>
                <a:spcPts val="0"/>
              </a:spcBef>
              <a:spcAft>
                <a:spcPts val="1000"/>
              </a:spcAft>
              <a:buClrTx/>
              <a:buSzTx/>
              <a:buFont typeface="Arial" panose="020B0604020202020204" pitchFamily="34" charset="0"/>
              <a:buChar char="•"/>
            </a:pPr>
            <a:r>
              <a:rPr kumimoji="0" lang="zh-CN" altLang="en-US" sz="1200" b="0" i="0" u="none" strike="noStrike" kern="1200" cap="none" spc="150" normalizeH="0" baseline="0" noProof="1">
                <a:solidFill>
                  <a:schemeClr val="tx1"/>
                </a:solidFill>
                <a:uFillTx/>
                <a:latin typeface="Arial" panose="020B0604020202020204" pitchFamily="34" charset="0"/>
                <a:ea typeface="微软雅黑" panose="020B0503020204020204" pitchFamily="34" charset="-122"/>
                <a:cs typeface="+mn-cs"/>
                <a:sym typeface="微软雅黑" panose="020B0503020204020204" pitchFamily="34" charset="-122"/>
              </a:rPr>
              <a:t>此处填写学校综合考核意见（不超过</a:t>
            </a:r>
            <a:r>
              <a:rPr kumimoji="0" lang="en-US" altLang="zh-CN" sz="1200" b="0" i="0" u="none" strike="noStrike" kern="1200" cap="none" spc="150" normalizeH="0" baseline="0" noProof="1">
                <a:solidFill>
                  <a:schemeClr val="tx1"/>
                </a:solidFill>
                <a:uFillTx/>
                <a:latin typeface="Arial" panose="020B0604020202020204" pitchFamily="34" charset="0"/>
                <a:ea typeface="微软雅黑" panose="020B0503020204020204" pitchFamily="34" charset="-122"/>
                <a:cs typeface="+mn-cs"/>
                <a:sym typeface="微软雅黑" panose="020B0503020204020204" pitchFamily="34" charset="-122"/>
              </a:rPr>
              <a:t>200</a:t>
            </a:r>
            <a:r>
              <a:rPr kumimoji="0" lang="zh-CN" altLang="en-US" sz="1200" b="0" i="0" u="none" strike="noStrike" kern="1200" cap="none" spc="150" normalizeH="0" baseline="0" noProof="1">
                <a:solidFill>
                  <a:schemeClr val="tx1"/>
                </a:solidFill>
                <a:uFillTx/>
                <a:latin typeface="Arial" panose="020B0604020202020204" pitchFamily="34" charset="0"/>
                <a:ea typeface="微软雅黑" panose="020B0503020204020204" pitchFamily="34" charset="-122"/>
                <a:cs typeface="+mn-cs"/>
                <a:sym typeface="微软雅黑" panose="020B0503020204020204" pitchFamily="34" charset="-122"/>
              </a:rPr>
              <a:t>字），无需上传附件。</a:t>
            </a:r>
            <a:endParaRPr kumimoji="0" lang="en-US" altLang="zh-CN" sz="1200" b="0" i="0" u="none" strike="noStrike" kern="1200" cap="none" spc="150" normalizeH="0" baseline="0" noProof="1">
              <a:solidFill>
                <a:schemeClr val="tx1"/>
              </a:solidFill>
              <a:uFillTx/>
              <a:latin typeface="Arial" panose="020B0604020202020204" pitchFamily="34" charset="0"/>
              <a:ea typeface="微软雅黑" panose="020B0503020204020204" pitchFamily="34" charset="-122"/>
              <a:cs typeface="+mn-cs"/>
              <a:sym typeface="微软雅黑" panose="020B0503020204020204" pitchFamily="34" charset="-122"/>
            </a:endParaRPr>
          </a:p>
        </p:txBody>
      </p:sp>
      <p:pic>
        <p:nvPicPr>
          <p:cNvPr id="61443" name="图片 4"/>
          <p:cNvPicPr>
            <a:picLocks noChangeAspect="1"/>
          </p:cNvPicPr>
          <p:nvPr/>
        </p:nvPicPr>
        <p:blipFill>
          <a:blip r:embed="rId1"/>
          <a:stretch>
            <a:fillRect/>
          </a:stretch>
        </p:blipFill>
        <p:spPr>
          <a:xfrm>
            <a:off x="584200" y="1006475"/>
            <a:ext cx="7980363" cy="3067050"/>
          </a:xfrm>
          <a:prstGeom prst="rect">
            <a:avLst/>
          </a:prstGeom>
          <a:noFill/>
          <a:ln w="9525">
            <a:noFill/>
          </a:ln>
        </p:spPr>
      </p:pic>
    </p:spTree>
    <p:custDataLst>
      <p:tags r:id="rId2"/>
    </p:custData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2465" name="标题 1"/>
          <p:cNvSpPr>
            <a:spLocks noGrp="1"/>
          </p:cNvSpPr>
          <p:nvPr>
            <p:ph type="title"/>
          </p:nvPr>
        </p:nvSpPr>
        <p:spPr>
          <a:xfrm>
            <a:off x="503238" y="442913"/>
            <a:ext cx="8139113" cy="442913"/>
          </a:xfrm>
        </p:spPr>
        <p:txBody>
          <a:bodyPr lIns="101600" tIns="38100" rIns="76200" bIns="38100" rtlCol="0" anchor="t" anchorCtr="0">
            <a:noAutofit/>
          </a:bodyPr>
          <a:p>
            <a:pPr marL="0" marR="0" indent="0" algn="l" defTabSz="685800" rtl="0" eaLnBrk="1" fontAlgn="auto" latinLnBrk="0" hangingPunct="1">
              <a:lnSpc>
                <a:spcPct val="100000"/>
              </a:lnSpc>
              <a:spcBef>
                <a:spcPct val="0"/>
              </a:spcBef>
              <a:spcAft>
                <a:spcPct val="0"/>
              </a:spcAft>
              <a:buClrTx/>
              <a:buSzTx/>
              <a:buFontTx/>
              <a:buNone/>
            </a:pPr>
            <a:r>
              <a:rPr kumimoji="0" lang="zh-CN" altLang="en-US" sz="1800" b="1" i="0" u="none" strike="noStrike" kern="1200" cap="none" spc="200" normalizeH="0" baseline="0" noProof="1">
                <a:solidFill>
                  <a:schemeClr val="tx1"/>
                </a:solidFill>
                <a:uFillTx/>
                <a:latin typeface="Arial" panose="020B0604020202020204" pitchFamily="34" charset="0"/>
                <a:ea typeface="微软雅黑" panose="020B0503020204020204" pitchFamily="34" charset="-122"/>
                <a:cs typeface="+mj-cs"/>
                <a:sym typeface="微软雅黑" panose="020B0503020204020204" pitchFamily="34" charset="-122"/>
              </a:rPr>
              <a:t>学校（单位）推荐意见</a:t>
            </a:r>
            <a:endParaRPr kumimoji="0" lang="zh-CN" altLang="en-US" sz="1800" b="1" i="0" u="none" strike="noStrike" kern="1200" cap="none" spc="200" normalizeH="0" baseline="0" noProof="1">
              <a:solidFill>
                <a:schemeClr val="tx1"/>
              </a:solidFill>
              <a:uFillTx/>
              <a:latin typeface="Arial" panose="020B0604020202020204" pitchFamily="34" charset="0"/>
              <a:ea typeface="微软雅黑" panose="020B0503020204020204" pitchFamily="34" charset="-122"/>
              <a:cs typeface="+mj-cs"/>
              <a:sym typeface="微软雅黑" panose="020B0503020204020204" pitchFamily="34" charset="-122"/>
            </a:endParaRPr>
          </a:p>
        </p:txBody>
      </p:sp>
      <p:sp>
        <p:nvSpPr>
          <p:cNvPr id="62466" name="文本占位符 3"/>
          <p:cNvSpPr>
            <a:spLocks noGrp="1"/>
          </p:cNvSpPr>
          <p:nvPr>
            <p:ph type="body" sz="half" idx="2"/>
          </p:nvPr>
        </p:nvSpPr>
        <p:spPr>
          <a:xfrm>
            <a:off x="665163" y="5367338"/>
            <a:ext cx="7977188" cy="973138"/>
          </a:xfrm>
        </p:spPr>
        <p:txBody>
          <a:bodyPr lIns="101600" tIns="0" rIns="82550" bIns="0" rtlCol="0" anchor="t">
            <a:normAutofit/>
          </a:bodyPr>
          <a:p>
            <a:pPr marL="171450" marR="0" indent="-171450" algn="l" defTabSz="685800" rtl="0" eaLnBrk="1" fontAlgn="auto" latinLnBrk="0" hangingPunct="1">
              <a:lnSpc>
                <a:spcPct val="130000"/>
              </a:lnSpc>
              <a:spcBef>
                <a:spcPts val="0"/>
              </a:spcBef>
              <a:spcAft>
                <a:spcPts val="1000"/>
              </a:spcAft>
              <a:buClrTx/>
              <a:buSzTx/>
              <a:buFont typeface="Arial" panose="020B0604020202020204" pitchFamily="34" charset="0"/>
              <a:buChar char="•"/>
            </a:pPr>
            <a:r>
              <a:rPr kumimoji="0" lang="zh-CN" altLang="en-US" sz="1200" b="0" i="0" u="none" strike="noStrike" kern="1200" cap="none" spc="150" normalizeH="0" baseline="0" noProof="1">
                <a:solidFill>
                  <a:schemeClr val="tx1"/>
                </a:solidFill>
                <a:uFillTx/>
                <a:latin typeface="Arial" panose="020B0604020202020204" pitchFamily="34" charset="0"/>
                <a:ea typeface="微软雅黑" panose="020B0503020204020204" pitchFamily="34" charset="-122"/>
                <a:cs typeface="+mn-cs"/>
                <a:sym typeface="微软雅黑" panose="020B0503020204020204" pitchFamily="34" charset="-122"/>
              </a:rPr>
              <a:t>此处填写教师测评、学生测评和学校推荐小组测评意见。学校推荐意见处写</a:t>
            </a:r>
            <a:r>
              <a:rPr kumimoji="0" lang="en-US" altLang="zh-CN" sz="1200" b="0" i="0" u="none" strike="noStrike" kern="1200" cap="none" spc="150" normalizeH="0" baseline="0" noProof="1">
                <a:solidFill>
                  <a:schemeClr val="tx1"/>
                </a:solidFill>
                <a:uFillTx/>
                <a:latin typeface="Arial" panose="020B0604020202020204" pitchFamily="34" charset="0"/>
                <a:ea typeface="微软雅黑" panose="020B0503020204020204" pitchFamily="34" charset="-122"/>
                <a:cs typeface="+mn-cs"/>
                <a:sym typeface="微软雅黑" panose="020B0503020204020204" pitchFamily="34" charset="-122"/>
              </a:rPr>
              <a:t>“</a:t>
            </a:r>
            <a:r>
              <a:rPr kumimoji="0" lang="zh-CN" altLang="en-US" sz="1200" b="0" i="0" u="none" strike="noStrike" kern="1200" cap="none" spc="150" normalizeH="0" baseline="0" noProof="1">
                <a:solidFill>
                  <a:schemeClr val="tx1"/>
                </a:solidFill>
                <a:uFillTx/>
                <a:latin typeface="Arial" panose="020B0604020202020204" pitchFamily="34" charset="0"/>
                <a:ea typeface="微软雅黑" panose="020B0503020204020204" pitchFamily="34" charset="-122"/>
                <a:cs typeface="+mn-cs"/>
                <a:sym typeface="微软雅黑" panose="020B0503020204020204" pitchFamily="34" charset="-122"/>
              </a:rPr>
              <a:t>同意推荐</a:t>
            </a:r>
            <a:r>
              <a:rPr kumimoji="0" lang="en-US" altLang="zh-CN" sz="1200" b="0" i="0" u="none" strike="noStrike" kern="1200" cap="none" spc="150" normalizeH="0" baseline="0" noProof="1">
                <a:solidFill>
                  <a:schemeClr val="tx1"/>
                </a:solidFill>
                <a:uFillTx/>
                <a:latin typeface="Arial" panose="020B0604020202020204" pitchFamily="34" charset="0"/>
                <a:ea typeface="微软雅黑" panose="020B0503020204020204" pitchFamily="34" charset="-122"/>
                <a:cs typeface="+mn-cs"/>
                <a:sym typeface="微软雅黑" panose="020B0503020204020204" pitchFamily="34" charset="-122"/>
              </a:rPr>
              <a:t>”</a:t>
            </a:r>
            <a:r>
              <a:rPr kumimoji="0" lang="zh-CN" altLang="en-US" sz="1200" b="0" i="0" u="none" strike="noStrike" kern="1200" cap="none" spc="150" normalizeH="0" baseline="0" noProof="1">
                <a:solidFill>
                  <a:schemeClr val="tx1"/>
                </a:solidFill>
                <a:uFillTx/>
                <a:latin typeface="Arial" panose="020B0604020202020204" pitchFamily="34" charset="0"/>
                <a:ea typeface="微软雅黑" panose="020B0503020204020204" pitchFamily="34" charset="-122"/>
                <a:cs typeface="+mn-cs"/>
                <a:sym typeface="微软雅黑" panose="020B0503020204020204" pitchFamily="34" charset="-122"/>
              </a:rPr>
              <a:t>。无需上传附件。</a:t>
            </a:r>
            <a:endParaRPr kumimoji="0" lang="zh-CN" altLang="en-US" sz="1200" b="0" i="0" u="none" strike="noStrike" kern="1200" cap="none" spc="150" normalizeH="0" baseline="0" noProof="1">
              <a:solidFill>
                <a:schemeClr val="tx1"/>
              </a:solidFill>
              <a:uFillTx/>
              <a:latin typeface="Arial" panose="020B0604020202020204" pitchFamily="34" charset="0"/>
              <a:ea typeface="微软雅黑" panose="020B0503020204020204" pitchFamily="34" charset="-122"/>
              <a:cs typeface="+mn-cs"/>
              <a:sym typeface="微软雅黑" panose="020B0503020204020204" pitchFamily="34" charset="-122"/>
            </a:endParaRPr>
          </a:p>
        </p:txBody>
      </p:sp>
      <p:pic>
        <p:nvPicPr>
          <p:cNvPr id="62467" name="图片 4"/>
          <p:cNvPicPr>
            <a:picLocks noChangeAspect="1"/>
          </p:cNvPicPr>
          <p:nvPr/>
        </p:nvPicPr>
        <p:blipFill>
          <a:blip r:embed="rId1"/>
          <a:stretch>
            <a:fillRect/>
          </a:stretch>
        </p:blipFill>
        <p:spPr>
          <a:xfrm>
            <a:off x="184150" y="1012825"/>
            <a:ext cx="8545513" cy="4064000"/>
          </a:xfrm>
          <a:prstGeom prst="rect">
            <a:avLst/>
          </a:prstGeom>
          <a:noFill/>
          <a:ln w="9525">
            <a:noFill/>
          </a:ln>
        </p:spPr>
      </p:pic>
    </p:spTree>
    <p:custDataLst>
      <p:tags r:id="rId2"/>
    </p:custData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3489" name="标题 1"/>
          <p:cNvSpPr>
            <a:spLocks noGrp="1"/>
          </p:cNvSpPr>
          <p:nvPr>
            <p:ph type="title"/>
          </p:nvPr>
        </p:nvSpPr>
        <p:spPr/>
        <p:txBody>
          <a:bodyPr vert="horz" lIns="101600" tIns="38100" rIns="76200" bIns="38100" anchor="ctr" anchorCtr="0"/>
          <a:p>
            <a:r>
              <a:rPr lang="zh-CN" altLang="en-US"/>
              <a:t>社保缴费证明</a:t>
            </a:r>
            <a:endParaRPr lang="zh-CN" altLang="en-US"/>
          </a:p>
        </p:txBody>
      </p:sp>
      <p:sp>
        <p:nvSpPr>
          <p:cNvPr id="63490" name="文本占位符 2"/>
          <p:cNvSpPr>
            <a:spLocks noGrp="1"/>
          </p:cNvSpPr>
          <p:nvPr>
            <p:ph type="body" sz="half" idx="4294967295"/>
          </p:nvPr>
        </p:nvSpPr>
        <p:spPr>
          <a:xfrm>
            <a:off x="441325" y="3917950"/>
            <a:ext cx="8058150" cy="1414463"/>
          </a:xfrm>
        </p:spPr>
        <p:txBody>
          <a:bodyPr lIns="101600" tIns="0" rIns="82550" bIns="0" anchor="t" anchorCtr="0"/>
          <a:lstStyle>
            <a:lvl1pPr lvl="0">
              <a:buClrTx/>
              <a:buSzTx/>
              <a:buFont typeface="Arial" panose="020B0604020202020204" pitchFamily="34" charset="0"/>
              <a:defRPr sz="2800"/>
            </a:lvl1pPr>
            <a:lvl2pPr lvl="1">
              <a:buClrTx/>
              <a:buSzTx/>
              <a:buFont typeface="Arial" panose="020B0604020202020204" pitchFamily="34" charset="0"/>
              <a:defRPr sz="2400"/>
            </a:lvl2pPr>
            <a:lvl3pPr lvl="2">
              <a:buClrTx/>
              <a:buSzTx/>
              <a:buFont typeface="Arial" panose="020B0604020202020204" pitchFamily="34" charset="0"/>
              <a:defRPr sz="2000"/>
            </a:lvl3pPr>
            <a:lvl4pPr lvl="3">
              <a:buClrTx/>
              <a:buSzTx/>
              <a:buFont typeface="Arial" panose="020B0604020202020204" pitchFamily="34" charset="0"/>
              <a:defRPr sz="1800"/>
            </a:lvl4pPr>
            <a:lvl5pPr lvl="4">
              <a:buClrTx/>
              <a:buSzTx/>
              <a:buFont typeface="Arial" panose="020B0604020202020204" pitchFamily="34" charset="0"/>
              <a:defRPr sz="1800"/>
            </a:lvl5pPr>
          </a:lstStyle>
          <a:p>
            <a:pPr lvl="0" defTabSz="685800">
              <a:buFontTx/>
            </a:pPr>
            <a:r>
              <a:rPr lang="zh-CN" altLang="en-US" sz="1200"/>
              <a:t>在江苏省内参保的无需上传附件，点击自动获取，系统自动生成社保信息。</a:t>
            </a:r>
            <a:endParaRPr lang="zh-CN" altLang="en-US" sz="1200"/>
          </a:p>
          <a:p>
            <a:pPr lvl="0" defTabSz="685800">
              <a:buFontTx/>
            </a:pPr>
            <a:endParaRPr lang="zh-CN" altLang="en-US" sz="1200"/>
          </a:p>
        </p:txBody>
      </p:sp>
      <p:pic>
        <p:nvPicPr>
          <p:cNvPr id="63491" name="图片 1"/>
          <p:cNvPicPr>
            <a:picLocks noChangeAspect="1"/>
          </p:cNvPicPr>
          <p:nvPr/>
        </p:nvPicPr>
        <p:blipFill>
          <a:blip r:embed="rId1"/>
          <a:stretch>
            <a:fillRect/>
          </a:stretch>
        </p:blipFill>
        <p:spPr>
          <a:xfrm>
            <a:off x="131763" y="981075"/>
            <a:ext cx="8177212" cy="2635250"/>
          </a:xfrm>
          <a:prstGeom prst="rect">
            <a:avLst/>
          </a:prstGeom>
          <a:noFill/>
          <a:ln w="9525">
            <a:noFill/>
          </a:ln>
        </p:spPr>
      </p:pic>
    </p:spTree>
    <p:custDataLst>
      <p:tags r:id="rId2"/>
    </p:custData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4513" name="标题 1"/>
          <p:cNvSpPr>
            <a:spLocks noGrp="1"/>
          </p:cNvSpPr>
          <p:nvPr>
            <p:ph type="title"/>
          </p:nvPr>
        </p:nvSpPr>
        <p:spPr/>
        <p:txBody>
          <a:bodyPr vert="horz" lIns="101600" tIns="38100" rIns="76200" bIns="38100" anchor="ctr" anchorCtr="0"/>
          <a:p>
            <a:r>
              <a:rPr lang="zh-CN" altLang="en-US"/>
              <a:t>单位公示及结果报告证明</a:t>
            </a:r>
            <a:endParaRPr lang="zh-CN" altLang="en-US"/>
          </a:p>
        </p:txBody>
      </p:sp>
      <p:sp>
        <p:nvSpPr>
          <p:cNvPr id="64514" name="文本占位符 2"/>
          <p:cNvSpPr>
            <a:spLocks noGrp="1"/>
          </p:cNvSpPr>
          <p:nvPr>
            <p:ph type="body" sz="half" idx="4294967295"/>
          </p:nvPr>
        </p:nvSpPr>
        <p:spPr/>
        <p:txBody>
          <a:bodyPr lIns="101600" tIns="0" rIns="82550" bIns="0" anchor="t" anchorCtr="0"/>
          <a:lstStyle>
            <a:lvl1pPr lvl="0">
              <a:buClrTx/>
              <a:buSzTx/>
              <a:buFont typeface="Arial" panose="020B0604020202020204" pitchFamily="34" charset="0"/>
              <a:defRPr sz="2800"/>
            </a:lvl1pPr>
            <a:lvl2pPr lvl="1">
              <a:buClrTx/>
              <a:buSzTx/>
              <a:buFont typeface="Arial" panose="020B0604020202020204" pitchFamily="34" charset="0"/>
              <a:defRPr sz="2400"/>
            </a:lvl2pPr>
            <a:lvl3pPr lvl="2">
              <a:buClrTx/>
              <a:buSzTx/>
              <a:buFont typeface="Arial" panose="020B0604020202020204" pitchFamily="34" charset="0"/>
              <a:defRPr sz="2000"/>
            </a:lvl3pPr>
            <a:lvl4pPr lvl="3">
              <a:buClrTx/>
              <a:buSzTx/>
              <a:buFont typeface="Arial" panose="020B0604020202020204" pitchFamily="34" charset="0"/>
              <a:defRPr sz="1800"/>
            </a:lvl4pPr>
            <a:lvl5pPr lvl="4">
              <a:buClrTx/>
              <a:buSzTx/>
              <a:buFont typeface="Arial" panose="020B0604020202020204" pitchFamily="34" charset="0"/>
              <a:defRPr sz="1800"/>
            </a:lvl5pPr>
          </a:lstStyle>
          <a:p>
            <a:pPr lvl="0" defTabSz="685800">
              <a:buFontTx/>
            </a:pPr>
            <a:endParaRPr lang="zh-CN" altLang="en-US" sz="1200"/>
          </a:p>
        </p:txBody>
      </p:sp>
      <p:pic>
        <p:nvPicPr>
          <p:cNvPr id="64515" name="内容占位符 4"/>
          <p:cNvPicPr>
            <a:picLocks noGrp="1" noChangeAspect="1"/>
          </p:cNvPicPr>
          <p:nvPr>
            <p:ph sz="half" idx="4294967295"/>
          </p:nvPr>
        </p:nvPicPr>
        <p:blipFill>
          <a:blip r:embed="rId1"/>
          <a:stretch>
            <a:fillRect/>
          </a:stretch>
        </p:blipFill>
        <p:spPr>
          <a:xfrm>
            <a:off x="368300" y="1412875"/>
            <a:ext cx="8405813" cy="1825625"/>
          </a:xfrm>
        </p:spPr>
      </p:pic>
      <p:sp>
        <p:nvSpPr>
          <p:cNvPr id="64516" name="文本框 5"/>
          <p:cNvSpPr txBox="1"/>
          <p:nvPr/>
        </p:nvSpPr>
        <p:spPr>
          <a:xfrm>
            <a:off x="577850" y="3502025"/>
            <a:ext cx="7899400" cy="644525"/>
          </a:xfrm>
          <a:prstGeom prst="rect">
            <a:avLst/>
          </a:prstGeom>
          <a:noFill/>
          <a:ln w="9525">
            <a:noFill/>
          </a:ln>
        </p:spPr>
        <p:txBody>
          <a:bodyPr wrap="square" anchor="t" anchorCtr="0">
            <a:spAutoFit/>
          </a:bodyPr>
          <a:p>
            <a:r>
              <a:rPr lang="zh-CN" altLang="en-US">
                <a:latin typeface="Arial" panose="020B0604020202020204" pitchFamily="34" charset="0"/>
                <a:ea typeface="宋体" panose="02010600030101010101" pitchFamily="2" charset="-122"/>
              </a:rPr>
              <a:t>此处将以上两项模板下载，由单位</a:t>
            </a:r>
            <a:r>
              <a:rPr lang="zh-CN" altLang="en-US">
                <a:solidFill>
                  <a:srgbClr val="FF0000"/>
                </a:solidFill>
                <a:latin typeface="Arial" panose="020B0604020202020204" pitchFamily="34" charset="0"/>
                <a:ea typeface="宋体" panose="02010600030101010101" pitchFamily="2" charset="-122"/>
              </a:rPr>
              <a:t>填写相关内容</a:t>
            </a:r>
            <a:r>
              <a:rPr lang="zh-CN" altLang="en-US">
                <a:latin typeface="Arial" panose="020B0604020202020204" pitchFamily="34" charset="0"/>
                <a:ea typeface="宋体" panose="02010600030101010101" pitchFamily="2" charset="-122"/>
              </a:rPr>
              <a:t>，签字盖章后（所有页均需盖章）进行材料上传。单位同意申报证明的落款时间必须</a:t>
            </a:r>
            <a:r>
              <a:rPr lang="zh-CN" altLang="en-US">
                <a:solidFill>
                  <a:srgbClr val="FF0000"/>
                </a:solidFill>
                <a:latin typeface="Arial" panose="020B0604020202020204" pitchFamily="34" charset="0"/>
                <a:ea typeface="宋体" panose="02010600030101010101" pitchFamily="2" charset="-122"/>
              </a:rPr>
              <a:t>晚于</a:t>
            </a:r>
            <a:r>
              <a:rPr lang="zh-CN" altLang="en-US">
                <a:latin typeface="Arial" panose="020B0604020202020204" pitchFamily="34" charset="0"/>
                <a:ea typeface="宋体" panose="02010600030101010101" pitchFamily="2" charset="-122"/>
              </a:rPr>
              <a:t>公示时间。</a:t>
            </a:r>
            <a:endParaRPr lang="zh-CN" altLang="en-US">
              <a:latin typeface="Arial" panose="020B0604020202020204" pitchFamily="34" charset="0"/>
              <a:ea typeface="宋体" panose="02010600030101010101" pitchFamily="2" charset="-122"/>
            </a:endParaRPr>
          </a:p>
        </p:txBody>
      </p:sp>
    </p:spTree>
    <p:custDataLst>
      <p:tags r:id="rId2"/>
    </p:custData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5537" name="标题 1"/>
          <p:cNvSpPr>
            <a:spLocks noGrp="1"/>
          </p:cNvSpPr>
          <p:nvPr>
            <p:ph type="title"/>
          </p:nvPr>
        </p:nvSpPr>
        <p:spPr/>
        <p:txBody>
          <a:bodyPr vert="horz" lIns="101600" tIns="38100" rIns="76200" bIns="38100" anchor="ctr" anchorCtr="0"/>
          <a:p>
            <a:r>
              <a:rPr lang="zh-CN" altLang="en-US"/>
              <a:t>破格申报材料及其他材料、</a:t>
            </a:r>
            <a:endParaRPr lang="zh-CN" altLang="en-US"/>
          </a:p>
        </p:txBody>
      </p:sp>
      <p:sp>
        <p:nvSpPr>
          <p:cNvPr id="65538" name="文本占位符 2"/>
          <p:cNvSpPr>
            <a:spLocks noGrp="1"/>
          </p:cNvSpPr>
          <p:nvPr>
            <p:ph type="body" sz="half" idx="4294967295"/>
          </p:nvPr>
        </p:nvSpPr>
        <p:spPr>
          <a:xfrm>
            <a:off x="628650" y="1825625"/>
            <a:ext cx="8464550" cy="4351338"/>
          </a:xfrm>
        </p:spPr>
        <p:txBody>
          <a:bodyPr lIns="101600" tIns="0" rIns="82550" bIns="0" anchor="t" anchorCtr="0"/>
          <a:lstStyle>
            <a:lvl1pPr lvl="0">
              <a:buClrTx/>
              <a:buSzTx/>
              <a:buFont typeface="Arial" panose="020B0604020202020204" pitchFamily="34" charset="0"/>
              <a:defRPr sz="2800"/>
            </a:lvl1pPr>
            <a:lvl2pPr lvl="1">
              <a:buClrTx/>
              <a:buSzTx/>
              <a:buFont typeface="Arial" panose="020B0604020202020204" pitchFamily="34" charset="0"/>
              <a:defRPr sz="2400"/>
            </a:lvl2pPr>
            <a:lvl3pPr lvl="2">
              <a:buClrTx/>
              <a:buSzTx/>
              <a:buFont typeface="Arial" panose="020B0604020202020204" pitchFamily="34" charset="0"/>
              <a:defRPr sz="2000"/>
            </a:lvl3pPr>
            <a:lvl4pPr lvl="3">
              <a:buClrTx/>
              <a:buSzTx/>
              <a:buFont typeface="Arial" panose="020B0604020202020204" pitchFamily="34" charset="0"/>
              <a:defRPr sz="1800"/>
            </a:lvl4pPr>
            <a:lvl5pPr lvl="4">
              <a:buClrTx/>
              <a:buSzTx/>
              <a:buFont typeface="Arial" panose="020B0604020202020204" pitchFamily="34" charset="0"/>
              <a:defRPr sz="1800"/>
            </a:lvl5pPr>
          </a:lstStyle>
          <a:p>
            <a:pPr lvl="0" defTabSz="685800">
              <a:buFontTx/>
            </a:pPr>
            <a:r>
              <a:rPr lang="zh-CN" altLang="en-US" sz="1800">
                <a:latin typeface="宋体" panose="02010600030101010101" pitchFamily="2" charset="-122"/>
                <a:ea typeface="宋体" panose="02010600030101010101" pitchFamily="2" charset="-122"/>
              </a:rPr>
              <a:t>破格申报材料及其他材料项目无需填写</a:t>
            </a:r>
            <a:endParaRPr lang="zh-CN" altLang="en-US" sz="1800">
              <a:latin typeface="宋体" panose="02010600030101010101" pitchFamily="2" charset="-122"/>
              <a:ea typeface="宋体" panose="02010600030101010101" pitchFamily="2" charset="-122"/>
            </a:endParaRPr>
          </a:p>
          <a:p>
            <a:pPr lvl="0" defTabSz="685800">
              <a:buFontTx/>
            </a:pPr>
            <a:endParaRPr lang="zh-CN" altLang="en-US" sz="1800">
              <a:latin typeface="宋体" panose="02010600030101010101" pitchFamily="2" charset="-122"/>
              <a:ea typeface="宋体" panose="02010600030101010101" pitchFamily="2" charset="-122"/>
            </a:endParaRPr>
          </a:p>
          <a:p>
            <a:pPr lvl="0" defTabSz="685800">
              <a:buFontTx/>
            </a:pPr>
            <a:endParaRPr lang="zh-CN" altLang="en-US" sz="1800">
              <a:latin typeface="宋体" panose="02010600030101010101" pitchFamily="2" charset="-122"/>
              <a:ea typeface="宋体" panose="02010600030101010101" pitchFamily="2" charset="-122"/>
            </a:endParaRPr>
          </a:p>
        </p:txBody>
      </p:sp>
      <p:pic>
        <p:nvPicPr>
          <p:cNvPr id="65539" name="图片 4"/>
          <p:cNvPicPr>
            <a:picLocks noChangeAspect="1"/>
          </p:cNvPicPr>
          <p:nvPr/>
        </p:nvPicPr>
        <p:blipFill>
          <a:blip r:embed="rId1"/>
          <a:stretch>
            <a:fillRect/>
          </a:stretch>
        </p:blipFill>
        <p:spPr>
          <a:xfrm>
            <a:off x="1409700" y="4254500"/>
            <a:ext cx="6324600" cy="2085975"/>
          </a:xfrm>
          <a:prstGeom prst="rect">
            <a:avLst/>
          </a:prstGeom>
          <a:noFill/>
          <a:ln w="9525">
            <a:noFill/>
          </a:ln>
        </p:spPr>
      </p:pic>
    </p:spTree>
    <p:custDataLst>
      <p:tags r:id="rId2"/>
    </p:custData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6561" name="标题 1"/>
          <p:cNvSpPr>
            <a:spLocks noGrp="1"/>
          </p:cNvSpPr>
          <p:nvPr>
            <p:ph type="title"/>
          </p:nvPr>
        </p:nvSpPr>
        <p:spPr>
          <a:xfrm>
            <a:off x="503238" y="442913"/>
            <a:ext cx="8139113" cy="442913"/>
          </a:xfrm>
        </p:spPr>
        <p:txBody>
          <a:bodyPr lIns="101600" tIns="38100" rIns="76200" bIns="38100" rtlCol="0" anchor="t" anchorCtr="0">
            <a:noAutofit/>
          </a:bodyPr>
          <a:p>
            <a:pPr marL="0" marR="0" indent="0" algn="l" defTabSz="685800" rtl="0" eaLnBrk="1" fontAlgn="auto" latinLnBrk="0" hangingPunct="1">
              <a:lnSpc>
                <a:spcPct val="100000"/>
              </a:lnSpc>
              <a:spcBef>
                <a:spcPct val="0"/>
              </a:spcBef>
              <a:spcAft>
                <a:spcPct val="0"/>
              </a:spcAft>
              <a:buClrTx/>
              <a:buSzTx/>
              <a:buFontTx/>
              <a:buNone/>
            </a:pPr>
            <a:r>
              <a:rPr kumimoji="0" lang="zh-CN" altLang="en-US" sz="1800" b="1" i="0" u="none" strike="noStrike" kern="1200" cap="none" spc="200" normalizeH="0" baseline="0" noProof="1">
                <a:solidFill>
                  <a:schemeClr val="tx1"/>
                </a:solidFill>
                <a:uFillTx/>
                <a:latin typeface="Arial" panose="020B0604020202020204" pitchFamily="34" charset="0"/>
                <a:ea typeface="微软雅黑" panose="020B0503020204020204" pitchFamily="34" charset="-122"/>
                <a:cs typeface="+mj-cs"/>
                <a:sym typeface="微软雅黑" panose="020B0503020204020204" pitchFamily="34" charset="-122"/>
              </a:rPr>
              <a:t>申报表预览及提交重要提醒</a:t>
            </a:r>
            <a:endParaRPr kumimoji="0" lang="zh-CN" altLang="en-US" sz="1800" b="1" i="0" u="none" strike="noStrike" kern="1200" cap="none" spc="200" normalizeH="0" baseline="0" noProof="1">
              <a:solidFill>
                <a:schemeClr val="tx1"/>
              </a:solidFill>
              <a:uFillTx/>
              <a:latin typeface="Arial" panose="020B0604020202020204" pitchFamily="34" charset="0"/>
              <a:ea typeface="微软雅黑" panose="020B0503020204020204" pitchFamily="34" charset="-122"/>
              <a:cs typeface="+mj-cs"/>
              <a:sym typeface="微软雅黑" panose="020B0503020204020204" pitchFamily="34" charset="-122"/>
            </a:endParaRPr>
          </a:p>
        </p:txBody>
      </p:sp>
      <p:sp>
        <p:nvSpPr>
          <p:cNvPr id="66562" name="文本占位符 3"/>
          <p:cNvSpPr>
            <a:spLocks noGrp="1"/>
          </p:cNvSpPr>
          <p:nvPr>
            <p:ph type="body" sz="half" idx="2"/>
          </p:nvPr>
        </p:nvSpPr>
        <p:spPr>
          <a:xfrm>
            <a:off x="657225" y="952500"/>
            <a:ext cx="7985125" cy="5387975"/>
          </a:xfrm>
        </p:spPr>
        <p:txBody>
          <a:bodyPr lIns="101600" tIns="0" rIns="82550" bIns="0" rtlCol="0" anchor="t">
            <a:normAutofit/>
          </a:bodyPr>
          <a:p>
            <a:pPr marL="171450" marR="0" indent="-171450" algn="l" defTabSz="685800" rtl="0" eaLnBrk="1" fontAlgn="auto" latinLnBrk="0" hangingPunct="1">
              <a:lnSpc>
                <a:spcPct val="130000"/>
              </a:lnSpc>
              <a:spcBef>
                <a:spcPts val="0"/>
              </a:spcBef>
              <a:spcAft>
                <a:spcPts val="1000"/>
              </a:spcAft>
              <a:buClrTx/>
              <a:buSzTx/>
              <a:buFont typeface="Arial" panose="020B0604020202020204" pitchFamily="34" charset="0"/>
              <a:buChar char="•"/>
            </a:pPr>
            <a:r>
              <a:rPr kumimoji="0" lang="zh-CN" altLang="en-US" sz="1200" b="0" i="0" u="none" strike="noStrike" kern="1200" cap="none" spc="150" normalizeH="0" baseline="0" noProof="1">
                <a:solidFill>
                  <a:schemeClr val="tx1"/>
                </a:solidFill>
                <a:uFillTx/>
                <a:latin typeface="宋体" panose="02010600030101010101" pitchFamily="2" charset="-122"/>
                <a:ea typeface="宋体" panose="02010600030101010101" pitchFamily="2" charset="-122"/>
                <a:cs typeface="+mn-cs"/>
              </a:rPr>
              <a:t>以上所有信息填写完成，申报人核实无误后，</a:t>
            </a:r>
            <a:r>
              <a:rPr kumimoji="0" lang="zh-CN" altLang="en-US" sz="1200" b="0" i="0" u="none" strike="noStrike" kern="1200" cap="none" spc="150" normalizeH="0" baseline="0" noProof="1">
                <a:solidFill>
                  <a:srgbClr val="FF0000"/>
                </a:solidFill>
                <a:uFillTx/>
                <a:latin typeface="宋体" panose="02010600030101010101" pitchFamily="2" charset="-122"/>
                <a:ea typeface="宋体" panose="02010600030101010101" pitchFamily="2" charset="-122"/>
                <a:cs typeface="+mn-cs"/>
              </a:rPr>
              <a:t>务必点击</a:t>
            </a:r>
            <a:r>
              <a:rPr kumimoji="0" lang="en-US" altLang="zh-CN" sz="1200" b="0" i="0" u="none" strike="noStrike" kern="1200" cap="none" spc="150" normalizeH="0" baseline="0" noProof="1">
                <a:solidFill>
                  <a:srgbClr val="FF0000"/>
                </a:solidFill>
                <a:uFillTx/>
                <a:latin typeface="宋体" panose="02010600030101010101" pitchFamily="2" charset="-122"/>
                <a:ea typeface="宋体" panose="02010600030101010101" pitchFamily="2" charset="-122"/>
                <a:cs typeface="+mn-cs"/>
              </a:rPr>
              <a:t>“</a:t>
            </a:r>
            <a:r>
              <a:rPr kumimoji="0" lang="zh-CN" altLang="en-US" sz="1200" b="0" i="0" u="none" strike="noStrike" kern="1200" cap="none" spc="150" normalizeH="0" baseline="0" noProof="1">
                <a:solidFill>
                  <a:srgbClr val="FF0000"/>
                </a:solidFill>
                <a:uFillTx/>
                <a:latin typeface="宋体" panose="02010600030101010101" pitchFamily="2" charset="-122"/>
                <a:ea typeface="宋体" panose="02010600030101010101" pitchFamily="2" charset="-122"/>
                <a:cs typeface="+mn-cs"/>
              </a:rPr>
              <a:t>申报表预览</a:t>
            </a:r>
            <a:r>
              <a:rPr kumimoji="0" lang="en-US" altLang="zh-CN" sz="1200" b="0" i="0" u="none" strike="noStrike" kern="1200" cap="none" spc="150" normalizeH="0" baseline="0" noProof="1">
                <a:solidFill>
                  <a:srgbClr val="FF0000"/>
                </a:solidFill>
                <a:uFillTx/>
                <a:latin typeface="宋体" panose="02010600030101010101" pitchFamily="2" charset="-122"/>
                <a:ea typeface="宋体" panose="02010600030101010101" pitchFamily="2" charset="-122"/>
                <a:cs typeface="+mn-cs"/>
              </a:rPr>
              <a:t>”</a:t>
            </a:r>
            <a:r>
              <a:rPr kumimoji="0" lang="zh-CN" altLang="en-US" sz="1200" b="0" i="0" u="none" strike="noStrike" kern="1200" cap="none" spc="150" normalizeH="0" baseline="0" noProof="1">
                <a:solidFill>
                  <a:srgbClr val="FF0000"/>
                </a:solidFill>
                <a:uFillTx/>
                <a:latin typeface="宋体" panose="02010600030101010101" pitchFamily="2" charset="-122"/>
                <a:ea typeface="宋体" panose="02010600030101010101" pitchFamily="2" charset="-122"/>
                <a:cs typeface="+mn-cs"/>
              </a:rPr>
              <a:t>进行核对</a:t>
            </a:r>
            <a:r>
              <a:rPr kumimoji="0" lang="zh-CN" altLang="en-US" sz="1200" b="0" i="0" u="none" strike="noStrike" kern="1200" cap="none" spc="150" normalizeH="0" baseline="0" noProof="1">
                <a:solidFill>
                  <a:schemeClr val="tx1"/>
                </a:solidFill>
                <a:uFillTx/>
                <a:latin typeface="宋体" panose="02010600030101010101" pitchFamily="2" charset="-122"/>
                <a:ea typeface="宋体" panose="02010600030101010101" pitchFamily="2" charset="-122"/>
                <a:cs typeface="+mn-cs"/>
              </a:rPr>
              <a:t>，个人仔细核实无误后，请</a:t>
            </a:r>
            <a:r>
              <a:rPr kumimoji="0" lang="zh-CN" altLang="en-US" sz="1200" b="0" i="0" u="none" strike="noStrike" kern="1200" cap="none" spc="150" normalizeH="0" baseline="0" noProof="1">
                <a:solidFill>
                  <a:srgbClr val="FF0000"/>
                </a:solidFill>
                <a:uFillTx/>
                <a:latin typeface="宋体" panose="02010600030101010101" pitchFamily="2" charset="-122"/>
                <a:ea typeface="宋体" panose="02010600030101010101" pitchFamily="2" charset="-122"/>
                <a:cs typeface="+mn-cs"/>
              </a:rPr>
              <a:t>单位负责职评人员进行审核</a:t>
            </a:r>
            <a:r>
              <a:rPr kumimoji="0" lang="zh-CN" altLang="en-US" sz="1200" b="0" i="0" u="none" strike="noStrike" kern="1200" cap="none" spc="150" normalizeH="0" baseline="0" noProof="1">
                <a:solidFill>
                  <a:schemeClr val="tx1"/>
                </a:solidFill>
                <a:uFillTx/>
                <a:latin typeface="宋体" panose="02010600030101010101" pitchFamily="2" charset="-122"/>
                <a:ea typeface="宋体" panose="02010600030101010101" pitchFamily="2" charset="-122"/>
                <a:cs typeface="+mn-cs"/>
              </a:rPr>
              <a:t>（审核人员可用申报人账号登录系统查看）。</a:t>
            </a:r>
            <a:endParaRPr kumimoji="0" lang="zh-CN" altLang="en-US" sz="1200" b="0" i="0" u="none" strike="noStrike" kern="1200" cap="none" spc="150" normalizeH="0" baseline="0" noProof="1">
              <a:solidFill>
                <a:schemeClr val="tx1"/>
              </a:solidFill>
              <a:uFillTx/>
              <a:latin typeface="宋体" panose="02010600030101010101" pitchFamily="2" charset="-122"/>
              <a:ea typeface="宋体" panose="02010600030101010101" pitchFamily="2" charset="-122"/>
              <a:cs typeface="+mn-cs"/>
            </a:endParaRPr>
          </a:p>
          <a:p>
            <a:pPr marL="171450" marR="0" indent="-171450" algn="l" defTabSz="685800" rtl="0" eaLnBrk="1" fontAlgn="auto" latinLnBrk="0" hangingPunct="1">
              <a:lnSpc>
                <a:spcPct val="130000"/>
              </a:lnSpc>
              <a:spcBef>
                <a:spcPts val="0"/>
              </a:spcBef>
              <a:spcAft>
                <a:spcPts val="1000"/>
              </a:spcAft>
              <a:buClrTx/>
              <a:buSzTx/>
              <a:buFont typeface="Arial" panose="020B0604020202020204" pitchFamily="34" charset="0"/>
              <a:buChar char="•"/>
            </a:pPr>
            <a:r>
              <a:rPr kumimoji="0" lang="zh-CN" altLang="en-US" sz="1200" b="0" i="0" u="none" strike="noStrike" kern="1200" cap="none" spc="150" normalizeH="0" baseline="0" noProof="1">
                <a:solidFill>
                  <a:srgbClr val="FF0000"/>
                </a:solidFill>
                <a:uFillTx/>
                <a:latin typeface="宋体" panose="02010600030101010101" pitchFamily="2" charset="-122"/>
                <a:ea typeface="宋体" panose="02010600030101010101" pitchFamily="2" charset="-122"/>
                <a:cs typeface="+mn-cs"/>
                <a:sym typeface="微软雅黑" panose="020B0503020204020204" pitchFamily="34" charset="-122"/>
              </a:rPr>
              <a:t>单位负责职评人员无误后，申报人方可</a:t>
            </a:r>
            <a:r>
              <a:rPr kumimoji="0" lang="zh-CN" altLang="en-US" sz="1200" b="0" i="0" u="none" strike="noStrike" kern="1200" cap="none" spc="150" normalizeH="0" baseline="0" noProof="1">
                <a:solidFill>
                  <a:srgbClr val="FF0000"/>
                </a:solidFill>
                <a:uFillTx/>
                <a:latin typeface="宋体" panose="02010600030101010101" pitchFamily="2" charset="-122"/>
                <a:ea typeface="宋体" panose="02010600030101010101" pitchFamily="2" charset="-122"/>
                <a:cs typeface="+mn-cs"/>
              </a:rPr>
              <a:t>点击</a:t>
            </a:r>
            <a:r>
              <a:rPr kumimoji="0" lang="en-US" altLang="zh-CN" sz="1200" b="0" i="0" u="none" strike="noStrike" kern="1200" cap="none" spc="150" normalizeH="0" baseline="0" noProof="1">
                <a:solidFill>
                  <a:srgbClr val="FF0000"/>
                </a:solidFill>
                <a:uFillTx/>
                <a:latin typeface="宋体" panose="02010600030101010101" pitchFamily="2" charset="-122"/>
                <a:ea typeface="宋体" panose="02010600030101010101" pitchFamily="2" charset="-122"/>
                <a:cs typeface="+mn-cs"/>
              </a:rPr>
              <a:t>“</a:t>
            </a:r>
            <a:r>
              <a:rPr kumimoji="0" lang="zh-CN" altLang="en-US" sz="1200" b="0" i="0" u="none" strike="noStrike" kern="1200" cap="none" spc="150" normalizeH="0" baseline="0" noProof="1">
                <a:solidFill>
                  <a:srgbClr val="FF0000"/>
                </a:solidFill>
                <a:uFillTx/>
                <a:latin typeface="宋体" panose="02010600030101010101" pitchFamily="2" charset="-122"/>
                <a:ea typeface="宋体" panose="02010600030101010101" pitchFamily="2" charset="-122"/>
                <a:cs typeface="+mn-cs"/>
              </a:rPr>
              <a:t>提交</a:t>
            </a:r>
            <a:r>
              <a:rPr kumimoji="0" lang="en-US" altLang="zh-CN" sz="1200" b="0" i="0" u="none" strike="noStrike" kern="1200" cap="none" spc="150" normalizeH="0" baseline="0" noProof="1">
                <a:solidFill>
                  <a:srgbClr val="FF0000"/>
                </a:solidFill>
                <a:uFillTx/>
                <a:latin typeface="宋体" panose="02010600030101010101" pitchFamily="2" charset="-122"/>
                <a:ea typeface="宋体" panose="02010600030101010101" pitchFamily="2" charset="-122"/>
                <a:cs typeface="+mn-cs"/>
              </a:rPr>
              <a:t>”</a:t>
            </a:r>
            <a:r>
              <a:rPr kumimoji="0" lang="zh-CN" altLang="en-US" sz="1200" b="0" i="0" u="none" strike="noStrike" kern="1200" cap="none" spc="150" normalizeH="0" baseline="0" noProof="1">
                <a:solidFill>
                  <a:schemeClr val="tx1"/>
                </a:solidFill>
                <a:uFillTx/>
                <a:latin typeface="宋体" panose="02010600030101010101" pitchFamily="2" charset="-122"/>
                <a:ea typeface="宋体" panose="02010600030101010101" pitchFamily="2" charset="-122"/>
                <a:cs typeface="+mn-cs"/>
              </a:rPr>
              <a:t>，进入教育行政部门审核环节，此时方可进行申报表下载及打印操作。提交后申报人无法退回修改，请申报人务必</a:t>
            </a:r>
            <a:r>
              <a:rPr kumimoji="0" lang="zh-CN" altLang="en-US" sz="1200" b="0" i="0" u="none" strike="noStrike" kern="1200" cap="none" spc="150" normalizeH="0" baseline="0" noProof="1">
                <a:solidFill>
                  <a:srgbClr val="FF0000"/>
                </a:solidFill>
                <a:uFillTx/>
                <a:latin typeface="宋体" panose="02010600030101010101" pitchFamily="2" charset="-122"/>
                <a:ea typeface="宋体" panose="02010600030101010101" pitchFamily="2" charset="-122"/>
                <a:cs typeface="+mn-cs"/>
              </a:rPr>
              <a:t>慎重点击</a:t>
            </a:r>
            <a:r>
              <a:rPr kumimoji="0" lang="en-US" altLang="zh-CN" sz="1200" b="0" i="0" u="none" strike="noStrike" kern="1200" cap="none" spc="150" normalizeH="0" baseline="0" noProof="1">
                <a:solidFill>
                  <a:srgbClr val="FF0000"/>
                </a:solidFill>
                <a:uFillTx/>
                <a:latin typeface="宋体" panose="02010600030101010101" pitchFamily="2" charset="-122"/>
                <a:ea typeface="宋体" panose="02010600030101010101" pitchFamily="2" charset="-122"/>
                <a:cs typeface="+mn-cs"/>
              </a:rPr>
              <a:t>“</a:t>
            </a:r>
            <a:r>
              <a:rPr kumimoji="0" lang="zh-CN" altLang="en-US" sz="1200" b="0" i="0" u="none" strike="noStrike" kern="1200" cap="none" spc="150" normalizeH="0" baseline="0" noProof="1">
                <a:solidFill>
                  <a:srgbClr val="FF0000"/>
                </a:solidFill>
                <a:uFillTx/>
                <a:latin typeface="宋体" panose="02010600030101010101" pitchFamily="2" charset="-122"/>
                <a:ea typeface="宋体" panose="02010600030101010101" pitchFamily="2" charset="-122"/>
                <a:cs typeface="+mn-cs"/>
              </a:rPr>
              <a:t>提交</a:t>
            </a:r>
            <a:r>
              <a:rPr kumimoji="0" lang="en-US" altLang="zh-CN" sz="1200" b="0" i="0" u="none" strike="noStrike" kern="1200" cap="none" spc="150" normalizeH="0" baseline="0" noProof="1">
                <a:solidFill>
                  <a:srgbClr val="FF0000"/>
                </a:solidFill>
                <a:uFillTx/>
                <a:latin typeface="宋体" panose="02010600030101010101" pitchFamily="2" charset="-122"/>
                <a:ea typeface="宋体" panose="02010600030101010101" pitchFamily="2" charset="-122"/>
                <a:cs typeface="+mn-cs"/>
              </a:rPr>
              <a:t>”</a:t>
            </a:r>
            <a:r>
              <a:rPr kumimoji="0" lang="zh-CN" altLang="en-US" sz="1200" b="0" i="0" u="none" strike="noStrike" kern="1200" cap="none" spc="150" normalizeH="0" baseline="0" noProof="1">
                <a:solidFill>
                  <a:srgbClr val="FF0000"/>
                </a:solidFill>
                <a:uFillTx/>
                <a:latin typeface="宋体" panose="02010600030101010101" pitchFamily="2" charset="-122"/>
                <a:ea typeface="宋体" panose="02010600030101010101" pitchFamily="2" charset="-122"/>
                <a:cs typeface="+mn-cs"/>
              </a:rPr>
              <a:t>按钮</a:t>
            </a:r>
            <a:r>
              <a:rPr kumimoji="0" lang="zh-CN" altLang="en-US" sz="1200" b="0" i="0" u="none" strike="noStrike" kern="1200" cap="none" spc="150" normalizeH="0" baseline="0" noProof="1">
                <a:solidFill>
                  <a:schemeClr val="tx1"/>
                </a:solidFill>
                <a:uFillTx/>
                <a:latin typeface="宋体" panose="02010600030101010101" pitchFamily="2" charset="-122"/>
                <a:ea typeface="宋体" panose="02010600030101010101" pitchFamily="2" charset="-122"/>
                <a:cs typeface="+mn-cs"/>
              </a:rPr>
              <a:t>。</a:t>
            </a:r>
            <a:endParaRPr kumimoji="0" lang="zh-CN" altLang="en-US" sz="1200" b="0" i="0" u="none" strike="noStrike" kern="1200" cap="none" spc="150" normalizeH="0" baseline="0" noProof="1">
              <a:solidFill>
                <a:schemeClr val="tx1"/>
              </a:solidFill>
              <a:uFillTx/>
              <a:latin typeface="宋体" panose="02010600030101010101" pitchFamily="2" charset="-122"/>
              <a:ea typeface="宋体" panose="02010600030101010101" pitchFamily="2" charset="-122"/>
              <a:cs typeface="+mn-cs"/>
            </a:endParaRPr>
          </a:p>
          <a:p>
            <a:pPr marL="171450" marR="0" indent="-171450" algn="l" defTabSz="685800" rtl="0" eaLnBrk="1" fontAlgn="auto" latinLnBrk="0" hangingPunct="1">
              <a:lnSpc>
                <a:spcPct val="130000"/>
              </a:lnSpc>
              <a:spcBef>
                <a:spcPts val="0"/>
              </a:spcBef>
              <a:spcAft>
                <a:spcPts val="1000"/>
              </a:spcAft>
              <a:buClrTx/>
              <a:buSzTx/>
              <a:buFont typeface="Arial" panose="020B0604020202020204" pitchFamily="34" charset="0"/>
              <a:buChar char="•"/>
            </a:pPr>
            <a:r>
              <a:rPr kumimoji="0" lang="zh-CN" altLang="en-US" sz="1200" b="0" i="0" u="none" strike="noStrike" kern="1200" cap="none" spc="150" normalizeH="0" baseline="0" noProof="1">
                <a:solidFill>
                  <a:schemeClr val="tx1"/>
                </a:solidFill>
                <a:uFillTx/>
                <a:latin typeface="宋体" panose="02010600030101010101" pitchFamily="2" charset="-122"/>
                <a:ea typeface="宋体" panose="02010600030101010101" pitchFamily="2" charset="-122"/>
                <a:cs typeface="+mn-cs"/>
              </a:rPr>
              <a:t>如确需进行修改，请联系所属辖市区教育行政部门退回需要修改的</a:t>
            </a:r>
            <a:r>
              <a:rPr kumimoji="0" lang="zh-CN" altLang="en-US" sz="1200" b="0" i="0" u="none" strike="noStrike" kern="1200" cap="none" spc="150" normalizeH="0" baseline="0" noProof="1">
                <a:solidFill>
                  <a:srgbClr val="FF0000"/>
                </a:solidFill>
                <a:uFillTx/>
                <a:latin typeface="宋体" panose="02010600030101010101" pitchFamily="2" charset="-122"/>
                <a:ea typeface="宋体" panose="02010600030101010101" pitchFamily="2" charset="-122"/>
                <a:cs typeface="+mn-cs"/>
              </a:rPr>
              <a:t>具体模块</a:t>
            </a:r>
            <a:r>
              <a:rPr kumimoji="0" lang="zh-CN" altLang="en-US" sz="1200" b="0" i="0" u="none" strike="noStrike" kern="1200" cap="none" spc="150" normalizeH="0" baseline="0" noProof="1">
                <a:solidFill>
                  <a:schemeClr val="tx1"/>
                </a:solidFill>
                <a:uFillTx/>
                <a:latin typeface="宋体" panose="02010600030101010101" pitchFamily="2" charset="-122"/>
                <a:ea typeface="宋体" panose="02010600030101010101" pitchFamily="2" charset="-122"/>
                <a:cs typeface="+mn-cs"/>
              </a:rPr>
              <a:t>。</a:t>
            </a:r>
            <a:endParaRPr kumimoji="0" lang="zh-CN" altLang="en-US" sz="1200" b="0" i="0" u="none" strike="noStrike" kern="1200" cap="none" spc="150" normalizeH="0" baseline="0" noProof="1">
              <a:solidFill>
                <a:schemeClr val="tx1"/>
              </a:solidFill>
              <a:uFillTx/>
              <a:latin typeface="宋体" panose="02010600030101010101" pitchFamily="2" charset="-122"/>
              <a:ea typeface="宋体" panose="02010600030101010101" pitchFamily="2" charset="-122"/>
              <a:cs typeface="+mn-cs"/>
              <a:sym typeface="微软雅黑" panose="020B0503020204020204" pitchFamily="34" charset="-122"/>
            </a:endParaRPr>
          </a:p>
          <a:p>
            <a:pPr marL="171450" marR="0" indent="-171450" algn="l" defTabSz="685800" rtl="0" eaLnBrk="1" fontAlgn="auto" latinLnBrk="0" hangingPunct="1">
              <a:lnSpc>
                <a:spcPct val="130000"/>
              </a:lnSpc>
              <a:spcBef>
                <a:spcPts val="0"/>
              </a:spcBef>
              <a:spcAft>
                <a:spcPts val="1000"/>
              </a:spcAft>
              <a:buClrTx/>
              <a:buSzTx/>
              <a:buFont typeface="Arial" panose="020B0604020202020204" pitchFamily="34" charset="0"/>
              <a:buChar char="•"/>
            </a:pPr>
            <a:endParaRPr kumimoji="0" lang="zh-CN" altLang="en-US" sz="1200" b="0" i="0" u="none" strike="noStrike" kern="1200" cap="none" spc="150" normalizeH="0" baseline="0" noProof="1">
              <a:solidFill>
                <a:schemeClr val="tx1"/>
              </a:solidFill>
              <a:uFillTx/>
              <a:latin typeface="Arial" panose="020B0604020202020204" pitchFamily="34" charset="0"/>
              <a:ea typeface="微软雅黑" panose="020B0503020204020204" pitchFamily="34" charset="-122"/>
              <a:cs typeface="+mn-cs"/>
              <a:sym typeface="微软雅黑" panose="020B0503020204020204" pitchFamily="34" charset="-122"/>
            </a:endParaRPr>
          </a:p>
        </p:txBody>
      </p:sp>
    </p:spTree>
    <p:custDataLst>
      <p:tags r:id="rId1"/>
    </p:custData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7585" name="标题 1"/>
          <p:cNvSpPr>
            <a:spLocks noGrp="1"/>
          </p:cNvSpPr>
          <p:nvPr>
            <p:ph type="title"/>
          </p:nvPr>
        </p:nvSpPr>
        <p:spPr/>
        <p:txBody>
          <a:bodyPr vert="horz" lIns="101600" tIns="38100" rIns="76200" bIns="38100" anchor="ctr" anchorCtr="0"/>
          <a:p>
            <a:r>
              <a:rPr lang="zh-CN" altLang="en-US"/>
              <a:t>相关说明</a:t>
            </a:r>
            <a:endParaRPr lang="zh-CN" altLang="en-US"/>
          </a:p>
        </p:txBody>
      </p:sp>
      <p:sp>
        <p:nvSpPr>
          <p:cNvPr id="67586" name="文本框 7"/>
          <p:cNvSpPr txBox="1"/>
          <p:nvPr/>
        </p:nvSpPr>
        <p:spPr>
          <a:xfrm>
            <a:off x="563563" y="1349375"/>
            <a:ext cx="8439150" cy="2584450"/>
          </a:xfrm>
          <a:prstGeom prst="rect">
            <a:avLst/>
          </a:prstGeom>
          <a:noFill/>
          <a:ln w="9525">
            <a:noFill/>
          </a:ln>
        </p:spPr>
        <p:txBody>
          <a:bodyPr wrap="square" anchor="t" anchorCtr="0">
            <a:spAutoFit/>
          </a:bodyPr>
          <a:p>
            <a:r>
              <a:rPr lang="zh-CN" altLang="en-US">
                <a:latin typeface="Arial" panose="020B0604020202020204" pitchFamily="34" charset="0"/>
                <a:ea typeface="宋体" panose="02010600030101010101" pitchFamily="2" charset="-122"/>
              </a:rPr>
              <a:t>（1）以上填写内容及佐证附件仅用作生成</a:t>
            </a:r>
            <a:r>
              <a:rPr lang="en-US" altLang="zh-CN">
                <a:latin typeface="Arial" panose="020B0604020202020204" pitchFamily="34" charset="0"/>
                <a:ea typeface="宋体" panose="02010600030101010101" pitchFamily="2" charset="-122"/>
              </a:rPr>
              <a:t>“中小学（幼儿园）教师专业技术资格评审申报表”</a:t>
            </a:r>
            <a:r>
              <a:rPr lang="zh-CN" altLang="en-US">
                <a:latin typeface="Arial" panose="020B0604020202020204" pitchFamily="34" charset="0"/>
                <a:ea typeface="宋体" panose="02010600030101010101" pitchFamily="2" charset="-122"/>
              </a:rPr>
              <a:t>和后续打印职称证书使用，不用做具体评审。具体评审仍以纸质</a:t>
            </a:r>
            <a:r>
              <a:rPr lang="zh-CN" altLang="zh-CN">
                <a:latin typeface="Arial" panose="020B0604020202020204" pitchFamily="34" charset="0"/>
                <a:ea typeface="宋体" panose="02010600030101010101" pitchFamily="2" charset="-122"/>
              </a:rPr>
              <a:t>材料为准。</a:t>
            </a:r>
            <a:endParaRPr lang="zh-CN" altLang="zh-CN">
              <a:latin typeface="Arial" panose="020B0604020202020204" pitchFamily="34" charset="0"/>
              <a:ea typeface="宋体" panose="02010600030101010101" pitchFamily="2" charset="-122"/>
            </a:endParaRPr>
          </a:p>
          <a:p>
            <a:endParaRPr lang="zh-CN" altLang="zh-CN">
              <a:latin typeface="Arial" panose="020B0604020202020204" pitchFamily="34" charset="0"/>
              <a:ea typeface="宋体" panose="02010600030101010101" pitchFamily="2" charset="-122"/>
            </a:endParaRPr>
          </a:p>
          <a:p>
            <a:r>
              <a:rPr lang="zh-CN" altLang="zh-CN">
                <a:latin typeface="Arial" panose="020B0604020202020204" pitchFamily="34" charset="0"/>
                <a:ea typeface="宋体" panose="02010600030101010101" pitchFamily="2" charset="-122"/>
              </a:rPr>
              <a:t>（</a:t>
            </a:r>
            <a:r>
              <a:rPr lang="en-US" altLang="zh-CN">
                <a:latin typeface="Arial" panose="020B0604020202020204" pitchFamily="34" charset="0"/>
                <a:ea typeface="宋体" panose="02010600030101010101" pitchFamily="2" charset="-122"/>
              </a:rPr>
              <a:t>2</a:t>
            </a:r>
            <a:r>
              <a:rPr lang="zh-CN" altLang="zh-CN">
                <a:latin typeface="Arial" panose="020B0604020202020204" pitchFamily="34" charset="0"/>
                <a:ea typeface="宋体" panose="02010600030101010101" pitchFamily="2" charset="-122"/>
              </a:rPr>
              <a:t>）以上所有项目信息点击</a:t>
            </a:r>
            <a:r>
              <a:rPr lang="en-US" altLang="zh-CN">
                <a:latin typeface="Arial" panose="020B0604020202020204" pitchFamily="34" charset="0"/>
                <a:ea typeface="宋体" panose="02010600030101010101" pitchFamily="2" charset="-122"/>
              </a:rPr>
              <a:t>“</a:t>
            </a:r>
            <a:r>
              <a:rPr lang="zh-CN" altLang="en-US">
                <a:latin typeface="Arial" panose="020B0604020202020204" pitchFamily="34" charset="0"/>
                <a:ea typeface="宋体" panose="02010600030101010101" pitchFamily="2" charset="-122"/>
              </a:rPr>
              <a:t>提交</a:t>
            </a:r>
            <a:r>
              <a:rPr lang="en-US" altLang="zh-CN">
                <a:latin typeface="Arial" panose="020B0604020202020204" pitchFamily="34" charset="0"/>
                <a:ea typeface="宋体" panose="02010600030101010101" pitchFamily="2" charset="-122"/>
              </a:rPr>
              <a:t>”</a:t>
            </a:r>
            <a:r>
              <a:rPr lang="zh-CN" altLang="en-US">
                <a:latin typeface="Arial" panose="020B0604020202020204" pitchFamily="34" charset="0"/>
                <a:ea typeface="宋体" panose="02010600030101010101" pitchFamily="2" charset="-122"/>
              </a:rPr>
              <a:t>后，如需修改，申请人可在当天晚上8点到次日早上7点前点击“撤回”按钮自行撤回进行修改，修改后重新提交。其余时段不能自行撤回，需联系教育局工作人员驳回。联系电话：</a:t>
            </a:r>
            <a:r>
              <a:rPr lang="en-US" altLang="zh-CN">
                <a:latin typeface="Arial" panose="020B0604020202020204" pitchFamily="34" charset="0"/>
                <a:ea typeface="宋体" panose="02010600030101010101" pitchFamily="2" charset="-122"/>
              </a:rPr>
              <a:t>85177992</a:t>
            </a:r>
            <a:r>
              <a:rPr lang="zh-CN" altLang="en-US">
                <a:latin typeface="Arial" panose="020B0604020202020204" pitchFamily="34" charset="0"/>
                <a:ea typeface="宋体" panose="02010600030101010101" pitchFamily="2" charset="-122"/>
              </a:rPr>
              <a:t>。</a:t>
            </a:r>
            <a:endParaRPr lang="zh-CN" altLang="en-US">
              <a:latin typeface="Arial" panose="020B0604020202020204" pitchFamily="34" charset="0"/>
              <a:ea typeface="宋体" panose="02010600030101010101" pitchFamily="2" charset="-122"/>
            </a:endParaRPr>
          </a:p>
          <a:p>
            <a:endParaRPr lang="zh-CN" altLang="en-US">
              <a:latin typeface="Arial" panose="020B0604020202020204" pitchFamily="34" charset="0"/>
              <a:ea typeface="宋体" panose="02010600030101010101" pitchFamily="2" charset="-122"/>
            </a:endParaRPr>
          </a:p>
          <a:p>
            <a:endParaRPr lang="zh-CN" altLang="en-US">
              <a:latin typeface="Arial" panose="020B0604020202020204" pitchFamily="34" charset="0"/>
              <a:ea typeface="宋体" panose="02010600030101010101" pitchFamily="2" charset="-122"/>
            </a:endParaRPr>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009" name="标题 1"/>
          <p:cNvSpPr>
            <a:spLocks noGrp="1"/>
          </p:cNvSpPr>
          <p:nvPr>
            <p:ph type="title"/>
          </p:nvPr>
        </p:nvSpPr>
        <p:spPr/>
        <p:txBody>
          <a:bodyPr vert="horz" lIns="101600" tIns="38100" rIns="76200" bIns="38100" anchor="ctr" anchorCtr="0"/>
          <a:p>
            <a:r>
              <a:rPr lang="zh-CN" altLang="en-US"/>
              <a:t>申报入口</a:t>
            </a:r>
            <a:endParaRPr lang="zh-CN" altLang="en-US"/>
          </a:p>
        </p:txBody>
      </p:sp>
      <p:sp>
        <p:nvSpPr>
          <p:cNvPr id="43010" name="文本占位符 2"/>
          <p:cNvSpPr>
            <a:spLocks noGrp="1"/>
          </p:cNvSpPr>
          <p:nvPr>
            <p:ph type="body" sz="half" idx="4294967295"/>
          </p:nvPr>
        </p:nvSpPr>
        <p:spPr>
          <a:xfrm>
            <a:off x="115888" y="1722438"/>
            <a:ext cx="3425825" cy="4351337"/>
          </a:xfrm>
        </p:spPr>
        <p:txBody>
          <a:bodyPr lIns="101600" tIns="0" rIns="82550" bIns="0" anchor="t" anchorCtr="0"/>
          <a:lstStyle>
            <a:lvl1pPr lvl="0">
              <a:buClrTx/>
              <a:buSzTx/>
              <a:buFont typeface="Arial" panose="020B0604020202020204" pitchFamily="34" charset="0"/>
              <a:defRPr sz="2800"/>
            </a:lvl1pPr>
            <a:lvl2pPr lvl="1">
              <a:buClrTx/>
              <a:buSzTx/>
              <a:buFont typeface="Arial" panose="020B0604020202020204" pitchFamily="34" charset="0"/>
              <a:defRPr sz="2400"/>
            </a:lvl2pPr>
            <a:lvl3pPr lvl="2">
              <a:buClrTx/>
              <a:buSzTx/>
              <a:buFont typeface="Arial" panose="020B0604020202020204" pitchFamily="34" charset="0"/>
              <a:defRPr sz="2000"/>
            </a:lvl3pPr>
            <a:lvl4pPr lvl="3">
              <a:buClrTx/>
              <a:buSzTx/>
              <a:buFont typeface="Arial" panose="020B0604020202020204" pitchFamily="34" charset="0"/>
              <a:defRPr sz="1800"/>
            </a:lvl4pPr>
            <a:lvl5pPr lvl="4">
              <a:buClrTx/>
              <a:buSzTx/>
              <a:buFont typeface="Arial" panose="020B0604020202020204" pitchFamily="34" charset="0"/>
              <a:defRPr sz="1800"/>
            </a:lvl5pPr>
          </a:lstStyle>
          <a:p>
            <a:pPr lvl="0" defTabSz="685800">
              <a:buFontTx/>
            </a:pPr>
            <a:r>
              <a:rPr lang="zh-CN" altLang="en-US" sz="2000"/>
              <a:t>注册成功后，即可登录，然后在主页面点“个人办事”-“人才人事”-“专业技术人员管理服务”-“职称评审申报”-“申报”，进入申报界面，然后按个人实际情况进行网上申报。</a:t>
            </a:r>
            <a:endParaRPr lang="zh-CN" altLang="en-US" sz="2000"/>
          </a:p>
        </p:txBody>
      </p:sp>
      <p:pic>
        <p:nvPicPr>
          <p:cNvPr id="43011" name="图片 1"/>
          <p:cNvPicPr>
            <a:picLocks noChangeAspect="1"/>
          </p:cNvPicPr>
          <p:nvPr/>
        </p:nvPicPr>
        <p:blipFill>
          <a:blip r:embed="rId1"/>
          <a:stretch>
            <a:fillRect/>
          </a:stretch>
        </p:blipFill>
        <p:spPr>
          <a:xfrm>
            <a:off x="3673475" y="1395413"/>
            <a:ext cx="5202238" cy="3886200"/>
          </a:xfrm>
          <a:prstGeom prst="rect">
            <a:avLst/>
          </a:prstGeom>
          <a:noFill/>
          <a:ln w="9525">
            <a:noFill/>
          </a:ln>
        </p:spPr>
      </p:pic>
    </p:spTree>
    <p:custDataLst>
      <p:tags r:id="rId2"/>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4033" name="标题 1"/>
          <p:cNvSpPr>
            <a:spLocks noGrp="1"/>
          </p:cNvSpPr>
          <p:nvPr>
            <p:ph type="title"/>
          </p:nvPr>
        </p:nvSpPr>
        <p:spPr/>
        <p:txBody>
          <a:bodyPr vert="horz" lIns="101600" tIns="38100" rIns="76200" bIns="38100" anchor="ctr" anchorCtr="0"/>
          <a:p>
            <a:r>
              <a:rPr lang="zh-CN" altLang="en-US"/>
              <a:t>个人基本信息填写</a:t>
            </a:r>
            <a:r>
              <a:rPr lang="en-US" altLang="zh-CN"/>
              <a:t>1</a:t>
            </a:r>
            <a:endParaRPr lang="en-US" altLang="zh-CN"/>
          </a:p>
        </p:txBody>
      </p:sp>
      <p:sp>
        <p:nvSpPr>
          <p:cNvPr id="44034" name="文本占位符 2"/>
          <p:cNvSpPr>
            <a:spLocks noGrp="1"/>
          </p:cNvSpPr>
          <p:nvPr>
            <p:ph type="body" sz="half" idx="4294967295"/>
          </p:nvPr>
        </p:nvSpPr>
        <p:spPr>
          <a:xfrm>
            <a:off x="501650" y="944563"/>
            <a:ext cx="8140700" cy="5387975"/>
          </a:xfrm>
        </p:spPr>
        <p:txBody>
          <a:bodyPr lIns="101600" tIns="0" rIns="82550" bIns="0" anchor="t" anchorCtr="0"/>
          <a:lstStyle>
            <a:lvl1pPr lvl="0">
              <a:buClrTx/>
              <a:buSzTx/>
              <a:buFont typeface="Arial" panose="020B0604020202020204" pitchFamily="34" charset="0"/>
              <a:defRPr sz="2800"/>
            </a:lvl1pPr>
            <a:lvl2pPr lvl="1">
              <a:buClrTx/>
              <a:buSzTx/>
              <a:buFont typeface="Arial" panose="020B0604020202020204" pitchFamily="34" charset="0"/>
              <a:defRPr sz="2400"/>
            </a:lvl2pPr>
            <a:lvl3pPr lvl="2">
              <a:buClrTx/>
              <a:buSzTx/>
              <a:buFont typeface="Arial" panose="020B0604020202020204" pitchFamily="34" charset="0"/>
              <a:defRPr sz="2000"/>
            </a:lvl3pPr>
            <a:lvl4pPr lvl="3">
              <a:buClrTx/>
              <a:buSzTx/>
              <a:buFont typeface="Arial" panose="020B0604020202020204" pitchFamily="34" charset="0"/>
              <a:defRPr sz="1800"/>
            </a:lvl4pPr>
            <a:lvl5pPr lvl="4">
              <a:buClrTx/>
              <a:buSzTx/>
              <a:buFont typeface="Arial" panose="020B0604020202020204" pitchFamily="34" charset="0"/>
              <a:defRPr sz="1800"/>
            </a:lvl5pPr>
          </a:lstStyle>
          <a:p>
            <a:pPr lvl="0" defTabSz="685800">
              <a:buFontTx/>
            </a:pPr>
            <a:endParaRPr lang="zh-CN" altLang="en-US" sz="1200"/>
          </a:p>
        </p:txBody>
      </p:sp>
      <p:sp>
        <p:nvSpPr>
          <p:cNvPr id="44035" name="文本框 5"/>
          <p:cNvSpPr txBox="1"/>
          <p:nvPr/>
        </p:nvSpPr>
        <p:spPr>
          <a:xfrm>
            <a:off x="446088" y="5467350"/>
            <a:ext cx="8250237" cy="1198563"/>
          </a:xfrm>
          <a:prstGeom prst="rect">
            <a:avLst/>
          </a:prstGeom>
          <a:noFill/>
          <a:ln w="9525">
            <a:noFill/>
          </a:ln>
        </p:spPr>
        <p:txBody>
          <a:bodyPr wrap="square" anchor="t" anchorCtr="0">
            <a:spAutoFit/>
          </a:bodyPr>
          <a:p>
            <a:r>
              <a:rPr lang="en-US" altLang="zh-CN">
                <a:latin typeface="Arial" panose="020B0604020202020204" pitchFamily="34" charset="0"/>
                <a:ea typeface="宋体" panose="02010600030101010101" pitchFamily="2" charset="-122"/>
              </a:rPr>
              <a:t>1</a:t>
            </a:r>
            <a:r>
              <a:rPr lang="zh-CN" altLang="en-US">
                <a:latin typeface="Arial" panose="020B0604020202020204" pitchFamily="34" charset="0"/>
                <a:ea typeface="宋体" panose="02010600030101010101" pitchFamily="2" charset="-122"/>
              </a:rPr>
              <a:t>、是否委托评审选择</a:t>
            </a:r>
            <a:r>
              <a:rPr lang="en-US" altLang="zh-CN">
                <a:latin typeface="Arial" panose="020B0604020202020204" pitchFamily="34" charset="0"/>
                <a:ea typeface="宋体" panose="02010600030101010101" pitchFamily="2" charset="-122"/>
              </a:rPr>
              <a:t>“</a:t>
            </a:r>
            <a:r>
              <a:rPr lang="zh-CN" altLang="en-US">
                <a:latin typeface="Arial" panose="020B0604020202020204" pitchFamily="34" charset="0"/>
                <a:ea typeface="宋体" panose="02010600030101010101" pitchFamily="2" charset="-122"/>
              </a:rPr>
              <a:t>否</a:t>
            </a:r>
            <a:r>
              <a:rPr lang="en-US" altLang="zh-CN">
                <a:latin typeface="Arial" panose="020B0604020202020204" pitchFamily="34" charset="0"/>
                <a:ea typeface="宋体" panose="02010600030101010101" pitchFamily="2" charset="-122"/>
              </a:rPr>
              <a:t>”</a:t>
            </a:r>
            <a:r>
              <a:rPr lang="zh-CN" altLang="en-US">
                <a:latin typeface="Arial" panose="020B0604020202020204" pitchFamily="34" charset="0"/>
                <a:ea typeface="宋体" panose="02010600030101010101" pitchFamily="2" charset="-122"/>
              </a:rPr>
              <a:t>。</a:t>
            </a:r>
            <a:endParaRPr lang="en-US" altLang="zh-CN">
              <a:latin typeface="Arial" panose="020B0604020202020204" pitchFamily="34" charset="0"/>
              <a:ea typeface="宋体" panose="02010600030101010101" pitchFamily="2" charset="-122"/>
            </a:endParaRPr>
          </a:p>
          <a:p>
            <a:r>
              <a:rPr lang="en-US" altLang="zh-CN">
                <a:latin typeface="Arial" panose="020B0604020202020204" pitchFamily="34" charset="0"/>
                <a:ea typeface="宋体" panose="02010600030101010101" pitchFamily="2" charset="-122"/>
              </a:rPr>
              <a:t>2</a:t>
            </a:r>
            <a:r>
              <a:rPr lang="zh-CN" altLang="en-US">
                <a:latin typeface="Arial" panose="020B0604020202020204" pitchFamily="34" charset="0"/>
                <a:ea typeface="宋体" panose="02010600030101010101" pitchFamily="2" charset="-122"/>
              </a:rPr>
              <a:t>、所属行政区划选择。</a:t>
            </a:r>
            <a:endParaRPr lang="zh-CN" altLang="en-US">
              <a:latin typeface="Arial" panose="020B0604020202020204" pitchFamily="34" charset="0"/>
              <a:ea typeface="宋体" panose="02010600030101010101" pitchFamily="2" charset="-122"/>
            </a:endParaRPr>
          </a:p>
          <a:p>
            <a:r>
              <a:rPr lang="en-US" altLang="zh-CN">
                <a:latin typeface="Arial" panose="020B0604020202020204" pitchFamily="34" charset="0"/>
                <a:ea typeface="宋体" panose="02010600030101010101" pitchFamily="2" charset="-122"/>
              </a:rPr>
              <a:t>3</a:t>
            </a:r>
            <a:r>
              <a:rPr lang="zh-CN" altLang="en-US">
                <a:latin typeface="Arial" panose="020B0604020202020204" pitchFamily="34" charset="0"/>
                <a:ea typeface="宋体" panose="02010600030101010101" pitchFamily="2" charset="-122"/>
              </a:rPr>
              <a:t>、其余项目如实填写</a:t>
            </a:r>
            <a:endParaRPr lang="zh-CN" altLang="en-US">
              <a:latin typeface="Arial" panose="020B0604020202020204" pitchFamily="34" charset="0"/>
              <a:ea typeface="宋体" panose="02010600030101010101" pitchFamily="2" charset="-122"/>
            </a:endParaRPr>
          </a:p>
          <a:p>
            <a:endParaRPr lang="zh-CN" altLang="en-US">
              <a:latin typeface="Arial" panose="020B0604020202020204" pitchFamily="34" charset="0"/>
              <a:ea typeface="宋体" panose="02010600030101010101" pitchFamily="2" charset="-122"/>
            </a:endParaRPr>
          </a:p>
        </p:txBody>
      </p:sp>
      <p:pic>
        <p:nvPicPr>
          <p:cNvPr id="44036" name="图片 2"/>
          <p:cNvPicPr>
            <a:picLocks noChangeAspect="1"/>
          </p:cNvPicPr>
          <p:nvPr/>
        </p:nvPicPr>
        <p:blipFill>
          <a:blip r:embed="rId1"/>
          <a:stretch>
            <a:fillRect/>
          </a:stretch>
        </p:blipFill>
        <p:spPr>
          <a:xfrm>
            <a:off x="501650" y="782638"/>
            <a:ext cx="8139113" cy="4618037"/>
          </a:xfrm>
          <a:prstGeom prst="rect">
            <a:avLst/>
          </a:prstGeom>
          <a:noFill/>
          <a:ln w="9525">
            <a:noFill/>
          </a:ln>
        </p:spPr>
      </p:pic>
      <p:sp>
        <p:nvSpPr>
          <p:cNvPr id="2" name="圆角矩形 1"/>
          <p:cNvSpPr/>
          <p:nvPr/>
        </p:nvSpPr>
        <p:spPr>
          <a:xfrm>
            <a:off x="5375275" y="3306763"/>
            <a:ext cx="1798638" cy="354013"/>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p>
            <a:pPr algn="ctr" fontAlgn="base"/>
            <a:endParaRPr lang="zh-CN" altLang="en-US" strike="noStrike" noProof="1"/>
          </a:p>
        </p:txBody>
      </p:sp>
      <p:sp>
        <p:nvSpPr>
          <p:cNvPr id="44038" name="文本框 2"/>
          <p:cNvSpPr txBox="1"/>
          <p:nvPr/>
        </p:nvSpPr>
        <p:spPr>
          <a:xfrm>
            <a:off x="5586413" y="3354388"/>
            <a:ext cx="1685925" cy="274637"/>
          </a:xfrm>
          <a:prstGeom prst="rect">
            <a:avLst/>
          </a:prstGeom>
          <a:noFill/>
          <a:ln w="9525">
            <a:noFill/>
          </a:ln>
        </p:spPr>
        <p:txBody>
          <a:bodyPr wrap="square" anchor="t" anchorCtr="0">
            <a:spAutoFit/>
          </a:bodyPr>
          <a:p>
            <a:r>
              <a:rPr lang="zh-CN" altLang="en-US" sz="1200">
                <a:solidFill>
                  <a:schemeClr val="bg1"/>
                </a:solidFill>
                <a:latin typeface="Arial" panose="020B0604020202020204" pitchFamily="34" charset="0"/>
                <a:ea typeface="宋体" panose="02010600030101010101" pitchFamily="2" charset="-122"/>
              </a:rPr>
              <a:t>选择新北区</a:t>
            </a:r>
            <a:endParaRPr lang="zh-CN" altLang="en-US" sz="1200">
              <a:solidFill>
                <a:schemeClr val="bg1"/>
              </a:solidFill>
              <a:latin typeface="Arial" panose="020B0604020202020204" pitchFamily="34" charset="0"/>
              <a:ea typeface="宋体" panose="02010600030101010101" pitchFamily="2" charset="-122"/>
            </a:endParaRPr>
          </a:p>
        </p:txBody>
      </p:sp>
    </p:spTree>
    <p:custDataLst>
      <p:tags r:id="rId2"/>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1" name="标题 1"/>
          <p:cNvSpPr>
            <a:spLocks noGrp="1"/>
          </p:cNvSpPr>
          <p:nvPr>
            <p:ph type="title"/>
          </p:nvPr>
        </p:nvSpPr>
        <p:spPr>
          <a:xfrm>
            <a:off x="503238" y="442913"/>
            <a:ext cx="8139113" cy="442913"/>
          </a:xfrm>
        </p:spPr>
        <p:txBody>
          <a:bodyPr lIns="101600" tIns="38100" rIns="76200" bIns="38100" rtlCol="0" anchor="t" anchorCtr="0">
            <a:noAutofit/>
          </a:bodyPr>
          <a:p>
            <a:pPr marL="0" marR="0" indent="0" algn="l" defTabSz="685800" rtl="0" eaLnBrk="1" fontAlgn="auto" latinLnBrk="0" hangingPunct="1">
              <a:lnSpc>
                <a:spcPct val="100000"/>
              </a:lnSpc>
              <a:spcBef>
                <a:spcPct val="0"/>
              </a:spcBef>
              <a:spcAft>
                <a:spcPct val="0"/>
              </a:spcAft>
              <a:buClrTx/>
              <a:buSzTx/>
              <a:buFontTx/>
              <a:buNone/>
            </a:pPr>
            <a:r>
              <a:rPr kumimoji="0" lang="zh-CN" altLang="en-US" sz="1800" b="1" i="0" u="none" strike="noStrike" kern="1200" cap="none" spc="200" normalizeH="0" baseline="0" noProof="1">
                <a:solidFill>
                  <a:schemeClr val="tx1"/>
                </a:solidFill>
                <a:uFillTx/>
                <a:latin typeface="Arial" panose="020B0604020202020204" pitchFamily="34" charset="0"/>
                <a:ea typeface="微软雅黑" panose="020B0503020204020204" pitchFamily="34" charset="-122"/>
                <a:cs typeface="+mj-cs"/>
              </a:rPr>
              <a:t>个人基本信息填写</a:t>
            </a:r>
            <a:r>
              <a:rPr kumimoji="0" lang="en-US" altLang="zh-CN" sz="1800" b="1" i="0" u="none" strike="noStrike" kern="1200" cap="none" spc="200" normalizeH="0" baseline="0" noProof="1">
                <a:solidFill>
                  <a:schemeClr val="tx1"/>
                </a:solidFill>
                <a:uFillTx/>
                <a:latin typeface="Arial" panose="020B0604020202020204" pitchFamily="34" charset="0"/>
                <a:ea typeface="微软雅黑" panose="020B0503020204020204" pitchFamily="34" charset="-122"/>
                <a:cs typeface="+mj-cs"/>
              </a:rPr>
              <a:t>2</a:t>
            </a:r>
            <a:br>
              <a:rPr lang="zh-CN" altLang="en-US" kern="1200" spc="200" normalizeH="0" baseline="0">
                <a:latin typeface="Arial" panose="020B0604020202020204" pitchFamily="34" charset="0"/>
                <a:ea typeface="微软雅黑" panose="020B0503020204020204" pitchFamily="34" charset="-122"/>
                <a:cs typeface="+mj-cs"/>
                <a:sym typeface="微软雅黑" panose="020B0503020204020204" pitchFamily="34" charset="-122"/>
              </a:rPr>
            </a:br>
            <a:endParaRPr kumimoji="0" lang="zh-CN" altLang="en-US" sz="1800" b="1" i="0" u="none" strike="noStrike" kern="1200" cap="none" spc="200" normalizeH="0" baseline="0" noProof="1">
              <a:solidFill>
                <a:schemeClr val="tx1"/>
              </a:solidFill>
              <a:uFillTx/>
              <a:latin typeface="Arial" panose="020B0604020202020204" pitchFamily="34" charset="0"/>
              <a:ea typeface="微软雅黑" panose="020B0503020204020204" pitchFamily="34" charset="-122"/>
              <a:cs typeface="+mj-cs"/>
              <a:sym typeface="微软雅黑" panose="020B0503020204020204" pitchFamily="34" charset="-122"/>
            </a:endParaRPr>
          </a:p>
        </p:txBody>
      </p:sp>
      <p:sp>
        <p:nvSpPr>
          <p:cNvPr id="25602" name="文本占位符 3"/>
          <p:cNvSpPr>
            <a:spLocks noGrp="1"/>
          </p:cNvSpPr>
          <p:nvPr>
            <p:ph type="body" sz="half" idx="2"/>
          </p:nvPr>
        </p:nvSpPr>
        <p:spPr>
          <a:xfrm>
            <a:off x="357188" y="4768850"/>
            <a:ext cx="8285163" cy="1571625"/>
          </a:xfrm>
        </p:spPr>
        <p:txBody>
          <a:bodyPr lIns="101600" tIns="0" rIns="82550" bIns="0" rtlCol="0" anchor="t">
            <a:normAutofit/>
          </a:bodyPr>
          <a:p>
            <a:pPr marL="171450" marR="0" indent="-171450" algn="l" defTabSz="685800" rtl="0" eaLnBrk="1" fontAlgn="auto" latinLnBrk="0" hangingPunct="1">
              <a:lnSpc>
                <a:spcPct val="130000"/>
              </a:lnSpc>
              <a:spcBef>
                <a:spcPts val="0"/>
              </a:spcBef>
              <a:spcAft>
                <a:spcPts val="1000"/>
              </a:spcAft>
              <a:buClrTx/>
              <a:buSzTx/>
              <a:buFont typeface="Arial" panose="020B0604020202020204" pitchFamily="34" charset="0"/>
              <a:buChar char="•"/>
            </a:pPr>
            <a:r>
              <a:rPr kumimoji="0" lang="zh-CN" altLang="en-US" sz="1200" b="0" i="0" u="none" strike="noStrike" kern="1200" cap="none" spc="150" normalizeH="0" baseline="0" noProof="1">
                <a:solidFill>
                  <a:schemeClr val="tx1"/>
                </a:solidFill>
                <a:uFillTx/>
                <a:latin typeface="Arial" panose="020B0604020202020204" pitchFamily="34" charset="0"/>
                <a:ea typeface="微软雅黑" panose="020B0503020204020204" pitchFamily="34" charset="-122"/>
                <a:cs typeface="+mn-cs"/>
                <a:sym typeface="微软雅黑" panose="020B0503020204020204" pitchFamily="34" charset="-122"/>
              </a:rPr>
              <a:t>关键信息按以上要求填写，其余项目如实填写。</a:t>
            </a:r>
            <a:endParaRPr kumimoji="0" lang="zh-CN" altLang="en-US" sz="1200" b="0" i="0" u="none" strike="noStrike" kern="1200" cap="none" spc="150" normalizeH="0" baseline="0" noProof="1">
              <a:solidFill>
                <a:schemeClr val="tx1"/>
              </a:solidFill>
              <a:uFillTx/>
              <a:latin typeface="Arial" panose="020B0604020202020204" pitchFamily="34" charset="0"/>
              <a:ea typeface="微软雅黑" panose="020B0503020204020204" pitchFamily="34" charset="-122"/>
              <a:cs typeface="+mn-cs"/>
              <a:sym typeface="微软雅黑" panose="020B0503020204020204" pitchFamily="34" charset="-122"/>
            </a:endParaRPr>
          </a:p>
          <a:p>
            <a:pPr marL="171450" marR="0" indent="-171450" algn="l" defTabSz="685800" rtl="0" eaLnBrk="1" fontAlgn="auto" latinLnBrk="0" hangingPunct="1">
              <a:lnSpc>
                <a:spcPct val="130000"/>
              </a:lnSpc>
              <a:spcBef>
                <a:spcPts val="0"/>
              </a:spcBef>
              <a:spcAft>
                <a:spcPts val="1000"/>
              </a:spcAft>
              <a:buClrTx/>
              <a:buSzTx/>
              <a:buFont typeface="Arial" panose="020B0604020202020204" pitchFamily="34" charset="0"/>
              <a:buChar char="•"/>
            </a:pPr>
            <a:r>
              <a:rPr kumimoji="0" lang="zh-CN" altLang="en-US" sz="1200" b="0" i="0" u="none" strike="noStrike" kern="1200" cap="none" spc="150" normalizeH="0" baseline="0" noProof="1">
                <a:solidFill>
                  <a:schemeClr val="tx1"/>
                </a:solidFill>
                <a:uFillTx/>
                <a:latin typeface="Arial" panose="020B0604020202020204" pitchFamily="34" charset="0"/>
                <a:ea typeface="微软雅黑" panose="020B0503020204020204" pitchFamily="34" charset="-122"/>
                <a:cs typeface="+mn-cs"/>
                <a:sym typeface="微软雅黑" panose="020B0503020204020204" pitchFamily="34" charset="-122"/>
              </a:rPr>
              <a:t>注意：</a:t>
            </a:r>
            <a:r>
              <a:rPr kumimoji="0" lang="en-US" altLang="zh-CN" sz="1200" b="0" i="0" u="none" strike="noStrike" kern="1200" cap="none" spc="150" normalizeH="0" baseline="0" noProof="1">
                <a:solidFill>
                  <a:schemeClr val="tx1"/>
                </a:solidFill>
                <a:uFillTx/>
                <a:latin typeface="Arial" panose="020B0604020202020204" pitchFamily="34" charset="0"/>
                <a:ea typeface="微软雅黑" panose="020B0503020204020204" pitchFamily="34" charset="-122"/>
                <a:cs typeface="+mn-cs"/>
                <a:sym typeface="微软雅黑" panose="020B0503020204020204" pitchFamily="34" charset="-122"/>
              </a:rPr>
              <a:t>“</a:t>
            </a:r>
            <a:r>
              <a:rPr kumimoji="0" lang="zh-CN" altLang="en-US" sz="1200" b="0" i="0" u="none" strike="noStrike" kern="1200" cap="none" spc="150" normalizeH="0" baseline="0" noProof="1">
                <a:solidFill>
                  <a:schemeClr val="tx1"/>
                </a:solidFill>
                <a:uFillTx/>
                <a:latin typeface="Arial" panose="020B0604020202020204" pitchFamily="34" charset="0"/>
                <a:ea typeface="微软雅黑" panose="020B0503020204020204" pitchFamily="34" charset="-122"/>
                <a:cs typeface="+mn-cs"/>
                <a:sym typeface="微软雅黑" panose="020B0503020204020204" pitchFamily="34" charset="-122"/>
              </a:rPr>
              <a:t>工作单位</a:t>
            </a:r>
            <a:r>
              <a:rPr kumimoji="0" lang="en-US" altLang="zh-CN" sz="1200" b="0" i="0" u="none" strike="noStrike" kern="1200" cap="none" spc="150" normalizeH="0" baseline="0" noProof="1">
                <a:solidFill>
                  <a:schemeClr val="tx1"/>
                </a:solidFill>
                <a:uFillTx/>
                <a:latin typeface="Arial" panose="020B0604020202020204" pitchFamily="34" charset="0"/>
                <a:ea typeface="微软雅黑" panose="020B0503020204020204" pitchFamily="34" charset="-122"/>
                <a:cs typeface="+mn-cs"/>
                <a:sym typeface="微软雅黑" panose="020B0503020204020204" pitchFamily="34" charset="-122"/>
              </a:rPr>
              <a:t>”</a:t>
            </a:r>
            <a:r>
              <a:rPr kumimoji="0" lang="zh-CN" altLang="en-US" sz="1200" b="0" i="0" u="none" strike="noStrike" kern="1200" cap="none" spc="150" normalizeH="0" baseline="0" noProof="1">
                <a:solidFill>
                  <a:schemeClr val="tx1"/>
                </a:solidFill>
                <a:uFillTx/>
                <a:latin typeface="Arial" panose="020B0604020202020204" pitchFamily="34" charset="0"/>
                <a:ea typeface="微软雅黑" panose="020B0503020204020204" pitchFamily="34" charset="-122"/>
                <a:cs typeface="+mn-cs"/>
                <a:sym typeface="微软雅黑" panose="020B0503020204020204" pitchFamily="34" charset="-122"/>
              </a:rPr>
              <a:t>一栏务必选择到</a:t>
            </a:r>
            <a:r>
              <a:rPr kumimoji="0" lang="zh-CN" altLang="en-US" sz="1200" b="0" i="0" u="none" strike="noStrike" kern="1200" cap="none" spc="150" normalizeH="0" baseline="0" noProof="1">
                <a:solidFill>
                  <a:srgbClr val="FF0000"/>
                </a:solidFill>
                <a:uFillTx/>
                <a:latin typeface="Arial" panose="020B0604020202020204" pitchFamily="34" charset="0"/>
                <a:ea typeface="微软雅黑" panose="020B0503020204020204" pitchFamily="34" charset="-122"/>
                <a:cs typeface="+mn-cs"/>
                <a:sym typeface="微软雅黑" panose="020B0503020204020204" pitchFamily="34" charset="-122"/>
              </a:rPr>
              <a:t>实际工作单位</a:t>
            </a:r>
            <a:r>
              <a:rPr kumimoji="0" lang="zh-CN" altLang="en-US" sz="1200" b="0" i="0" u="none" strike="noStrike" kern="1200" cap="none" spc="150" normalizeH="0" baseline="0" noProof="1">
                <a:solidFill>
                  <a:schemeClr val="tx1"/>
                </a:solidFill>
                <a:uFillTx/>
                <a:latin typeface="Arial" panose="020B0604020202020204" pitchFamily="34" charset="0"/>
                <a:ea typeface="微软雅黑" panose="020B0503020204020204" pitchFamily="34" charset="-122"/>
                <a:cs typeface="+mn-cs"/>
                <a:sym typeface="微软雅黑" panose="020B0503020204020204" pitchFamily="34" charset="-122"/>
              </a:rPr>
              <a:t>，务必填写正确，以免影响聘岗。如某非在编老师参保单位（一般为系统自动获取）为</a:t>
            </a:r>
            <a:r>
              <a:rPr kumimoji="0" lang="en-US" altLang="zh-CN" sz="1200" b="0" i="0" u="none" strike="noStrike" kern="1200" cap="none" spc="150" normalizeH="0" baseline="0" noProof="1">
                <a:solidFill>
                  <a:schemeClr val="tx1"/>
                </a:solidFill>
                <a:uFillTx/>
                <a:latin typeface="Arial" panose="020B0604020202020204" pitchFamily="34" charset="0"/>
                <a:ea typeface="微软雅黑" panose="020B0503020204020204" pitchFamily="34" charset="-122"/>
                <a:cs typeface="+mn-cs"/>
                <a:sym typeface="微软雅黑" panose="020B0503020204020204" pitchFamily="34" charset="-122"/>
              </a:rPr>
              <a:t>“xx</a:t>
            </a:r>
            <a:r>
              <a:rPr kumimoji="0" lang="zh-CN" altLang="en-US" sz="1200" b="0" i="0" u="none" strike="noStrike" kern="1200" cap="none" spc="150" normalizeH="0" baseline="0" noProof="1">
                <a:solidFill>
                  <a:schemeClr val="tx1"/>
                </a:solidFill>
                <a:uFillTx/>
                <a:latin typeface="Arial" panose="020B0604020202020204" pitchFamily="34" charset="0"/>
                <a:ea typeface="微软雅黑" panose="020B0503020204020204" pitchFamily="34" charset="-122"/>
                <a:cs typeface="+mn-cs"/>
                <a:sym typeface="微软雅黑" panose="020B0503020204020204" pitchFamily="34" charset="-122"/>
              </a:rPr>
              <a:t>人力资源中心</a:t>
            </a:r>
            <a:r>
              <a:rPr kumimoji="0" lang="en-US" altLang="zh-CN" sz="1200" b="0" i="0" u="none" strike="noStrike" kern="1200" cap="none" spc="150" normalizeH="0" baseline="0" noProof="1">
                <a:solidFill>
                  <a:schemeClr val="tx1"/>
                </a:solidFill>
                <a:uFillTx/>
                <a:latin typeface="Arial" panose="020B0604020202020204" pitchFamily="34" charset="0"/>
                <a:ea typeface="微软雅黑" panose="020B0503020204020204" pitchFamily="34" charset="-122"/>
                <a:cs typeface="+mn-cs"/>
                <a:sym typeface="微软雅黑" panose="020B0503020204020204" pitchFamily="34" charset="-122"/>
              </a:rPr>
              <a:t>”</a:t>
            </a:r>
            <a:r>
              <a:rPr kumimoji="0" lang="zh-CN" altLang="en-US" sz="1200" b="0" i="0" u="none" strike="noStrike" kern="1200" cap="none" spc="150" normalizeH="0" baseline="0" noProof="1">
                <a:solidFill>
                  <a:schemeClr val="tx1"/>
                </a:solidFill>
                <a:uFillTx/>
                <a:latin typeface="Arial" panose="020B0604020202020204" pitchFamily="34" charset="0"/>
                <a:ea typeface="微软雅黑" panose="020B0503020204020204" pitchFamily="34" charset="-122"/>
                <a:cs typeface="+mn-cs"/>
                <a:sym typeface="微软雅黑" panose="020B0503020204020204" pitchFamily="34" charset="-122"/>
              </a:rPr>
              <a:t>，则工作单位应填写现工作学校即</a:t>
            </a:r>
            <a:r>
              <a:rPr kumimoji="0" lang="en-US" altLang="zh-CN" sz="1200" b="0" i="0" u="none" strike="noStrike" kern="1200" cap="none" spc="150" normalizeH="0" baseline="0" noProof="1">
                <a:solidFill>
                  <a:schemeClr val="tx1"/>
                </a:solidFill>
                <a:uFillTx/>
                <a:latin typeface="Arial" panose="020B0604020202020204" pitchFamily="34" charset="0"/>
                <a:ea typeface="微软雅黑" panose="020B0503020204020204" pitchFamily="34" charset="-122"/>
                <a:cs typeface="+mn-cs"/>
                <a:sym typeface="微软雅黑" panose="020B0503020204020204" pitchFamily="34" charset="-122"/>
              </a:rPr>
              <a:t>“xx</a:t>
            </a:r>
            <a:r>
              <a:rPr kumimoji="0" lang="zh-CN" altLang="en-US" sz="1200" b="0" i="0" u="none" strike="noStrike" kern="1200" cap="none" spc="150" normalizeH="0" baseline="0" noProof="1">
                <a:solidFill>
                  <a:schemeClr val="tx1"/>
                </a:solidFill>
                <a:uFillTx/>
                <a:latin typeface="Arial" panose="020B0604020202020204" pitchFamily="34" charset="0"/>
                <a:ea typeface="微软雅黑" panose="020B0503020204020204" pitchFamily="34" charset="-122"/>
                <a:cs typeface="+mn-cs"/>
                <a:sym typeface="微软雅黑" panose="020B0503020204020204" pitchFamily="34" charset="-122"/>
              </a:rPr>
              <a:t>学校</a:t>
            </a:r>
            <a:r>
              <a:rPr kumimoji="0" lang="en-US" altLang="zh-CN" sz="1200" b="0" i="0" u="none" strike="noStrike" kern="1200" cap="none" spc="150" normalizeH="0" baseline="0" noProof="1">
                <a:solidFill>
                  <a:schemeClr val="tx1"/>
                </a:solidFill>
                <a:uFillTx/>
                <a:latin typeface="Arial" panose="020B0604020202020204" pitchFamily="34" charset="0"/>
                <a:ea typeface="微软雅黑" panose="020B0503020204020204" pitchFamily="34" charset="-122"/>
                <a:cs typeface="+mn-cs"/>
                <a:sym typeface="微软雅黑" panose="020B0503020204020204" pitchFamily="34" charset="-122"/>
              </a:rPr>
              <a:t>”</a:t>
            </a:r>
            <a:r>
              <a:rPr kumimoji="0" lang="zh-CN" altLang="en-US" sz="1200" b="0" i="0" u="none" strike="noStrike" kern="1200" cap="none" spc="150" normalizeH="0" baseline="0" noProof="1">
                <a:solidFill>
                  <a:schemeClr val="tx1"/>
                </a:solidFill>
                <a:uFillTx/>
                <a:latin typeface="Arial" panose="020B0604020202020204" pitchFamily="34" charset="0"/>
                <a:ea typeface="微软雅黑" panose="020B0503020204020204" pitchFamily="34" charset="-122"/>
                <a:cs typeface="+mn-cs"/>
                <a:sym typeface="微软雅黑" panose="020B0503020204020204" pitchFamily="34" charset="-122"/>
              </a:rPr>
              <a:t>，而不应该选择</a:t>
            </a:r>
            <a:r>
              <a:rPr kumimoji="0" lang="en-US" altLang="zh-CN" sz="1200" b="0" i="0" u="none" strike="noStrike" kern="1200" cap="none" spc="150" normalizeH="0" baseline="0" noProof="1">
                <a:solidFill>
                  <a:schemeClr val="tx1"/>
                </a:solidFill>
                <a:uFillTx/>
                <a:latin typeface="Arial" panose="020B0604020202020204" pitchFamily="34" charset="0"/>
                <a:ea typeface="微软雅黑" panose="020B0503020204020204" pitchFamily="34" charset="-122"/>
                <a:cs typeface="+mn-cs"/>
                <a:sym typeface="微软雅黑" panose="020B0503020204020204" pitchFamily="34" charset="-122"/>
              </a:rPr>
              <a:t>“xx</a:t>
            </a:r>
            <a:r>
              <a:rPr kumimoji="0" lang="zh-CN" altLang="en-US" sz="1200" b="0" i="0" u="none" strike="noStrike" kern="1200" cap="none" spc="150" normalizeH="0" baseline="0" noProof="1">
                <a:solidFill>
                  <a:schemeClr val="tx1"/>
                </a:solidFill>
                <a:uFillTx/>
                <a:latin typeface="Arial" panose="020B0604020202020204" pitchFamily="34" charset="0"/>
                <a:ea typeface="微软雅黑" panose="020B0503020204020204" pitchFamily="34" charset="-122"/>
                <a:cs typeface="+mn-cs"/>
                <a:sym typeface="微软雅黑" panose="020B0503020204020204" pitchFamily="34" charset="-122"/>
              </a:rPr>
              <a:t>人力资源中心</a:t>
            </a:r>
            <a:r>
              <a:rPr kumimoji="0" lang="en-US" altLang="zh-CN" sz="1200" b="0" i="0" u="none" strike="noStrike" kern="1200" cap="none" spc="150" normalizeH="0" baseline="0" noProof="1">
                <a:solidFill>
                  <a:schemeClr val="tx1"/>
                </a:solidFill>
                <a:uFillTx/>
                <a:latin typeface="Arial" panose="020B0604020202020204" pitchFamily="34" charset="0"/>
                <a:ea typeface="微软雅黑" panose="020B0503020204020204" pitchFamily="34" charset="-122"/>
                <a:cs typeface="+mn-cs"/>
                <a:sym typeface="微软雅黑" panose="020B0503020204020204" pitchFamily="34" charset="-122"/>
              </a:rPr>
              <a:t>”</a:t>
            </a:r>
            <a:r>
              <a:rPr kumimoji="0" lang="zh-CN" altLang="en-US" sz="1200" b="0" i="0" u="none" strike="noStrike" kern="1200" cap="none" spc="150" normalizeH="0" baseline="0" noProof="1">
                <a:solidFill>
                  <a:schemeClr val="tx1"/>
                </a:solidFill>
                <a:uFillTx/>
                <a:latin typeface="Arial" panose="020B0604020202020204" pitchFamily="34" charset="0"/>
                <a:ea typeface="微软雅黑" panose="020B0503020204020204" pitchFamily="34" charset="-122"/>
                <a:cs typeface="+mn-cs"/>
                <a:sym typeface="微软雅黑" panose="020B0503020204020204" pitchFamily="34" charset="-122"/>
              </a:rPr>
              <a:t>。</a:t>
            </a:r>
            <a:endParaRPr kumimoji="0" lang="zh-CN" altLang="en-US" sz="1200" b="0" i="0" u="none" strike="noStrike" kern="1200" cap="none" spc="150" normalizeH="0" baseline="0" noProof="1">
              <a:solidFill>
                <a:schemeClr val="tx1"/>
              </a:solidFill>
              <a:uFillTx/>
              <a:latin typeface="Arial" panose="020B0604020202020204" pitchFamily="34" charset="0"/>
              <a:ea typeface="微软雅黑" panose="020B0503020204020204" pitchFamily="34" charset="-122"/>
              <a:cs typeface="+mn-cs"/>
              <a:sym typeface="微软雅黑" panose="020B0503020204020204" pitchFamily="34" charset="-122"/>
            </a:endParaRPr>
          </a:p>
        </p:txBody>
      </p:sp>
      <p:pic>
        <p:nvPicPr>
          <p:cNvPr id="45059" name="图片占位符 4"/>
          <p:cNvPicPr>
            <a:picLocks noGrp="1" noChangeAspect="1"/>
          </p:cNvPicPr>
          <p:nvPr>
            <p:ph type="pic" idx="1"/>
          </p:nvPr>
        </p:nvPicPr>
        <p:blipFill>
          <a:blip r:embed="rId1"/>
          <a:stretch>
            <a:fillRect/>
          </a:stretch>
        </p:blipFill>
        <p:spPr>
          <a:xfrm>
            <a:off x="169863" y="777875"/>
            <a:ext cx="8334375" cy="3492500"/>
          </a:xfrm>
        </p:spPr>
      </p:pic>
      <p:sp>
        <p:nvSpPr>
          <p:cNvPr id="2" name="圆角矩形 1"/>
          <p:cNvSpPr/>
          <p:nvPr/>
        </p:nvSpPr>
        <p:spPr>
          <a:xfrm>
            <a:off x="955675" y="3073400"/>
            <a:ext cx="2578100" cy="10985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sp>
        <p:nvSpPr>
          <p:cNvPr id="45061" name="文本框 2"/>
          <p:cNvSpPr txBox="1"/>
          <p:nvPr/>
        </p:nvSpPr>
        <p:spPr>
          <a:xfrm>
            <a:off x="1090613" y="3254375"/>
            <a:ext cx="2543175" cy="736600"/>
          </a:xfrm>
          <a:prstGeom prst="rect">
            <a:avLst/>
          </a:prstGeom>
          <a:noFill/>
          <a:ln w="9525">
            <a:noFill/>
          </a:ln>
        </p:spPr>
        <p:txBody>
          <a:bodyPr wrap="square" anchor="t" anchorCtr="0">
            <a:spAutoFit/>
          </a:bodyPr>
          <a:p>
            <a:r>
              <a:rPr lang="zh-CN" altLang="en-US" sz="1400">
                <a:solidFill>
                  <a:schemeClr val="bg1"/>
                </a:solidFill>
                <a:latin typeface="微软雅黑" panose="020B0503020204020204" pitchFamily="34" charset="-122"/>
                <a:ea typeface="微软雅黑" panose="020B0503020204020204" pitchFamily="34" charset="-122"/>
              </a:rPr>
              <a:t>选择常州国家高新技术产业开发区（新北区）教育局</a:t>
            </a:r>
            <a:endParaRPr lang="zh-CN" altLang="en-US" sz="1400">
              <a:solidFill>
                <a:schemeClr val="bg1"/>
              </a:solidFill>
              <a:latin typeface="微软雅黑" panose="020B0503020204020204" pitchFamily="34" charset="-122"/>
              <a:ea typeface="微软雅黑" panose="020B0503020204020204" pitchFamily="34" charset="-122"/>
            </a:endParaRPr>
          </a:p>
          <a:p>
            <a:endParaRPr lang="zh-CN" altLang="en-US" sz="1400">
              <a:solidFill>
                <a:schemeClr val="bg1"/>
              </a:solidFill>
              <a:latin typeface="微软雅黑" panose="020B0503020204020204" pitchFamily="34" charset="-122"/>
              <a:ea typeface="微软雅黑" panose="020B0503020204020204" pitchFamily="34" charset="-122"/>
            </a:endParaRPr>
          </a:p>
        </p:txBody>
      </p:sp>
      <p:sp>
        <p:nvSpPr>
          <p:cNvPr id="4" name="矩形 3"/>
          <p:cNvSpPr/>
          <p:nvPr/>
        </p:nvSpPr>
        <p:spPr>
          <a:xfrm>
            <a:off x="955675" y="958850"/>
            <a:ext cx="2706688" cy="8794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sp>
        <p:nvSpPr>
          <p:cNvPr id="45063" name="文本框 2"/>
          <p:cNvSpPr txBox="1"/>
          <p:nvPr/>
        </p:nvSpPr>
        <p:spPr>
          <a:xfrm>
            <a:off x="1189038" y="1101725"/>
            <a:ext cx="2344737" cy="306388"/>
          </a:xfrm>
          <a:prstGeom prst="rect">
            <a:avLst/>
          </a:prstGeom>
          <a:noFill/>
          <a:ln w="9525">
            <a:noFill/>
          </a:ln>
        </p:spPr>
        <p:txBody>
          <a:bodyPr wrap="square" anchor="t" anchorCtr="0">
            <a:spAutoFit/>
          </a:bodyPr>
          <a:p>
            <a:r>
              <a:rPr lang="zh-CN" altLang="en-US" sz="1400">
                <a:solidFill>
                  <a:schemeClr val="bg1"/>
                </a:solidFill>
                <a:latin typeface="微软雅黑" panose="020B0503020204020204" pitchFamily="34" charset="-122"/>
                <a:ea typeface="微软雅黑" panose="020B0503020204020204" pitchFamily="34" charset="-122"/>
              </a:rPr>
              <a:t>手动输入</a:t>
            </a:r>
            <a:r>
              <a:rPr lang="en-US" altLang="zh-CN" sz="1400">
                <a:solidFill>
                  <a:schemeClr val="bg1"/>
                </a:solidFill>
                <a:latin typeface="微软雅黑" panose="020B0503020204020204" pitchFamily="34" charset="-122"/>
                <a:ea typeface="微软雅黑" panose="020B0503020204020204" pitchFamily="34" charset="-122"/>
              </a:rPr>
              <a:t>“</a:t>
            </a:r>
            <a:r>
              <a:rPr lang="zh-CN" altLang="en-US" sz="1400">
                <a:solidFill>
                  <a:schemeClr val="bg1"/>
                </a:solidFill>
                <a:latin typeface="微软雅黑" panose="020B0503020204020204" pitchFamily="34" charset="-122"/>
                <a:ea typeface="微软雅黑" panose="020B0503020204020204" pitchFamily="34" charset="-122"/>
              </a:rPr>
              <a:t>无</a:t>
            </a:r>
            <a:r>
              <a:rPr lang="en-US" altLang="zh-CN" sz="1400">
                <a:solidFill>
                  <a:schemeClr val="bg1"/>
                </a:solidFill>
                <a:latin typeface="微软雅黑" panose="020B0503020204020204" pitchFamily="34" charset="-122"/>
                <a:ea typeface="微软雅黑" panose="020B0503020204020204" pitchFamily="34" charset="-122"/>
              </a:rPr>
              <a:t>”</a:t>
            </a:r>
            <a:endParaRPr lang="en-US" altLang="zh-CN" sz="1400">
              <a:solidFill>
                <a:schemeClr val="bg1"/>
              </a:solidFill>
              <a:latin typeface="微软雅黑" panose="020B0503020204020204" pitchFamily="34" charset="-122"/>
              <a:ea typeface="微软雅黑" panose="020B0503020204020204" pitchFamily="34" charset="-122"/>
            </a:endParaRPr>
          </a:p>
        </p:txBody>
      </p:sp>
    </p:spTree>
    <p:custDataLst>
      <p:tags r:id="rId2"/>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5" name="标题 1"/>
          <p:cNvSpPr>
            <a:spLocks noGrp="1"/>
          </p:cNvSpPr>
          <p:nvPr>
            <p:ph type="title"/>
          </p:nvPr>
        </p:nvSpPr>
        <p:spPr>
          <a:xfrm>
            <a:off x="501650" y="109538"/>
            <a:ext cx="8139113" cy="442913"/>
          </a:xfrm>
        </p:spPr>
        <p:txBody>
          <a:bodyPr lIns="101600" tIns="38100" rIns="76200" bIns="38100" rtlCol="0" anchor="t" anchorCtr="0">
            <a:noAutofit/>
          </a:bodyPr>
          <a:p>
            <a:pPr marL="0" marR="0" indent="0" algn="l" defTabSz="685800" rtl="0" eaLnBrk="1" fontAlgn="auto" latinLnBrk="0" hangingPunct="1">
              <a:lnSpc>
                <a:spcPct val="100000"/>
              </a:lnSpc>
              <a:spcBef>
                <a:spcPct val="0"/>
              </a:spcBef>
              <a:spcAft>
                <a:spcPct val="0"/>
              </a:spcAft>
              <a:buClrTx/>
              <a:buSzTx/>
              <a:buFontTx/>
              <a:buNone/>
            </a:pPr>
            <a:r>
              <a:rPr kumimoji="0" lang="zh-CN" altLang="en-US" sz="1800" b="1" i="0" u="none" strike="noStrike" kern="1200" cap="none" spc="200" normalizeH="0" baseline="0" noProof="1">
                <a:solidFill>
                  <a:schemeClr val="tx1"/>
                </a:solidFill>
                <a:uFillTx/>
                <a:latin typeface="Arial" panose="020B0604020202020204" pitchFamily="34" charset="0"/>
                <a:ea typeface="微软雅黑" panose="020B0503020204020204" pitchFamily="34" charset="-122"/>
                <a:cs typeface="+mj-cs"/>
                <a:sym typeface="微软雅黑" panose="020B0503020204020204" pitchFamily="34" charset="-122"/>
              </a:rPr>
              <a:t>申报基本信息填写</a:t>
            </a:r>
            <a:endParaRPr kumimoji="0" lang="zh-CN" altLang="en-US" sz="1800" b="1" i="0" u="none" strike="noStrike" kern="1200" cap="none" spc="200" normalizeH="0" baseline="0" noProof="1">
              <a:solidFill>
                <a:schemeClr val="tx1"/>
              </a:solidFill>
              <a:uFillTx/>
              <a:latin typeface="Arial" panose="020B0604020202020204" pitchFamily="34" charset="0"/>
              <a:ea typeface="微软雅黑" panose="020B0503020204020204" pitchFamily="34" charset="-122"/>
              <a:cs typeface="+mj-cs"/>
              <a:sym typeface="微软雅黑" panose="020B0503020204020204" pitchFamily="34" charset="-122"/>
            </a:endParaRPr>
          </a:p>
        </p:txBody>
      </p:sp>
      <p:pic>
        <p:nvPicPr>
          <p:cNvPr id="46082" name="图片 4"/>
          <p:cNvPicPr>
            <a:picLocks noChangeAspect="1"/>
          </p:cNvPicPr>
          <p:nvPr/>
        </p:nvPicPr>
        <p:blipFill>
          <a:blip r:embed="rId1"/>
          <a:stretch>
            <a:fillRect/>
          </a:stretch>
        </p:blipFill>
        <p:spPr>
          <a:xfrm>
            <a:off x="161925" y="468313"/>
            <a:ext cx="8820150" cy="3101975"/>
          </a:xfrm>
          <a:prstGeom prst="rect">
            <a:avLst/>
          </a:prstGeom>
          <a:noFill/>
          <a:ln w="9525">
            <a:noFill/>
          </a:ln>
        </p:spPr>
      </p:pic>
      <p:sp>
        <p:nvSpPr>
          <p:cNvPr id="46083" name="文本框 1"/>
          <p:cNvSpPr txBox="1"/>
          <p:nvPr/>
        </p:nvSpPr>
        <p:spPr>
          <a:xfrm>
            <a:off x="501650" y="4111625"/>
            <a:ext cx="8480425" cy="646113"/>
          </a:xfrm>
          <a:prstGeom prst="rect">
            <a:avLst/>
          </a:prstGeom>
          <a:noFill/>
          <a:ln w="9525">
            <a:noFill/>
          </a:ln>
        </p:spPr>
        <p:txBody>
          <a:bodyPr wrap="square" anchor="t" anchorCtr="0">
            <a:spAutoFit/>
          </a:bodyPr>
          <a:p>
            <a:endParaRPr lang="zh-CN" altLang="en-US">
              <a:latin typeface="Arial" panose="020B0604020202020204" pitchFamily="34" charset="0"/>
              <a:ea typeface="宋体" panose="02010600030101010101" pitchFamily="2" charset="-122"/>
            </a:endParaRPr>
          </a:p>
          <a:p>
            <a:r>
              <a:rPr lang="zh-CN" altLang="en-US">
                <a:latin typeface="Arial" panose="020B0604020202020204" pitchFamily="34" charset="0"/>
                <a:ea typeface="宋体" panose="02010600030101010101" pitchFamily="2" charset="-122"/>
              </a:rPr>
              <a:t>参评人申报类型和申报评委会请务必正确选择，否则会影响后续评审。</a:t>
            </a:r>
            <a:endParaRPr lang="zh-CN" altLang="en-US">
              <a:latin typeface="Arial" panose="020B0604020202020204" pitchFamily="34" charset="0"/>
              <a:ea typeface="宋体" panose="02010600030101010101" pitchFamily="2" charset="-122"/>
            </a:endParaRPr>
          </a:p>
        </p:txBody>
      </p:sp>
      <p:sp>
        <p:nvSpPr>
          <p:cNvPr id="2" name="矩形 1"/>
          <p:cNvSpPr/>
          <p:nvPr/>
        </p:nvSpPr>
        <p:spPr>
          <a:xfrm>
            <a:off x="1193800" y="800100"/>
            <a:ext cx="2616200" cy="3159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sp>
        <p:nvSpPr>
          <p:cNvPr id="46085" name="文本框 2"/>
          <p:cNvSpPr txBox="1"/>
          <p:nvPr/>
        </p:nvSpPr>
        <p:spPr>
          <a:xfrm>
            <a:off x="1598613" y="800100"/>
            <a:ext cx="1838325" cy="276225"/>
          </a:xfrm>
          <a:prstGeom prst="rect">
            <a:avLst/>
          </a:prstGeom>
          <a:noFill/>
          <a:ln w="9525">
            <a:noFill/>
          </a:ln>
        </p:spPr>
        <p:txBody>
          <a:bodyPr wrap="square" anchor="t" anchorCtr="0">
            <a:spAutoFit/>
          </a:bodyPr>
          <a:p>
            <a:r>
              <a:rPr lang="zh-CN" altLang="en-US" sz="1200">
                <a:solidFill>
                  <a:schemeClr val="bg1"/>
                </a:solidFill>
                <a:latin typeface="Arial" panose="020B0604020202020204" pitchFamily="34" charset="0"/>
                <a:ea typeface="宋体" panose="02010600030101010101" pitchFamily="2" charset="-122"/>
              </a:rPr>
              <a:t>选择</a:t>
            </a:r>
            <a:r>
              <a:rPr lang="en-US" altLang="zh-CN" sz="1200">
                <a:solidFill>
                  <a:schemeClr val="bg1"/>
                </a:solidFill>
                <a:latin typeface="Arial" panose="020B0604020202020204" pitchFamily="34" charset="0"/>
                <a:ea typeface="宋体" panose="02010600030101010101" pitchFamily="2" charset="-122"/>
              </a:rPr>
              <a:t>“</a:t>
            </a:r>
            <a:r>
              <a:rPr lang="zh-CN" altLang="en-US" sz="1200">
                <a:solidFill>
                  <a:schemeClr val="bg1"/>
                </a:solidFill>
                <a:latin typeface="Arial" panose="020B0604020202020204" pitchFamily="34" charset="0"/>
                <a:ea typeface="宋体" panose="02010600030101010101" pitchFamily="2" charset="-122"/>
              </a:rPr>
              <a:t>助理级</a:t>
            </a:r>
            <a:r>
              <a:rPr lang="en-US" altLang="zh-CN" sz="1200">
                <a:solidFill>
                  <a:schemeClr val="bg1"/>
                </a:solidFill>
                <a:latin typeface="Arial" panose="020B0604020202020204" pitchFamily="34" charset="0"/>
                <a:ea typeface="宋体" panose="02010600030101010101" pitchFamily="2" charset="-122"/>
              </a:rPr>
              <a:t>”</a:t>
            </a:r>
            <a:endParaRPr lang="en-US" altLang="zh-CN" sz="1200">
              <a:solidFill>
                <a:schemeClr val="bg1"/>
              </a:solidFill>
              <a:latin typeface="Arial" panose="020B0604020202020204" pitchFamily="34" charset="0"/>
              <a:ea typeface="宋体" panose="02010600030101010101" pitchFamily="2" charset="-122"/>
            </a:endParaRPr>
          </a:p>
        </p:txBody>
      </p:sp>
      <p:sp>
        <p:nvSpPr>
          <p:cNvPr id="4" name="矩形 3"/>
          <p:cNvSpPr/>
          <p:nvPr/>
        </p:nvSpPr>
        <p:spPr>
          <a:xfrm>
            <a:off x="7772400" y="800100"/>
            <a:ext cx="1209675" cy="3159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sp>
        <p:nvSpPr>
          <p:cNvPr id="46087" name="文本框 4"/>
          <p:cNvSpPr txBox="1"/>
          <p:nvPr/>
        </p:nvSpPr>
        <p:spPr>
          <a:xfrm>
            <a:off x="7772400" y="800100"/>
            <a:ext cx="1296988" cy="276225"/>
          </a:xfrm>
          <a:prstGeom prst="rect">
            <a:avLst/>
          </a:prstGeom>
          <a:noFill/>
          <a:ln w="9525">
            <a:noFill/>
          </a:ln>
        </p:spPr>
        <p:txBody>
          <a:bodyPr wrap="square" anchor="t" anchorCtr="0">
            <a:spAutoFit/>
          </a:bodyPr>
          <a:p>
            <a:r>
              <a:rPr lang="zh-CN" altLang="en-US" sz="1200">
                <a:solidFill>
                  <a:schemeClr val="bg1"/>
                </a:solidFill>
                <a:latin typeface="Arial" panose="020B0604020202020204" pitchFamily="34" charset="0"/>
                <a:ea typeface="宋体" panose="02010600030101010101" pitchFamily="2" charset="-122"/>
              </a:rPr>
              <a:t>中小学二级教师</a:t>
            </a:r>
            <a:endParaRPr lang="zh-CN" altLang="en-US" sz="1200">
              <a:solidFill>
                <a:schemeClr val="bg1"/>
              </a:solidFill>
              <a:latin typeface="Arial" panose="020B0604020202020204" pitchFamily="34" charset="0"/>
              <a:ea typeface="宋体" panose="02010600030101010101" pitchFamily="2" charset="-122"/>
            </a:endParaRPr>
          </a:p>
        </p:txBody>
      </p:sp>
      <p:sp>
        <p:nvSpPr>
          <p:cNvPr id="6" name="矩形 5"/>
          <p:cNvSpPr/>
          <p:nvPr/>
        </p:nvSpPr>
        <p:spPr>
          <a:xfrm>
            <a:off x="7772400" y="1219200"/>
            <a:ext cx="1296988" cy="8159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sp>
        <p:nvSpPr>
          <p:cNvPr id="46089" name="文本框 2"/>
          <p:cNvSpPr txBox="1"/>
          <p:nvPr/>
        </p:nvSpPr>
        <p:spPr>
          <a:xfrm>
            <a:off x="7772400" y="1219200"/>
            <a:ext cx="1295400" cy="1016000"/>
          </a:xfrm>
          <a:prstGeom prst="rect">
            <a:avLst/>
          </a:prstGeom>
          <a:noFill/>
          <a:ln w="9525">
            <a:noFill/>
          </a:ln>
        </p:spPr>
        <p:txBody>
          <a:bodyPr wrap="square" anchor="t" anchorCtr="0">
            <a:spAutoFit/>
          </a:bodyPr>
          <a:p>
            <a:r>
              <a:rPr lang="zh-CN" altLang="en-US" sz="1200">
                <a:solidFill>
                  <a:schemeClr val="bg1"/>
                </a:solidFill>
                <a:latin typeface="微软雅黑" panose="020B0503020204020204" pitchFamily="34" charset="-122"/>
                <a:ea typeface="微软雅黑" panose="020B0503020204020204" pitchFamily="34" charset="-122"/>
              </a:rPr>
              <a:t>常州国家高新技术产业开发区（新北区）教育局</a:t>
            </a:r>
            <a:endParaRPr lang="zh-CN" altLang="en-US" sz="1200">
              <a:solidFill>
                <a:schemeClr val="bg1"/>
              </a:solidFill>
              <a:latin typeface="微软雅黑" panose="020B0503020204020204" pitchFamily="34" charset="-122"/>
              <a:ea typeface="微软雅黑" panose="020B0503020204020204" pitchFamily="34" charset="-122"/>
            </a:endParaRPr>
          </a:p>
          <a:p>
            <a:endParaRPr lang="zh-CN" altLang="en-US" sz="1200">
              <a:solidFill>
                <a:schemeClr val="bg1"/>
              </a:solidFill>
              <a:latin typeface="微软雅黑" panose="020B0503020204020204" pitchFamily="34" charset="-122"/>
              <a:ea typeface="微软雅黑" panose="020B0503020204020204" pitchFamily="34" charset="-122"/>
            </a:endParaRPr>
          </a:p>
        </p:txBody>
      </p:sp>
      <p:sp>
        <p:nvSpPr>
          <p:cNvPr id="8" name="矩形 7"/>
          <p:cNvSpPr/>
          <p:nvPr/>
        </p:nvSpPr>
        <p:spPr>
          <a:xfrm>
            <a:off x="1209675" y="2035175"/>
            <a:ext cx="2311400" cy="3159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sp>
        <p:nvSpPr>
          <p:cNvPr id="46091" name="文本框 8"/>
          <p:cNvSpPr txBox="1"/>
          <p:nvPr/>
        </p:nvSpPr>
        <p:spPr>
          <a:xfrm>
            <a:off x="1341438" y="2054225"/>
            <a:ext cx="1838325" cy="246063"/>
          </a:xfrm>
          <a:prstGeom prst="rect">
            <a:avLst/>
          </a:prstGeom>
          <a:noFill/>
          <a:ln w="9525">
            <a:noFill/>
          </a:ln>
        </p:spPr>
        <p:txBody>
          <a:bodyPr wrap="square" anchor="t" anchorCtr="0">
            <a:spAutoFit/>
          </a:bodyPr>
          <a:p>
            <a:r>
              <a:rPr lang="zh-CN" altLang="en-US" sz="1000">
                <a:solidFill>
                  <a:schemeClr val="bg1"/>
                </a:solidFill>
                <a:latin typeface="Arial" panose="020B0604020202020204" pitchFamily="34" charset="0"/>
                <a:ea typeface="宋体" panose="02010600030101010101" pitchFamily="2" charset="-122"/>
              </a:rPr>
              <a:t>申报点地址信息一般自动弹出</a:t>
            </a:r>
            <a:endParaRPr lang="zh-CN" altLang="en-US" sz="1000">
              <a:solidFill>
                <a:schemeClr val="bg1"/>
              </a:solidFill>
              <a:latin typeface="Arial" panose="020B0604020202020204" pitchFamily="34" charset="0"/>
              <a:ea typeface="宋体" panose="02010600030101010101" pitchFamily="2" charset="-122"/>
            </a:endParaRPr>
          </a:p>
        </p:txBody>
      </p:sp>
    </p:spTree>
    <p:custDataLst>
      <p:tags r:id="rId2"/>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49" name="标题 1"/>
          <p:cNvSpPr>
            <a:spLocks noGrp="1"/>
          </p:cNvSpPr>
          <p:nvPr>
            <p:ph type="title"/>
          </p:nvPr>
        </p:nvSpPr>
        <p:spPr>
          <a:xfrm>
            <a:off x="503238" y="442913"/>
            <a:ext cx="8139113" cy="442913"/>
          </a:xfrm>
        </p:spPr>
        <p:txBody>
          <a:bodyPr lIns="101600" tIns="38100" rIns="76200" bIns="38100" rtlCol="0" anchor="t" anchorCtr="0">
            <a:noAutofit/>
          </a:bodyPr>
          <a:p>
            <a:pPr marL="0" marR="0" indent="0" algn="l" defTabSz="685800" rtl="0" eaLnBrk="1" fontAlgn="auto" latinLnBrk="0" hangingPunct="1">
              <a:lnSpc>
                <a:spcPct val="100000"/>
              </a:lnSpc>
              <a:spcBef>
                <a:spcPct val="0"/>
              </a:spcBef>
              <a:spcAft>
                <a:spcPct val="0"/>
              </a:spcAft>
              <a:buClrTx/>
              <a:buSzTx/>
              <a:buFontTx/>
              <a:buNone/>
            </a:pPr>
            <a:r>
              <a:rPr kumimoji="0" lang="zh-CN" altLang="en-US" sz="1800" b="1" i="0" u="none" strike="noStrike" kern="1200" cap="none" spc="200" normalizeH="0" baseline="0" noProof="1">
                <a:solidFill>
                  <a:schemeClr val="tx1"/>
                </a:solidFill>
                <a:uFillTx/>
                <a:latin typeface="Arial" panose="020B0604020202020204" pitchFamily="34" charset="0"/>
                <a:ea typeface="微软雅黑" panose="020B0503020204020204" pitchFamily="34" charset="-122"/>
                <a:cs typeface="+mj-cs"/>
                <a:sym typeface="微软雅黑" panose="020B0503020204020204" pitchFamily="34" charset="-122"/>
              </a:rPr>
              <a:t>申报基本信息填写</a:t>
            </a:r>
            <a:br>
              <a:rPr lang="zh-CN" altLang="en-US" kern="1200" spc="200" normalizeH="0" baseline="0">
                <a:latin typeface="Arial" panose="020B0604020202020204" pitchFamily="34" charset="0"/>
                <a:ea typeface="微软雅黑" panose="020B0503020204020204" pitchFamily="34" charset="-122"/>
                <a:cs typeface="+mj-cs"/>
                <a:sym typeface="微软雅黑" panose="020B0503020204020204" pitchFamily="34" charset="-122"/>
              </a:rPr>
            </a:br>
            <a:endParaRPr kumimoji="0" lang="zh-CN" altLang="en-US" sz="1800" b="1" i="0" u="none" strike="noStrike" kern="1200" cap="none" spc="200" normalizeH="0" baseline="0" noProof="1">
              <a:solidFill>
                <a:schemeClr val="tx1"/>
              </a:solidFill>
              <a:uFillTx/>
              <a:latin typeface="Arial" panose="020B0604020202020204" pitchFamily="34" charset="0"/>
              <a:ea typeface="微软雅黑" panose="020B0503020204020204" pitchFamily="34" charset="-122"/>
              <a:cs typeface="+mj-cs"/>
              <a:sym typeface="微软雅黑" panose="020B0503020204020204" pitchFamily="34" charset="-122"/>
            </a:endParaRPr>
          </a:p>
        </p:txBody>
      </p:sp>
      <p:sp>
        <p:nvSpPr>
          <p:cNvPr id="27650" name="文本占位符 3"/>
          <p:cNvSpPr>
            <a:spLocks noGrp="1"/>
          </p:cNvSpPr>
          <p:nvPr>
            <p:ph type="body" sz="half" idx="2"/>
          </p:nvPr>
        </p:nvSpPr>
        <p:spPr>
          <a:xfrm>
            <a:off x="4679950" y="952500"/>
            <a:ext cx="3962400" cy="5389563"/>
          </a:xfrm>
        </p:spPr>
        <p:txBody>
          <a:bodyPr lIns="101600" tIns="0" rIns="82550" bIns="0" rtlCol="0" anchor="t">
            <a:normAutofit/>
          </a:bodyPr>
          <a:p>
            <a:pPr marL="171450" marR="0" indent="-171450" algn="l" defTabSz="685800" rtl="0" eaLnBrk="1" fontAlgn="auto" latinLnBrk="0" hangingPunct="1">
              <a:lnSpc>
                <a:spcPct val="130000"/>
              </a:lnSpc>
              <a:spcBef>
                <a:spcPts val="0"/>
              </a:spcBef>
              <a:spcAft>
                <a:spcPts val="1000"/>
              </a:spcAft>
              <a:buClrTx/>
              <a:buSzTx/>
              <a:buFont typeface="Arial" panose="020B0604020202020204" pitchFamily="34" charset="0"/>
              <a:buChar char="•"/>
            </a:pPr>
            <a:r>
              <a:rPr kumimoji="0" lang="zh-CN" altLang="en-US" sz="1800" b="0" i="0" u="none" strike="noStrike" kern="1200" cap="none" spc="150" normalizeH="0" baseline="0" noProof="1">
                <a:solidFill>
                  <a:schemeClr val="tx1"/>
                </a:solidFill>
                <a:uFillTx/>
                <a:latin typeface="宋体" panose="02010600030101010101" pitchFamily="2" charset="-122"/>
                <a:ea typeface="宋体" panose="02010600030101010101" pitchFamily="2" charset="-122"/>
                <a:cs typeface="+mn-cs"/>
                <a:sym typeface="微软雅黑" panose="020B0503020204020204" pitchFamily="34" charset="-122"/>
              </a:rPr>
              <a:t>个人基本信息和申报基本信息填写无误后，点击</a:t>
            </a:r>
            <a:r>
              <a:rPr kumimoji="0" lang="en-US" altLang="zh-CN" sz="1800" b="0" i="0" u="none" strike="noStrike" kern="1200" cap="none" spc="150" normalizeH="0" baseline="0" noProof="1">
                <a:solidFill>
                  <a:schemeClr val="tx1"/>
                </a:solidFill>
                <a:uFillTx/>
                <a:latin typeface="宋体" panose="02010600030101010101" pitchFamily="2" charset="-122"/>
                <a:ea typeface="宋体" panose="02010600030101010101" pitchFamily="2" charset="-122"/>
                <a:cs typeface="+mn-cs"/>
                <a:sym typeface="微软雅黑" panose="020B0503020204020204" pitchFamily="34" charset="-122"/>
              </a:rPr>
              <a:t>“</a:t>
            </a:r>
            <a:r>
              <a:rPr kumimoji="0" lang="zh-CN" altLang="en-US" sz="1800" b="0" i="0" u="none" strike="noStrike" kern="1200" cap="none" spc="150" normalizeH="0" baseline="0" noProof="1">
                <a:solidFill>
                  <a:schemeClr val="tx1"/>
                </a:solidFill>
                <a:uFillTx/>
                <a:latin typeface="宋体" panose="02010600030101010101" pitchFamily="2" charset="-122"/>
                <a:ea typeface="宋体" panose="02010600030101010101" pitchFamily="2" charset="-122"/>
                <a:cs typeface="+mn-cs"/>
                <a:sym typeface="微软雅黑" panose="020B0503020204020204" pitchFamily="34" charset="-122"/>
              </a:rPr>
              <a:t>暂存</a:t>
            </a:r>
            <a:r>
              <a:rPr kumimoji="0" lang="en-US" altLang="zh-CN" sz="1800" b="0" i="0" u="none" strike="noStrike" kern="1200" cap="none" spc="150" normalizeH="0" baseline="0" noProof="1">
                <a:solidFill>
                  <a:schemeClr val="tx1"/>
                </a:solidFill>
                <a:uFillTx/>
                <a:latin typeface="宋体" panose="02010600030101010101" pitchFamily="2" charset="-122"/>
                <a:ea typeface="宋体" panose="02010600030101010101" pitchFamily="2" charset="-122"/>
                <a:cs typeface="+mn-cs"/>
                <a:sym typeface="微软雅黑" panose="020B0503020204020204" pitchFamily="34" charset="-122"/>
              </a:rPr>
              <a:t>”</a:t>
            </a:r>
            <a:r>
              <a:rPr kumimoji="0" lang="zh-CN" altLang="en-US" sz="1800" b="0" i="0" u="none" strike="noStrike" kern="1200" cap="none" spc="150" normalizeH="0" baseline="0" noProof="1">
                <a:solidFill>
                  <a:schemeClr val="tx1"/>
                </a:solidFill>
                <a:uFillTx/>
                <a:latin typeface="宋体" panose="02010600030101010101" pitchFamily="2" charset="-122"/>
                <a:ea typeface="宋体" panose="02010600030101010101" pitchFamily="2" charset="-122"/>
                <a:cs typeface="+mn-cs"/>
                <a:sym typeface="微软雅黑" panose="020B0503020204020204" pitchFamily="34" charset="-122"/>
              </a:rPr>
              <a:t>按钮进入下一项信息填写。注意此时务必</a:t>
            </a:r>
            <a:r>
              <a:rPr kumimoji="0" lang="zh-CN" altLang="en-US" sz="1800" b="0" i="0" u="none" strike="noStrike" kern="1200" cap="none" spc="150" normalizeH="0" baseline="0" noProof="1">
                <a:solidFill>
                  <a:srgbClr val="FF0000"/>
                </a:solidFill>
                <a:uFillTx/>
                <a:latin typeface="宋体" panose="02010600030101010101" pitchFamily="2" charset="-122"/>
                <a:ea typeface="宋体" panose="02010600030101010101" pitchFamily="2" charset="-122"/>
                <a:cs typeface="+mn-cs"/>
                <a:sym typeface="微软雅黑" panose="020B0503020204020204" pitchFamily="34" charset="-122"/>
              </a:rPr>
              <a:t>不要</a:t>
            </a:r>
            <a:r>
              <a:rPr kumimoji="0" lang="zh-CN" altLang="en-US" sz="1800" b="0" i="0" u="none" strike="noStrike" kern="1200" cap="none" spc="150" normalizeH="0" baseline="0" noProof="1">
                <a:solidFill>
                  <a:schemeClr val="tx1"/>
                </a:solidFill>
                <a:uFillTx/>
                <a:latin typeface="宋体" panose="02010600030101010101" pitchFamily="2" charset="-122"/>
                <a:ea typeface="宋体" panose="02010600030101010101" pitchFamily="2" charset="-122"/>
                <a:cs typeface="+mn-cs"/>
                <a:sym typeface="微软雅黑" panose="020B0503020204020204" pitchFamily="34" charset="-122"/>
              </a:rPr>
              <a:t>点击</a:t>
            </a:r>
            <a:r>
              <a:rPr kumimoji="0" lang="en-US" altLang="zh-CN" sz="1800" b="0" i="0" u="none" strike="noStrike" kern="1200" cap="none" spc="150" normalizeH="0" baseline="0" noProof="1">
                <a:solidFill>
                  <a:schemeClr val="tx1"/>
                </a:solidFill>
                <a:uFillTx/>
                <a:latin typeface="宋体" panose="02010600030101010101" pitchFamily="2" charset="-122"/>
                <a:ea typeface="宋体" panose="02010600030101010101" pitchFamily="2" charset="-122"/>
                <a:cs typeface="+mn-cs"/>
                <a:sym typeface="微软雅黑" panose="020B0503020204020204" pitchFamily="34" charset="-122"/>
              </a:rPr>
              <a:t>“</a:t>
            </a:r>
            <a:r>
              <a:rPr kumimoji="0" lang="zh-CN" altLang="en-US" sz="1800" b="0" i="0" u="none" strike="noStrike" kern="1200" cap="none" spc="150" normalizeH="0" baseline="0" noProof="1">
                <a:solidFill>
                  <a:schemeClr val="tx1"/>
                </a:solidFill>
                <a:uFillTx/>
                <a:latin typeface="宋体" panose="02010600030101010101" pitchFamily="2" charset="-122"/>
                <a:ea typeface="宋体" panose="02010600030101010101" pitchFamily="2" charset="-122"/>
                <a:cs typeface="+mn-cs"/>
                <a:sym typeface="微软雅黑" panose="020B0503020204020204" pitchFamily="34" charset="-122"/>
              </a:rPr>
              <a:t>确认提交</a:t>
            </a:r>
            <a:r>
              <a:rPr kumimoji="0" lang="en-US" altLang="zh-CN" sz="1800" b="0" i="0" u="none" strike="noStrike" kern="1200" cap="none" spc="150" normalizeH="0" baseline="0" noProof="1">
                <a:solidFill>
                  <a:schemeClr val="tx1"/>
                </a:solidFill>
                <a:uFillTx/>
                <a:latin typeface="宋体" panose="02010600030101010101" pitchFamily="2" charset="-122"/>
                <a:ea typeface="宋体" panose="02010600030101010101" pitchFamily="2" charset="-122"/>
                <a:cs typeface="+mn-cs"/>
                <a:sym typeface="微软雅黑" panose="020B0503020204020204" pitchFamily="34" charset="-122"/>
              </a:rPr>
              <a:t>”</a:t>
            </a:r>
            <a:r>
              <a:rPr kumimoji="0" lang="zh-CN" altLang="en-US" sz="1800" b="0" i="0" u="none" strike="noStrike" kern="1200" cap="none" spc="150" normalizeH="0" baseline="0" noProof="1">
                <a:solidFill>
                  <a:schemeClr val="tx1"/>
                </a:solidFill>
                <a:uFillTx/>
                <a:latin typeface="宋体" panose="02010600030101010101" pitchFamily="2" charset="-122"/>
                <a:ea typeface="宋体" panose="02010600030101010101" pitchFamily="2" charset="-122"/>
                <a:cs typeface="+mn-cs"/>
                <a:sym typeface="微软雅黑" panose="020B0503020204020204" pitchFamily="34" charset="-122"/>
              </a:rPr>
              <a:t>。后面所有项目填写完毕，申报表预览无误后，方可点击</a:t>
            </a:r>
            <a:r>
              <a:rPr kumimoji="0" lang="en-US" altLang="zh-CN" sz="1800" b="0" i="0" u="none" strike="noStrike" kern="1200" cap="none" spc="150" normalizeH="0" baseline="0" noProof="1">
                <a:solidFill>
                  <a:schemeClr val="tx1"/>
                </a:solidFill>
                <a:uFillTx/>
                <a:latin typeface="宋体" panose="02010600030101010101" pitchFamily="2" charset="-122"/>
                <a:ea typeface="宋体" panose="02010600030101010101" pitchFamily="2" charset="-122"/>
                <a:cs typeface="+mn-cs"/>
                <a:sym typeface="微软雅黑" panose="020B0503020204020204" pitchFamily="34" charset="-122"/>
              </a:rPr>
              <a:t>“</a:t>
            </a:r>
            <a:r>
              <a:rPr kumimoji="0" lang="zh-CN" altLang="en-US" sz="1800" b="0" i="0" u="none" strike="noStrike" kern="1200" cap="none" spc="150" normalizeH="0" baseline="0" noProof="1">
                <a:solidFill>
                  <a:schemeClr val="tx1"/>
                </a:solidFill>
                <a:uFillTx/>
                <a:latin typeface="宋体" panose="02010600030101010101" pitchFamily="2" charset="-122"/>
                <a:ea typeface="宋体" panose="02010600030101010101" pitchFamily="2" charset="-122"/>
                <a:cs typeface="+mn-cs"/>
                <a:sym typeface="微软雅黑" panose="020B0503020204020204" pitchFamily="34" charset="-122"/>
              </a:rPr>
              <a:t>确认提交</a:t>
            </a:r>
            <a:r>
              <a:rPr kumimoji="0" lang="en-US" altLang="zh-CN" sz="1800" b="0" i="0" u="none" strike="noStrike" kern="1200" cap="none" spc="150" normalizeH="0" baseline="0" noProof="1">
                <a:solidFill>
                  <a:schemeClr val="tx1"/>
                </a:solidFill>
                <a:uFillTx/>
                <a:latin typeface="宋体" panose="02010600030101010101" pitchFamily="2" charset="-122"/>
                <a:ea typeface="宋体" panose="02010600030101010101" pitchFamily="2" charset="-122"/>
                <a:cs typeface="+mn-cs"/>
                <a:sym typeface="微软雅黑" panose="020B0503020204020204" pitchFamily="34" charset="-122"/>
              </a:rPr>
              <a:t>”</a:t>
            </a:r>
            <a:r>
              <a:rPr kumimoji="0" lang="zh-CN" altLang="en-US" sz="1800" b="0" i="0" u="none" strike="noStrike" kern="1200" cap="none" spc="150" normalizeH="0" baseline="0" noProof="1">
                <a:solidFill>
                  <a:schemeClr val="tx1"/>
                </a:solidFill>
                <a:uFillTx/>
                <a:latin typeface="宋体" panose="02010600030101010101" pitchFamily="2" charset="-122"/>
                <a:ea typeface="宋体" panose="02010600030101010101" pitchFamily="2" charset="-122"/>
                <a:cs typeface="+mn-cs"/>
                <a:sym typeface="微软雅黑" panose="020B0503020204020204" pitchFamily="34" charset="-122"/>
              </a:rPr>
              <a:t>。一旦点击</a:t>
            </a:r>
            <a:r>
              <a:rPr kumimoji="0" lang="en-US" altLang="zh-CN" sz="1800" b="0" i="0" u="none" strike="noStrike" kern="1200" cap="none" spc="150" normalizeH="0" baseline="0" noProof="1">
                <a:solidFill>
                  <a:schemeClr val="tx1"/>
                </a:solidFill>
                <a:uFillTx/>
                <a:latin typeface="宋体" panose="02010600030101010101" pitchFamily="2" charset="-122"/>
                <a:ea typeface="宋体" panose="02010600030101010101" pitchFamily="2" charset="-122"/>
                <a:cs typeface="+mn-cs"/>
                <a:sym typeface="微软雅黑" panose="020B0503020204020204" pitchFamily="34" charset="-122"/>
              </a:rPr>
              <a:t>“</a:t>
            </a:r>
            <a:r>
              <a:rPr kumimoji="0" lang="zh-CN" altLang="en-US" sz="1800" b="0" i="0" u="none" strike="noStrike" kern="1200" cap="none" spc="150" normalizeH="0" baseline="0" noProof="1">
                <a:solidFill>
                  <a:schemeClr val="tx1"/>
                </a:solidFill>
                <a:uFillTx/>
                <a:latin typeface="宋体" panose="02010600030101010101" pitchFamily="2" charset="-122"/>
                <a:ea typeface="宋体" panose="02010600030101010101" pitchFamily="2" charset="-122"/>
                <a:cs typeface="+mn-cs"/>
                <a:sym typeface="微软雅黑" panose="020B0503020204020204" pitchFamily="34" charset="-122"/>
              </a:rPr>
              <a:t>确认提交</a:t>
            </a:r>
            <a:r>
              <a:rPr kumimoji="0" lang="en-US" altLang="zh-CN" sz="1800" b="0" i="0" u="none" strike="noStrike" kern="1200" cap="none" spc="150" normalizeH="0" baseline="0" noProof="1">
                <a:solidFill>
                  <a:schemeClr val="tx1"/>
                </a:solidFill>
                <a:uFillTx/>
                <a:latin typeface="宋体" panose="02010600030101010101" pitchFamily="2" charset="-122"/>
                <a:ea typeface="宋体" panose="02010600030101010101" pitchFamily="2" charset="-122"/>
                <a:cs typeface="+mn-cs"/>
                <a:sym typeface="微软雅黑" panose="020B0503020204020204" pitchFamily="34" charset="-122"/>
              </a:rPr>
              <a:t>”</a:t>
            </a:r>
            <a:r>
              <a:rPr kumimoji="0" lang="zh-CN" altLang="en-US" sz="1800" b="0" i="0" u="none" strike="noStrike" kern="1200" cap="none" spc="150" normalizeH="0" baseline="0" noProof="1">
                <a:solidFill>
                  <a:schemeClr val="tx1"/>
                </a:solidFill>
                <a:uFillTx/>
                <a:latin typeface="宋体" panose="02010600030101010101" pitchFamily="2" charset="-122"/>
                <a:ea typeface="宋体" panose="02010600030101010101" pitchFamily="2" charset="-122"/>
                <a:cs typeface="+mn-cs"/>
                <a:sym typeface="微软雅黑" panose="020B0503020204020204" pitchFamily="34" charset="-122"/>
              </a:rPr>
              <a:t>，则申报人无法对填报内容进行修改。</a:t>
            </a:r>
            <a:endParaRPr kumimoji="0" lang="zh-CN" altLang="en-US" sz="1800" b="0" i="0" u="none" strike="noStrike" kern="1200" cap="none" spc="150" normalizeH="0" baseline="0" noProof="1">
              <a:solidFill>
                <a:schemeClr val="tx1"/>
              </a:solidFill>
              <a:uFillTx/>
              <a:latin typeface="宋体" panose="02010600030101010101" pitchFamily="2" charset="-122"/>
              <a:ea typeface="宋体" panose="02010600030101010101" pitchFamily="2" charset="-122"/>
              <a:cs typeface="+mn-cs"/>
              <a:sym typeface="微软雅黑" panose="020B0503020204020204" pitchFamily="34" charset="-122"/>
            </a:endParaRPr>
          </a:p>
        </p:txBody>
      </p:sp>
      <p:pic>
        <p:nvPicPr>
          <p:cNvPr id="47107" name="图片占位符 6"/>
          <p:cNvPicPr>
            <a:picLocks noGrp="1" noChangeAspect="1"/>
          </p:cNvPicPr>
          <p:nvPr>
            <p:ph type="pic" idx="1"/>
          </p:nvPr>
        </p:nvPicPr>
        <p:blipFill>
          <a:blip r:embed="rId1"/>
          <a:stretch>
            <a:fillRect/>
          </a:stretch>
        </p:blipFill>
        <p:spPr>
          <a:xfrm>
            <a:off x="660400" y="1608138"/>
            <a:ext cx="3352800" cy="1019175"/>
          </a:xfrm>
        </p:spPr>
      </p:pic>
    </p:spTree>
    <p:custDataLst>
      <p:tags r:id="rId2"/>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8129" name="标题 1"/>
          <p:cNvSpPr>
            <a:spLocks noGrp="1"/>
          </p:cNvSpPr>
          <p:nvPr>
            <p:ph type="title"/>
          </p:nvPr>
        </p:nvSpPr>
        <p:spPr/>
        <p:txBody>
          <a:bodyPr vert="horz" lIns="101600" tIns="38100" rIns="76200" bIns="38100" anchor="ctr" anchorCtr="0"/>
          <a:p>
            <a:r>
              <a:rPr lang="zh-CN" altLang="en-US"/>
              <a:t>学历学位信息填写</a:t>
            </a:r>
            <a:endParaRPr lang="zh-CN" altLang="en-US"/>
          </a:p>
        </p:txBody>
      </p:sp>
      <p:sp>
        <p:nvSpPr>
          <p:cNvPr id="48130" name="文本框 9"/>
          <p:cNvSpPr txBox="1"/>
          <p:nvPr/>
        </p:nvSpPr>
        <p:spPr>
          <a:xfrm>
            <a:off x="584200" y="4483100"/>
            <a:ext cx="8301038" cy="646113"/>
          </a:xfrm>
          <a:prstGeom prst="rect">
            <a:avLst/>
          </a:prstGeom>
          <a:noFill/>
          <a:ln w="9525">
            <a:noFill/>
          </a:ln>
        </p:spPr>
        <p:txBody>
          <a:bodyPr wrap="square" anchor="t" anchorCtr="0">
            <a:spAutoFit/>
          </a:bodyPr>
          <a:p>
            <a:r>
              <a:rPr lang="zh-CN" altLang="en-US">
                <a:latin typeface="Arial" panose="020B0604020202020204" pitchFamily="34" charset="0"/>
                <a:ea typeface="宋体" panose="02010600030101010101" pitchFamily="2" charset="-122"/>
              </a:rPr>
              <a:t>此步骤只需填写大学及以上学历学位信息即可，高中经历无需填写。</a:t>
            </a:r>
            <a:endParaRPr lang="zh-CN" altLang="en-US">
              <a:latin typeface="Arial" panose="020B0604020202020204" pitchFamily="34" charset="0"/>
              <a:ea typeface="宋体" panose="02010600030101010101" pitchFamily="2" charset="-122"/>
            </a:endParaRPr>
          </a:p>
          <a:p>
            <a:r>
              <a:rPr lang="zh-CN" altLang="en-US">
                <a:latin typeface="Arial" panose="020B0604020202020204" pitchFamily="34" charset="0"/>
                <a:ea typeface="宋体" panose="02010600030101010101" pitchFamily="2" charset="-122"/>
              </a:rPr>
              <a:t>填写完成后，点击暂存进入下一项目填写（每一项目均需</a:t>
            </a:r>
            <a:r>
              <a:rPr lang="en-US" altLang="zh-CN">
                <a:latin typeface="Arial" panose="020B0604020202020204" pitchFamily="34" charset="0"/>
                <a:ea typeface="宋体" panose="02010600030101010101" pitchFamily="2" charset="-122"/>
              </a:rPr>
              <a:t>“</a:t>
            </a:r>
            <a:r>
              <a:rPr lang="zh-CN" altLang="en-US">
                <a:latin typeface="Arial" panose="020B0604020202020204" pitchFamily="34" charset="0"/>
                <a:ea typeface="宋体" panose="02010600030101010101" pitchFamily="2" charset="-122"/>
              </a:rPr>
              <a:t>暂存</a:t>
            </a:r>
            <a:r>
              <a:rPr lang="en-US" altLang="zh-CN">
                <a:latin typeface="Arial" panose="020B0604020202020204" pitchFamily="34" charset="0"/>
                <a:ea typeface="宋体" panose="02010600030101010101" pitchFamily="2" charset="-122"/>
              </a:rPr>
              <a:t>”</a:t>
            </a:r>
            <a:r>
              <a:rPr lang="zh-CN" altLang="en-US">
                <a:latin typeface="Arial" panose="020B0604020202020204" pitchFamily="34" charset="0"/>
                <a:ea typeface="宋体" panose="02010600030101010101" pitchFamily="2" charset="-122"/>
              </a:rPr>
              <a:t>）。</a:t>
            </a:r>
            <a:endParaRPr lang="zh-CN" altLang="en-US">
              <a:latin typeface="Arial" panose="020B0604020202020204" pitchFamily="34" charset="0"/>
              <a:ea typeface="宋体" panose="02010600030101010101" pitchFamily="2" charset="-122"/>
            </a:endParaRPr>
          </a:p>
        </p:txBody>
      </p:sp>
      <p:pic>
        <p:nvPicPr>
          <p:cNvPr id="48131" name="图片 1"/>
          <p:cNvPicPr>
            <a:picLocks noChangeAspect="1"/>
          </p:cNvPicPr>
          <p:nvPr/>
        </p:nvPicPr>
        <p:blipFill>
          <a:blip r:embed="rId1"/>
          <a:stretch>
            <a:fillRect/>
          </a:stretch>
        </p:blipFill>
        <p:spPr>
          <a:xfrm>
            <a:off x="927100" y="1035050"/>
            <a:ext cx="7099300" cy="2795588"/>
          </a:xfrm>
          <a:prstGeom prst="rect">
            <a:avLst/>
          </a:prstGeom>
          <a:noFill/>
          <a:ln w="9525">
            <a:noFill/>
          </a:ln>
        </p:spPr>
      </p:pic>
    </p:spTree>
    <p:custDataLst>
      <p:tags r:id="rId2"/>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9153" name="标题 1"/>
          <p:cNvSpPr>
            <a:spLocks noGrp="1"/>
          </p:cNvSpPr>
          <p:nvPr>
            <p:ph type="title"/>
          </p:nvPr>
        </p:nvSpPr>
        <p:spPr/>
        <p:txBody>
          <a:bodyPr vert="horz" lIns="101600" tIns="38100" rIns="76200" bIns="38100" anchor="ctr" anchorCtr="0"/>
          <a:p>
            <a:r>
              <a:rPr lang="zh-CN" altLang="en-US"/>
              <a:t>专业技术资格（职业资格）</a:t>
            </a:r>
            <a:endParaRPr lang="zh-CN" altLang="en-US"/>
          </a:p>
        </p:txBody>
      </p:sp>
      <p:pic>
        <p:nvPicPr>
          <p:cNvPr id="49154" name="内容占位符 4"/>
          <p:cNvPicPr>
            <a:picLocks noGrp="1" noChangeAspect="1"/>
          </p:cNvPicPr>
          <p:nvPr>
            <p:ph sz="half" idx="4294967295"/>
          </p:nvPr>
        </p:nvPicPr>
        <p:blipFill>
          <a:blip r:embed="rId1"/>
          <a:stretch>
            <a:fillRect/>
          </a:stretch>
        </p:blipFill>
        <p:spPr>
          <a:xfrm>
            <a:off x="14288" y="1662113"/>
            <a:ext cx="9115425" cy="3798887"/>
          </a:xfrm>
        </p:spPr>
      </p:pic>
      <p:sp>
        <p:nvSpPr>
          <p:cNvPr id="49155" name="文本框 1"/>
          <p:cNvSpPr txBox="1"/>
          <p:nvPr/>
        </p:nvSpPr>
        <p:spPr>
          <a:xfrm>
            <a:off x="501333" y="5054283"/>
            <a:ext cx="7464425" cy="1476375"/>
          </a:xfrm>
          <a:prstGeom prst="rect">
            <a:avLst/>
          </a:prstGeom>
          <a:noFill/>
          <a:ln w="9525">
            <a:noFill/>
          </a:ln>
        </p:spPr>
        <p:txBody>
          <a:bodyPr wrap="square" anchor="t" anchorCtr="0">
            <a:spAutoFit/>
          </a:bodyPr>
          <a:p>
            <a:r>
              <a:rPr lang="zh-CN" altLang="en-US" b="1" u="sng">
                <a:solidFill>
                  <a:srgbClr val="FF0000"/>
                </a:solidFill>
                <a:sym typeface="+mn-ea"/>
              </a:rPr>
              <a:t>现专业技术资格情况</a:t>
            </a:r>
            <a:r>
              <a:rPr lang="zh-CN" altLang="en-US">
                <a:sym typeface="+mn-ea"/>
              </a:rPr>
              <a:t>：已有专业技术资格的老师请点击添加并填写相关信息，没有专技资格的老师无需填写。</a:t>
            </a:r>
            <a:endParaRPr lang="zh-CN" altLang="en-US">
              <a:latin typeface="Arial" panose="020B0604020202020204" pitchFamily="34" charset="0"/>
              <a:ea typeface="宋体" panose="02010600030101010101" pitchFamily="2" charset="-122"/>
            </a:endParaRPr>
          </a:p>
          <a:p>
            <a:endParaRPr lang="zh-CN" altLang="en-US" b="1" u="sng">
              <a:solidFill>
                <a:srgbClr val="FF0000"/>
              </a:solidFill>
              <a:latin typeface="Arial" panose="020B0604020202020204" pitchFamily="34" charset="0"/>
              <a:ea typeface="宋体" panose="02010600030101010101" pitchFamily="2" charset="-122"/>
            </a:endParaRPr>
          </a:p>
          <a:p>
            <a:r>
              <a:rPr lang="zh-CN" altLang="en-US" b="1" u="sng">
                <a:solidFill>
                  <a:srgbClr val="FF0000"/>
                </a:solidFill>
                <a:sym typeface="+mn-ea"/>
              </a:rPr>
              <a:t>教师资格证</a:t>
            </a:r>
            <a:r>
              <a:rPr lang="zh-CN" altLang="en-US">
                <a:sym typeface="+mn-ea"/>
              </a:rPr>
              <a:t>：点击添加，对照自己的教师资格证证书原件填写，确保信息准确无误（教师资格证批准单位请看证书右下角红色公章）。</a:t>
            </a:r>
            <a:endParaRPr lang="zh-CN" altLang="en-US">
              <a:latin typeface="Arial" panose="020B0604020202020204" pitchFamily="34" charset="0"/>
              <a:ea typeface="宋体" panose="02010600030101010101" pitchFamily="2" charset="-122"/>
            </a:endParaRPr>
          </a:p>
        </p:txBody>
      </p:sp>
    </p:spTree>
    <p:custDataLst>
      <p:tags r:id="rId2"/>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1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1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1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3*i*1"/>
  <p:tag name="KSO_WM_UNIT_LAYERLEVEL" val="1"/>
  <p:tag name="KSO_WM_TAG_VERSION" val="1.0"/>
  <p:tag name="KSO_WM_BEAUTIFY_FLAG" val="#wm#"/>
  <p:tag name="KSO_WM_UNIT_SUBTYPE" val="h"/>
  <p:tag name="KSO_WM_SLIDE_BACKGROUND_TYPE" val="frame"/>
  <p:tag name="KSO_WM_SLIDE_BK_DARK_LIGHT" val="2"/>
  <p:tag name="KSO_WM_UNIT_BK_DARK_LIGHT" val="2"/>
</p:tagLst>
</file>

<file path=ppt/tags/tag1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1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10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1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i*1"/>
  <p:tag name="KSO_WM_UNIT_LAYERLEVEL" val="1"/>
  <p:tag name="KSO_WM_TAG_VERSION" val="1.0"/>
  <p:tag name="KSO_WM_BEAUTIFY_FLAG" val="#wm#"/>
  <p:tag name="KSO_WM_UNIT_TYPE" val="i"/>
  <p:tag name="KSO_WM_UNIT_INDEX" val="1"/>
  <p:tag name="KSO_WM_UNIT_SUBTYPE" val="h"/>
  <p:tag name="KSO_WM_SLIDE_BACKGROUND_TYPE" val="leftRight"/>
  <p:tag name="KSO_WM_SLIDE_BK_DARK_LIGHT" val="2"/>
  <p:tag name="KSO_WM_UNIT_BK_DARK_LIGHT" val="2"/>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1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1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1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i*1"/>
  <p:tag name="KSO_WM_UNIT_LAYERLEVEL" val="1"/>
  <p:tag name="KSO_WM_TAG_VERSION" val="1.0"/>
  <p:tag name="KSO_WM_BEAUTIFY_FLAG" val="#wm#"/>
  <p:tag name="KSO_WM_UNIT_TYPE" val="i"/>
  <p:tag name="KSO_WM_UNIT_INDEX" val="1"/>
  <p:tag name="KSO_WM_UNIT_SUBTYPE" val="h"/>
  <p:tag name="KSO_WM_SLIDE_BACKGROUND_TYPE" val="topBottom"/>
  <p:tag name="KSO_WM_SLIDE_BK_DARK_LIGHT" val="2"/>
  <p:tag name="KSO_WM_UNIT_BK_DARK_LIGHT" val="2"/>
</p:tagLst>
</file>

<file path=ppt/tags/tag1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1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1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1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i*1"/>
  <p:tag name="KSO_WM_UNIT_LAYERLEVEL" val="1"/>
  <p:tag name="KSO_WM_TAG_VERSION" val="1.0"/>
  <p:tag name="KSO_WM_BEAUTIFY_FLAG" val="#wm#"/>
  <p:tag name="KSO_WM_UNIT_TYPE" val="i"/>
  <p:tag name="KSO_WM_UNIT_INDEX" val="1"/>
  <p:tag name="KSO_WM_UNIT_SUBTYPE" val="h"/>
  <p:tag name="KSO_WM_SLIDE_BACKGROUND_TYPE" val="bottomTop"/>
  <p:tag name="KSO_WM_SLIDE_BK_DARK_LIGHT" val="2"/>
  <p:tag name="KSO_WM_UNIT_BK_DARK_LIGHT" val="2"/>
</p:tagLst>
</file>

<file path=ppt/tags/tag1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i*1"/>
  <p:tag name="KSO_WM_UNIT_LAYERLEVEL" val="1"/>
  <p:tag name="KSO_WM_TAG_VERSION" val="1.0"/>
  <p:tag name="KSO_WM_BEAUTIFY_FLAG" val="#wm#"/>
  <p:tag name="KSO_WM_UNIT_TYPE" val="i"/>
  <p:tag name="KSO_WM_UNIT_INDEX" val="1"/>
  <p:tag name="KSO_WM_UNIT_SUBTYPE" val="h"/>
  <p:tag name="KSO_WM_SLIDE_BACKGROUND_TYPE" val="navigation"/>
  <p:tag name="KSO_WM_SLIDE_BK_DARK_LIGHT" val="2"/>
  <p:tag name="KSO_WM_UNIT_BK_DARK_LIGHT" val="2"/>
</p:tagLst>
</file>

<file path=ppt/tags/tag1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i*1"/>
  <p:tag name="KSO_WM_UNIT_LAYERLEVEL" val="1"/>
  <p:tag name="KSO_WM_TAG_VERSION" val="1.0"/>
  <p:tag name="KSO_WM_BEAUTIFY_FLAG" val="#wm#"/>
  <p:tag name="KSO_WM_UNIT_TYPE" val="i"/>
  <p:tag name="KSO_WM_UNIT_INDEX" val="1"/>
  <p:tag name="KSO_WM_UNIT_SUBTYPE" val="h"/>
  <p:tag name="KSO_WM_SLIDE_BACKGROUND_TYPE" val="belt"/>
  <p:tag name="KSO_WM_SLIDE_BK_DARK_LIGHT" val="2"/>
  <p:tag name="KSO_WM_UNIT_BK_DARK_LIGHT" val="2"/>
</p:tagLst>
</file>

<file path=ppt/tags/tag1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18281"/>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18281"/>
</p:tagLst>
</file>

<file path=ppt/tags/tag1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34.xml><?xml version="1.0" encoding="utf-8"?>
<p:tagLst xmlns:p="http://schemas.openxmlformats.org/presentationml/2006/main">
  <p:tag name="KSO_WM_TEMPLATE_SUBCATEGORY" val="0"/>
  <p:tag name="KSO_WM_TEMPLATE_MASTER_TYPE" val="1"/>
  <p:tag name="KSO_WM_TEMPLATE_COLOR_TYPE" val="0"/>
  <p:tag name="KSO_WM_TAG_VERSION" val="1.0"/>
  <p:tag name="KSO_WM_BEAUTIFY_FLAG" val="#wm#"/>
  <p:tag name="KSO_WM_TEMPLATE_CATEGORY" val="custom"/>
  <p:tag name="KSO_WM_TEMPLATE_INDEX" val="20218281"/>
  <p:tag name="KSO_WM_TEMPLATE_THUMBS_INDEX" val="1、2、3、4、5、6、7、8、9、10、11、12、13、14、15、16、17、18、19、20"/>
</p:tagLst>
</file>

<file path=ppt/tags/tag135.xml><?xml version="1.0" encoding="utf-8"?>
<p:tagLst xmlns:p="http://schemas.openxmlformats.org/presentationml/2006/main">
  <p:tag name="KSO_WM_TEMPLATE_CATEGORY" val="custom"/>
  <p:tag name="KSO_WM_TEMPLATE_INDEX" val="20218281"/>
</p:tagLst>
</file>

<file path=ppt/tags/tag136.xml><?xml version="1.0" encoding="utf-8"?>
<p:tagLst xmlns:p="http://schemas.openxmlformats.org/presentationml/2006/main">
  <p:tag name="KSO_WM_TEMPLATE_CATEGORY" val="custom"/>
  <p:tag name="KSO_WM_TEMPLATE_INDEX" val="20218281"/>
</p:tagLst>
</file>

<file path=ppt/tags/tag137.xml><?xml version="1.0" encoding="utf-8"?>
<p:tagLst xmlns:p="http://schemas.openxmlformats.org/presentationml/2006/main">
  <p:tag name="KSO_WM_TEMPLATE_CATEGORY" val="custom"/>
  <p:tag name="KSO_WM_TEMPLATE_INDEX" val="20218281"/>
</p:tagLst>
</file>

<file path=ppt/tags/tag138.xml><?xml version="1.0" encoding="utf-8"?>
<p:tagLst xmlns:p="http://schemas.openxmlformats.org/presentationml/2006/main">
  <p:tag name="KSO_WM_TEMPLATE_CATEGORY" val="custom"/>
  <p:tag name="KSO_WM_TEMPLATE_INDEX" val="20218281"/>
</p:tagLst>
</file>

<file path=ppt/tags/tag139.xml><?xml version="1.0" encoding="utf-8"?>
<p:tagLst xmlns:p="http://schemas.openxmlformats.org/presentationml/2006/main">
  <p:tag name="KSO_WM_BEAUTIFY_FLAG" val="#wm#"/>
  <p:tag name="KSO_WM_TEMPLATE_CATEGORY" val="custom"/>
  <p:tag name="KSO_WM_TEMPLATE_INDEX" val="20218281"/>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40.xml><?xml version="1.0" encoding="utf-8"?>
<p:tagLst xmlns:p="http://schemas.openxmlformats.org/presentationml/2006/main">
  <p:tag name="KSO_WM_BEAUTIFY_FLAG" val="#wm#"/>
  <p:tag name="KSO_WM_TEMPLATE_CATEGORY" val="custom"/>
  <p:tag name="KSO_WM_TEMPLATE_INDEX" val="20218281"/>
</p:tagLst>
</file>

<file path=ppt/tags/tag141.xml><?xml version="1.0" encoding="utf-8"?>
<p:tagLst xmlns:p="http://schemas.openxmlformats.org/presentationml/2006/main">
  <p:tag name="KSO_WM_BEAUTIFY_FLAG" val="#wm#"/>
  <p:tag name="KSO_WM_TEMPLATE_CATEGORY" val="custom"/>
  <p:tag name="KSO_WM_TEMPLATE_INDEX" val="20218281"/>
</p:tagLst>
</file>

<file path=ppt/tags/tag142.xml><?xml version="1.0" encoding="utf-8"?>
<p:tagLst xmlns:p="http://schemas.openxmlformats.org/presentationml/2006/main">
  <p:tag name="KSO_WM_TEMPLATE_CATEGORY" val="custom"/>
  <p:tag name="KSO_WM_TEMPLATE_INDEX" val="20218281"/>
</p:tagLst>
</file>

<file path=ppt/tags/tag143.xml><?xml version="1.0" encoding="utf-8"?>
<p:tagLst xmlns:p="http://schemas.openxmlformats.org/presentationml/2006/main">
  <p:tag name="KSO_WM_TEMPLATE_CATEGORY" val="custom"/>
  <p:tag name="KSO_WM_TEMPLATE_INDEX" val="20218281"/>
</p:tagLst>
</file>

<file path=ppt/tags/tag144.xml><?xml version="1.0" encoding="utf-8"?>
<p:tagLst xmlns:p="http://schemas.openxmlformats.org/presentationml/2006/main">
  <p:tag name="KSO_WM_TEMPLATE_CATEGORY" val="custom"/>
  <p:tag name="KSO_WM_TEMPLATE_INDEX" val="20218281"/>
</p:tagLst>
</file>

<file path=ppt/tags/tag145.xml><?xml version="1.0" encoding="utf-8"?>
<p:tagLst xmlns:p="http://schemas.openxmlformats.org/presentationml/2006/main">
  <p:tag name="KSO_WM_TEMPLATE_CATEGORY" val="custom"/>
  <p:tag name="KSO_WM_TEMPLATE_INDEX" val="20218281"/>
</p:tagLst>
</file>

<file path=ppt/tags/tag146.xml><?xml version="1.0" encoding="utf-8"?>
<p:tagLst xmlns:p="http://schemas.openxmlformats.org/presentationml/2006/main">
  <p:tag name="KSO_WM_TEMPLATE_CATEGORY" val="custom"/>
  <p:tag name="KSO_WM_TEMPLATE_INDEX" val="20218281"/>
</p:tagLst>
</file>

<file path=ppt/tags/tag147.xml><?xml version="1.0" encoding="utf-8"?>
<p:tagLst xmlns:p="http://schemas.openxmlformats.org/presentationml/2006/main">
  <p:tag name="KSO_WM_BEAUTIFY_FLAG" val="#wm#"/>
  <p:tag name="KSO_WM_TEMPLATE_CATEGORY" val="custom"/>
  <p:tag name="KSO_WM_TEMPLATE_INDEX" val="20218281"/>
</p:tagLst>
</file>

<file path=ppt/tags/tag148.xml><?xml version="1.0" encoding="utf-8"?>
<p:tagLst xmlns:p="http://schemas.openxmlformats.org/presentationml/2006/main">
  <p:tag name="KSO_WM_BEAUTIFY_FLAG" val="#wm#"/>
  <p:tag name="KSO_WM_TEMPLATE_CATEGORY" val="custom"/>
  <p:tag name="KSO_WM_TEMPLATE_INDEX" val="20218281"/>
</p:tagLst>
</file>

<file path=ppt/tags/tag149.xml><?xml version="1.0" encoding="utf-8"?>
<p:tagLst xmlns:p="http://schemas.openxmlformats.org/presentationml/2006/main">
  <p:tag name="KSO_WM_BEAUTIFY_FLAG" val="#wm#"/>
  <p:tag name="KSO_WM_TEMPLATE_CATEGORY" val="custom"/>
  <p:tag name="KSO_WM_TEMPLATE_INDEX" val="20218281"/>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50.xml><?xml version="1.0" encoding="utf-8"?>
<p:tagLst xmlns:p="http://schemas.openxmlformats.org/presentationml/2006/main">
  <p:tag name="KSO_WM_BEAUTIFY_FLAG" val="#wm#"/>
  <p:tag name="KSO_WM_TEMPLATE_CATEGORY" val="custom"/>
  <p:tag name="KSO_WM_TEMPLATE_INDEX" val="20218281"/>
</p:tagLst>
</file>

<file path=ppt/tags/tag151.xml><?xml version="1.0" encoding="utf-8"?>
<p:tagLst xmlns:p="http://schemas.openxmlformats.org/presentationml/2006/main">
  <p:tag name="KSO_WM_BEAUTIFY_FLAG" val="#wm#"/>
  <p:tag name="KSO_WM_TEMPLATE_CATEGORY" val="custom"/>
  <p:tag name="KSO_WM_TEMPLATE_INDEX" val="20218281"/>
</p:tagLst>
</file>

<file path=ppt/tags/tag152.xml><?xml version="1.0" encoding="utf-8"?>
<p:tagLst xmlns:p="http://schemas.openxmlformats.org/presentationml/2006/main">
  <p:tag name="KSO_WM_BEAUTIFY_FLAG" val="#wm#"/>
  <p:tag name="KSO_WM_TEMPLATE_CATEGORY" val="custom"/>
  <p:tag name="KSO_WM_TEMPLATE_INDEX" val="20218281"/>
</p:tagLst>
</file>

<file path=ppt/tags/tag153.xml><?xml version="1.0" encoding="utf-8"?>
<p:tagLst xmlns:p="http://schemas.openxmlformats.org/presentationml/2006/main">
  <p:tag name="KSO_WM_TEMPLATE_CATEGORY" val="custom"/>
  <p:tag name="KSO_WM_TEMPLATE_INDEX" val="20218281"/>
</p:tagLst>
</file>

<file path=ppt/tags/tag154.xml><?xml version="1.0" encoding="utf-8"?>
<p:tagLst xmlns:p="http://schemas.openxmlformats.org/presentationml/2006/main">
  <p:tag name="KSO_WM_TEMPLATE_CATEGORY" val="custom"/>
  <p:tag name="KSO_WM_TEMPLATE_INDEX" val="20218281"/>
</p:tagLst>
</file>

<file path=ppt/tags/tag155.xml><?xml version="1.0" encoding="utf-8"?>
<p:tagLst xmlns:p="http://schemas.openxmlformats.org/presentationml/2006/main">
  <p:tag name="KSO_WM_BEAUTIFY_FLAG" val="#wm#"/>
  <p:tag name="KSO_WM_TEMPLATE_CATEGORY" val="custom"/>
  <p:tag name="KSO_WM_TEMPLATE_INDEX" val="20218281"/>
</p:tagLst>
</file>

<file path=ppt/tags/tag156.xml><?xml version="1.0" encoding="utf-8"?>
<p:tagLst xmlns:p="http://schemas.openxmlformats.org/presentationml/2006/main">
  <p:tag name="KSO_WM_BEAUTIFY_FLAG" val="#wm#"/>
  <p:tag name="KSO_WM_TEMPLATE_CATEGORY" val="custom"/>
  <p:tag name="KSO_WM_TEMPLATE_INDEX" val="20218281"/>
</p:tagLst>
</file>

<file path=ppt/tags/tag157.xml><?xml version="1.0" encoding="utf-8"?>
<p:tagLst xmlns:p="http://schemas.openxmlformats.org/presentationml/2006/main">
  <p:tag name="KSO_WM_TEMPLATE_CATEGORY" val="custom"/>
  <p:tag name="KSO_WM_TEMPLATE_INDEX" val="20218281"/>
</p:tagLst>
</file>

<file path=ppt/tags/tag158.xml><?xml version="1.0" encoding="utf-8"?>
<p:tagLst xmlns:p="http://schemas.openxmlformats.org/presentationml/2006/main">
  <p:tag name="KSO_WM_TEMPLATE_CATEGORY" val="custom"/>
  <p:tag name="KSO_WM_TEMPLATE_INDEX" val="20218281"/>
</p:tagLst>
</file>

<file path=ppt/tags/tag159.xml><?xml version="1.0" encoding="utf-8"?>
<p:tagLst xmlns:p="http://schemas.openxmlformats.org/presentationml/2006/main">
  <p:tag name="KSO_WM_TEMPLATE_CATEGORY" val="custom"/>
  <p:tag name="KSO_WM_TEMPLATE_INDEX" val="20218281"/>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60.xml><?xml version="1.0" encoding="utf-8"?>
<p:tagLst xmlns:p="http://schemas.openxmlformats.org/presentationml/2006/main">
  <p:tag name="KSO_WM_BEAUTIFY_FLAG" val="#wm#"/>
  <p:tag name="KSO_WM_TEMPLATE_CATEGORY" val="custom"/>
  <p:tag name="KSO_WM_TEMPLATE_INDEX" val="20218281"/>
</p:tagLst>
</file>

<file path=ppt/tags/tag161.xml><?xml version="1.0" encoding="utf-8"?>
<p:tagLst xmlns:p="http://schemas.openxmlformats.org/presentationml/2006/main">
  <p:tag name="KSO_WM_TEMPLATE_CATEGORY" val="custom"/>
  <p:tag name="KSO_WM_TEMPLATE_INDEX" val="20218281"/>
</p:tagLst>
</file>

<file path=ppt/tags/tag162.xml><?xml version="1.0" encoding="utf-8"?>
<p:tagLst xmlns:p="http://schemas.openxmlformats.org/presentationml/2006/main">
  <p:tag name="commondata" val="eyJoZGlkIjoiODQxMzAzMTIxNDFhM2VkMDk0NjAzYzc1NGZjN2ZjYTgifQ=="/>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3*i*1"/>
  <p:tag name="KSO_WM_UNIT_LAYERLEVEL" val="1"/>
  <p:tag name="KSO_WM_TAG_VERSION" val="1.0"/>
  <p:tag name="KSO_WM_BEAUTIFY_FLAG" val="#wm#"/>
  <p:tag name="KSO_WM_UNIT_SUBTYPE" val="h"/>
  <p:tag name="KSO_WM_SLIDE_BACKGROUND_TYPE" val="frame"/>
  <p:tag name="KSO_WM_SLIDE_BK_DARK_LIGHT" val="2"/>
  <p:tag name="KSO_WM_UNIT_BK_DARK_LIGHT" val="2"/>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i*1"/>
  <p:tag name="KSO_WM_UNIT_LAYERLEVEL" val="1"/>
  <p:tag name="KSO_WM_TAG_VERSION" val="1.0"/>
  <p:tag name="KSO_WM_BEAUTIFY_FLAG" val="#wm#"/>
  <p:tag name="KSO_WM_UNIT_TYPE" val="i"/>
  <p:tag name="KSO_WM_UNIT_INDEX" val="1"/>
  <p:tag name="KSO_WM_UNIT_SUBTYPE" val="h"/>
  <p:tag name="KSO_WM_SLIDE_BACKGROUND_TYPE" val="leftRight"/>
  <p:tag name="KSO_WM_SLIDE_BK_DARK_LIGHT" val="2"/>
  <p:tag name="KSO_WM_UNIT_BK_DARK_LIGHT" val="2"/>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i*1"/>
  <p:tag name="KSO_WM_UNIT_LAYERLEVEL" val="1"/>
  <p:tag name="KSO_WM_TAG_VERSION" val="1.0"/>
  <p:tag name="KSO_WM_BEAUTIFY_FLAG" val="#wm#"/>
  <p:tag name="KSO_WM_UNIT_TYPE" val="i"/>
  <p:tag name="KSO_WM_UNIT_INDEX" val="1"/>
  <p:tag name="KSO_WM_UNIT_SUBTYPE" val="h"/>
  <p:tag name="KSO_WM_SLIDE_BACKGROUND_TYPE" val="topBottom"/>
  <p:tag name="KSO_WM_SLIDE_BK_DARK_LIGHT" val="2"/>
  <p:tag name="KSO_WM_UNIT_BK_DARK_LIGHT" val="2"/>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i*1"/>
  <p:tag name="KSO_WM_UNIT_LAYERLEVEL" val="1"/>
  <p:tag name="KSO_WM_TAG_VERSION" val="1.0"/>
  <p:tag name="KSO_WM_BEAUTIFY_FLAG" val="#wm#"/>
  <p:tag name="KSO_WM_UNIT_TYPE" val="i"/>
  <p:tag name="KSO_WM_UNIT_INDEX" val="1"/>
  <p:tag name="KSO_WM_UNIT_SUBTYPE" val="h"/>
  <p:tag name="KSO_WM_SLIDE_BACKGROUND_TYPE" val="bottomTop"/>
  <p:tag name="KSO_WM_SLIDE_BK_DARK_LIGHT" val="2"/>
  <p:tag name="KSO_WM_UNIT_BK_DARK_LIGHT" val="2"/>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i*1"/>
  <p:tag name="KSO_WM_UNIT_LAYERLEVEL" val="1"/>
  <p:tag name="KSO_WM_TAG_VERSION" val="1.0"/>
  <p:tag name="KSO_WM_BEAUTIFY_FLAG" val="#wm#"/>
  <p:tag name="KSO_WM_UNIT_TYPE" val="i"/>
  <p:tag name="KSO_WM_UNIT_INDEX" val="1"/>
  <p:tag name="KSO_WM_UNIT_SUBTYPE" val="h"/>
  <p:tag name="KSO_WM_SLIDE_BACKGROUND_TYPE" val="navigation"/>
  <p:tag name="KSO_WM_SLIDE_BK_DARK_LIGHT" val="2"/>
  <p:tag name="KSO_WM_UNIT_BK_DARK_LIGHT" val="2"/>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i*1"/>
  <p:tag name="KSO_WM_UNIT_LAYERLEVEL" val="1"/>
  <p:tag name="KSO_WM_TAG_VERSION" val="1.0"/>
  <p:tag name="KSO_WM_BEAUTIFY_FLAG" val="#wm#"/>
  <p:tag name="KSO_WM_UNIT_TYPE" val="i"/>
  <p:tag name="KSO_WM_UNIT_INDEX" val="1"/>
  <p:tag name="KSO_WM_UNIT_SUBTYPE" val="h"/>
  <p:tag name="KSO_WM_SLIDE_BACKGROUND_TYPE" val="belt"/>
  <p:tag name="KSO_WM_SLIDE_BK_DARK_LIGHT" val="2"/>
  <p:tag name="KSO_WM_UNIT_BK_DARK_LIGHT" val="2"/>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18281"/>
</p:tagLst>
</file>

<file path=ppt/tags/tag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18281"/>
</p:tagLst>
</file>

<file path=ppt/tags/tag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7.xml><?xml version="1.0" encoding="utf-8"?>
<p:tagLst xmlns:p="http://schemas.openxmlformats.org/presentationml/2006/main">
  <p:tag name="KSO_WM_TEMPLATE_SUBCATEGORY" val="0"/>
  <p:tag name="KSO_WM_TEMPLATE_MASTER_TYPE" val="1"/>
  <p:tag name="KSO_WM_TEMPLATE_COLOR_TYPE" val="0"/>
  <p:tag name="KSO_WM_TAG_VERSION" val="1.0"/>
  <p:tag name="KSO_WM_BEAUTIFY_FLAG" val="#wm#"/>
  <p:tag name="KSO_WM_TEMPLATE_CATEGORY" val="custom"/>
  <p:tag name="KSO_WM_TEMPLATE_INDEX" val="20218281"/>
  <p:tag name="KSO_WM_TEMPLATE_THUMBS_INDEX" val="1、2、3、4、5、6、7、8、9、10、11、12、13、14、15、16、17、18、19、20"/>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8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9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9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极简3">
      <a:dk1>
        <a:sysClr val="windowText" lastClr="000000"/>
      </a:dk1>
      <a:lt1>
        <a:sysClr val="window" lastClr="FFFFFF"/>
      </a:lt1>
      <a:dk2>
        <a:srgbClr val="F5F7F8"/>
      </a:dk2>
      <a:lt2>
        <a:srgbClr val="FFFFFF"/>
      </a:lt2>
      <a:accent1>
        <a:srgbClr val="002060"/>
      </a:accent1>
      <a:accent2>
        <a:srgbClr val="1B3366"/>
      </a:accent2>
      <a:accent3>
        <a:srgbClr val="36466D"/>
      </a:accent3>
      <a:accent4>
        <a:srgbClr val="45546A"/>
      </a:accent4>
      <a:accent5>
        <a:srgbClr val="485B5D"/>
      </a:accent5>
      <a:accent6>
        <a:srgbClr val="4B6250"/>
      </a:accent6>
      <a:hlink>
        <a:srgbClr val="658BD5"/>
      </a:hlink>
      <a:folHlink>
        <a:srgbClr val="A16AA5"/>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极简3">
      <a:dk1>
        <a:sysClr val="windowText" lastClr="000000"/>
      </a:dk1>
      <a:lt1>
        <a:sysClr val="window" lastClr="FFFFFF"/>
      </a:lt1>
      <a:dk2>
        <a:srgbClr val="F5F7F8"/>
      </a:dk2>
      <a:lt2>
        <a:srgbClr val="FFFFFF"/>
      </a:lt2>
      <a:accent1>
        <a:srgbClr val="002060"/>
      </a:accent1>
      <a:accent2>
        <a:srgbClr val="1B3366"/>
      </a:accent2>
      <a:accent3>
        <a:srgbClr val="36466D"/>
      </a:accent3>
      <a:accent4>
        <a:srgbClr val="45546A"/>
      </a:accent4>
      <a:accent5>
        <a:srgbClr val="485B5D"/>
      </a:accent5>
      <a:accent6>
        <a:srgbClr val="4B6250"/>
      </a:accent6>
      <a:hlink>
        <a:srgbClr val="658BD5"/>
      </a:hlink>
      <a:folHlink>
        <a:srgbClr val="A16AA5"/>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2045</Words>
  <Application>WPS 演示</Application>
  <PresentationFormat>在屏幕上显示</PresentationFormat>
  <Paragraphs>146</Paragraphs>
  <Slides>27</Slides>
  <Notes>0</Notes>
  <HiddenSlides>0</HiddenSlides>
  <MMClips>0</MMClips>
  <ScaleCrop>false</ScaleCrop>
  <HeadingPairs>
    <vt:vector size="6" baseType="variant">
      <vt:variant>
        <vt:lpstr>已用的字体</vt:lpstr>
      </vt:variant>
      <vt:variant>
        <vt:i4>6</vt:i4>
      </vt:variant>
      <vt:variant>
        <vt:lpstr>主题</vt:lpstr>
      </vt:variant>
      <vt:variant>
        <vt:i4>2</vt:i4>
      </vt:variant>
      <vt:variant>
        <vt:lpstr>幻灯片标题</vt:lpstr>
      </vt:variant>
      <vt:variant>
        <vt:i4>27</vt:i4>
      </vt:variant>
    </vt:vector>
  </HeadingPairs>
  <TitlesOfParts>
    <vt:vector size="35" baseType="lpstr">
      <vt:lpstr>Arial</vt:lpstr>
      <vt:lpstr>宋体</vt:lpstr>
      <vt:lpstr>Wingdings</vt:lpstr>
      <vt:lpstr>微软雅黑</vt:lpstr>
      <vt:lpstr>Arial Unicode MS</vt:lpstr>
      <vt:lpstr>Calibri</vt:lpstr>
      <vt:lpstr>Office 主题​​</vt:lpstr>
      <vt:lpstr>1_Office 主题​​</vt:lpstr>
      <vt:lpstr>中小学（幼儿园）教师专业技术资格 评审申报表网络生成流程（V3.0）</vt:lpstr>
      <vt:lpstr>系统登录与注册</vt:lpstr>
      <vt:lpstr>申报入口</vt:lpstr>
      <vt:lpstr>个人基本信息填写1</vt:lpstr>
      <vt:lpstr>个人基本信息填写2 </vt:lpstr>
      <vt:lpstr>申报基本信息填写</vt:lpstr>
      <vt:lpstr>申报基本信息填写 </vt:lpstr>
      <vt:lpstr>学历学位信息填写</vt:lpstr>
      <vt:lpstr>专业技术资格（职业资格）</vt:lpstr>
      <vt:lpstr>参加学术团体信息、社会兼职情况及奖惩情况</vt:lpstr>
      <vt:lpstr>工作经历</vt:lpstr>
      <vt:lpstr>继续教育情况</vt:lpstr>
      <vt:lpstr>任现职以来完成教学工作情况</vt:lpstr>
      <vt:lpstr>任现职以来教学主要业绩成果</vt:lpstr>
      <vt:lpstr>任现职以来承担班主任及其他教育管理工作情况</vt:lpstr>
      <vt:lpstr>任现职以来组织课外活动和综合实践活动情况</vt:lpstr>
      <vt:lpstr>任现职以来指导青年教师情况</vt:lpstr>
      <vt:lpstr>学术成果信息</vt:lpstr>
      <vt:lpstr>工作总结</vt:lpstr>
      <vt:lpstr>年度考核信息</vt:lpstr>
      <vt:lpstr>学校综合考核意见</vt:lpstr>
      <vt:lpstr>学校（单位）推荐意见</vt:lpstr>
      <vt:lpstr>社保缴费证明</vt:lpstr>
      <vt:lpstr>单位公示及结果报告证明</vt:lpstr>
      <vt:lpstr>破格申报材料及其他材料、</vt:lpstr>
      <vt:lpstr>申报表预览及提交重要提醒</vt:lpstr>
      <vt:lpstr>相关说明</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职称评审系统使用（申报者）</dc:title>
  <dc:creator/>
  <cp:lastModifiedBy>孔蕴雯</cp:lastModifiedBy>
  <cp:revision>195</cp:revision>
  <dcterms:created xsi:type="dcterms:W3CDTF">2010-10-28T16:01:00Z</dcterms:created>
  <dcterms:modified xsi:type="dcterms:W3CDTF">2024-11-08T06:51:25Z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2052-12.1.0.18608</vt:lpwstr>
  </property>
  <property fmtid="{D5CDD505-2E9C-101B-9397-08002B2CF9AE}" pid="3" name="ICV">
    <vt:lpwstr>104743F9DE6C4ED19E6BD7A20C29AE69_12</vt:lpwstr>
  </property>
</Properties>
</file>