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56" r:id="rId1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9779612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0095" y="0"/>
            <a:ext cx="866775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38590931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6350" y="638175"/>
            <a:ext cx="9639300" cy="5581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40182119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9675" y="809625"/>
            <a:ext cx="9772650" cy="5238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3618768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5375" y="542925"/>
            <a:ext cx="10001250" cy="57721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4476725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0075" y="238125"/>
            <a:ext cx="10991850" cy="63817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42200462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925" y="0"/>
            <a:ext cx="867156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2105211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4850" y="0"/>
            <a:ext cx="90785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6211636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7680" y="0"/>
            <a:ext cx="9277350" cy="69653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>
              <a:latin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267825" cy="67081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Calibri</vt:lpstr>
      <vt:lpstr>微软雅黑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幸福说我太小</cp:lastModifiedBy>
  <cp:revision>11</cp:revision>
  <dcterms:created xsi:type="dcterms:W3CDTF">2023-12-12T00:59:00Z</dcterms:created>
  <dcterms:modified xsi:type="dcterms:W3CDTF">2023-12-14T06:39:30Z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AD96C8DE938447299EB8F76F6EB147EF_13</vt:lpwstr>
  </property>
</Properties>
</file>