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sldIdLst>
    <p:sldId id="257" r:id="rId3"/>
    <p:sldId id="368" r:id="rId5"/>
    <p:sldId id="264" r:id="rId6"/>
    <p:sldId id="286" r:id="rId7"/>
    <p:sldId id="318" r:id="rId8"/>
    <p:sldId id="322" r:id="rId9"/>
    <p:sldId id="364" r:id="rId10"/>
    <p:sldId id="375" r:id="rId11"/>
    <p:sldId id="292" r:id="rId12"/>
  </p:sldIdLst>
  <p:sldSz cx="12192000" cy="6858000"/>
  <p:notesSz cx="6858000" cy="9144000"/>
  <p:embeddedFontLst>
    <p:embeddedFont>
      <p:font typeface="Calibri Light" panose="020F0302020204030204" pitchFamily="34" charset="0"/>
      <p:regular r:id="rId17"/>
      <p:italic r:id="rId18"/>
    </p:embeddedFont>
    <p:embeddedFont>
      <p:font typeface="微软雅黑" panose="020B0503020204020204" pitchFamily="34" charset="-122"/>
      <p:regular r:id="rId19"/>
    </p:embeddedFont>
    <p:embeddedFont>
      <p:font typeface="汉仪汉黑W" panose="00020600040101010101" charset="-122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ngsoft" initials="k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E3E"/>
    <a:srgbClr val="70AD47"/>
    <a:srgbClr val="F7B63E"/>
    <a:srgbClr val="76AA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1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5" Type="http://schemas.openxmlformats.org/officeDocument/2006/relationships/tags" Target="tags/tag8.xml"/><Relationship Id="rId24" Type="http://schemas.openxmlformats.org/officeDocument/2006/relationships/font" Target="fonts/font8.fntdata"/><Relationship Id="rId23" Type="http://schemas.openxmlformats.org/officeDocument/2006/relationships/font" Target="fonts/font7.fntdata"/><Relationship Id="rId22" Type="http://schemas.openxmlformats.org/officeDocument/2006/relationships/font" Target="fonts/font6.fntdata"/><Relationship Id="rId21" Type="http://schemas.openxmlformats.org/officeDocument/2006/relationships/font" Target="fonts/font5.fntdata"/><Relationship Id="rId20" Type="http://schemas.openxmlformats.org/officeDocument/2006/relationships/font" Target="fonts/font4.fntdata"/><Relationship Id="rId2" Type="http://schemas.openxmlformats.org/officeDocument/2006/relationships/theme" Target="theme/theme1.xml"/><Relationship Id="rId19" Type="http://schemas.openxmlformats.org/officeDocument/2006/relationships/font" Target="fonts/font3.fntdata"/><Relationship Id="rId18" Type="http://schemas.openxmlformats.org/officeDocument/2006/relationships/font" Target="fonts/font2.fntdata"/><Relationship Id="rId17" Type="http://schemas.openxmlformats.org/officeDocument/2006/relationships/font" Target="fonts/font1.fntdata"/><Relationship Id="rId16" Type="http://schemas.openxmlformats.org/officeDocument/2006/relationships/commentAuthors" Target="commentAuthors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CB93D7-575E-4195-A0BD-90E2C727CD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D03FA2-A613-42FA-9687-609A920DA77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03FA2-A613-42FA-9687-609A920DA77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/>
              <a:t>My First Template</a:t>
            </a: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03FA2-A613-42FA-9687-609A920DA77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/>
              <a:t>My First Template</a:t>
            </a:r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FEA9B-764A-4499-B2BB-B9F5B68FA9B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FEA9B-764A-4499-B2BB-B9F5B68FA9B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03FA2-A613-42FA-9687-609A920DA77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9D43B-8A00-44B8-9B81-0C251BDB1F3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3520-50DC-46AA-9E66-3DCD1E1152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400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9D43B-8A00-44B8-9B81-0C251BDB1F3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3520-50DC-46AA-9E66-3DCD1E1152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400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9D43B-8A00-44B8-9B81-0C251BDB1F3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3520-50DC-46AA-9E66-3DCD1E1152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400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Off-page Connector 4"/>
          <p:cNvSpPr/>
          <p:nvPr userDrawn="1"/>
        </p:nvSpPr>
        <p:spPr>
          <a:xfrm rot="5400000">
            <a:off x="11674812" y="6247142"/>
            <a:ext cx="455692" cy="565726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5" dirty="0"/>
          </a:p>
        </p:txBody>
      </p:sp>
      <p:sp>
        <p:nvSpPr>
          <p:cNvPr id="9" name="Slide Number Placeholder 4"/>
          <p:cNvSpPr txBox="1"/>
          <p:nvPr userDrawn="1"/>
        </p:nvSpPr>
        <p:spPr>
          <a:xfrm>
            <a:off x="11636729" y="6340868"/>
            <a:ext cx="610241" cy="366183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1374775" rtl="0" eaLnBrk="1" latinLnBrk="0" hangingPunct="1">
              <a:defRPr sz="16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7705" algn="l" defTabSz="1374775" rtl="0" eaLnBrk="1" latinLnBrk="0" hangingPunct="1"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5410" algn="l" defTabSz="1374775" rtl="0" eaLnBrk="1" latinLnBrk="0" hangingPunct="1"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63115" algn="l" defTabSz="1374775" rtl="0" eaLnBrk="1" latinLnBrk="0" hangingPunct="1"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0820" algn="l" defTabSz="1374775" rtl="0" eaLnBrk="1" latinLnBrk="0" hangingPunct="1"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37890" algn="l" defTabSz="1374775" rtl="0" eaLnBrk="1" latinLnBrk="0" hangingPunct="1"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25595" algn="l" defTabSz="1374775" rtl="0" eaLnBrk="1" latinLnBrk="0" hangingPunct="1"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3300" algn="l" defTabSz="1374775" rtl="0" eaLnBrk="1" latinLnBrk="0" hangingPunct="1"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01005" algn="l" defTabSz="1374775" rtl="0" eaLnBrk="1" latinLnBrk="0" hangingPunct="1"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600" smtClean="0"/>
            </a:fld>
            <a:endParaRPr lang="en-US" sz="16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400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336801" y="356629"/>
            <a:ext cx="75184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32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352801" y="825951"/>
            <a:ext cx="5486400" cy="267661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  <a:endParaRPr lang="en-US" dirty="0"/>
          </a:p>
        </p:txBody>
      </p:sp>
      <p:sp>
        <p:nvSpPr>
          <p:cNvPr id="8" name="Flowchart: Off-page Connector 6"/>
          <p:cNvSpPr/>
          <p:nvPr userDrawn="1"/>
        </p:nvSpPr>
        <p:spPr>
          <a:xfrm rot="5400000">
            <a:off x="11705984" y="6244110"/>
            <a:ext cx="455692" cy="565726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5" dirty="0"/>
          </a:p>
        </p:txBody>
      </p:sp>
      <p:sp>
        <p:nvSpPr>
          <p:cNvPr id="9" name="Slide Number Placeholder 4"/>
          <p:cNvSpPr txBox="1"/>
          <p:nvPr userDrawn="1"/>
        </p:nvSpPr>
        <p:spPr>
          <a:xfrm>
            <a:off x="11667901" y="6337836"/>
            <a:ext cx="610241" cy="366183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1374775" rtl="0" eaLnBrk="1" latinLnBrk="0" hangingPunct="1">
              <a:defRPr sz="16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7705" algn="l" defTabSz="1374775" rtl="0" eaLnBrk="1" latinLnBrk="0" hangingPunct="1"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5410" algn="l" defTabSz="1374775" rtl="0" eaLnBrk="1" latinLnBrk="0" hangingPunct="1"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63115" algn="l" defTabSz="1374775" rtl="0" eaLnBrk="1" latinLnBrk="0" hangingPunct="1"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0820" algn="l" defTabSz="1374775" rtl="0" eaLnBrk="1" latinLnBrk="0" hangingPunct="1"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37890" algn="l" defTabSz="1374775" rtl="0" eaLnBrk="1" latinLnBrk="0" hangingPunct="1"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25595" algn="l" defTabSz="1374775" rtl="0" eaLnBrk="1" latinLnBrk="0" hangingPunct="1"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3300" algn="l" defTabSz="1374775" rtl="0" eaLnBrk="1" latinLnBrk="0" hangingPunct="1"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01005" algn="l" defTabSz="1374775" rtl="0" eaLnBrk="1" latinLnBrk="0" hangingPunct="1"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600" smtClean="0"/>
            </a:fld>
            <a:endParaRPr lang="en-US" sz="16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400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9D43B-8A00-44B8-9B81-0C251BDB1F3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3520-50DC-46AA-9E66-3DCD1E1152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400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9D43B-8A00-44B8-9B81-0C251BDB1F3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3520-50DC-46AA-9E66-3DCD1E1152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400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9D43B-8A00-44B8-9B81-0C251BDB1F3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3520-50DC-46AA-9E66-3DCD1E1152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400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9D43B-8A00-44B8-9B81-0C251BDB1F3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3520-50DC-46AA-9E66-3DCD1E1152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400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9D43B-8A00-44B8-9B81-0C251BDB1F3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3520-50DC-46AA-9E66-3DCD1E1152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400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9D43B-8A00-44B8-9B81-0C251BDB1F3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3520-50DC-46AA-9E66-3DCD1E1152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400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9D43B-8A00-44B8-9B81-0C251BDB1F3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3520-50DC-46AA-9E66-3DCD1E1152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400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9D43B-8A00-44B8-9B81-0C251BDB1F3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3520-50DC-46AA-9E66-3DCD1E1152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4000">
        <p15:prstTrans prst="airplan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9D43B-8A00-44B8-9B81-0C251BDB1F3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33520-50DC-46AA-9E66-3DCD1E11525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4000">
        <p15:prstTrans prst="airplan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1.xml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7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.jpeg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2.jpeg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.xml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文本框 5"/>
          <p:cNvSpPr txBox="1">
            <a:spLocks noChangeArrowheads="1"/>
          </p:cNvSpPr>
          <p:nvPr/>
        </p:nvSpPr>
        <p:spPr bwMode="auto">
          <a:xfrm>
            <a:off x="3176747" y="4106638"/>
            <a:ext cx="5829300" cy="92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5400" b="1" dirty="0">
                <a:solidFill>
                  <a:srgbClr val="2E2E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sz="5400" b="1" dirty="0">
                <a:solidFill>
                  <a:srgbClr val="2E2E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月份月考核反馈</a:t>
            </a:r>
            <a:endParaRPr lang="zh-CN" altLang="en-US" sz="5400" b="1" dirty="0">
              <a:solidFill>
                <a:srgbClr val="2E2E2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5" name="Freeform 5"/>
          <p:cNvSpPr>
            <a:spLocks noEditPoints="1"/>
          </p:cNvSpPr>
          <p:nvPr/>
        </p:nvSpPr>
        <p:spPr bwMode="auto">
          <a:xfrm rot="16200000">
            <a:off x="2478853" y="1482825"/>
            <a:ext cx="2041793" cy="1262971"/>
          </a:xfrm>
          <a:custGeom>
            <a:avLst/>
            <a:gdLst>
              <a:gd name="T0" fmla="*/ 422 w 572"/>
              <a:gd name="T1" fmla="*/ 251 h 254"/>
              <a:gd name="T2" fmla="*/ 415 w 572"/>
              <a:gd name="T3" fmla="*/ 17 h 254"/>
              <a:gd name="T4" fmla="*/ 381 w 572"/>
              <a:gd name="T5" fmla="*/ 92 h 254"/>
              <a:gd name="T6" fmla="*/ 31 w 572"/>
              <a:gd name="T7" fmla="*/ 34 h 254"/>
              <a:gd name="T8" fmla="*/ 43 w 572"/>
              <a:gd name="T9" fmla="*/ 224 h 254"/>
              <a:gd name="T10" fmla="*/ 203 w 572"/>
              <a:gd name="T11" fmla="*/ 174 h 254"/>
              <a:gd name="T12" fmla="*/ 52 w 572"/>
              <a:gd name="T13" fmla="*/ 141 h 254"/>
              <a:gd name="T14" fmla="*/ 57 w 572"/>
              <a:gd name="T15" fmla="*/ 132 h 254"/>
              <a:gd name="T16" fmla="*/ 127 w 572"/>
              <a:gd name="T17" fmla="*/ 173 h 254"/>
              <a:gd name="T18" fmla="*/ 103 w 572"/>
              <a:gd name="T19" fmla="*/ 187 h 254"/>
              <a:gd name="T20" fmla="*/ 59 w 572"/>
              <a:gd name="T21" fmla="*/ 77 h 254"/>
              <a:gd name="T22" fmla="*/ 94 w 572"/>
              <a:gd name="T23" fmla="*/ 79 h 254"/>
              <a:gd name="T24" fmla="*/ 191 w 572"/>
              <a:gd name="T25" fmla="*/ 155 h 254"/>
              <a:gd name="T26" fmla="*/ 228 w 572"/>
              <a:gd name="T27" fmla="*/ 167 h 254"/>
              <a:gd name="T28" fmla="*/ 248 w 572"/>
              <a:gd name="T29" fmla="*/ 166 h 254"/>
              <a:gd name="T30" fmla="*/ 298 w 572"/>
              <a:gd name="T31" fmla="*/ 127 h 254"/>
              <a:gd name="T32" fmla="*/ 334 w 572"/>
              <a:gd name="T33" fmla="*/ 165 h 254"/>
              <a:gd name="T34" fmla="*/ 421 w 572"/>
              <a:gd name="T35" fmla="*/ 245 h 254"/>
              <a:gd name="T36" fmla="*/ 439 w 572"/>
              <a:gd name="T37" fmla="*/ 234 h 254"/>
              <a:gd name="T38" fmla="*/ 492 w 572"/>
              <a:gd name="T39" fmla="*/ 190 h 254"/>
              <a:gd name="T40" fmla="*/ 514 w 572"/>
              <a:gd name="T41" fmla="*/ 181 h 254"/>
              <a:gd name="T42" fmla="*/ 558 w 572"/>
              <a:gd name="T43" fmla="*/ 148 h 254"/>
              <a:gd name="T44" fmla="*/ 501 w 572"/>
              <a:gd name="T45" fmla="*/ 84 h 254"/>
              <a:gd name="T46" fmla="*/ 427 w 572"/>
              <a:gd name="T47" fmla="*/ 28 h 254"/>
              <a:gd name="T48" fmla="*/ 449 w 572"/>
              <a:gd name="T49" fmla="*/ 54 h 254"/>
              <a:gd name="T50" fmla="*/ 421 w 572"/>
              <a:gd name="T51" fmla="*/ 90 h 254"/>
              <a:gd name="T52" fmla="*/ 555 w 572"/>
              <a:gd name="T53" fmla="*/ 151 h 254"/>
              <a:gd name="T54" fmla="*/ 533 w 572"/>
              <a:gd name="T55" fmla="*/ 167 h 254"/>
              <a:gd name="T56" fmla="*/ 498 w 572"/>
              <a:gd name="T57" fmla="*/ 128 h 254"/>
              <a:gd name="T58" fmla="*/ 442 w 572"/>
              <a:gd name="T59" fmla="*/ 114 h 254"/>
              <a:gd name="T60" fmla="*/ 426 w 572"/>
              <a:gd name="T61" fmla="*/ 118 h 254"/>
              <a:gd name="T62" fmla="*/ 426 w 572"/>
              <a:gd name="T63" fmla="*/ 118 h 254"/>
              <a:gd name="T64" fmla="*/ 405 w 572"/>
              <a:gd name="T65" fmla="*/ 116 h 254"/>
              <a:gd name="T66" fmla="*/ 334 w 572"/>
              <a:gd name="T67" fmla="*/ 98 h 254"/>
              <a:gd name="T68" fmla="*/ 372 w 572"/>
              <a:gd name="T69" fmla="*/ 110 h 254"/>
              <a:gd name="T70" fmla="*/ 418 w 572"/>
              <a:gd name="T71" fmla="*/ 141 h 254"/>
              <a:gd name="T72" fmla="*/ 478 w 572"/>
              <a:gd name="T73" fmla="*/ 197 h 254"/>
              <a:gd name="T74" fmla="*/ 468 w 572"/>
              <a:gd name="T75" fmla="*/ 191 h 254"/>
              <a:gd name="T76" fmla="*/ 428 w 572"/>
              <a:gd name="T77" fmla="*/ 206 h 254"/>
              <a:gd name="T78" fmla="*/ 466 w 572"/>
              <a:gd name="T79" fmla="*/ 213 h 254"/>
              <a:gd name="T80" fmla="*/ 420 w 572"/>
              <a:gd name="T81" fmla="*/ 168 h 254"/>
              <a:gd name="T82" fmla="*/ 304 w 572"/>
              <a:gd name="T83" fmla="*/ 100 h 254"/>
              <a:gd name="T84" fmla="*/ 299 w 572"/>
              <a:gd name="T85" fmla="*/ 109 h 254"/>
              <a:gd name="T86" fmla="*/ 424 w 572"/>
              <a:gd name="T87" fmla="*/ 187 h 254"/>
              <a:gd name="T88" fmla="*/ 298 w 572"/>
              <a:gd name="T89" fmla="*/ 112 h 254"/>
              <a:gd name="T90" fmla="*/ 232 w 572"/>
              <a:gd name="T91" fmla="*/ 91 h 254"/>
              <a:gd name="T92" fmla="*/ 230 w 572"/>
              <a:gd name="T93" fmla="*/ 95 h 254"/>
              <a:gd name="T94" fmla="*/ 258 w 572"/>
              <a:gd name="T95" fmla="*/ 159 h 254"/>
              <a:gd name="T96" fmla="*/ 295 w 572"/>
              <a:gd name="T97" fmla="*/ 158 h 254"/>
              <a:gd name="T98" fmla="*/ 185 w 572"/>
              <a:gd name="T99" fmla="*/ 82 h 254"/>
              <a:gd name="T100" fmla="*/ 188 w 572"/>
              <a:gd name="T101" fmla="*/ 92 h 254"/>
              <a:gd name="T102" fmla="*/ 234 w 572"/>
              <a:gd name="T103" fmla="*/ 147 h 254"/>
              <a:gd name="T104" fmla="*/ 122 w 572"/>
              <a:gd name="T105" fmla="*/ 66 h 254"/>
              <a:gd name="T106" fmla="*/ 118 w 572"/>
              <a:gd name="T107" fmla="*/ 69 h 254"/>
              <a:gd name="T108" fmla="*/ 62 w 572"/>
              <a:gd name="T109" fmla="*/ 42 h 254"/>
              <a:gd name="T110" fmla="*/ 41 w 572"/>
              <a:gd name="T111" fmla="*/ 41 h 254"/>
              <a:gd name="T112" fmla="*/ 96 w 572"/>
              <a:gd name="T113" fmla="*/ 93 h 254"/>
              <a:gd name="T114" fmla="*/ 58 w 572"/>
              <a:gd name="T115" fmla="*/ 179 h 254"/>
              <a:gd name="T116" fmla="*/ 79 w 572"/>
              <a:gd name="T117" fmla="*/ 188 h 254"/>
              <a:gd name="T118" fmla="*/ 70 w 572"/>
              <a:gd name="T119" fmla="*/ 201 h 254"/>
              <a:gd name="T120" fmla="*/ 51 w 572"/>
              <a:gd name="T121" fmla="*/ 207 h 254"/>
              <a:gd name="T122" fmla="*/ 63 w 572"/>
              <a:gd name="T123" fmla="*/ 205 h 254"/>
              <a:gd name="T124" fmla="*/ 32 w 572"/>
              <a:gd name="T125" fmla="*/ 205 h 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72" h="254">
                <a:moveTo>
                  <a:pt x="65" y="219"/>
                </a:moveTo>
                <a:cubicBezTo>
                  <a:pt x="120" y="192"/>
                  <a:pt x="188" y="179"/>
                  <a:pt x="259" y="170"/>
                </a:cubicBezTo>
                <a:cubicBezTo>
                  <a:pt x="304" y="165"/>
                  <a:pt x="356" y="173"/>
                  <a:pt x="401" y="173"/>
                </a:cubicBezTo>
                <a:cubicBezTo>
                  <a:pt x="407" y="173"/>
                  <a:pt x="415" y="175"/>
                  <a:pt x="418" y="174"/>
                </a:cubicBezTo>
                <a:cubicBezTo>
                  <a:pt x="416" y="252"/>
                  <a:pt x="416" y="252"/>
                  <a:pt x="416" y="252"/>
                </a:cubicBezTo>
                <a:cubicBezTo>
                  <a:pt x="416" y="254"/>
                  <a:pt x="420" y="252"/>
                  <a:pt x="422" y="251"/>
                </a:cubicBezTo>
                <a:cubicBezTo>
                  <a:pt x="473" y="218"/>
                  <a:pt x="523" y="182"/>
                  <a:pt x="572" y="146"/>
                </a:cubicBezTo>
                <a:cubicBezTo>
                  <a:pt x="524" y="98"/>
                  <a:pt x="475" y="54"/>
                  <a:pt x="429" y="7"/>
                </a:cubicBezTo>
                <a:cubicBezTo>
                  <a:pt x="427" y="5"/>
                  <a:pt x="426" y="0"/>
                  <a:pt x="423" y="2"/>
                </a:cubicBezTo>
                <a:cubicBezTo>
                  <a:pt x="423" y="2"/>
                  <a:pt x="422" y="3"/>
                  <a:pt x="422" y="3"/>
                </a:cubicBezTo>
                <a:cubicBezTo>
                  <a:pt x="422" y="5"/>
                  <a:pt x="422" y="10"/>
                  <a:pt x="422" y="12"/>
                </a:cubicBezTo>
                <a:cubicBezTo>
                  <a:pt x="422" y="16"/>
                  <a:pt x="422" y="22"/>
                  <a:pt x="415" y="17"/>
                </a:cubicBezTo>
                <a:cubicBezTo>
                  <a:pt x="417" y="20"/>
                  <a:pt x="419" y="20"/>
                  <a:pt x="420" y="22"/>
                </a:cubicBezTo>
                <a:cubicBezTo>
                  <a:pt x="422" y="29"/>
                  <a:pt x="421" y="43"/>
                  <a:pt x="418" y="50"/>
                </a:cubicBezTo>
                <a:cubicBezTo>
                  <a:pt x="422" y="59"/>
                  <a:pt x="420" y="78"/>
                  <a:pt x="416" y="85"/>
                </a:cubicBezTo>
                <a:cubicBezTo>
                  <a:pt x="415" y="87"/>
                  <a:pt x="416" y="91"/>
                  <a:pt x="413" y="88"/>
                </a:cubicBezTo>
                <a:cubicBezTo>
                  <a:pt x="402" y="91"/>
                  <a:pt x="387" y="93"/>
                  <a:pt x="377" y="87"/>
                </a:cubicBezTo>
                <a:cubicBezTo>
                  <a:pt x="377" y="90"/>
                  <a:pt x="380" y="91"/>
                  <a:pt x="381" y="92"/>
                </a:cubicBezTo>
                <a:cubicBezTo>
                  <a:pt x="331" y="96"/>
                  <a:pt x="283" y="89"/>
                  <a:pt x="237" y="85"/>
                </a:cubicBezTo>
                <a:cubicBezTo>
                  <a:pt x="217" y="83"/>
                  <a:pt x="198" y="78"/>
                  <a:pt x="184" y="73"/>
                </a:cubicBezTo>
                <a:cubicBezTo>
                  <a:pt x="169" y="73"/>
                  <a:pt x="152" y="68"/>
                  <a:pt x="139" y="65"/>
                </a:cubicBezTo>
                <a:cubicBezTo>
                  <a:pt x="95" y="55"/>
                  <a:pt x="62" y="35"/>
                  <a:pt x="30" y="15"/>
                </a:cubicBezTo>
                <a:cubicBezTo>
                  <a:pt x="28" y="14"/>
                  <a:pt x="23" y="10"/>
                  <a:pt x="23" y="17"/>
                </a:cubicBezTo>
                <a:cubicBezTo>
                  <a:pt x="23" y="21"/>
                  <a:pt x="31" y="26"/>
                  <a:pt x="31" y="34"/>
                </a:cubicBezTo>
                <a:cubicBezTo>
                  <a:pt x="32" y="34"/>
                  <a:pt x="42" y="50"/>
                  <a:pt x="38" y="57"/>
                </a:cubicBezTo>
                <a:cubicBezTo>
                  <a:pt x="42" y="61"/>
                  <a:pt x="46" y="67"/>
                  <a:pt x="46" y="74"/>
                </a:cubicBezTo>
                <a:cubicBezTo>
                  <a:pt x="45" y="86"/>
                  <a:pt x="43" y="94"/>
                  <a:pt x="48" y="106"/>
                </a:cubicBezTo>
                <a:cubicBezTo>
                  <a:pt x="46" y="168"/>
                  <a:pt x="25" y="209"/>
                  <a:pt x="0" y="246"/>
                </a:cubicBezTo>
                <a:cubicBezTo>
                  <a:pt x="23" y="239"/>
                  <a:pt x="45" y="229"/>
                  <a:pt x="65" y="219"/>
                </a:cubicBezTo>
                <a:close/>
                <a:moveTo>
                  <a:pt x="43" y="224"/>
                </a:moveTo>
                <a:cubicBezTo>
                  <a:pt x="51" y="219"/>
                  <a:pt x="59" y="214"/>
                  <a:pt x="68" y="210"/>
                </a:cubicBezTo>
                <a:cubicBezTo>
                  <a:pt x="60" y="214"/>
                  <a:pt x="51" y="221"/>
                  <a:pt x="43" y="224"/>
                </a:cubicBezTo>
                <a:close/>
                <a:moveTo>
                  <a:pt x="70" y="209"/>
                </a:moveTo>
                <a:cubicBezTo>
                  <a:pt x="71" y="208"/>
                  <a:pt x="73" y="207"/>
                  <a:pt x="75" y="206"/>
                </a:cubicBezTo>
                <a:cubicBezTo>
                  <a:pt x="74" y="208"/>
                  <a:pt x="72" y="209"/>
                  <a:pt x="70" y="209"/>
                </a:cubicBezTo>
                <a:close/>
                <a:moveTo>
                  <a:pt x="203" y="174"/>
                </a:moveTo>
                <a:cubicBezTo>
                  <a:pt x="158" y="181"/>
                  <a:pt x="118" y="192"/>
                  <a:pt x="79" y="204"/>
                </a:cubicBezTo>
                <a:cubicBezTo>
                  <a:pt x="115" y="186"/>
                  <a:pt x="156" y="175"/>
                  <a:pt x="205" y="170"/>
                </a:cubicBezTo>
                <a:cubicBezTo>
                  <a:pt x="208" y="170"/>
                  <a:pt x="203" y="173"/>
                  <a:pt x="203" y="174"/>
                </a:cubicBezTo>
                <a:close/>
                <a:moveTo>
                  <a:pt x="97" y="181"/>
                </a:moveTo>
                <a:cubicBezTo>
                  <a:pt x="94" y="179"/>
                  <a:pt x="91" y="177"/>
                  <a:pt x="89" y="175"/>
                </a:cubicBezTo>
                <a:cubicBezTo>
                  <a:pt x="52" y="141"/>
                  <a:pt x="52" y="141"/>
                  <a:pt x="52" y="141"/>
                </a:cubicBezTo>
                <a:cubicBezTo>
                  <a:pt x="53" y="110"/>
                  <a:pt x="53" y="110"/>
                  <a:pt x="53" y="110"/>
                </a:cubicBezTo>
                <a:cubicBezTo>
                  <a:pt x="53" y="103"/>
                  <a:pt x="57" y="111"/>
                  <a:pt x="57" y="110"/>
                </a:cubicBezTo>
                <a:cubicBezTo>
                  <a:pt x="73" y="128"/>
                  <a:pt x="88" y="144"/>
                  <a:pt x="102" y="162"/>
                </a:cubicBezTo>
                <a:cubicBezTo>
                  <a:pt x="102" y="162"/>
                  <a:pt x="102" y="164"/>
                  <a:pt x="102" y="164"/>
                </a:cubicBezTo>
                <a:cubicBezTo>
                  <a:pt x="88" y="150"/>
                  <a:pt x="74" y="138"/>
                  <a:pt x="59" y="127"/>
                </a:cubicBezTo>
                <a:cubicBezTo>
                  <a:pt x="54" y="124"/>
                  <a:pt x="55" y="132"/>
                  <a:pt x="57" y="132"/>
                </a:cubicBezTo>
                <a:cubicBezTo>
                  <a:pt x="60" y="139"/>
                  <a:pt x="68" y="140"/>
                  <a:pt x="74" y="143"/>
                </a:cubicBezTo>
                <a:cubicBezTo>
                  <a:pt x="89" y="153"/>
                  <a:pt x="100" y="167"/>
                  <a:pt x="113" y="178"/>
                </a:cubicBezTo>
                <a:cubicBezTo>
                  <a:pt x="106" y="157"/>
                  <a:pt x="90" y="142"/>
                  <a:pt x="77" y="127"/>
                </a:cubicBezTo>
                <a:cubicBezTo>
                  <a:pt x="70" y="119"/>
                  <a:pt x="61" y="112"/>
                  <a:pt x="54" y="105"/>
                </a:cubicBezTo>
                <a:cubicBezTo>
                  <a:pt x="55" y="103"/>
                  <a:pt x="53" y="98"/>
                  <a:pt x="54" y="95"/>
                </a:cubicBezTo>
                <a:cubicBezTo>
                  <a:pt x="80" y="120"/>
                  <a:pt x="105" y="148"/>
                  <a:pt x="127" y="173"/>
                </a:cubicBezTo>
                <a:cubicBezTo>
                  <a:pt x="130" y="176"/>
                  <a:pt x="131" y="171"/>
                  <a:pt x="131" y="171"/>
                </a:cubicBezTo>
                <a:cubicBezTo>
                  <a:pt x="122" y="149"/>
                  <a:pt x="110" y="131"/>
                  <a:pt x="97" y="115"/>
                </a:cubicBezTo>
                <a:cubicBezTo>
                  <a:pt x="110" y="128"/>
                  <a:pt x="121" y="143"/>
                  <a:pt x="136" y="153"/>
                </a:cubicBezTo>
                <a:cubicBezTo>
                  <a:pt x="136" y="154"/>
                  <a:pt x="136" y="154"/>
                  <a:pt x="136" y="154"/>
                </a:cubicBezTo>
                <a:cubicBezTo>
                  <a:pt x="142" y="160"/>
                  <a:pt x="147" y="166"/>
                  <a:pt x="154" y="171"/>
                </a:cubicBezTo>
                <a:cubicBezTo>
                  <a:pt x="136" y="176"/>
                  <a:pt x="118" y="180"/>
                  <a:pt x="103" y="187"/>
                </a:cubicBezTo>
                <a:cubicBezTo>
                  <a:pt x="95" y="170"/>
                  <a:pt x="85" y="155"/>
                  <a:pt x="70" y="146"/>
                </a:cubicBezTo>
                <a:cubicBezTo>
                  <a:pt x="77" y="155"/>
                  <a:pt x="89" y="169"/>
                  <a:pt x="97" y="181"/>
                </a:cubicBezTo>
                <a:close/>
                <a:moveTo>
                  <a:pt x="123" y="163"/>
                </a:moveTo>
                <a:cubicBezTo>
                  <a:pt x="101" y="139"/>
                  <a:pt x="79" y="112"/>
                  <a:pt x="54" y="90"/>
                </a:cubicBezTo>
                <a:cubicBezTo>
                  <a:pt x="51" y="68"/>
                  <a:pt x="51" y="68"/>
                  <a:pt x="51" y="68"/>
                </a:cubicBezTo>
                <a:cubicBezTo>
                  <a:pt x="59" y="77"/>
                  <a:pt x="59" y="77"/>
                  <a:pt x="59" y="77"/>
                </a:cubicBezTo>
                <a:cubicBezTo>
                  <a:pt x="57" y="76"/>
                  <a:pt x="55" y="73"/>
                  <a:pt x="53" y="73"/>
                </a:cubicBezTo>
                <a:cubicBezTo>
                  <a:pt x="80" y="98"/>
                  <a:pt x="106" y="127"/>
                  <a:pt x="123" y="163"/>
                </a:cubicBezTo>
                <a:close/>
                <a:moveTo>
                  <a:pt x="174" y="164"/>
                </a:moveTo>
                <a:cubicBezTo>
                  <a:pt x="175" y="165"/>
                  <a:pt x="179" y="167"/>
                  <a:pt x="174" y="168"/>
                </a:cubicBezTo>
                <a:cubicBezTo>
                  <a:pt x="170" y="168"/>
                  <a:pt x="157" y="171"/>
                  <a:pt x="156" y="169"/>
                </a:cubicBezTo>
                <a:cubicBezTo>
                  <a:pt x="139" y="136"/>
                  <a:pt x="117" y="107"/>
                  <a:pt x="94" y="79"/>
                </a:cubicBezTo>
                <a:cubicBezTo>
                  <a:pt x="144" y="133"/>
                  <a:pt x="144" y="133"/>
                  <a:pt x="144" y="133"/>
                </a:cubicBezTo>
                <a:cubicBezTo>
                  <a:pt x="144" y="133"/>
                  <a:pt x="151" y="138"/>
                  <a:pt x="145" y="136"/>
                </a:cubicBezTo>
                <a:lnTo>
                  <a:pt x="174" y="164"/>
                </a:lnTo>
                <a:close/>
                <a:moveTo>
                  <a:pt x="124" y="89"/>
                </a:moveTo>
                <a:cubicBezTo>
                  <a:pt x="124" y="89"/>
                  <a:pt x="125" y="89"/>
                  <a:pt x="126" y="89"/>
                </a:cubicBezTo>
                <a:cubicBezTo>
                  <a:pt x="149" y="111"/>
                  <a:pt x="167" y="135"/>
                  <a:pt x="191" y="155"/>
                </a:cubicBezTo>
                <a:cubicBezTo>
                  <a:pt x="191" y="155"/>
                  <a:pt x="193" y="161"/>
                  <a:pt x="199" y="163"/>
                </a:cubicBezTo>
                <a:cubicBezTo>
                  <a:pt x="191" y="166"/>
                  <a:pt x="181" y="168"/>
                  <a:pt x="179" y="165"/>
                </a:cubicBezTo>
                <a:cubicBezTo>
                  <a:pt x="167" y="134"/>
                  <a:pt x="144" y="112"/>
                  <a:pt x="124" y="89"/>
                </a:cubicBezTo>
                <a:close/>
                <a:moveTo>
                  <a:pt x="211" y="172"/>
                </a:moveTo>
                <a:cubicBezTo>
                  <a:pt x="208" y="168"/>
                  <a:pt x="214" y="168"/>
                  <a:pt x="216" y="168"/>
                </a:cubicBezTo>
                <a:cubicBezTo>
                  <a:pt x="220" y="168"/>
                  <a:pt x="224" y="168"/>
                  <a:pt x="228" y="167"/>
                </a:cubicBezTo>
                <a:cubicBezTo>
                  <a:pt x="233" y="166"/>
                  <a:pt x="239" y="166"/>
                  <a:pt x="245" y="166"/>
                </a:cubicBezTo>
                <a:lnTo>
                  <a:pt x="211" y="172"/>
                </a:lnTo>
                <a:close/>
                <a:moveTo>
                  <a:pt x="248" y="166"/>
                </a:moveTo>
                <a:cubicBezTo>
                  <a:pt x="248" y="165"/>
                  <a:pt x="248" y="165"/>
                  <a:pt x="248" y="165"/>
                </a:cubicBezTo>
                <a:cubicBezTo>
                  <a:pt x="255" y="165"/>
                  <a:pt x="255" y="165"/>
                  <a:pt x="255" y="165"/>
                </a:cubicBezTo>
                <a:cubicBezTo>
                  <a:pt x="256" y="167"/>
                  <a:pt x="249" y="166"/>
                  <a:pt x="248" y="166"/>
                </a:cubicBezTo>
                <a:close/>
                <a:moveTo>
                  <a:pt x="313" y="165"/>
                </a:moveTo>
                <a:cubicBezTo>
                  <a:pt x="312" y="165"/>
                  <a:pt x="309" y="165"/>
                  <a:pt x="307" y="164"/>
                </a:cubicBezTo>
                <a:cubicBezTo>
                  <a:pt x="313" y="163"/>
                  <a:pt x="320" y="165"/>
                  <a:pt x="324" y="165"/>
                </a:cubicBezTo>
                <a:cubicBezTo>
                  <a:pt x="331" y="165"/>
                  <a:pt x="317" y="165"/>
                  <a:pt x="313" y="165"/>
                </a:cubicBezTo>
                <a:close/>
                <a:moveTo>
                  <a:pt x="329" y="159"/>
                </a:moveTo>
                <a:cubicBezTo>
                  <a:pt x="320" y="148"/>
                  <a:pt x="309" y="137"/>
                  <a:pt x="298" y="127"/>
                </a:cubicBezTo>
                <a:cubicBezTo>
                  <a:pt x="311" y="135"/>
                  <a:pt x="322" y="144"/>
                  <a:pt x="336" y="151"/>
                </a:cubicBezTo>
                <a:cubicBezTo>
                  <a:pt x="337" y="151"/>
                  <a:pt x="337" y="151"/>
                  <a:pt x="337" y="151"/>
                </a:cubicBezTo>
                <a:cubicBezTo>
                  <a:pt x="338" y="151"/>
                  <a:pt x="339" y="151"/>
                  <a:pt x="339" y="152"/>
                </a:cubicBezTo>
                <a:cubicBezTo>
                  <a:pt x="346" y="154"/>
                  <a:pt x="339" y="155"/>
                  <a:pt x="345" y="158"/>
                </a:cubicBezTo>
                <a:cubicBezTo>
                  <a:pt x="341" y="159"/>
                  <a:pt x="331" y="161"/>
                  <a:pt x="329" y="159"/>
                </a:cubicBezTo>
                <a:close/>
                <a:moveTo>
                  <a:pt x="334" y="165"/>
                </a:moveTo>
                <a:cubicBezTo>
                  <a:pt x="356" y="164"/>
                  <a:pt x="376" y="165"/>
                  <a:pt x="396" y="169"/>
                </a:cubicBezTo>
                <a:cubicBezTo>
                  <a:pt x="376" y="168"/>
                  <a:pt x="355" y="167"/>
                  <a:pt x="334" y="165"/>
                </a:cubicBezTo>
                <a:close/>
                <a:moveTo>
                  <a:pt x="387" y="157"/>
                </a:moveTo>
                <a:cubicBezTo>
                  <a:pt x="387" y="156"/>
                  <a:pt x="389" y="156"/>
                  <a:pt x="390" y="157"/>
                </a:cubicBezTo>
                <a:cubicBezTo>
                  <a:pt x="392" y="159"/>
                  <a:pt x="386" y="159"/>
                  <a:pt x="387" y="157"/>
                </a:cubicBezTo>
                <a:close/>
                <a:moveTo>
                  <a:pt x="421" y="245"/>
                </a:moveTo>
                <a:cubicBezTo>
                  <a:pt x="421" y="229"/>
                  <a:pt x="421" y="229"/>
                  <a:pt x="421" y="229"/>
                </a:cubicBezTo>
                <a:cubicBezTo>
                  <a:pt x="427" y="229"/>
                  <a:pt x="430" y="235"/>
                  <a:pt x="436" y="237"/>
                </a:cubicBezTo>
                <a:cubicBezTo>
                  <a:pt x="434" y="241"/>
                  <a:pt x="426" y="242"/>
                  <a:pt x="421" y="245"/>
                </a:cubicBezTo>
                <a:close/>
                <a:moveTo>
                  <a:pt x="421" y="224"/>
                </a:moveTo>
                <a:cubicBezTo>
                  <a:pt x="422" y="208"/>
                  <a:pt x="422" y="208"/>
                  <a:pt x="422" y="208"/>
                </a:cubicBezTo>
                <a:cubicBezTo>
                  <a:pt x="428" y="212"/>
                  <a:pt x="438" y="223"/>
                  <a:pt x="439" y="234"/>
                </a:cubicBezTo>
                <a:cubicBezTo>
                  <a:pt x="433" y="230"/>
                  <a:pt x="427" y="227"/>
                  <a:pt x="421" y="224"/>
                </a:cubicBezTo>
                <a:close/>
                <a:moveTo>
                  <a:pt x="488" y="200"/>
                </a:moveTo>
                <a:cubicBezTo>
                  <a:pt x="486" y="201"/>
                  <a:pt x="485" y="199"/>
                  <a:pt x="484" y="198"/>
                </a:cubicBezTo>
                <a:cubicBezTo>
                  <a:pt x="468" y="177"/>
                  <a:pt x="450" y="158"/>
                  <a:pt x="431" y="140"/>
                </a:cubicBezTo>
                <a:cubicBezTo>
                  <a:pt x="432" y="140"/>
                  <a:pt x="433" y="140"/>
                  <a:pt x="434" y="140"/>
                </a:cubicBezTo>
                <a:cubicBezTo>
                  <a:pt x="454" y="156"/>
                  <a:pt x="470" y="171"/>
                  <a:pt x="492" y="190"/>
                </a:cubicBezTo>
                <a:cubicBezTo>
                  <a:pt x="491" y="190"/>
                  <a:pt x="499" y="193"/>
                  <a:pt x="496" y="189"/>
                </a:cubicBezTo>
                <a:cubicBezTo>
                  <a:pt x="480" y="165"/>
                  <a:pt x="460" y="143"/>
                  <a:pt x="437" y="123"/>
                </a:cubicBezTo>
                <a:cubicBezTo>
                  <a:pt x="438" y="123"/>
                  <a:pt x="439" y="123"/>
                  <a:pt x="439" y="124"/>
                </a:cubicBezTo>
                <a:cubicBezTo>
                  <a:pt x="464" y="142"/>
                  <a:pt x="488" y="163"/>
                  <a:pt x="511" y="184"/>
                </a:cubicBezTo>
                <a:cubicBezTo>
                  <a:pt x="505" y="189"/>
                  <a:pt x="496" y="194"/>
                  <a:pt x="488" y="200"/>
                </a:cubicBezTo>
                <a:close/>
                <a:moveTo>
                  <a:pt x="514" y="181"/>
                </a:moveTo>
                <a:cubicBezTo>
                  <a:pt x="495" y="156"/>
                  <a:pt x="472" y="136"/>
                  <a:pt x="448" y="115"/>
                </a:cubicBezTo>
                <a:cubicBezTo>
                  <a:pt x="449" y="115"/>
                  <a:pt x="450" y="115"/>
                  <a:pt x="451" y="116"/>
                </a:cubicBezTo>
                <a:cubicBezTo>
                  <a:pt x="471" y="130"/>
                  <a:pt x="494" y="150"/>
                  <a:pt x="515" y="163"/>
                </a:cubicBezTo>
                <a:cubicBezTo>
                  <a:pt x="519" y="165"/>
                  <a:pt x="524" y="168"/>
                  <a:pt x="527" y="171"/>
                </a:cubicBezTo>
                <a:lnTo>
                  <a:pt x="514" y="181"/>
                </a:lnTo>
                <a:close/>
                <a:moveTo>
                  <a:pt x="558" y="148"/>
                </a:moveTo>
                <a:cubicBezTo>
                  <a:pt x="524" y="120"/>
                  <a:pt x="494" y="89"/>
                  <a:pt x="461" y="59"/>
                </a:cubicBezTo>
                <a:cubicBezTo>
                  <a:pt x="462" y="59"/>
                  <a:pt x="463" y="59"/>
                  <a:pt x="463" y="59"/>
                </a:cubicBezTo>
                <a:cubicBezTo>
                  <a:pt x="497" y="86"/>
                  <a:pt x="530" y="113"/>
                  <a:pt x="562" y="142"/>
                </a:cubicBezTo>
                <a:cubicBezTo>
                  <a:pt x="567" y="146"/>
                  <a:pt x="559" y="146"/>
                  <a:pt x="558" y="148"/>
                </a:cubicBezTo>
                <a:close/>
                <a:moveTo>
                  <a:pt x="431" y="16"/>
                </a:moveTo>
                <a:cubicBezTo>
                  <a:pt x="454" y="39"/>
                  <a:pt x="477" y="62"/>
                  <a:pt x="501" y="84"/>
                </a:cubicBezTo>
                <a:cubicBezTo>
                  <a:pt x="482" y="70"/>
                  <a:pt x="460" y="53"/>
                  <a:pt x="439" y="39"/>
                </a:cubicBezTo>
                <a:cubicBezTo>
                  <a:pt x="442" y="39"/>
                  <a:pt x="445" y="39"/>
                  <a:pt x="443" y="37"/>
                </a:cubicBezTo>
                <a:cubicBezTo>
                  <a:pt x="436" y="33"/>
                  <a:pt x="430" y="28"/>
                  <a:pt x="427" y="23"/>
                </a:cubicBezTo>
                <a:cubicBezTo>
                  <a:pt x="427" y="21"/>
                  <a:pt x="426" y="10"/>
                  <a:pt x="431" y="16"/>
                </a:cubicBezTo>
                <a:close/>
                <a:moveTo>
                  <a:pt x="425" y="48"/>
                </a:moveTo>
                <a:cubicBezTo>
                  <a:pt x="426" y="41"/>
                  <a:pt x="425" y="34"/>
                  <a:pt x="427" y="28"/>
                </a:cubicBezTo>
                <a:cubicBezTo>
                  <a:pt x="431" y="32"/>
                  <a:pt x="434" y="34"/>
                  <a:pt x="438" y="37"/>
                </a:cubicBezTo>
                <a:cubicBezTo>
                  <a:pt x="435" y="39"/>
                  <a:pt x="433" y="35"/>
                  <a:pt x="430" y="36"/>
                </a:cubicBezTo>
                <a:cubicBezTo>
                  <a:pt x="433" y="41"/>
                  <a:pt x="439" y="45"/>
                  <a:pt x="444" y="49"/>
                </a:cubicBezTo>
                <a:cubicBezTo>
                  <a:pt x="444" y="49"/>
                  <a:pt x="445" y="48"/>
                  <a:pt x="445" y="48"/>
                </a:cubicBezTo>
                <a:cubicBezTo>
                  <a:pt x="448" y="50"/>
                  <a:pt x="452" y="52"/>
                  <a:pt x="454" y="55"/>
                </a:cubicBezTo>
                <a:cubicBezTo>
                  <a:pt x="452" y="55"/>
                  <a:pt x="451" y="54"/>
                  <a:pt x="449" y="54"/>
                </a:cubicBezTo>
                <a:cubicBezTo>
                  <a:pt x="473" y="74"/>
                  <a:pt x="497" y="96"/>
                  <a:pt x="519" y="119"/>
                </a:cubicBezTo>
                <a:cubicBezTo>
                  <a:pt x="491" y="96"/>
                  <a:pt x="462" y="73"/>
                  <a:pt x="430" y="54"/>
                </a:cubicBezTo>
                <a:cubicBezTo>
                  <a:pt x="427" y="52"/>
                  <a:pt x="425" y="50"/>
                  <a:pt x="425" y="48"/>
                </a:cubicBezTo>
                <a:close/>
                <a:moveTo>
                  <a:pt x="417" y="96"/>
                </a:moveTo>
                <a:cubicBezTo>
                  <a:pt x="419" y="96"/>
                  <a:pt x="422" y="97"/>
                  <a:pt x="421" y="93"/>
                </a:cubicBezTo>
                <a:cubicBezTo>
                  <a:pt x="426" y="95"/>
                  <a:pt x="425" y="88"/>
                  <a:pt x="421" y="90"/>
                </a:cubicBezTo>
                <a:cubicBezTo>
                  <a:pt x="423" y="81"/>
                  <a:pt x="426" y="71"/>
                  <a:pt x="425" y="60"/>
                </a:cubicBezTo>
                <a:cubicBezTo>
                  <a:pt x="428" y="62"/>
                  <a:pt x="429" y="65"/>
                  <a:pt x="433" y="66"/>
                </a:cubicBezTo>
                <a:cubicBezTo>
                  <a:pt x="431" y="64"/>
                  <a:pt x="434" y="64"/>
                  <a:pt x="435" y="65"/>
                </a:cubicBezTo>
                <a:cubicBezTo>
                  <a:pt x="433" y="60"/>
                  <a:pt x="428" y="63"/>
                  <a:pt x="427" y="57"/>
                </a:cubicBezTo>
                <a:cubicBezTo>
                  <a:pt x="461" y="75"/>
                  <a:pt x="490" y="100"/>
                  <a:pt x="519" y="123"/>
                </a:cubicBezTo>
                <a:cubicBezTo>
                  <a:pt x="531" y="132"/>
                  <a:pt x="544" y="141"/>
                  <a:pt x="555" y="151"/>
                </a:cubicBezTo>
                <a:cubicBezTo>
                  <a:pt x="552" y="155"/>
                  <a:pt x="548" y="152"/>
                  <a:pt x="547" y="151"/>
                </a:cubicBezTo>
                <a:cubicBezTo>
                  <a:pt x="529" y="139"/>
                  <a:pt x="512" y="125"/>
                  <a:pt x="495" y="112"/>
                </a:cubicBezTo>
                <a:cubicBezTo>
                  <a:pt x="508" y="127"/>
                  <a:pt x="526" y="141"/>
                  <a:pt x="542" y="152"/>
                </a:cubicBezTo>
                <a:cubicBezTo>
                  <a:pt x="542" y="152"/>
                  <a:pt x="543" y="153"/>
                  <a:pt x="544" y="153"/>
                </a:cubicBezTo>
                <a:cubicBezTo>
                  <a:pt x="544" y="155"/>
                  <a:pt x="550" y="153"/>
                  <a:pt x="548" y="156"/>
                </a:cubicBezTo>
                <a:cubicBezTo>
                  <a:pt x="545" y="161"/>
                  <a:pt x="538" y="163"/>
                  <a:pt x="533" y="167"/>
                </a:cubicBezTo>
                <a:cubicBezTo>
                  <a:pt x="521" y="155"/>
                  <a:pt x="506" y="142"/>
                  <a:pt x="493" y="130"/>
                </a:cubicBezTo>
                <a:cubicBezTo>
                  <a:pt x="505" y="136"/>
                  <a:pt x="517" y="147"/>
                  <a:pt x="529" y="154"/>
                </a:cubicBezTo>
                <a:cubicBezTo>
                  <a:pt x="531" y="156"/>
                  <a:pt x="528" y="151"/>
                  <a:pt x="527" y="149"/>
                </a:cubicBezTo>
                <a:cubicBezTo>
                  <a:pt x="496" y="122"/>
                  <a:pt x="468" y="92"/>
                  <a:pt x="436" y="68"/>
                </a:cubicBezTo>
                <a:cubicBezTo>
                  <a:pt x="435" y="67"/>
                  <a:pt x="434" y="67"/>
                  <a:pt x="433" y="68"/>
                </a:cubicBezTo>
                <a:cubicBezTo>
                  <a:pt x="455" y="87"/>
                  <a:pt x="477" y="107"/>
                  <a:pt x="498" y="128"/>
                </a:cubicBezTo>
                <a:cubicBezTo>
                  <a:pt x="476" y="112"/>
                  <a:pt x="454" y="95"/>
                  <a:pt x="429" y="80"/>
                </a:cubicBezTo>
                <a:cubicBezTo>
                  <a:pt x="428" y="79"/>
                  <a:pt x="423" y="82"/>
                  <a:pt x="426" y="84"/>
                </a:cubicBezTo>
                <a:cubicBezTo>
                  <a:pt x="460" y="107"/>
                  <a:pt x="498" y="138"/>
                  <a:pt x="524" y="165"/>
                </a:cubicBezTo>
                <a:cubicBezTo>
                  <a:pt x="503" y="150"/>
                  <a:pt x="503" y="150"/>
                  <a:pt x="503" y="150"/>
                </a:cubicBezTo>
                <a:cubicBezTo>
                  <a:pt x="478" y="131"/>
                  <a:pt x="454" y="110"/>
                  <a:pt x="424" y="97"/>
                </a:cubicBezTo>
                <a:cubicBezTo>
                  <a:pt x="424" y="104"/>
                  <a:pt x="445" y="112"/>
                  <a:pt x="442" y="114"/>
                </a:cubicBezTo>
                <a:cubicBezTo>
                  <a:pt x="457" y="129"/>
                  <a:pt x="475" y="143"/>
                  <a:pt x="490" y="160"/>
                </a:cubicBezTo>
                <a:cubicBezTo>
                  <a:pt x="470" y="142"/>
                  <a:pt x="450" y="125"/>
                  <a:pt x="426" y="110"/>
                </a:cubicBezTo>
                <a:cubicBezTo>
                  <a:pt x="423" y="108"/>
                  <a:pt x="418" y="105"/>
                  <a:pt x="413" y="105"/>
                </a:cubicBezTo>
                <a:cubicBezTo>
                  <a:pt x="408" y="106"/>
                  <a:pt x="402" y="101"/>
                  <a:pt x="397" y="97"/>
                </a:cubicBezTo>
                <a:cubicBezTo>
                  <a:pt x="403" y="96"/>
                  <a:pt x="410" y="95"/>
                  <a:pt x="417" y="96"/>
                </a:cubicBezTo>
                <a:close/>
                <a:moveTo>
                  <a:pt x="426" y="118"/>
                </a:moveTo>
                <a:cubicBezTo>
                  <a:pt x="428" y="120"/>
                  <a:pt x="433" y="121"/>
                  <a:pt x="433" y="124"/>
                </a:cubicBezTo>
                <a:cubicBezTo>
                  <a:pt x="452" y="141"/>
                  <a:pt x="472" y="160"/>
                  <a:pt x="487" y="181"/>
                </a:cubicBezTo>
                <a:cubicBezTo>
                  <a:pt x="466" y="163"/>
                  <a:pt x="443" y="141"/>
                  <a:pt x="419" y="124"/>
                </a:cubicBezTo>
                <a:cubicBezTo>
                  <a:pt x="422" y="124"/>
                  <a:pt x="424" y="127"/>
                  <a:pt x="428" y="125"/>
                </a:cubicBezTo>
                <a:cubicBezTo>
                  <a:pt x="413" y="116"/>
                  <a:pt x="398" y="106"/>
                  <a:pt x="384" y="97"/>
                </a:cubicBezTo>
                <a:cubicBezTo>
                  <a:pt x="399" y="102"/>
                  <a:pt x="413" y="111"/>
                  <a:pt x="426" y="118"/>
                </a:cubicBezTo>
                <a:close/>
                <a:moveTo>
                  <a:pt x="405" y="116"/>
                </a:moveTo>
                <a:cubicBezTo>
                  <a:pt x="403" y="121"/>
                  <a:pt x="399" y="113"/>
                  <a:pt x="398" y="112"/>
                </a:cubicBezTo>
                <a:cubicBezTo>
                  <a:pt x="397" y="112"/>
                  <a:pt x="397" y="111"/>
                  <a:pt x="396" y="111"/>
                </a:cubicBezTo>
                <a:cubicBezTo>
                  <a:pt x="396" y="111"/>
                  <a:pt x="396" y="111"/>
                  <a:pt x="396" y="111"/>
                </a:cubicBezTo>
                <a:cubicBezTo>
                  <a:pt x="396" y="111"/>
                  <a:pt x="396" y="111"/>
                  <a:pt x="396" y="111"/>
                </a:cubicBezTo>
                <a:cubicBezTo>
                  <a:pt x="396" y="109"/>
                  <a:pt x="402" y="114"/>
                  <a:pt x="405" y="116"/>
                </a:cubicBezTo>
                <a:close/>
                <a:moveTo>
                  <a:pt x="361" y="105"/>
                </a:moveTo>
                <a:cubicBezTo>
                  <a:pt x="374" y="117"/>
                  <a:pt x="387" y="129"/>
                  <a:pt x="398" y="143"/>
                </a:cubicBezTo>
                <a:cubicBezTo>
                  <a:pt x="346" y="102"/>
                  <a:pt x="346" y="102"/>
                  <a:pt x="346" y="102"/>
                </a:cubicBezTo>
                <a:cubicBezTo>
                  <a:pt x="345" y="101"/>
                  <a:pt x="343" y="101"/>
                  <a:pt x="342" y="100"/>
                </a:cubicBezTo>
                <a:cubicBezTo>
                  <a:pt x="347" y="97"/>
                  <a:pt x="357" y="101"/>
                  <a:pt x="361" y="105"/>
                </a:cubicBezTo>
                <a:close/>
                <a:moveTo>
                  <a:pt x="334" y="98"/>
                </a:moveTo>
                <a:cubicBezTo>
                  <a:pt x="334" y="101"/>
                  <a:pt x="336" y="103"/>
                  <a:pt x="338" y="105"/>
                </a:cubicBezTo>
                <a:cubicBezTo>
                  <a:pt x="342" y="111"/>
                  <a:pt x="347" y="108"/>
                  <a:pt x="352" y="112"/>
                </a:cubicBezTo>
                <a:cubicBezTo>
                  <a:pt x="411" y="158"/>
                  <a:pt x="411" y="158"/>
                  <a:pt x="411" y="158"/>
                </a:cubicBezTo>
                <a:cubicBezTo>
                  <a:pt x="412" y="158"/>
                  <a:pt x="419" y="161"/>
                  <a:pt x="416" y="158"/>
                </a:cubicBezTo>
                <a:cubicBezTo>
                  <a:pt x="403" y="143"/>
                  <a:pt x="390" y="128"/>
                  <a:pt x="376" y="115"/>
                </a:cubicBezTo>
                <a:cubicBezTo>
                  <a:pt x="375" y="114"/>
                  <a:pt x="371" y="109"/>
                  <a:pt x="372" y="110"/>
                </a:cubicBezTo>
                <a:cubicBezTo>
                  <a:pt x="410" y="133"/>
                  <a:pt x="410" y="133"/>
                  <a:pt x="410" y="133"/>
                </a:cubicBezTo>
                <a:cubicBezTo>
                  <a:pt x="397" y="121"/>
                  <a:pt x="379" y="109"/>
                  <a:pt x="363" y="99"/>
                </a:cubicBezTo>
                <a:cubicBezTo>
                  <a:pt x="368" y="99"/>
                  <a:pt x="374" y="98"/>
                  <a:pt x="377" y="100"/>
                </a:cubicBezTo>
                <a:cubicBezTo>
                  <a:pt x="393" y="111"/>
                  <a:pt x="405" y="123"/>
                  <a:pt x="417" y="137"/>
                </a:cubicBezTo>
                <a:cubicBezTo>
                  <a:pt x="410" y="135"/>
                  <a:pt x="410" y="135"/>
                  <a:pt x="410" y="135"/>
                </a:cubicBezTo>
                <a:cubicBezTo>
                  <a:pt x="413" y="137"/>
                  <a:pt x="416" y="138"/>
                  <a:pt x="418" y="141"/>
                </a:cubicBezTo>
                <a:cubicBezTo>
                  <a:pt x="419" y="142"/>
                  <a:pt x="423" y="143"/>
                  <a:pt x="422" y="140"/>
                </a:cubicBezTo>
                <a:cubicBezTo>
                  <a:pt x="421" y="136"/>
                  <a:pt x="416" y="134"/>
                  <a:pt x="415" y="129"/>
                </a:cubicBezTo>
                <a:cubicBezTo>
                  <a:pt x="418" y="128"/>
                  <a:pt x="420" y="132"/>
                  <a:pt x="421" y="134"/>
                </a:cubicBezTo>
                <a:cubicBezTo>
                  <a:pt x="421" y="135"/>
                  <a:pt x="421" y="135"/>
                  <a:pt x="421" y="135"/>
                </a:cubicBezTo>
                <a:cubicBezTo>
                  <a:pt x="441" y="153"/>
                  <a:pt x="459" y="171"/>
                  <a:pt x="475" y="192"/>
                </a:cubicBezTo>
                <a:cubicBezTo>
                  <a:pt x="476" y="193"/>
                  <a:pt x="479" y="194"/>
                  <a:pt x="478" y="197"/>
                </a:cubicBezTo>
                <a:cubicBezTo>
                  <a:pt x="478" y="193"/>
                  <a:pt x="472" y="196"/>
                  <a:pt x="475" y="192"/>
                </a:cubicBezTo>
                <a:cubicBezTo>
                  <a:pt x="421" y="150"/>
                  <a:pt x="421" y="150"/>
                  <a:pt x="421" y="150"/>
                </a:cubicBezTo>
                <a:cubicBezTo>
                  <a:pt x="419" y="148"/>
                  <a:pt x="412" y="146"/>
                  <a:pt x="414" y="150"/>
                </a:cubicBezTo>
                <a:cubicBezTo>
                  <a:pt x="416" y="155"/>
                  <a:pt x="421" y="161"/>
                  <a:pt x="426" y="163"/>
                </a:cubicBezTo>
                <a:cubicBezTo>
                  <a:pt x="429" y="164"/>
                  <a:pt x="429" y="162"/>
                  <a:pt x="428" y="160"/>
                </a:cubicBezTo>
                <a:cubicBezTo>
                  <a:pt x="468" y="191"/>
                  <a:pt x="468" y="191"/>
                  <a:pt x="468" y="191"/>
                </a:cubicBezTo>
                <a:cubicBezTo>
                  <a:pt x="473" y="194"/>
                  <a:pt x="478" y="199"/>
                  <a:pt x="483" y="204"/>
                </a:cubicBezTo>
                <a:cubicBezTo>
                  <a:pt x="470" y="213"/>
                  <a:pt x="454" y="223"/>
                  <a:pt x="442" y="232"/>
                </a:cubicBezTo>
                <a:cubicBezTo>
                  <a:pt x="438" y="220"/>
                  <a:pt x="432" y="211"/>
                  <a:pt x="422" y="204"/>
                </a:cubicBezTo>
                <a:cubicBezTo>
                  <a:pt x="428" y="205"/>
                  <a:pt x="428" y="205"/>
                  <a:pt x="428" y="205"/>
                </a:cubicBezTo>
                <a:cubicBezTo>
                  <a:pt x="424" y="201"/>
                  <a:pt x="424" y="201"/>
                  <a:pt x="424" y="201"/>
                </a:cubicBezTo>
                <a:cubicBezTo>
                  <a:pt x="426" y="201"/>
                  <a:pt x="433" y="206"/>
                  <a:pt x="428" y="206"/>
                </a:cubicBezTo>
                <a:cubicBezTo>
                  <a:pt x="435" y="211"/>
                  <a:pt x="441" y="218"/>
                  <a:pt x="449" y="221"/>
                </a:cubicBezTo>
                <a:cubicBezTo>
                  <a:pt x="448" y="208"/>
                  <a:pt x="434" y="200"/>
                  <a:pt x="430" y="189"/>
                </a:cubicBezTo>
                <a:cubicBezTo>
                  <a:pt x="433" y="190"/>
                  <a:pt x="441" y="194"/>
                  <a:pt x="445" y="198"/>
                </a:cubicBezTo>
                <a:cubicBezTo>
                  <a:pt x="445" y="199"/>
                  <a:pt x="446" y="199"/>
                  <a:pt x="446" y="199"/>
                </a:cubicBezTo>
                <a:cubicBezTo>
                  <a:pt x="451" y="204"/>
                  <a:pt x="455" y="210"/>
                  <a:pt x="462" y="213"/>
                </a:cubicBezTo>
                <a:cubicBezTo>
                  <a:pt x="461" y="216"/>
                  <a:pt x="466" y="215"/>
                  <a:pt x="466" y="213"/>
                </a:cubicBezTo>
                <a:cubicBezTo>
                  <a:pt x="462" y="197"/>
                  <a:pt x="438" y="173"/>
                  <a:pt x="434" y="169"/>
                </a:cubicBezTo>
                <a:cubicBezTo>
                  <a:pt x="433" y="168"/>
                  <a:pt x="426" y="165"/>
                  <a:pt x="428" y="167"/>
                </a:cubicBezTo>
                <a:cubicBezTo>
                  <a:pt x="439" y="178"/>
                  <a:pt x="451" y="191"/>
                  <a:pt x="459" y="206"/>
                </a:cubicBezTo>
                <a:cubicBezTo>
                  <a:pt x="451" y="200"/>
                  <a:pt x="444" y="191"/>
                  <a:pt x="435" y="187"/>
                </a:cubicBezTo>
                <a:cubicBezTo>
                  <a:pt x="429" y="184"/>
                  <a:pt x="423" y="177"/>
                  <a:pt x="424" y="169"/>
                </a:cubicBezTo>
                <a:cubicBezTo>
                  <a:pt x="424" y="168"/>
                  <a:pt x="417" y="164"/>
                  <a:pt x="420" y="168"/>
                </a:cubicBezTo>
                <a:cubicBezTo>
                  <a:pt x="418" y="167"/>
                  <a:pt x="410" y="166"/>
                  <a:pt x="408" y="165"/>
                </a:cubicBezTo>
                <a:cubicBezTo>
                  <a:pt x="386" y="151"/>
                  <a:pt x="371" y="129"/>
                  <a:pt x="352" y="112"/>
                </a:cubicBezTo>
                <a:cubicBezTo>
                  <a:pt x="351" y="112"/>
                  <a:pt x="350" y="113"/>
                  <a:pt x="353" y="115"/>
                </a:cubicBezTo>
                <a:cubicBezTo>
                  <a:pt x="355" y="116"/>
                  <a:pt x="351" y="117"/>
                  <a:pt x="350" y="116"/>
                </a:cubicBezTo>
                <a:cubicBezTo>
                  <a:pt x="361" y="127"/>
                  <a:pt x="376" y="139"/>
                  <a:pt x="384" y="153"/>
                </a:cubicBezTo>
                <a:cubicBezTo>
                  <a:pt x="360" y="134"/>
                  <a:pt x="335" y="115"/>
                  <a:pt x="304" y="100"/>
                </a:cubicBezTo>
                <a:cubicBezTo>
                  <a:pt x="304" y="100"/>
                  <a:pt x="299" y="101"/>
                  <a:pt x="301" y="102"/>
                </a:cubicBezTo>
                <a:cubicBezTo>
                  <a:pt x="332" y="115"/>
                  <a:pt x="356" y="137"/>
                  <a:pt x="383" y="156"/>
                </a:cubicBezTo>
                <a:cubicBezTo>
                  <a:pt x="383" y="156"/>
                  <a:pt x="381" y="155"/>
                  <a:pt x="380" y="155"/>
                </a:cubicBezTo>
                <a:cubicBezTo>
                  <a:pt x="390" y="163"/>
                  <a:pt x="390" y="163"/>
                  <a:pt x="390" y="163"/>
                </a:cubicBezTo>
                <a:cubicBezTo>
                  <a:pt x="360" y="159"/>
                  <a:pt x="360" y="159"/>
                  <a:pt x="360" y="159"/>
                </a:cubicBezTo>
                <a:cubicBezTo>
                  <a:pt x="341" y="142"/>
                  <a:pt x="320" y="125"/>
                  <a:pt x="299" y="109"/>
                </a:cubicBezTo>
                <a:cubicBezTo>
                  <a:pt x="323" y="124"/>
                  <a:pt x="349" y="139"/>
                  <a:pt x="372" y="157"/>
                </a:cubicBezTo>
                <a:cubicBezTo>
                  <a:pt x="373" y="157"/>
                  <a:pt x="379" y="158"/>
                  <a:pt x="377" y="157"/>
                </a:cubicBezTo>
                <a:cubicBezTo>
                  <a:pt x="348" y="135"/>
                  <a:pt x="317" y="115"/>
                  <a:pt x="285" y="96"/>
                </a:cubicBezTo>
                <a:cubicBezTo>
                  <a:pt x="302" y="98"/>
                  <a:pt x="318" y="98"/>
                  <a:pt x="334" y="98"/>
                </a:cubicBezTo>
                <a:close/>
                <a:moveTo>
                  <a:pt x="423" y="198"/>
                </a:moveTo>
                <a:cubicBezTo>
                  <a:pt x="424" y="187"/>
                  <a:pt x="424" y="187"/>
                  <a:pt x="424" y="187"/>
                </a:cubicBezTo>
                <a:cubicBezTo>
                  <a:pt x="432" y="195"/>
                  <a:pt x="438" y="205"/>
                  <a:pt x="443" y="214"/>
                </a:cubicBezTo>
                <a:cubicBezTo>
                  <a:pt x="437" y="209"/>
                  <a:pt x="431" y="202"/>
                  <a:pt x="423" y="198"/>
                </a:cubicBezTo>
                <a:close/>
                <a:moveTo>
                  <a:pt x="281" y="100"/>
                </a:moveTo>
                <a:cubicBezTo>
                  <a:pt x="283" y="104"/>
                  <a:pt x="289" y="104"/>
                  <a:pt x="292" y="107"/>
                </a:cubicBezTo>
                <a:cubicBezTo>
                  <a:pt x="293" y="107"/>
                  <a:pt x="293" y="107"/>
                  <a:pt x="293" y="107"/>
                </a:cubicBezTo>
                <a:cubicBezTo>
                  <a:pt x="295" y="107"/>
                  <a:pt x="297" y="109"/>
                  <a:pt x="298" y="112"/>
                </a:cubicBezTo>
                <a:cubicBezTo>
                  <a:pt x="354" y="158"/>
                  <a:pt x="354" y="158"/>
                  <a:pt x="354" y="158"/>
                </a:cubicBezTo>
                <a:cubicBezTo>
                  <a:pt x="320" y="139"/>
                  <a:pt x="290" y="116"/>
                  <a:pt x="259" y="94"/>
                </a:cubicBezTo>
                <a:cubicBezTo>
                  <a:pt x="268" y="93"/>
                  <a:pt x="277" y="93"/>
                  <a:pt x="281" y="100"/>
                </a:cubicBezTo>
                <a:close/>
                <a:moveTo>
                  <a:pt x="251" y="94"/>
                </a:moveTo>
                <a:cubicBezTo>
                  <a:pt x="277" y="111"/>
                  <a:pt x="299" y="131"/>
                  <a:pt x="319" y="153"/>
                </a:cubicBezTo>
                <a:cubicBezTo>
                  <a:pt x="290" y="132"/>
                  <a:pt x="263" y="109"/>
                  <a:pt x="232" y="91"/>
                </a:cubicBezTo>
                <a:cubicBezTo>
                  <a:pt x="238" y="91"/>
                  <a:pt x="245" y="91"/>
                  <a:pt x="251" y="94"/>
                </a:cubicBezTo>
                <a:close/>
                <a:moveTo>
                  <a:pt x="306" y="149"/>
                </a:moveTo>
                <a:cubicBezTo>
                  <a:pt x="307" y="148"/>
                  <a:pt x="307" y="148"/>
                  <a:pt x="307" y="148"/>
                </a:cubicBezTo>
                <a:cubicBezTo>
                  <a:pt x="315" y="150"/>
                  <a:pt x="314" y="156"/>
                  <a:pt x="320" y="159"/>
                </a:cubicBezTo>
                <a:cubicBezTo>
                  <a:pt x="315" y="159"/>
                  <a:pt x="306" y="160"/>
                  <a:pt x="304" y="158"/>
                </a:cubicBezTo>
                <a:cubicBezTo>
                  <a:pt x="282" y="135"/>
                  <a:pt x="256" y="114"/>
                  <a:pt x="230" y="95"/>
                </a:cubicBezTo>
                <a:cubicBezTo>
                  <a:pt x="257" y="110"/>
                  <a:pt x="281" y="131"/>
                  <a:pt x="306" y="149"/>
                </a:cubicBezTo>
                <a:close/>
                <a:moveTo>
                  <a:pt x="228" y="96"/>
                </a:moveTo>
                <a:cubicBezTo>
                  <a:pt x="227" y="97"/>
                  <a:pt x="226" y="96"/>
                  <a:pt x="225" y="95"/>
                </a:cubicBezTo>
                <a:cubicBezTo>
                  <a:pt x="224" y="93"/>
                  <a:pt x="228" y="95"/>
                  <a:pt x="228" y="96"/>
                </a:cubicBezTo>
                <a:close/>
                <a:moveTo>
                  <a:pt x="295" y="158"/>
                </a:moveTo>
                <a:cubicBezTo>
                  <a:pt x="258" y="159"/>
                  <a:pt x="258" y="159"/>
                  <a:pt x="258" y="159"/>
                </a:cubicBezTo>
                <a:cubicBezTo>
                  <a:pt x="250" y="148"/>
                  <a:pt x="240" y="139"/>
                  <a:pt x="231" y="129"/>
                </a:cubicBezTo>
                <a:cubicBezTo>
                  <a:pt x="237" y="131"/>
                  <a:pt x="242" y="137"/>
                  <a:pt x="248" y="140"/>
                </a:cubicBezTo>
                <a:cubicBezTo>
                  <a:pt x="257" y="145"/>
                  <a:pt x="263" y="153"/>
                  <a:pt x="274" y="157"/>
                </a:cubicBezTo>
                <a:cubicBezTo>
                  <a:pt x="277" y="159"/>
                  <a:pt x="276" y="153"/>
                  <a:pt x="275" y="152"/>
                </a:cubicBezTo>
                <a:cubicBezTo>
                  <a:pt x="254" y="127"/>
                  <a:pt x="229" y="106"/>
                  <a:pt x="204" y="85"/>
                </a:cubicBezTo>
                <a:cubicBezTo>
                  <a:pt x="236" y="107"/>
                  <a:pt x="265" y="133"/>
                  <a:pt x="295" y="158"/>
                </a:cubicBezTo>
                <a:close/>
                <a:moveTo>
                  <a:pt x="185" y="82"/>
                </a:moveTo>
                <a:cubicBezTo>
                  <a:pt x="194" y="85"/>
                  <a:pt x="203" y="85"/>
                  <a:pt x="207" y="92"/>
                </a:cubicBezTo>
                <a:cubicBezTo>
                  <a:pt x="204" y="92"/>
                  <a:pt x="204" y="92"/>
                  <a:pt x="204" y="92"/>
                </a:cubicBezTo>
                <a:cubicBezTo>
                  <a:pt x="227" y="109"/>
                  <a:pt x="248" y="128"/>
                  <a:pt x="267" y="149"/>
                </a:cubicBezTo>
                <a:cubicBezTo>
                  <a:pt x="237" y="129"/>
                  <a:pt x="211" y="103"/>
                  <a:pt x="182" y="82"/>
                </a:cubicBezTo>
                <a:cubicBezTo>
                  <a:pt x="183" y="82"/>
                  <a:pt x="185" y="82"/>
                  <a:pt x="185" y="82"/>
                </a:cubicBezTo>
                <a:close/>
                <a:moveTo>
                  <a:pt x="188" y="92"/>
                </a:moveTo>
                <a:cubicBezTo>
                  <a:pt x="187" y="93"/>
                  <a:pt x="187" y="93"/>
                  <a:pt x="188" y="94"/>
                </a:cubicBezTo>
                <a:cubicBezTo>
                  <a:pt x="209" y="111"/>
                  <a:pt x="228" y="130"/>
                  <a:pt x="246" y="149"/>
                </a:cubicBezTo>
                <a:cubicBezTo>
                  <a:pt x="246" y="150"/>
                  <a:pt x="246" y="152"/>
                  <a:pt x="246" y="152"/>
                </a:cubicBezTo>
                <a:cubicBezTo>
                  <a:pt x="217" y="127"/>
                  <a:pt x="190" y="101"/>
                  <a:pt x="161" y="76"/>
                </a:cubicBezTo>
                <a:cubicBezTo>
                  <a:pt x="171" y="80"/>
                  <a:pt x="180" y="87"/>
                  <a:pt x="188" y="92"/>
                </a:cubicBezTo>
                <a:close/>
                <a:moveTo>
                  <a:pt x="234" y="147"/>
                </a:moveTo>
                <a:cubicBezTo>
                  <a:pt x="236" y="149"/>
                  <a:pt x="241" y="151"/>
                  <a:pt x="243" y="152"/>
                </a:cubicBezTo>
                <a:cubicBezTo>
                  <a:pt x="240" y="154"/>
                  <a:pt x="248" y="157"/>
                  <a:pt x="247" y="158"/>
                </a:cubicBezTo>
                <a:cubicBezTo>
                  <a:pt x="236" y="163"/>
                  <a:pt x="227" y="161"/>
                  <a:pt x="224" y="153"/>
                </a:cubicBezTo>
                <a:cubicBezTo>
                  <a:pt x="201" y="124"/>
                  <a:pt x="175" y="98"/>
                  <a:pt x="149" y="73"/>
                </a:cubicBezTo>
                <a:cubicBezTo>
                  <a:pt x="178" y="96"/>
                  <a:pt x="206" y="122"/>
                  <a:pt x="234" y="147"/>
                </a:cubicBezTo>
                <a:close/>
                <a:moveTo>
                  <a:pt x="149" y="77"/>
                </a:moveTo>
                <a:cubicBezTo>
                  <a:pt x="169" y="99"/>
                  <a:pt x="192" y="118"/>
                  <a:pt x="210" y="141"/>
                </a:cubicBezTo>
                <a:cubicBezTo>
                  <a:pt x="210" y="141"/>
                  <a:pt x="210" y="142"/>
                  <a:pt x="210" y="143"/>
                </a:cubicBezTo>
                <a:cubicBezTo>
                  <a:pt x="187" y="118"/>
                  <a:pt x="164" y="93"/>
                  <a:pt x="137" y="72"/>
                </a:cubicBezTo>
                <a:cubicBezTo>
                  <a:pt x="142" y="75"/>
                  <a:pt x="145" y="72"/>
                  <a:pt x="149" y="77"/>
                </a:cubicBezTo>
                <a:close/>
                <a:moveTo>
                  <a:pt x="122" y="66"/>
                </a:moveTo>
                <a:cubicBezTo>
                  <a:pt x="161" y="93"/>
                  <a:pt x="191" y="128"/>
                  <a:pt x="223" y="161"/>
                </a:cubicBezTo>
                <a:cubicBezTo>
                  <a:pt x="217" y="163"/>
                  <a:pt x="208" y="163"/>
                  <a:pt x="207" y="162"/>
                </a:cubicBezTo>
                <a:cubicBezTo>
                  <a:pt x="183" y="129"/>
                  <a:pt x="158" y="99"/>
                  <a:pt x="127" y="76"/>
                </a:cubicBezTo>
                <a:cubicBezTo>
                  <a:pt x="154" y="103"/>
                  <a:pt x="181" y="130"/>
                  <a:pt x="202" y="163"/>
                </a:cubicBezTo>
                <a:cubicBezTo>
                  <a:pt x="169" y="128"/>
                  <a:pt x="135" y="90"/>
                  <a:pt x="98" y="59"/>
                </a:cubicBezTo>
                <a:cubicBezTo>
                  <a:pt x="106" y="60"/>
                  <a:pt x="113" y="64"/>
                  <a:pt x="118" y="69"/>
                </a:cubicBezTo>
                <a:cubicBezTo>
                  <a:pt x="115" y="64"/>
                  <a:pt x="121" y="66"/>
                  <a:pt x="122" y="66"/>
                </a:cubicBezTo>
                <a:close/>
                <a:moveTo>
                  <a:pt x="79" y="52"/>
                </a:moveTo>
                <a:cubicBezTo>
                  <a:pt x="80" y="52"/>
                  <a:pt x="80" y="52"/>
                  <a:pt x="80" y="52"/>
                </a:cubicBezTo>
                <a:cubicBezTo>
                  <a:pt x="88" y="53"/>
                  <a:pt x="89" y="61"/>
                  <a:pt x="94" y="66"/>
                </a:cubicBezTo>
                <a:cubicBezTo>
                  <a:pt x="122" y="91"/>
                  <a:pt x="147" y="118"/>
                  <a:pt x="167" y="151"/>
                </a:cubicBezTo>
                <a:cubicBezTo>
                  <a:pt x="131" y="116"/>
                  <a:pt x="99" y="75"/>
                  <a:pt x="62" y="42"/>
                </a:cubicBezTo>
                <a:cubicBezTo>
                  <a:pt x="68" y="44"/>
                  <a:pt x="74" y="48"/>
                  <a:pt x="79" y="52"/>
                </a:cubicBezTo>
                <a:close/>
                <a:moveTo>
                  <a:pt x="37" y="27"/>
                </a:moveTo>
                <a:cubicBezTo>
                  <a:pt x="51" y="37"/>
                  <a:pt x="65" y="49"/>
                  <a:pt x="76" y="63"/>
                </a:cubicBezTo>
                <a:cubicBezTo>
                  <a:pt x="64" y="54"/>
                  <a:pt x="50" y="41"/>
                  <a:pt x="40" y="33"/>
                </a:cubicBezTo>
                <a:cubicBezTo>
                  <a:pt x="37" y="31"/>
                  <a:pt x="38" y="29"/>
                  <a:pt x="37" y="27"/>
                </a:cubicBezTo>
                <a:close/>
                <a:moveTo>
                  <a:pt x="41" y="41"/>
                </a:moveTo>
                <a:cubicBezTo>
                  <a:pt x="58" y="53"/>
                  <a:pt x="75" y="67"/>
                  <a:pt x="88" y="84"/>
                </a:cubicBezTo>
                <a:cubicBezTo>
                  <a:pt x="88" y="84"/>
                  <a:pt x="88" y="85"/>
                  <a:pt x="88" y="86"/>
                </a:cubicBezTo>
                <a:cubicBezTo>
                  <a:pt x="72" y="71"/>
                  <a:pt x="54" y="56"/>
                  <a:pt x="41" y="41"/>
                </a:cubicBezTo>
                <a:close/>
                <a:moveTo>
                  <a:pt x="46" y="51"/>
                </a:moveTo>
                <a:cubicBezTo>
                  <a:pt x="60" y="65"/>
                  <a:pt x="77" y="79"/>
                  <a:pt x="92" y="93"/>
                </a:cubicBezTo>
                <a:cubicBezTo>
                  <a:pt x="91" y="94"/>
                  <a:pt x="98" y="96"/>
                  <a:pt x="96" y="93"/>
                </a:cubicBezTo>
                <a:cubicBezTo>
                  <a:pt x="94" y="88"/>
                  <a:pt x="90" y="84"/>
                  <a:pt x="88" y="79"/>
                </a:cubicBezTo>
                <a:cubicBezTo>
                  <a:pt x="110" y="104"/>
                  <a:pt x="131" y="130"/>
                  <a:pt x="147" y="159"/>
                </a:cubicBezTo>
                <a:cubicBezTo>
                  <a:pt x="115" y="131"/>
                  <a:pt x="88" y="95"/>
                  <a:pt x="57" y="66"/>
                </a:cubicBezTo>
                <a:cubicBezTo>
                  <a:pt x="52" y="62"/>
                  <a:pt x="46" y="59"/>
                  <a:pt x="46" y="51"/>
                </a:cubicBezTo>
                <a:close/>
                <a:moveTo>
                  <a:pt x="47" y="171"/>
                </a:moveTo>
                <a:cubicBezTo>
                  <a:pt x="51" y="173"/>
                  <a:pt x="54" y="177"/>
                  <a:pt x="58" y="179"/>
                </a:cubicBezTo>
                <a:cubicBezTo>
                  <a:pt x="57" y="173"/>
                  <a:pt x="53" y="177"/>
                  <a:pt x="51" y="169"/>
                </a:cubicBezTo>
                <a:cubicBezTo>
                  <a:pt x="63" y="176"/>
                  <a:pt x="70" y="186"/>
                  <a:pt x="79" y="193"/>
                </a:cubicBezTo>
                <a:cubicBezTo>
                  <a:pt x="83" y="195"/>
                  <a:pt x="84" y="191"/>
                  <a:pt x="84" y="189"/>
                </a:cubicBezTo>
                <a:cubicBezTo>
                  <a:pt x="81" y="178"/>
                  <a:pt x="73" y="169"/>
                  <a:pt x="65" y="163"/>
                </a:cubicBezTo>
                <a:cubicBezTo>
                  <a:pt x="65" y="163"/>
                  <a:pt x="64" y="162"/>
                  <a:pt x="63" y="163"/>
                </a:cubicBezTo>
                <a:cubicBezTo>
                  <a:pt x="69" y="170"/>
                  <a:pt x="76" y="178"/>
                  <a:pt x="79" y="188"/>
                </a:cubicBezTo>
                <a:cubicBezTo>
                  <a:pt x="68" y="180"/>
                  <a:pt x="60" y="170"/>
                  <a:pt x="49" y="163"/>
                </a:cubicBezTo>
                <a:cubicBezTo>
                  <a:pt x="51" y="150"/>
                  <a:pt x="51" y="150"/>
                  <a:pt x="51" y="150"/>
                </a:cubicBezTo>
                <a:cubicBezTo>
                  <a:pt x="55" y="152"/>
                  <a:pt x="56" y="160"/>
                  <a:pt x="62" y="156"/>
                </a:cubicBezTo>
                <a:cubicBezTo>
                  <a:pt x="63" y="157"/>
                  <a:pt x="63" y="157"/>
                  <a:pt x="63" y="157"/>
                </a:cubicBezTo>
                <a:cubicBezTo>
                  <a:pt x="75" y="166"/>
                  <a:pt x="87" y="177"/>
                  <a:pt x="98" y="188"/>
                </a:cubicBezTo>
                <a:cubicBezTo>
                  <a:pt x="70" y="201"/>
                  <a:pt x="70" y="201"/>
                  <a:pt x="70" y="201"/>
                </a:cubicBezTo>
                <a:cubicBezTo>
                  <a:pt x="68" y="193"/>
                  <a:pt x="63" y="185"/>
                  <a:pt x="56" y="180"/>
                </a:cubicBezTo>
                <a:cubicBezTo>
                  <a:pt x="59" y="185"/>
                  <a:pt x="66" y="196"/>
                  <a:pt x="66" y="202"/>
                </a:cubicBezTo>
                <a:cubicBezTo>
                  <a:pt x="43" y="183"/>
                  <a:pt x="43" y="183"/>
                  <a:pt x="43" y="183"/>
                </a:cubicBezTo>
                <a:cubicBezTo>
                  <a:pt x="45" y="180"/>
                  <a:pt x="48" y="176"/>
                  <a:pt x="47" y="171"/>
                </a:cubicBezTo>
                <a:close/>
                <a:moveTo>
                  <a:pt x="40" y="191"/>
                </a:moveTo>
                <a:cubicBezTo>
                  <a:pt x="45" y="193"/>
                  <a:pt x="49" y="200"/>
                  <a:pt x="51" y="207"/>
                </a:cubicBezTo>
                <a:cubicBezTo>
                  <a:pt x="47" y="205"/>
                  <a:pt x="40" y="202"/>
                  <a:pt x="37" y="197"/>
                </a:cubicBezTo>
                <a:lnTo>
                  <a:pt x="40" y="191"/>
                </a:lnTo>
                <a:close/>
                <a:moveTo>
                  <a:pt x="51" y="209"/>
                </a:moveTo>
                <a:cubicBezTo>
                  <a:pt x="55" y="208"/>
                  <a:pt x="53" y="203"/>
                  <a:pt x="51" y="200"/>
                </a:cubicBezTo>
                <a:cubicBezTo>
                  <a:pt x="49" y="196"/>
                  <a:pt x="46" y="194"/>
                  <a:pt x="42" y="188"/>
                </a:cubicBezTo>
                <a:cubicBezTo>
                  <a:pt x="48" y="191"/>
                  <a:pt x="59" y="201"/>
                  <a:pt x="63" y="205"/>
                </a:cubicBezTo>
                <a:cubicBezTo>
                  <a:pt x="42" y="217"/>
                  <a:pt x="42" y="217"/>
                  <a:pt x="42" y="217"/>
                </a:cubicBezTo>
                <a:cubicBezTo>
                  <a:pt x="41" y="212"/>
                  <a:pt x="38" y="206"/>
                  <a:pt x="35" y="201"/>
                </a:cubicBezTo>
                <a:cubicBezTo>
                  <a:pt x="41" y="204"/>
                  <a:pt x="46" y="211"/>
                  <a:pt x="51" y="209"/>
                </a:cubicBezTo>
                <a:close/>
                <a:moveTo>
                  <a:pt x="38" y="220"/>
                </a:moveTo>
                <a:cubicBezTo>
                  <a:pt x="28" y="221"/>
                  <a:pt x="18" y="227"/>
                  <a:pt x="14" y="234"/>
                </a:cubicBezTo>
                <a:cubicBezTo>
                  <a:pt x="20" y="225"/>
                  <a:pt x="28" y="216"/>
                  <a:pt x="32" y="205"/>
                </a:cubicBezTo>
                <a:cubicBezTo>
                  <a:pt x="36" y="210"/>
                  <a:pt x="41" y="220"/>
                  <a:pt x="38" y="220"/>
                </a:cubicBezTo>
                <a:close/>
              </a:path>
            </a:pathLst>
          </a:custGeom>
          <a:solidFill>
            <a:srgbClr val="F7B63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66" name="Freeform 5"/>
          <p:cNvSpPr>
            <a:spLocks noEditPoints="1"/>
          </p:cNvSpPr>
          <p:nvPr/>
        </p:nvSpPr>
        <p:spPr bwMode="auto">
          <a:xfrm rot="16200000">
            <a:off x="4371587" y="1563657"/>
            <a:ext cx="2041795" cy="1262972"/>
          </a:xfrm>
          <a:custGeom>
            <a:avLst/>
            <a:gdLst>
              <a:gd name="T0" fmla="*/ 422 w 572"/>
              <a:gd name="T1" fmla="*/ 251 h 254"/>
              <a:gd name="T2" fmla="*/ 415 w 572"/>
              <a:gd name="T3" fmla="*/ 17 h 254"/>
              <a:gd name="T4" fmla="*/ 381 w 572"/>
              <a:gd name="T5" fmla="*/ 92 h 254"/>
              <a:gd name="T6" fmla="*/ 31 w 572"/>
              <a:gd name="T7" fmla="*/ 34 h 254"/>
              <a:gd name="T8" fmla="*/ 43 w 572"/>
              <a:gd name="T9" fmla="*/ 224 h 254"/>
              <a:gd name="T10" fmla="*/ 203 w 572"/>
              <a:gd name="T11" fmla="*/ 174 h 254"/>
              <a:gd name="T12" fmla="*/ 52 w 572"/>
              <a:gd name="T13" fmla="*/ 141 h 254"/>
              <a:gd name="T14" fmla="*/ 57 w 572"/>
              <a:gd name="T15" fmla="*/ 132 h 254"/>
              <a:gd name="T16" fmla="*/ 127 w 572"/>
              <a:gd name="T17" fmla="*/ 173 h 254"/>
              <a:gd name="T18" fmla="*/ 103 w 572"/>
              <a:gd name="T19" fmla="*/ 187 h 254"/>
              <a:gd name="T20" fmla="*/ 59 w 572"/>
              <a:gd name="T21" fmla="*/ 77 h 254"/>
              <a:gd name="T22" fmla="*/ 94 w 572"/>
              <a:gd name="T23" fmla="*/ 79 h 254"/>
              <a:gd name="T24" fmla="*/ 191 w 572"/>
              <a:gd name="T25" fmla="*/ 155 h 254"/>
              <a:gd name="T26" fmla="*/ 228 w 572"/>
              <a:gd name="T27" fmla="*/ 167 h 254"/>
              <a:gd name="T28" fmla="*/ 248 w 572"/>
              <a:gd name="T29" fmla="*/ 166 h 254"/>
              <a:gd name="T30" fmla="*/ 298 w 572"/>
              <a:gd name="T31" fmla="*/ 127 h 254"/>
              <a:gd name="T32" fmla="*/ 334 w 572"/>
              <a:gd name="T33" fmla="*/ 165 h 254"/>
              <a:gd name="T34" fmla="*/ 421 w 572"/>
              <a:gd name="T35" fmla="*/ 245 h 254"/>
              <a:gd name="T36" fmla="*/ 439 w 572"/>
              <a:gd name="T37" fmla="*/ 234 h 254"/>
              <a:gd name="T38" fmla="*/ 492 w 572"/>
              <a:gd name="T39" fmla="*/ 190 h 254"/>
              <a:gd name="T40" fmla="*/ 514 w 572"/>
              <a:gd name="T41" fmla="*/ 181 h 254"/>
              <a:gd name="T42" fmla="*/ 558 w 572"/>
              <a:gd name="T43" fmla="*/ 148 h 254"/>
              <a:gd name="T44" fmla="*/ 501 w 572"/>
              <a:gd name="T45" fmla="*/ 84 h 254"/>
              <a:gd name="T46" fmla="*/ 427 w 572"/>
              <a:gd name="T47" fmla="*/ 28 h 254"/>
              <a:gd name="T48" fmla="*/ 449 w 572"/>
              <a:gd name="T49" fmla="*/ 54 h 254"/>
              <a:gd name="T50" fmla="*/ 421 w 572"/>
              <a:gd name="T51" fmla="*/ 90 h 254"/>
              <a:gd name="T52" fmla="*/ 555 w 572"/>
              <a:gd name="T53" fmla="*/ 151 h 254"/>
              <a:gd name="T54" fmla="*/ 533 w 572"/>
              <a:gd name="T55" fmla="*/ 167 h 254"/>
              <a:gd name="T56" fmla="*/ 498 w 572"/>
              <a:gd name="T57" fmla="*/ 128 h 254"/>
              <a:gd name="T58" fmla="*/ 442 w 572"/>
              <a:gd name="T59" fmla="*/ 114 h 254"/>
              <a:gd name="T60" fmla="*/ 426 w 572"/>
              <a:gd name="T61" fmla="*/ 118 h 254"/>
              <a:gd name="T62" fmla="*/ 426 w 572"/>
              <a:gd name="T63" fmla="*/ 118 h 254"/>
              <a:gd name="T64" fmla="*/ 405 w 572"/>
              <a:gd name="T65" fmla="*/ 116 h 254"/>
              <a:gd name="T66" fmla="*/ 334 w 572"/>
              <a:gd name="T67" fmla="*/ 98 h 254"/>
              <a:gd name="T68" fmla="*/ 372 w 572"/>
              <a:gd name="T69" fmla="*/ 110 h 254"/>
              <a:gd name="T70" fmla="*/ 418 w 572"/>
              <a:gd name="T71" fmla="*/ 141 h 254"/>
              <a:gd name="T72" fmla="*/ 478 w 572"/>
              <a:gd name="T73" fmla="*/ 197 h 254"/>
              <a:gd name="T74" fmla="*/ 468 w 572"/>
              <a:gd name="T75" fmla="*/ 191 h 254"/>
              <a:gd name="T76" fmla="*/ 428 w 572"/>
              <a:gd name="T77" fmla="*/ 206 h 254"/>
              <a:gd name="T78" fmla="*/ 466 w 572"/>
              <a:gd name="T79" fmla="*/ 213 h 254"/>
              <a:gd name="T80" fmla="*/ 420 w 572"/>
              <a:gd name="T81" fmla="*/ 168 h 254"/>
              <a:gd name="T82" fmla="*/ 304 w 572"/>
              <a:gd name="T83" fmla="*/ 100 h 254"/>
              <a:gd name="T84" fmla="*/ 299 w 572"/>
              <a:gd name="T85" fmla="*/ 109 h 254"/>
              <a:gd name="T86" fmla="*/ 424 w 572"/>
              <a:gd name="T87" fmla="*/ 187 h 254"/>
              <a:gd name="T88" fmla="*/ 298 w 572"/>
              <a:gd name="T89" fmla="*/ 112 h 254"/>
              <a:gd name="T90" fmla="*/ 232 w 572"/>
              <a:gd name="T91" fmla="*/ 91 h 254"/>
              <a:gd name="T92" fmla="*/ 230 w 572"/>
              <a:gd name="T93" fmla="*/ 95 h 254"/>
              <a:gd name="T94" fmla="*/ 258 w 572"/>
              <a:gd name="T95" fmla="*/ 159 h 254"/>
              <a:gd name="T96" fmla="*/ 295 w 572"/>
              <a:gd name="T97" fmla="*/ 158 h 254"/>
              <a:gd name="T98" fmla="*/ 185 w 572"/>
              <a:gd name="T99" fmla="*/ 82 h 254"/>
              <a:gd name="T100" fmla="*/ 188 w 572"/>
              <a:gd name="T101" fmla="*/ 92 h 254"/>
              <a:gd name="T102" fmla="*/ 234 w 572"/>
              <a:gd name="T103" fmla="*/ 147 h 254"/>
              <a:gd name="T104" fmla="*/ 122 w 572"/>
              <a:gd name="T105" fmla="*/ 66 h 254"/>
              <a:gd name="T106" fmla="*/ 118 w 572"/>
              <a:gd name="T107" fmla="*/ 69 h 254"/>
              <a:gd name="T108" fmla="*/ 62 w 572"/>
              <a:gd name="T109" fmla="*/ 42 h 254"/>
              <a:gd name="T110" fmla="*/ 41 w 572"/>
              <a:gd name="T111" fmla="*/ 41 h 254"/>
              <a:gd name="T112" fmla="*/ 96 w 572"/>
              <a:gd name="T113" fmla="*/ 93 h 254"/>
              <a:gd name="T114" fmla="*/ 58 w 572"/>
              <a:gd name="T115" fmla="*/ 179 h 254"/>
              <a:gd name="T116" fmla="*/ 79 w 572"/>
              <a:gd name="T117" fmla="*/ 188 h 254"/>
              <a:gd name="T118" fmla="*/ 70 w 572"/>
              <a:gd name="T119" fmla="*/ 201 h 254"/>
              <a:gd name="T120" fmla="*/ 51 w 572"/>
              <a:gd name="T121" fmla="*/ 207 h 254"/>
              <a:gd name="T122" fmla="*/ 63 w 572"/>
              <a:gd name="T123" fmla="*/ 205 h 254"/>
              <a:gd name="T124" fmla="*/ 32 w 572"/>
              <a:gd name="T125" fmla="*/ 205 h 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72" h="254">
                <a:moveTo>
                  <a:pt x="65" y="219"/>
                </a:moveTo>
                <a:cubicBezTo>
                  <a:pt x="120" y="192"/>
                  <a:pt x="188" y="179"/>
                  <a:pt x="259" y="170"/>
                </a:cubicBezTo>
                <a:cubicBezTo>
                  <a:pt x="304" y="165"/>
                  <a:pt x="356" y="173"/>
                  <a:pt x="401" y="173"/>
                </a:cubicBezTo>
                <a:cubicBezTo>
                  <a:pt x="407" y="173"/>
                  <a:pt x="415" y="175"/>
                  <a:pt x="418" y="174"/>
                </a:cubicBezTo>
                <a:cubicBezTo>
                  <a:pt x="416" y="252"/>
                  <a:pt x="416" y="252"/>
                  <a:pt x="416" y="252"/>
                </a:cubicBezTo>
                <a:cubicBezTo>
                  <a:pt x="416" y="254"/>
                  <a:pt x="420" y="252"/>
                  <a:pt x="422" y="251"/>
                </a:cubicBezTo>
                <a:cubicBezTo>
                  <a:pt x="473" y="218"/>
                  <a:pt x="523" y="182"/>
                  <a:pt x="572" y="146"/>
                </a:cubicBezTo>
                <a:cubicBezTo>
                  <a:pt x="524" y="98"/>
                  <a:pt x="475" y="54"/>
                  <a:pt x="429" y="7"/>
                </a:cubicBezTo>
                <a:cubicBezTo>
                  <a:pt x="427" y="5"/>
                  <a:pt x="426" y="0"/>
                  <a:pt x="423" y="2"/>
                </a:cubicBezTo>
                <a:cubicBezTo>
                  <a:pt x="423" y="2"/>
                  <a:pt x="422" y="3"/>
                  <a:pt x="422" y="3"/>
                </a:cubicBezTo>
                <a:cubicBezTo>
                  <a:pt x="422" y="5"/>
                  <a:pt x="422" y="10"/>
                  <a:pt x="422" y="12"/>
                </a:cubicBezTo>
                <a:cubicBezTo>
                  <a:pt x="422" y="16"/>
                  <a:pt x="422" y="22"/>
                  <a:pt x="415" y="17"/>
                </a:cubicBezTo>
                <a:cubicBezTo>
                  <a:pt x="417" y="20"/>
                  <a:pt x="419" y="20"/>
                  <a:pt x="420" y="22"/>
                </a:cubicBezTo>
                <a:cubicBezTo>
                  <a:pt x="422" y="29"/>
                  <a:pt x="421" y="43"/>
                  <a:pt x="418" y="50"/>
                </a:cubicBezTo>
                <a:cubicBezTo>
                  <a:pt x="422" y="59"/>
                  <a:pt x="420" y="78"/>
                  <a:pt x="416" y="85"/>
                </a:cubicBezTo>
                <a:cubicBezTo>
                  <a:pt x="415" y="87"/>
                  <a:pt x="416" y="91"/>
                  <a:pt x="413" y="88"/>
                </a:cubicBezTo>
                <a:cubicBezTo>
                  <a:pt x="402" y="91"/>
                  <a:pt x="387" y="93"/>
                  <a:pt x="377" y="87"/>
                </a:cubicBezTo>
                <a:cubicBezTo>
                  <a:pt x="377" y="90"/>
                  <a:pt x="380" y="91"/>
                  <a:pt x="381" y="92"/>
                </a:cubicBezTo>
                <a:cubicBezTo>
                  <a:pt x="331" y="96"/>
                  <a:pt x="283" y="89"/>
                  <a:pt x="237" y="85"/>
                </a:cubicBezTo>
                <a:cubicBezTo>
                  <a:pt x="217" y="83"/>
                  <a:pt x="198" y="78"/>
                  <a:pt x="184" y="73"/>
                </a:cubicBezTo>
                <a:cubicBezTo>
                  <a:pt x="169" y="73"/>
                  <a:pt x="152" y="68"/>
                  <a:pt x="139" y="65"/>
                </a:cubicBezTo>
                <a:cubicBezTo>
                  <a:pt x="95" y="55"/>
                  <a:pt x="62" y="35"/>
                  <a:pt x="30" y="15"/>
                </a:cubicBezTo>
                <a:cubicBezTo>
                  <a:pt x="28" y="14"/>
                  <a:pt x="23" y="10"/>
                  <a:pt x="23" y="17"/>
                </a:cubicBezTo>
                <a:cubicBezTo>
                  <a:pt x="23" y="21"/>
                  <a:pt x="31" y="26"/>
                  <a:pt x="31" y="34"/>
                </a:cubicBezTo>
                <a:cubicBezTo>
                  <a:pt x="32" y="34"/>
                  <a:pt x="42" y="50"/>
                  <a:pt x="38" y="57"/>
                </a:cubicBezTo>
                <a:cubicBezTo>
                  <a:pt x="42" y="61"/>
                  <a:pt x="46" y="67"/>
                  <a:pt x="46" y="74"/>
                </a:cubicBezTo>
                <a:cubicBezTo>
                  <a:pt x="45" y="86"/>
                  <a:pt x="43" y="94"/>
                  <a:pt x="48" y="106"/>
                </a:cubicBezTo>
                <a:cubicBezTo>
                  <a:pt x="46" y="168"/>
                  <a:pt x="25" y="209"/>
                  <a:pt x="0" y="246"/>
                </a:cubicBezTo>
                <a:cubicBezTo>
                  <a:pt x="23" y="239"/>
                  <a:pt x="45" y="229"/>
                  <a:pt x="65" y="219"/>
                </a:cubicBezTo>
                <a:close/>
                <a:moveTo>
                  <a:pt x="43" y="224"/>
                </a:moveTo>
                <a:cubicBezTo>
                  <a:pt x="51" y="219"/>
                  <a:pt x="59" y="214"/>
                  <a:pt x="68" y="210"/>
                </a:cubicBezTo>
                <a:cubicBezTo>
                  <a:pt x="60" y="214"/>
                  <a:pt x="51" y="221"/>
                  <a:pt x="43" y="224"/>
                </a:cubicBezTo>
                <a:close/>
                <a:moveTo>
                  <a:pt x="70" y="209"/>
                </a:moveTo>
                <a:cubicBezTo>
                  <a:pt x="71" y="208"/>
                  <a:pt x="73" y="207"/>
                  <a:pt x="75" y="206"/>
                </a:cubicBezTo>
                <a:cubicBezTo>
                  <a:pt x="74" y="208"/>
                  <a:pt x="72" y="209"/>
                  <a:pt x="70" y="209"/>
                </a:cubicBezTo>
                <a:close/>
                <a:moveTo>
                  <a:pt x="203" y="174"/>
                </a:moveTo>
                <a:cubicBezTo>
                  <a:pt x="158" y="181"/>
                  <a:pt x="118" y="192"/>
                  <a:pt x="79" y="204"/>
                </a:cubicBezTo>
                <a:cubicBezTo>
                  <a:pt x="115" y="186"/>
                  <a:pt x="156" y="175"/>
                  <a:pt x="205" y="170"/>
                </a:cubicBezTo>
                <a:cubicBezTo>
                  <a:pt x="208" y="170"/>
                  <a:pt x="203" y="173"/>
                  <a:pt x="203" y="174"/>
                </a:cubicBezTo>
                <a:close/>
                <a:moveTo>
                  <a:pt x="97" y="181"/>
                </a:moveTo>
                <a:cubicBezTo>
                  <a:pt x="94" y="179"/>
                  <a:pt x="91" y="177"/>
                  <a:pt x="89" y="175"/>
                </a:cubicBezTo>
                <a:cubicBezTo>
                  <a:pt x="52" y="141"/>
                  <a:pt x="52" y="141"/>
                  <a:pt x="52" y="141"/>
                </a:cubicBezTo>
                <a:cubicBezTo>
                  <a:pt x="53" y="110"/>
                  <a:pt x="53" y="110"/>
                  <a:pt x="53" y="110"/>
                </a:cubicBezTo>
                <a:cubicBezTo>
                  <a:pt x="53" y="103"/>
                  <a:pt x="57" y="111"/>
                  <a:pt x="57" y="110"/>
                </a:cubicBezTo>
                <a:cubicBezTo>
                  <a:pt x="73" y="128"/>
                  <a:pt x="88" y="144"/>
                  <a:pt x="102" y="162"/>
                </a:cubicBezTo>
                <a:cubicBezTo>
                  <a:pt x="102" y="162"/>
                  <a:pt x="102" y="164"/>
                  <a:pt x="102" y="164"/>
                </a:cubicBezTo>
                <a:cubicBezTo>
                  <a:pt x="88" y="150"/>
                  <a:pt x="74" y="138"/>
                  <a:pt x="59" y="127"/>
                </a:cubicBezTo>
                <a:cubicBezTo>
                  <a:pt x="54" y="124"/>
                  <a:pt x="55" y="132"/>
                  <a:pt x="57" y="132"/>
                </a:cubicBezTo>
                <a:cubicBezTo>
                  <a:pt x="60" y="139"/>
                  <a:pt x="68" y="140"/>
                  <a:pt x="74" y="143"/>
                </a:cubicBezTo>
                <a:cubicBezTo>
                  <a:pt x="89" y="153"/>
                  <a:pt x="100" y="167"/>
                  <a:pt x="113" y="178"/>
                </a:cubicBezTo>
                <a:cubicBezTo>
                  <a:pt x="106" y="157"/>
                  <a:pt x="90" y="142"/>
                  <a:pt x="77" y="127"/>
                </a:cubicBezTo>
                <a:cubicBezTo>
                  <a:pt x="70" y="119"/>
                  <a:pt x="61" y="112"/>
                  <a:pt x="54" y="105"/>
                </a:cubicBezTo>
                <a:cubicBezTo>
                  <a:pt x="55" y="103"/>
                  <a:pt x="53" y="98"/>
                  <a:pt x="54" y="95"/>
                </a:cubicBezTo>
                <a:cubicBezTo>
                  <a:pt x="80" y="120"/>
                  <a:pt x="105" y="148"/>
                  <a:pt x="127" y="173"/>
                </a:cubicBezTo>
                <a:cubicBezTo>
                  <a:pt x="130" y="176"/>
                  <a:pt x="131" y="171"/>
                  <a:pt x="131" y="171"/>
                </a:cubicBezTo>
                <a:cubicBezTo>
                  <a:pt x="122" y="149"/>
                  <a:pt x="110" y="131"/>
                  <a:pt x="97" y="115"/>
                </a:cubicBezTo>
                <a:cubicBezTo>
                  <a:pt x="110" y="128"/>
                  <a:pt x="121" y="143"/>
                  <a:pt x="136" y="153"/>
                </a:cubicBezTo>
                <a:cubicBezTo>
                  <a:pt x="136" y="154"/>
                  <a:pt x="136" y="154"/>
                  <a:pt x="136" y="154"/>
                </a:cubicBezTo>
                <a:cubicBezTo>
                  <a:pt x="142" y="160"/>
                  <a:pt x="147" y="166"/>
                  <a:pt x="154" y="171"/>
                </a:cubicBezTo>
                <a:cubicBezTo>
                  <a:pt x="136" y="176"/>
                  <a:pt x="118" y="180"/>
                  <a:pt x="103" y="187"/>
                </a:cubicBezTo>
                <a:cubicBezTo>
                  <a:pt x="95" y="170"/>
                  <a:pt x="85" y="155"/>
                  <a:pt x="70" y="146"/>
                </a:cubicBezTo>
                <a:cubicBezTo>
                  <a:pt x="77" y="155"/>
                  <a:pt x="89" y="169"/>
                  <a:pt x="97" y="181"/>
                </a:cubicBezTo>
                <a:close/>
                <a:moveTo>
                  <a:pt x="123" y="163"/>
                </a:moveTo>
                <a:cubicBezTo>
                  <a:pt x="101" y="139"/>
                  <a:pt x="79" y="112"/>
                  <a:pt x="54" y="90"/>
                </a:cubicBezTo>
                <a:cubicBezTo>
                  <a:pt x="51" y="68"/>
                  <a:pt x="51" y="68"/>
                  <a:pt x="51" y="68"/>
                </a:cubicBezTo>
                <a:cubicBezTo>
                  <a:pt x="59" y="77"/>
                  <a:pt x="59" y="77"/>
                  <a:pt x="59" y="77"/>
                </a:cubicBezTo>
                <a:cubicBezTo>
                  <a:pt x="57" y="76"/>
                  <a:pt x="55" y="73"/>
                  <a:pt x="53" y="73"/>
                </a:cubicBezTo>
                <a:cubicBezTo>
                  <a:pt x="80" y="98"/>
                  <a:pt x="106" y="127"/>
                  <a:pt x="123" y="163"/>
                </a:cubicBezTo>
                <a:close/>
                <a:moveTo>
                  <a:pt x="174" y="164"/>
                </a:moveTo>
                <a:cubicBezTo>
                  <a:pt x="175" y="165"/>
                  <a:pt x="179" y="167"/>
                  <a:pt x="174" y="168"/>
                </a:cubicBezTo>
                <a:cubicBezTo>
                  <a:pt x="170" y="168"/>
                  <a:pt x="157" y="171"/>
                  <a:pt x="156" y="169"/>
                </a:cubicBezTo>
                <a:cubicBezTo>
                  <a:pt x="139" y="136"/>
                  <a:pt x="117" y="107"/>
                  <a:pt x="94" y="79"/>
                </a:cubicBezTo>
                <a:cubicBezTo>
                  <a:pt x="144" y="133"/>
                  <a:pt x="144" y="133"/>
                  <a:pt x="144" y="133"/>
                </a:cubicBezTo>
                <a:cubicBezTo>
                  <a:pt x="144" y="133"/>
                  <a:pt x="151" y="138"/>
                  <a:pt x="145" y="136"/>
                </a:cubicBezTo>
                <a:lnTo>
                  <a:pt x="174" y="164"/>
                </a:lnTo>
                <a:close/>
                <a:moveTo>
                  <a:pt x="124" y="89"/>
                </a:moveTo>
                <a:cubicBezTo>
                  <a:pt x="124" y="89"/>
                  <a:pt x="125" y="89"/>
                  <a:pt x="126" y="89"/>
                </a:cubicBezTo>
                <a:cubicBezTo>
                  <a:pt x="149" y="111"/>
                  <a:pt x="167" y="135"/>
                  <a:pt x="191" y="155"/>
                </a:cubicBezTo>
                <a:cubicBezTo>
                  <a:pt x="191" y="155"/>
                  <a:pt x="193" y="161"/>
                  <a:pt x="199" y="163"/>
                </a:cubicBezTo>
                <a:cubicBezTo>
                  <a:pt x="191" y="166"/>
                  <a:pt x="181" y="168"/>
                  <a:pt x="179" y="165"/>
                </a:cubicBezTo>
                <a:cubicBezTo>
                  <a:pt x="167" y="134"/>
                  <a:pt x="144" y="112"/>
                  <a:pt x="124" y="89"/>
                </a:cubicBezTo>
                <a:close/>
                <a:moveTo>
                  <a:pt x="211" y="172"/>
                </a:moveTo>
                <a:cubicBezTo>
                  <a:pt x="208" y="168"/>
                  <a:pt x="214" y="168"/>
                  <a:pt x="216" y="168"/>
                </a:cubicBezTo>
                <a:cubicBezTo>
                  <a:pt x="220" y="168"/>
                  <a:pt x="224" y="168"/>
                  <a:pt x="228" y="167"/>
                </a:cubicBezTo>
                <a:cubicBezTo>
                  <a:pt x="233" y="166"/>
                  <a:pt x="239" y="166"/>
                  <a:pt x="245" y="166"/>
                </a:cubicBezTo>
                <a:lnTo>
                  <a:pt x="211" y="172"/>
                </a:lnTo>
                <a:close/>
                <a:moveTo>
                  <a:pt x="248" y="166"/>
                </a:moveTo>
                <a:cubicBezTo>
                  <a:pt x="248" y="165"/>
                  <a:pt x="248" y="165"/>
                  <a:pt x="248" y="165"/>
                </a:cubicBezTo>
                <a:cubicBezTo>
                  <a:pt x="255" y="165"/>
                  <a:pt x="255" y="165"/>
                  <a:pt x="255" y="165"/>
                </a:cubicBezTo>
                <a:cubicBezTo>
                  <a:pt x="256" y="167"/>
                  <a:pt x="249" y="166"/>
                  <a:pt x="248" y="166"/>
                </a:cubicBezTo>
                <a:close/>
                <a:moveTo>
                  <a:pt x="313" y="165"/>
                </a:moveTo>
                <a:cubicBezTo>
                  <a:pt x="312" y="165"/>
                  <a:pt x="309" y="165"/>
                  <a:pt x="307" y="164"/>
                </a:cubicBezTo>
                <a:cubicBezTo>
                  <a:pt x="313" y="163"/>
                  <a:pt x="320" y="165"/>
                  <a:pt x="324" y="165"/>
                </a:cubicBezTo>
                <a:cubicBezTo>
                  <a:pt x="331" y="165"/>
                  <a:pt x="317" y="165"/>
                  <a:pt x="313" y="165"/>
                </a:cubicBezTo>
                <a:close/>
                <a:moveTo>
                  <a:pt x="329" y="159"/>
                </a:moveTo>
                <a:cubicBezTo>
                  <a:pt x="320" y="148"/>
                  <a:pt x="309" y="137"/>
                  <a:pt x="298" y="127"/>
                </a:cubicBezTo>
                <a:cubicBezTo>
                  <a:pt x="311" y="135"/>
                  <a:pt x="322" y="144"/>
                  <a:pt x="336" y="151"/>
                </a:cubicBezTo>
                <a:cubicBezTo>
                  <a:pt x="337" y="151"/>
                  <a:pt x="337" y="151"/>
                  <a:pt x="337" y="151"/>
                </a:cubicBezTo>
                <a:cubicBezTo>
                  <a:pt x="338" y="151"/>
                  <a:pt x="339" y="151"/>
                  <a:pt x="339" y="152"/>
                </a:cubicBezTo>
                <a:cubicBezTo>
                  <a:pt x="346" y="154"/>
                  <a:pt x="339" y="155"/>
                  <a:pt x="345" y="158"/>
                </a:cubicBezTo>
                <a:cubicBezTo>
                  <a:pt x="341" y="159"/>
                  <a:pt x="331" y="161"/>
                  <a:pt x="329" y="159"/>
                </a:cubicBezTo>
                <a:close/>
                <a:moveTo>
                  <a:pt x="334" y="165"/>
                </a:moveTo>
                <a:cubicBezTo>
                  <a:pt x="356" y="164"/>
                  <a:pt x="376" y="165"/>
                  <a:pt x="396" y="169"/>
                </a:cubicBezTo>
                <a:cubicBezTo>
                  <a:pt x="376" y="168"/>
                  <a:pt x="355" y="167"/>
                  <a:pt x="334" y="165"/>
                </a:cubicBezTo>
                <a:close/>
                <a:moveTo>
                  <a:pt x="387" y="157"/>
                </a:moveTo>
                <a:cubicBezTo>
                  <a:pt x="387" y="156"/>
                  <a:pt x="389" y="156"/>
                  <a:pt x="390" y="157"/>
                </a:cubicBezTo>
                <a:cubicBezTo>
                  <a:pt x="392" y="159"/>
                  <a:pt x="386" y="159"/>
                  <a:pt x="387" y="157"/>
                </a:cubicBezTo>
                <a:close/>
                <a:moveTo>
                  <a:pt x="421" y="245"/>
                </a:moveTo>
                <a:cubicBezTo>
                  <a:pt x="421" y="229"/>
                  <a:pt x="421" y="229"/>
                  <a:pt x="421" y="229"/>
                </a:cubicBezTo>
                <a:cubicBezTo>
                  <a:pt x="427" y="229"/>
                  <a:pt x="430" y="235"/>
                  <a:pt x="436" y="237"/>
                </a:cubicBezTo>
                <a:cubicBezTo>
                  <a:pt x="434" y="241"/>
                  <a:pt x="426" y="242"/>
                  <a:pt x="421" y="245"/>
                </a:cubicBezTo>
                <a:close/>
                <a:moveTo>
                  <a:pt x="421" y="224"/>
                </a:moveTo>
                <a:cubicBezTo>
                  <a:pt x="422" y="208"/>
                  <a:pt x="422" y="208"/>
                  <a:pt x="422" y="208"/>
                </a:cubicBezTo>
                <a:cubicBezTo>
                  <a:pt x="428" y="212"/>
                  <a:pt x="438" y="223"/>
                  <a:pt x="439" y="234"/>
                </a:cubicBezTo>
                <a:cubicBezTo>
                  <a:pt x="433" y="230"/>
                  <a:pt x="427" y="227"/>
                  <a:pt x="421" y="224"/>
                </a:cubicBezTo>
                <a:close/>
                <a:moveTo>
                  <a:pt x="488" y="200"/>
                </a:moveTo>
                <a:cubicBezTo>
                  <a:pt x="486" y="201"/>
                  <a:pt x="485" y="199"/>
                  <a:pt x="484" y="198"/>
                </a:cubicBezTo>
                <a:cubicBezTo>
                  <a:pt x="468" y="177"/>
                  <a:pt x="450" y="158"/>
                  <a:pt x="431" y="140"/>
                </a:cubicBezTo>
                <a:cubicBezTo>
                  <a:pt x="432" y="140"/>
                  <a:pt x="433" y="140"/>
                  <a:pt x="434" y="140"/>
                </a:cubicBezTo>
                <a:cubicBezTo>
                  <a:pt x="454" y="156"/>
                  <a:pt x="470" y="171"/>
                  <a:pt x="492" y="190"/>
                </a:cubicBezTo>
                <a:cubicBezTo>
                  <a:pt x="491" y="190"/>
                  <a:pt x="499" y="193"/>
                  <a:pt x="496" y="189"/>
                </a:cubicBezTo>
                <a:cubicBezTo>
                  <a:pt x="480" y="165"/>
                  <a:pt x="460" y="143"/>
                  <a:pt x="437" y="123"/>
                </a:cubicBezTo>
                <a:cubicBezTo>
                  <a:pt x="438" y="123"/>
                  <a:pt x="439" y="123"/>
                  <a:pt x="439" y="124"/>
                </a:cubicBezTo>
                <a:cubicBezTo>
                  <a:pt x="464" y="142"/>
                  <a:pt x="488" y="163"/>
                  <a:pt x="511" y="184"/>
                </a:cubicBezTo>
                <a:cubicBezTo>
                  <a:pt x="505" y="189"/>
                  <a:pt x="496" y="194"/>
                  <a:pt x="488" y="200"/>
                </a:cubicBezTo>
                <a:close/>
                <a:moveTo>
                  <a:pt x="514" y="181"/>
                </a:moveTo>
                <a:cubicBezTo>
                  <a:pt x="495" y="156"/>
                  <a:pt x="472" y="136"/>
                  <a:pt x="448" y="115"/>
                </a:cubicBezTo>
                <a:cubicBezTo>
                  <a:pt x="449" y="115"/>
                  <a:pt x="450" y="115"/>
                  <a:pt x="451" y="116"/>
                </a:cubicBezTo>
                <a:cubicBezTo>
                  <a:pt x="471" y="130"/>
                  <a:pt x="494" y="150"/>
                  <a:pt x="515" y="163"/>
                </a:cubicBezTo>
                <a:cubicBezTo>
                  <a:pt x="519" y="165"/>
                  <a:pt x="524" y="168"/>
                  <a:pt x="527" y="171"/>
                </a:cubicBezTo>
                <a:lnTo>
                  <a:pt x="514" y="181"/>
                </a:lnTo>
                <a:close/>
                <a:moveTo>
                  <a:pt x="558" y="148"/>
                </a:moveTo>
                <a:cubicBezTo>
                  <a:pt x="524" y="120"/>
                  <a:pt x="494" y="89"/>
                  <a:pt x="461" y="59"/>
                </a:cubicBezTo>
                <a:cubicBezTo>
                  <a:pt x="462" y="59"/>
                  <a:pt x="463" y="59"/>
                  <a:pt x="463" y="59"/>
                </a:cubicBezTo>
                <a:cubicBezTo>
                  <a:pt x="497" y="86"/>
                  <a:pt x="530" y="113"/>
                  <a:pt x="562" y="142"/>
                </a:cubicBezTo>
                <a:cubicBezTo>
                  <a:pt x="567" y="146"/>
                  <a:pt x="559" y="146"/>
                  <a:pt x="558" y="148"/>
                </a:cubicBezTo>
                <a:close/>
                <a:moveTo>
                  <a:pt x="431" y="16"/>
                </a:moveTo>
                <a:cubicBezTo>
                  <a:pt x="454" y="39"/>
                  <a:pt x="477" y="62"/>
                  <a:pt x="501" y="84"/>
                </a:cubicBezTo>
                <a:cubicBezTo>
                  <a:pt x="482" y="70"/>
                  <a:pt x="460" y="53"/>
                  <a:pt x="439" y="39"/>
                </a:cubicBezTo>
                <a:cubicBezTo>
                  <a:pt x="442" y="39"/>
                  <a:pt x="445" y="39"/>
                  <a:pt x="443" y="37"/>
                </a:cubicBezTo>
                <a:cubicBezTo>
                  <a:pt x="436" y="33"/>
                  <a:pt x="430" y="28"/>
                  <a:pt x="427" y="23"/>
                </a:cubicBezTo>
                <a:cubicBezTo>
                  <a:pt x="427" y="21"/>
                  <a:pt x="426" y="10"/>
                  <a:pt x="431" y="16"/>
                </a:cubicBezTo>
                <a:close/>
                <a:moveTo>
                  <a:pt x="425" y="48"/>
                </a:moveTo>
                <a:cubicBezTo>
                  <a:pt x="426" y="41"/>
                  <a:pt x="425" y="34"/>
                  <a:pt x="427" y="28"/>
                </a:cubicBezTo>
                <a:cubicBezTo>
                  <a:pt x="431" y="32"/>
                  <a:pt x="434" y="34"/>
                  <a:pt x="438" y="37"/>
                </a:cubicBezTo>
                <a:cubicBezTo>
                  <a:pt x="435" y="39"/>
                  <a:pt x="433" y="35"/>
                  <a:pt x="430" y="36"/>
                </a:cubicBezTo>
                <a:cubicBezTo>
                  <a:pt x="433" y="41"/>
                  <a:pt x="439" y="45"/>
                  <a:pt x="444" y="49"/>
                </a:cubicBezTo>
                <a:cubicBezTo>
                  <a:pt x="444" y="49"/>
                  <a:pt x="445" y="48"/>
                  <a:pt x="445" y="48"/>
                </a:cubicBezTo>
                <a:cubicBezTo>
                  <a:pt x="448" y="50"/>
                  <a:pt x="452" y="52"/>
                  <a:pt x="454" y="55"/>
                </a:cubicBezTo>
                <a:cubicBezTo>
                  <a:pt x="452" y="55"/>
                  <a:pt x="451" y="54"/>
                  <a:pt x="449" y="54"/>
                </a:cubicBezTo>
                <a:cubicBezTo>
                  <a:pt x="473" y="74"/>
                  <a:pt x="497" y="96"/>
                  <a:pt x="519" y="119"/>
                </a:cubicBezTo>
                <a:cubicBezTo>
                  <a:pt x="491" y="96"/>
                  <a:pt x="462" y="73"/>
                  <a:pt x="430" y="54"/>
                </a:cubicBezTo>
                <a:cubicBezTo>
                  <a:pt x="427" y="52"/>
                  <a:pt x="425" y="50"/>
                  <a:pt x="425" y="48"/>
                </a:cubicBezTo>
                <a:close/>
                <a:moveTo>
                  <a:pt x="417" y="96"/>
                </a:moveTo>
                <a:cubicBezTo>
                  <a:pt x="419" y="96"/>
                  <a:pt x="422" y="97"/>
                  <a:pt x="421" y="93"/>
                </a:cubicBezTo>
                <a:cubicBezTo>
                  <a:pt x="426" y="95"/>
                  <a:pt x="425" y="88"/>
                  <a:pt x="421" y="90"/>
                </a:cubicBezTo>
                <a:cubicBezTo>
                  <a:pt x="423" y="81"/>
                  <a:pt x="426" y="71"/>
                  <a:pt x="425" y="60"/>
                </a:cubicBezTo>
                <a:cubicBezTo>
                  <a:pt x="428" y="62"/>
                  <a:pt x="429" y="65"/>
                  <a:pt x="433" y="66"/>
                </a:cubicBezTo>
                <a:cubicBezTo>
                  <a:pt x="431" y="64"/>
                  <a:pt x="434" y="64"/>
                  <a:pt x="435" y="65"/>
                </a:cubicBezTo>
                <a:cubicBezTo>
                  <a:pt x="433" y="60"/>
                  <a:pt x="428" y="63"/>
                  <a:pt x="427" y="57"/>
                </a:cubicBezTo>
                <a:cubicBezTo>
                  <a:pt x="461" y="75"/>
                  <a:pt x="490" y="100"/>
                  <a:pt x="519" y="123"/>
                </a:cubicBezTo>
                <a:cubicBezTo>
                  <a:pt x="531" y="132"/>
                  <a:pt x="544" y="141"/>
                  <a:pt x="555" y="151"/>
                </a:cubicBezTo>
                <a:cubicBezTo>
                  <a:pt x="552" y="155"/>
                  <a:pt x="548" y="152"/>
                  <a:pt x="547" y="151"/>
                </a:cubicBezTo>
                <a:cubicBezTo>
                  <a:pt x="529" y="139"/>
                  <a:pt x="512" y="125"/>
                  <a:pt x="495" y="112"/>
                </a:cubicBezTo>
                <a:cubicBezTo>
                  <a:pt x="508" y="127"/>
                  <a:pt x="526" y="141"/>
                  <a:pt x="542" y="152"/>
                </a:cubicBezTo>
                <a:cubicBezTo>
                  <a:pt x="542" y="152"/>
                  <a:pt x="543" y="153"/>
                  <a:pt x="544" y="153"/>
                </a:cubicBezTo>
                <a:cubicBezTo>
                  <a:pt x="544" y="155"/>
                  <a:pt x="550" y="153"/>
                  <a:pt x="548" y="156"/>
                </a:cubicBezTo>
                <a:cubicBezTo>
                  <a:pt x="545" y="161"/>
                  <a:pt x="538" y="163"/>
                  <a:pt x="533" y="167"/>
                </a:cubicBezTo>
                <a:cubicBezTo>
                  <a:pt x="521" y="155"/>
                  <a:pt x="506" y="142"/>
                  <a:pt x="493" y="130"/>
                </a:cubicBezTo>
                <a:cubicBezTo>
                  <a:pt x="505" y="136"/>
                  <a:pt x="517" y="147"/>
                  <a:pt x="529" y="154"/>
                </a:cubicBezTo>
                <a:cubicBezTo>
                  <a:pt x="531" y="156"/>
                  <a:pt x="528" y="151"/>
                  <a:pt x="527" y="149"/>
                </a:cubicBezTo>
                <a:cubicBezTo>
                  <a:pt x="496" y="122"/>
                  <a:pt x="468" y="92"/>
                  <a:pt x="436" y="68"/>
                </a:cubicBezTo>
                <a:cubicBezTo>
                  <a:pt x="435" y="67"/>
                  <a:pt x="434" y="67"/>
                  <a:pt x="433" y="68"/>
                </a:cubicBezTo>
                <a:cubicBezTo>
                  <a:pt x="455" y="87"/>
                  <a:pt x="477" y="107"/>
                  <a:pt x="498" y="128"/>
                </a:cubicBezTo>
                <a:cubicBezTo>
                  <a:pt x="476" y="112"/>
                  <a:pt x="454" y="95"/>
                  <a:pt x="429" y="80"/>
                </a:cubicBezTo>
                <a:cubicBezTo>
                  <a:pt x="428" y="79"/>
                  <a:pt x="423" y="82"/>
                  <a:pt x="426" y="84"/>
                </a:cubicBezTo>
                <a:cubicBezTo>
                  <a:pt x="460" y="107"/>
                  <a:pt x="498" y="138"/>
                  <a:pt x="524" y="165"/>
                </a:cubicBezTo>
                <a:cubicBezTo>
                  <a:pt x="503" y="150"/>
                  <a:pt x="503" y="150"/>
                  <a:pt x="503" y="150"/>
                </a:cubicBezTo>
                <a:cubicBezTo>
                  <a:pt x="478" y="131"/>
                  <a:pt x="454" y="110"/>
                  <a:pt x="424" y="97"/>
                </a:cubicBezTo>
                <a:cubicBezTo>
                  <a:pt x="424" y="104"/>
                  <a:pt x="445" y="112"/>
                  <a:pt x="442" y="114"/>
                </a:cubicBezTo>
                <a:cubicBezTo>
                  <a:pt x="457" y="129"/>
                  <a:pt x="475" y="143"/>
                  <a:pt x="490" y="160"/>
                </a:cubicBezTo>
                <a:cubicBezTo>
                  <a:pt x="470" y="142"/>
                  <a:pt x="450" y="125"/>
                  <a:pt x="426" y="110"/>
                </a:cubicBezTo>
                <a:cubicBezTo>
                  <a:pt x="423" y="108"/>
                  <a:pt x="418" y="105"/>
                  <a:pt x="413" y="105"/>
                </a:cubicBezTo>
                <a:cubicBezTo>
                  <a:pt x="408" y="106"/>
                  <a:pt x="402" y="101"/>
                  <a:pt x="397" y="97"/>
                </a:cubicBezTo>
                <a:cubicBezTo>
                  <a:pt x="403" y="96"/>
                  <a:pt x="410" y="95"/>
                  <a:pt x="417" y="96"/>
                </a:cubicBezTo>
                <a:close/>
                <a:moveTo>
                  <a:pt x="426" y="118"/>
                </a:moveTo>
                <a:cubicBezTo>
                  <a:pt x="428" y="120"/>
                  <a:pt x="433" y="121"/>
                  <a:pt x="433" y="124"/>
                </a:cubicBezTo>
                <a:cubicBezTo>
                  <a:pt x="452" y="141"/>
                  <a:pt x="472" y="160"/>
                  <a:pt x="487" y="181"/>
                </a:cubicBezTo>
                <a:cubicBezTo>
                  <a:pt x="466" y="163"/>
                  <a:pt x="443" y="141"/>
                  <a:pt x="419" y="124"/>
                </a:cubicBezTo>
                <a:cubicBezTo>
                  <a:pt x="422" y="124"/>
                  <a:pt x="424" y="127"/>
                  <a:pt x="428" y="125"/>
                </a:cubicBezTo>
                <a:cubicBezTo>
                  <a:pt x="413" y="116"/>
                  <a:pt x="398" y="106"/>
                  <a:pt x="384" y="97"/>
                </a:cubicBezTo>
                <a:cubicBezTo>
                  <a:pt x="399" y="102"/>
                  <a:pt x="413" y="111"/>
                  <a:pt x="426" y="118"/>
                </a:cubicBezTo>
                <a:close/>
                <a:moveTo>
                  <a:pt x="405" y="116"/>
                </a:moveTo>
                <a:cubicBezTo>
                  <a:pt x="403" y="121"/>
                  <a:pt x="399" y="113"/>
                  <a:pt x="398" y="112"/>
                </a:cubicBezTo>
                <a:cubicBezTo>
                  <a:pt x="397" y="112"/>
                  <a:pt x="397" y="111"/>
                  <a:pt x="396" y="111"/>
                </a:cubicBezTo>
                <a:cubicBezTo>
                  <a:pt x="396" y="111"/>
                  <a:pt x="396" y="111"/>
                  <a:pt x="396" y="111"/>
                </a:cubicBezTo>
                <a:cubicBezTo>
                  <a:pt x="396" y="111"/>
                  <a:pt x="396" y="111"/>
                  <a:pt x="396" y="111"/>
                </a:cubicBezTo>
                <a:cubicBezTo>
                  <a:pt x="396" y="109"/>
                  <a:pt x="402" y="114"/>
                  <a:pt x="405" y="116"/>
                </a:cubicBezTo>
                <a:close/>
                <a:moveTo>
                  <a:pt x="361" y="105"/>
                </a:moveTo>
                <a:cubicBezTo>
                  <a:pt x="374" y="117"/>
                  <a:pt x="387" y="129"/>
                  <a:pt x="398" y="143"/>
                </a:cubicBezTo>
                <a:cubicBezTo>
                  <a:pt x="346" y="102"/>
                  <a:pt x="346" y="102"/>
                  <a:pt x="346" y="102"/>
                </a:cubicBezTo>
                <a:cubicBezTo>
                  <a:pt x="345" y="101"/>
                  <a:pt x="343" y="101"/>
                  <a:pt x="342" y="100"/>
                </a:cubicBezTo>
                <a:cubicBezTo>
                  <a:pt x="347" y="97"/>
                  <a:pt x="357" y="101"/>
                  <a:pt x="361" y="105"/>
                </a:cubicBezTo>
                <a:close/>
                <a:moveTo>
                  <a:pt x="334" y="98"/>
                </a:moveTo>
                <a:cubicBezTo>
                  <a:pt x="334" y="101"/>
                  <a:pt x="336" y="103"/>
                  <a:pt x="338" y="105"/>
                </a:cubicBezTo>
                <a:cubicBezTo>
                  <a:pt x="342" y="111"/>
                  <a:pt x="347" y="108"/>
                  <a:pt x="352" y="112"/>
                </a:cubicBezTo>
                <a:cubicBezTo>
                  <a:pt x="411" y="158"/>
                  <a:pt x="411" y="158"/>
                  <a:pt x="411" y="158"/>
                </a:cubicBezTo>
                <a:cubicBezTo>
                  <a:pt x="412" y="158"/>
                  <a:pt x="419" y="161"/>
                  <a:pt x="416" y="158"/>
                </a:cubicBezTo>
                <a:cubicBezTo>
                  <a:pt x="403" y="143"/>
                  <a:pt x="390" y="128"/>
                  <a:pt x="376" y="115"/>
                </a:cubicBezTo>
                <a:cubicBezTo>
                  <a:pt x="375" y="114"/>
                  <a:pt x="371" y="109"/>
                  <a:pt x="372" y="110"/>
                </a:cubicBezTo>
                <a:cubicBezTo>
                  <a:pt x="410" y="133"/>
                  <a:pt x="410" y="133"/>
                  <a:pt x="410" y="133"/>
                </a:cubicBezTo>
                <a:cubicBezTo>
                  <a:pt x="397" y="121"/>
                  <a:pt x="379" y="109"/>
                  <a:pt x="363" y="99"/>
                </a:cubicBezTo>
                <a:cubicBezTo>
                  <a:pt x="368" y="99"/>
                  <a:pt x="374" y="98"/>
                  <a:pt x="377" y="100"/>
                </a:cubicBezTo>
                <a:cubicBezTo>
                  <a:pt x="393" y="111"/>
                  <a:pt x="405" y="123"/>
                  <a:pt x="417" y="137"/>
                </a:cubicBezTo>
                <a:cubicBezTo>
                  <a:pt x="410" y="135"/>
                  <a:pt x="410" y="135"/>
                  <a:pt x="410" y="135"/>
                </a:cubicBezTo>
                <a:cubicBezTo>
                  <a:pt x="413" y="137"/>
                  <a:pt x="416" y="138"/>
                  <a:pt x="418" y="141"/>
                </a:cubicBezTo>
                <a:cubicBezTo>
                  <a:pt x="419" y="142"/>
                  <a:pt x="423" y="143"/>
                  <a:pt x="422" y="140"/>
                </a:cubicBezTo>
                <a:cubicBezTo>
                  <a:pt x="421" y="136"/>
                  <a:pt x="416" y="134"/>
                  <a:pt x="415" y="129"/>
                </a:cubicBezTo>
                <a:cubicBezTo>
                  <a:pt x="418" y="128"/>
                  <a:pt x="420" y="132"/>
                  <a:pt x="421" y="134"/>
                </a:cubicBezTo>
                <a:cubicBezTo>
                  <a:pt x="421" y="135"/>
                  <a:pt x="421" y="135"/>
                  <a:pt x="421" y="135"/>
                </a:cubicBezTo>
                <a:cubicBezTo>
                  <a:pt x="441" y="153"/>
                  <a:pt x="459" y="171"/>
                  <a:pt x="475" y="192"/>
                </a:cubicBezTo>
                <a:cubicBezTo>
                  <a:pt x="476" y="193"/>
                  <a:pt x="479" y="194"/>
                  <a:pt x="478" y="197"/>
                </a:cubicBezTo>
                <a:cubicBezTo>
                  <a:pt x="478" y="193"/>
                  <a:pt x="472" y="196"/>
                  <a:pt x="475" y="192"/>
                </a:cubicBezTo>
                <a:cubicBezTo>
                  <a:pt x="421" y="150"/>
                  <a:pt x="421" y="150"/>
                  <a:pt x="421" y="150"/>
                </a:cubicBezTo>
                <a:cubicBezTo>
                  <a:pt x="419" y="148"/>
                  <a:pt x="412" y="146"/>
                  <a:pt x="414" y="150"/>
                </a:cubicBezTo>
                <a:cubicBezTo>
                  <a:pt x="416" y="155"/>
                  <a:pt x="421" y="161"/>
                  <a:pt x="426" y="163"/>
                </a:cubicBezTo>
                <a:cubicBezTo>
                  <a:pt x="429" y="164"/>
                  <a:pt x="429" y="162"/>
                  <a:pt x="428" y="160"/>
                </a:cubicBezTo>
                <a:cubicBezTo>
                  <a:pt x="468" y="191"/>
                  <a:pt x="468" y="191"/>
                  <a:pt x="468" y="191"/>
                </a:cubicBezTo>
                <a:cubicBezTo>
                  <a:pt x="473" y="194"/>
                  <a:pt x="478" y="199"/>
                  <a:pt x="483" y="204"/>
                </a:cubicBezTo>
                <a:cubicBezTo>
                  <a:pt x="470" y="213"/>
                  <a:pt x="454" y="223"/>
                  <a:pt x="442" y="232"/>
                </a:cubicBezTo>
                <a:cubicBezTo>
                  <a:pt x="438" y="220"/>
                  <a:pt x="432" y="211"/>
                  <a:pt x="422" y="204"/>
                </a:cubicBezTo>
                <a:cubicBezTo>
                  <a:pt x="428" y="205"/>
                  <a:pt x="428" y="205"/>
                  <a:pt x="428" y="205"/>
                </a:cubicBezTo>
                <a:cubicBezTo>
                  <a:pt x="424" y="201"/>
                  <a:pt x="424" y="201"/>
                  <a:pt x="424" y="201"/>
                </a:cubicBezTo>
                <a:cubicBezTo>
                  <a:pt x="426" y="201"/>
                  <a:pt x="433" y="206"/>
                  <a:pt x="428" y="206"/>
                </a:cubicBezTo>
                <a:cubicBezTo>
                  <a:pt x="435" y="211"/>
                  <a:pt x="441" y="218"/>
                  <a:pt x="449" y="221"/>
                </a:cubicBezTo>
                <a:cubicBezTo>
                  <a:pt x="448" y="208"/>
                  <a:pt x="434" y="200"/>
                  <a:pt x="430" y="189"/>
                </a:cubicBezTo>
                <a:cubicBezTo>
                  <a:pt x="433" y="190"/>
                  <a:pt x="441" y="194"/>
                  <a:pt x="445" y="198"/>
                </a:cubicBezTo>
                <a:cubicBezTo>
                  <a:pt x="445" y="199"/>
                  <a:pt x="446" y="199"/>
                  <a:pt x="446" y="199"/>
                </a:cubicBezTo>
                <a:cubicBezTo>
                  <a:pt x="451" y="204"/>
                  <a:pt x="455" y="210"/>
                  <a:pt x="462" y="213"/>
                </a:cubicBezTo>
                <a:cubicBezTo>
                  <a:pt x="461" y="216"/>
                  <a:pt x="466" y="215"/>
                  <a:pt x="466" y="213"/>
                </a:cubicBezTo>
                <a:cubicBezTo>
                  <a:pt x="462" y="197"/>
                  <a:pt x="438" y="173"/>
                  <a:pt x="434" y="169"/>
                </a:cubicBezTo>
                <a:cubicBezTo>
                  <a:pt x="433" y="168"/>
                  <a:pt x="426" y="165"/>
                  <a:pt x="428" y="167"/>
                </a:cubicBezTo>
                <a:cubicBezTo>
                  <a:pt x="439" y="178"/>
                  <a:pt x="451" y="191"/>
                  <a:pt x="459" y="206"/>
                </a:cubicBezTo>
                <a:cubicBezTo>
                  <a:pt x="451" y="200"/>
                  <a:pt x="444" y="191"/>
                  <a:pt x="435" y="187"/>
                </a:cubicBezTo>
                <a:cubicBezTo>
                  <a:pt x="429" y="184"/>
                  <a:pt x="423" y="177"/>
                  <a:pt x="424" y="169"/>
                </a:cubicBezTo>
                <a:cubicBezTo>
                  <a:pt x="424" y="168"/>
                  <a:pt x="417" y="164"/>
                  <a:pt x="420" y="168"/>
                </a:cubicBezTo>
                <a:cubicBezTo>
                  <a:pt x="418" y="167"/>
                  <a:pt x="410" y="166"/>
                  <a:pt x="408" y="165"/>
                </a:cubicBezTo>
                <a:cubicBezTo>
                  <a:pt x="386" y="151"/>
                  <a:pt x="371" y="129"/>
                  <a:pt x="352" y="112"/>
                </a:cubicBezTo>
                <a:cubicBezTo>
                  <a:pt x="351" y="112"/>
                  <a:pt x="350" y="113"/>
                  <a:pt x="353" y="115"/>
                </a:cubicBezTo>
                <a:cubicBezTo>
                  <a:pt x="355" y="116"/>
                  <a:pt x="351" y="117"/>
                  <a:pt x="350" y="116"/>
                </a:cubicBezTo>
                <a:cubicBezTo>
                  <a:pt x="361" y="127"/>
                  <a:pt x="376" y="139"/>
                  <a:pt x="384" y="153"/>
                </a:cubicBezTo>
                <a:cubicBezTo>
                  <a:pt x="360" y="134"/>
                  <a:pt x="335" y="115"/>
                  <a:pt x="304" y="100"/>
                </a:cubicBezTo>
                <a:cubicBezTo>
                  <a:pt x="304" y="100"/>
                  <a:pt x="299" y="101"/>
                  <a:pt x="301" y="102"/>
                </a:cubicBezTo>
                <a:cubicBezTo>
                  <a:pt x="332" y="115"/>
                  <a:pt x="356" y="137"/>
                  <a:pt x="383" y="156"/>
                </a:cubicBezTo>
                <a:cubicBezTo>
                  <a:pt x="383" y="156"/>
                  <a:pt x="381" y="155"/>
                  <a:pt x="380" y="155"/>
                </a:cubicBezTo>
                <a:cubicBezTo>
                  <a:pt x="390" y="163"/>
                  <a:pt x="390" y="163"/>
                  <a:pt x="390" y="163"/>
                </a:cubicBezTo>
                <a:cubicBezTo>
                  <a:pt x="360" y="159"/>
                  <a:pt x="360" y="159"/>
                  <a:pt x="360" y="159"/>
                </a:cubicBezTo>
                <a:cubicBezTo>
                  <a:pt x="341" y="142"/>
                  <a:pt x="320" y="125"/>
                  <a:pt x="299" y="109"/>
                </a:cubicBezTo>
                <a:cubicBezTo>
                  <a:pt x="323" y="124"/>
                  <a:pt x="349" y="139"/>
                  <a:pt x="372" y="157"/>
                </a:cubicBezTo>
                <a:cubicBezTo>
                  <a:pt x="373" y="157"/>
                  <a:pt x="379" y="158"/>
                  <a:pt x="377" y="157"/>
                </a:cubicBezTo>
                <a:cubicBezTo>
                  <a:pt x="348" y="135"/>
                  <a:pt x="317" y="115"/>
                  <a:pt x="285" y="96"/>
                </a:cubicBezTo>
                <a:cubicBezTo>
                  <a:pt x="302" y="98"/>
                  <a:pt x="318" y="98"/>
                  <a:pt x="334" y="98"/>
                </a:cubicBezTo>
                <a:close/>
                <a:moveTo>
                  <a:pt x="423" y="198"/>
                </a:moveTo>
                <a:cubicBezTo>
                  <a:pt x="424" y="187"/>
                  <a:pt x="424" y="187"/>
                  <a:pt x="424" y="187"/>
                </a:cubicBezTo>
                <a:cubicBezTo>
                  <a:pt x="432" y="195"/>
                  <a:pt x="438" y="205"/>
                  <a:pt x="443" y="214"/>
                </a:cubicBezTo>
                <a:cubicBezTo>
                  <a:pt x="437" y="209"/>
                  <a:pt x="431" y="202"/>
                  <a:pt x="423" y="198"/>
                </a:cubicBezTo>
                <a:close/>
                <a:moveTo>
                  <a:pt x="281" y="100"/>
                </a:moveTo>
                <a:cubicBezTo>
                  <a:pt x="283" y="104"/>
                  <a:pt x="289" y="104"/>
                  <a:pt x="292" y="107"/>
                </a:cubicBezTo>
                <a:cubicBezTo>
                  <a:pt x="293" y="107"/>
                  <a:pt x="293" y="107"/>
                  <a:pt x="293" y="107"/>
                </a:cubicBezTo>
                <a:cubicBezTo>
                  <a:pt x="295" y="107"/>
                  <a:pt x="297" y="109"/>
                  <a:pt x="298" y="112"/>
                </a:cubicBezTo>
                <a:cubicBezTo>
                  <a:pt x="354" y="158"/>
                  <a:pt x="354" y="158"/>
                  <a:pt x="354" y="158"/>
                </a:cubicBezTo>
                <a:cubicBezTo>
                  <a:pt x="320" y="139"/>
                  <a:pt x="290" y="116"/>
                  <a:pt x="259" y="94"/>
                </a:cubicBezTo>
                <a:cubicBezTo>
                  <a:pt x="268" y="93"/>
                  <a:pt x="277" y="93"/>
                  <a:pt x="281" y="100"/>
                </a:cubicBezTo>
                <a:close/>
                <a:moveTo>
                  <a:pt x="251" y="94"/>
                </a:moveTo>
                <a:cubicBezTo>
                  <a:pt x="277" y="111"/>
                  <a:pt x="299" y="131"/>
                  <a:pt x="319" y="153"/>
                </a:cubicBezTo>
                <a:cubicBezTo>
                  <a:pt x="290" y="132"/>
                  <a:pt x="263" y="109"/>
                  <a:pt x="232" y="91"/>
                </a:cubicBezTo>
                <a:cubicBezTo>
                  <a:pt x="238" y="91"/>
                  <a:pt x="245" y="91"/>
                  <a:pt x="251" y="94"/>
                </a:cubicBezTo>
                <a:close/>
                <a:moveTo>
                  <a:pt x="306" y="149"/>
                </a:moveTo>
                <a:cubicBezTo>
                  <a:pt x="307" y="148"/>
                  <a:pt x="307" y="148"/>
                  <a:pt x="307" y="148"/>
                </a:cubicBezTo>
                <a:cubicBezTo>
                  <a:pt x="315" y="150"/>
                  <a:pt x="314" y="156"/>
                  <a:pt x="320" y="159"/>
                </a:cubicBezTo>
                <a:cubicBezTo>
                  <a:pt x="315" y="159"/>
                  <a:pt x="306" y="160"/>
                  <a:pt x="304" y="158"/>
                </a:cubicBezTo>
                <a:cubicBezTo>
                  <a:pt x="282" y="135"/>
                  <a:pt x="256" y="114"/>
                  <a:pt x="230" y="95"/>
                </a:cubicBezTo>
                <a:cubicBezTo>
                  <a:pt x="257" y="110"/>
                  <a:pt x="281" y="131"/>
                  <a:pt x="306" y="149"/>
                </a:cubicBezTo>
                <a:close/>
                <a:moveTo>
                  <a:pt x="228" y="96"/>
                </a:moveTo>
                <a:cubicBezTo>
                  <a:pt x="227" y="97"/>
                  <a:pt x="226" y="96"/>
                  <a:pt x="225" y="95"/>
                </a:cubicBezTo>
                <a:cubicBezTo>
                  <a:pt x="224" y="93"/>
                  <a:pt x="228" y="95"/>
                  <a:pt x="228" y="96"/>
                </a:cubicBezTo>
                <a:close/>
                <a:moveTo>
                  <a:pt x="295" y="158"/>
                </a:moveTo>
                <a:cubicBezTo>
                  <a:pt x="258" y="159"/>
                  <a:pt x="258" y="159"/>
                  <a:pt x="258" y="159"/>
                </a:cubicBezTo>
                <a:cubicBezTo>
                  <a:pt x="250" y="148"/>
                  <a:pt x="240" y="139"/>
                  <a:pt x="231" y="129"/>
                </a:cubicBezTo>
                <a:cubicBezTo>
                  <a:pt x="237" y="131"/>
                  <a:pt x="242" y="137"/>
                  <a:pt x="248" y="140"/>
                </a:cubicBezTo>
                <a:cubicBezTo>
                  <a:pt x="257" y="145"/>
                  <a:pt x="263" y="153"/>
                  <a:pt x="274" y="157"/>
                </a:cubicBezTo>
                <a:cubicBezTo>
                  <a:pt x="277" y="159"/>
                  <a:pt x="276" y="153"/>
                  <a:pt x="275" y="152"/>
                </a:cubicBezTo>
                <a:cubicBezTo>
                  <a:pt x="254" y="127"/>
                  <a:pt x="229" y="106"/>
                  <a:pt x="204" y="85"/>
                </a:cubicBezTo>
                <a:cubicBezTo>
                  <a:pt x="236" y="107"/>
                  <a:pt x="265" y="133"/>
                  <a:pt x="295" y="158"/>
                </a:cubicBezTo>
                <a:close/>
                <a:moveTo>
                  <a:pt x="185" y="82"/>
                </a:moveTo>
                <a:cubicBezTo>
                  <a:pt x="194" y="85"/>
                  <a:pt x="203" y="85"/>
                  <a:pt x="207" y="92"/>
                </a:cubicBezTo>
                <a:cubicBezTo>
                  <a:pt x="204" y="92"/>
                  <a:pt x="204" y="92"/>
                  <a:pt x="204" y="92"/>
                </a:cubicBezTo>
                <a:cubicBezTo>
                  <a:pt x="227" y="109"/>
                  <a:pt x="248" y="128"/>
                  <a:pt x="267" y="149"/>
                </a:cubicBezTo>
                <a:cubicBezTo>
                  <a:pt x="237" y="129"/>
                  <a:pt x="211" y="103"/>
                  <a:pt x="182" y="82"/>
                </a:cubicBezTo>
                <a:cubicBezTo>
                  <a:pt x="183" y="82"/>
                  <a:pt x="185" y="82"/>
                  <a:pt x="185" y="82"/>
                </a:cubicBezTo>
                <a:close/>
                <a:moveTo>
                  <a:pt x="188" y="92"/>
                </a:moveTo>
                <a:cubicBezTo>
                  <a:pt x="187" y="93"/>
                  <a:pt x="187" y="93"/>
                  <a:pt x="188" y="94"/>
                </a:cubicBezTo>
                <a:cubicBezTo>
                  <a:pt x="209" y="111"/>
                  <a:pt x="228" y="130"/>
                  <a:pt x="246" y="149"/>
                </a:cubicBezTo>
                <a:cubicBezTo>
                  <a:pt x="246" y="150"/>
                  <a:pt x="246" y="152"/>
                  <a:pt x="246" y="152"/>
                </a:cubicBezTo>
                <a:cubicBezTo>
                  <a:pt x="217" y="127"/>
                  <a:pt x="190" y="101"/>
                  <a:pt x="161" y="76"/>
                </a:cubicBezTo>
                <a:cubicBezTo>
                  <a:pt x="171" y="80"/>
                  <a:pt x="180" y="87"/>
                  <a:pt x="188" y="92"/>
                </a:cubicBezTo>
                <a:close/>
                <a:moveTo>
                  <a:pt x="234" y="147"/>
                </a:moveTo>
                <a:cubicBezTo>
                  <a:pt x="236" y="149"/>
                  <a:pt x="241" y="151"/>
                  <a:pt x="243" y="152"/>
                </a:cubicBezTo>
                <a:cubicBezTo>
                  <a:pt x="240" y="154"/>
                  <a:pt x="248" y="157"/>
                  <a:pt x="247" y="158"/>
                </a:cubicBezTo>
                <a:cubicBezTo>
                  <a:pt x="236" y="163"/>
                  <a:pt x="227" y="161"/>
                  <a:pt x="224" y="153"/>
                </a:cubicBezTo>
                <a:cubicBezTo>
                  <a:pt x="201" y="124"/>
                  <a:pt x="175" y="98"/>
                  <a:pt x="149" y="73"/>
                </a:cubicBezTo>
                <a:cubicBezTo>
                  <a:pt x="178" y="96"/>
                  <a:pt x="206" y="122"/>
                  <a:pt x="234" y="147"/>
                </a:cubicBezTo>
                <a:close/>
                <a:moveTo>
                  <a:pt x="149" y="77"/>
                </a:moveTo>
                <a:cubicBezTo>
                  <a:pt x="169" y="99"/>
                  <a:pt x="192" y="118"/>
                  <a:pt x="210" y="141"/>
                </a:cubicBezTo>
                <a:cubicBezTo>
                  <a:pt x="210" y="141"/>
                  <a:pt x="210" y="142"/>
                  <a:pt x="210" y="143"/>
                </a:cubicBezTo>
                <a:cubicBezTo>
                  <a:pt x="187" y="118"/>
                  <a:pt x="164" y="93"/>
                  <a:pt x="137" y="72"/>
                </a:cubicBezTo>
                <a:cubicBezTo>
                  <a:pt x="142" y="75"/>
                  <a:pt x="145" y="72"/>
                  <a:pt x="149" y="77"/>
                </a:cubicBezTo>
                <a:close/>
                <a:moveTo>
                  <a:pt x="122" y="66"/>
                </a:moveTo>
                <a:cubicBezTo>
                  <a:pt x="161" y="93"/>
                  <a:pt x="191" y="128"/>
                  <a:pt x="223" y="161"/>
                </a:cubicBezTo>
                <a:cubicBezTo>
                  <a:pt x="217" y="163"/>
                  <a:pt x="208" y="163"/>
                  <a:pt x="207" y="162"/>
                </a:cubicBezTo>
                <a:cubicBezTo>
                  <a:pt x="183" y="129"/>
                  <a:pt x="158" y="99"/>
                  <a:pt x="127" y="76"/>
                </a:cubicBezTo>
                <a:cubicBezTo>
                  <a:pt x="154" y="103"/>
                  <a:pt x="181" y="130"/>
                  <a:pt x="202" y="163"/>
                </a:cubicBezTo>
                <a:cubicBezTo>
                  <a:pt x="169" y="128"/>
                  <a:pt x="135" y="90"/>
                  <a:pt x="98" y="59"/>
                </a:cubicBezTo>
                <a:cubicBezTo>
                  <a:pt x="106" y="60"/>
                  <a:pt x="113" y="64"/>
                  <a:pt x="118" y="69"/>
                </a:cubicBezTo>
                <a:cubicBezTo>
                  <a:pt x="115" y="64"/>
                  <a:pt x="121" y="66"/>
                  <a:pt x="122" y="66"/>
                </a:cubicBezTo>
                <a:close/>
                <a:moveTo>
                  <a:pt x="79" y="52"/>
                </a:moveTo>
                <a:cubicBezTo>
                  <a:pt x="80" y="52"/>
                  <a:pt x="80" y="52"/>
                  <a:pt x="80" y="52"/>
                </a:cubicBezTo>
                <a:cubicBezTo>
                  <a:pt x="88" y="53"/>
                  <a:pt x="89" y="61"/>
                  <a:pt x="94" y="66"/>
                </a:cubicBezTo>
                <a:cubicBezTo>
                  <a:pt x="122" y="91"/>
                  <a:pt x="147" y="118"/>
                  <a:pt x="167" y="151"/>
                </a:cubicBezTo>
                <a:cubicBezTo>
                  <a:pt x="131" y="116"/>
                  <a:pt x="99" y="75"/>
                  <a:pt x="62" y="42"/>
                </a:cubicBezTo>
                <a:cubicBezTo>
                  <a:pt x="68" y="44"/>
                  <a:pt x="74" y="48"/>
                  <a:pt x="79" y="52"/>
                </a:cubicBezTo>
                <a:close/>
                <a:moveTo>
                  <a:pt x="37" y="27"/>
                </a:moveTo>
                <a:cubicBezTo>
                  <a:pt x="51" y="37"/>
                  <a:pt x="65" y="49"/>
                  <a:pt x="76" y="63"/>
                </a:cubicBezTo>
                <a:cubicBezTo>
                  <a:pt x="64" y="54"/>
                  <a:pt x="50" y="41"/>
                  <a:pt x="40" y="33"/>
                </a:cubicBezTo>
                <a:cubicBezTo>
                  <a:pt x="37" y="31"/>
                  <a:pt x="38" y="29"/>
                  <a:pt x="37" y="27"/>
                </a:cubicBezTo>
                <a:close/>
                <a:moveTo>
                  <a:pt x="41" y="41"/>
                </a:moveTo>
                <a:cubicBezTo>
                  <a:pt x="58" y="53"/>
                  <a:pt x="75" y="67"/>
                  <a:pt x="88" y="84"/>
                </a:cubicBezTo>
                <a:cubicBezTo>
                  <a:pt x="88" y="84"/>
                  <a:pt x="88" y="85"/>
                  <a:pt x="88" y="86"/>
                </a:cubicBezTo>
                <a:cubicBezTo>
                  <a:pt x="72" y="71"/>
                  <a:pt x="54" y="56"/>
                  <a:pt x="41" y="41"/>
                </a:cubicBezTo>
                <a:close/>
                <a:moveTo>
                  <a:pt x="46" y="51"/>
                </a:moveTo>
                <a:cubicBezTo>
                  <a:pt x="60" y="65"/>
                  <a:pt x="77" y="79"/>
                  <a:pt x="92" y="93"/>
                </a:cubicBezTo>
                <a:cubicBezTo>
                  <a:pt x="91" y="94"/>
                  <a:pt x="98" y="96"/>
                  <a:pt x="96" y="93"/>
                </a:cubicBezTo>
                <a:cubicBezTo>
                  <a:pt x="94" y="88"/>
                  <a:pt x="90" y="84"/>
                  <a:pt x="88" y="79"/>
                </a:cubicBezTo>
                <a:cubicBezTo>
                  <a:pt x="110" y="104"/>
                  <a:pt x="131" y="130"/>
                  <a:pt x="147" y="159"/>
                </a:cubicBezTo>
                <a:cubicBezTo>
                  <a:pt x="115" y="131"/>
                  <a:pt x="88" y="95"/>
                  <a:pt x="57" y="66"/>
                </a:cubicBezTo>
                <a:cubicBezTo>
                  <a:pt x="52" y="62"/>
                  <a:pt x="46" y="59"/>
                  <a:pt x="46" y="51"/>
                </a:cubicBezTo>
                <a:close/>
                <a:moveTo>
                  <a:pt x="47" y="171"/>
                </a:moveTo>
                <a:cubicBezTo>
                  <a:pt x="51" y="173"/>
                  <a:pt x="54" y="177"/>
                  <a:pt x="58" y="179"/>
                </a:cubicBezTo>
                <a:cubicBezTo>
                  <a:pt x="57" y="173"/>
                  <a:pt x="53" y="177"/>
                  <a:pt x="51" y="169"/>
                </a:cubicBezTo>
                <a:cubicBezTo>
                  <a:pt x="63" y="176"/>
                  <a:pt x="70" y="186"/>
                  <a:pt x="79" y="193"/>
                </a:cubicBezTo>
                <a:cubicBezTo>
                  <a:pt x="83" y="195"/>
                  <a:pt x="84" y="191"/>
                  <a:pt x="84" y="189"/>
                </a:cubicBezTo>
                <a:cubicBezTo>
                  <a:pt x="81" y="178"/>
                  <a:pt x="73" y="169"/>
                  <a:pt x="65" y="163"/>
                </a:cubicBezTo>
                <a:cubicBezTo>
                  <a:pt x="65" y="163"/>
                  <a:pt x="64" y="162"/>
                  <a:pt x="63" y="163"/>
                </a:cubicBezTo>
                <a:cubicBezTo>
                  <a:pt x="69" y="170"/>
                  <a:pt x="76" y="178"/>
                  <a:pt x="79" y="188"/>
                </a:cubicBezTo>
                <a:cubicBezTo>
                  <a:pt x="68" y="180"/>
                  <a:pt x="60" y="170"/>
                  <a:pt x="49" y="163"/>
                </a:cubicBezTo>
                <a:cubicBezTo>
                  <a:pt x="51" y="150"/>
                  <a:pt x="51" y="150"/>
                  <a:pt x="51" y="150"/>
                </a:cubicBezTo>
                <a:cubicBezTo>
                  <a:pt x="55" y="152"/>
                  <a:pt x="56" y="160"/>
                  <a:pt x="62" y="156"/>
                </a:cubicBezTo>
                <a:cubicBezTo>
                  <a:pt x="63" y="157"/>
                  <a:pt x="63" y="157"/>
                  <a:pt x="63" y="157"/>
                </a:cubicBezTo>
                <a:cubicBezTo>
                  <a:pt x="75" y="166"/>
                  <a:pt x="87" y="177"/>
                  <a:pt x="98" y="188"/>
                </a:cubicBezTo>
                <a:cubicBezTo>
                  <a:pt x="70" y="201"/>
                  <a:pt x="70" y="201"/>
                  <a:pt x="70" y="201"/>
                </a:cubicBezTo>
                <a:cubicBezTo>
                  <a:pt x="68" y="193"/>
                  <a:pt x="63" y="185"/>
                  <a:pt x="56" y="180"/>
                </a:cubicBezTo>
                <a:cubicBezTo>
                  <a:pt x="59" y="185"/>
                  <a:pt x="66" y="196"/>
                  <a:pt x="66" y="202"/>
                </a:cubicBezTo>
                <a:cubicBezTo>
                  <a:pt x="43" y="183"/>
                  <a:pt x="43" y="183"/>
                  <a:pt x="43" y="183"/>
                </a:cubicBezTo>
                <a:cubicBezTo>
                  <a:pt x="45" y="180"/>
                  <a:pt x="48" y="176"/>
                  <a:pt x="47" y="171"/>
                </a:cubicBezTo>
                <a:close/>
                <a:moveTo>
                  <a:pt x="40" y="191"/>
                </a:moveTo>
                <a:cubicBezTo>
                  <a:pt x="45" y="193"/>
                  <a:pt x="49" y="200"/>
                  <a:pt x="51" y="207"/>
                </a:cubicBezTo>
                <a:cubicBezTo>
                  <a:pt x="47" y="205"/>
                  <a:pt x="40" y="202"/>
                  <a:pt x="37" y="197"/>
                </a:cubicBezTo>
                <a:lnTo>
                  <a:pt x="40" y="191"/>
                </a:lnTo>
                <a:close/>
                <a:moveTo>
                  <a:pt x="51" y="209"/>
                </a:moveTo>
                <a:cubicBezTo>
                  <a:pt x="55" y="208"/>
                  <a:pt x="53" y="203"/>
                  <a:pt x="51" y="200"/>
                </a:cubicBezTo>
                <a:cubicBezTo>
                  <a:pt x="49" y="196"/>
                  <a:pt x="46" y="194"/>
                  <a:pt x="42" y="188"/>
                </a:cubicBezTo>
                <a:cubicBezTo>
                  <a:pt x="48" y="191"/>
                  <a:pt x="59" y="201"/>
                  <a:pt x="63" y="205"/>
                </a:cubicBezTo>
                <a:cubicBezTo>
                  <a:pt x="42" y="217"/>
                  <a:pt x="42" y="217"/>
                  <a:pt x="42" y="217"/>
                </a:cubicBezTo>
                <a:cubicBezTo>
                  <a:pt x="41" y="212"/>
                  <a:pt x="38" y="206"/>
                  <a:pt x="35" y="201"/>
                </a:cubicBezTo>
                <a:cubicBezTo>
                  <a:pt x="41" y="204"/>
                  <a:pt x="46" y="211"/>
                  <a:pt x="51" y="209"/>
                </a:cubicBezTo>
                <a:close/>
                <a:moveTo>
                  <a:pt x="38" y="220"/>
                </a:moveTo>
                <a:cubicBezTo>
                  <a:pt x="28" y="221"/>
                  <a:pt x="18" y="227"/>
                  <a:pt x="14" y="234"/>
                </a:cubicBezTo>
                <a:cubicBezTo>
                  <a:pt x="20" y="225"/>
                  <a:pt x="28" y="216"/>
                  <a:pt x="32" y="205"/>
                </a:cubicBezTo>
                <a:cubicBezTo>
                  <a:pt x="36" y="210"/>
                  <a:pt x="41" y="220"/>
                  <a:pt x="38" y="220"/>
                </a:cubicBezTo>
                <a:close/>
              </a:path>
            </a:pathLst>
          </a:custGeom>
          <a:solidFill>
            <a:srgbClr val="FF3E3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67" name="Freeform 5"/>
          <p:cNvSpPr>
            <a:spLocks noEditPoints="1"/>
          </p:cNvSpPr>
          <p:nvPr/>
        </p:nvSpPr>
        <p:spPr bwMode="auto">
          <a:xfrm rot="16200000">
            <a:off x="6107873" y="1598097"/>
            <a:ext cx="2041795" cy="1262972"/>
          </a:xfrm>
          <a:custGeom>
            <a:avLst/>
            <a:gdLst>
              <a:gd name="T0" fmla="*/ 422 w 572"/>
              <a:gd name="T1" fmla="*/ 251 h 254"/>
              <a:gd name="T2" fmla="*/ 415 w 572"/>
              <a:gd name="T3" fmla="*/ 17 h 254"/>
              <a:gd name="T4" fmla="*/ 381 w 572"/>
              <a:gd name="T5" fmla="*/ 92 h 254"/>
              <a:gd name="T6" fmla="*/ 31 w 572"/>
              <a:gd name="T7" fmla="*/ 34 h 254"/>
              <a:gd name="T8" fmla="*/ 43 w 572"/>
              <a:gd name="T9" fmla="*/ 224 h 254"/>
              <a:gd name="T10" fmla="*/ 203 w 572"/>
              <a:gd name="T11" fmla="*/ 174 h 254"/>
              <a:gd name="T12" fmla="*/ 52 w 572"/>
              <a:gd name="T13" fmla="*/ 141 h 254"/>
              <a:gd name="T14" fmla="*/ 57 w 572"/>
              <a:gd name="T15" fmla="*/ 132 h 254"/>
              <a:gd name="T16" fmla="*/ 127 w 572"/>
              <a:gd name="T17" fmla="*/ 173 h 254"/>
              <a:gd name="T18" fmla="*/ 103 w 572"/>
              <a:gd name="T19" fmla="*/ 187 h 254"/>
              <a:gd name="T20" fmla="*/ 59 w 572"/>
              <a:gd name="T21" fmla="*/ 77 h 254"/>
              <a:gd name="T22" fmla="*/ 94 w 572"/>
              <a:gd name="T23" fmla="*/ 79 h 254"/>
              <a:gd name="T24" fmla="*/ 191 w 572"/>
              <a:gd name="T25" fmla="*/ 155 h 254"/>
              <a:gd name="T26" fmla="*/ 228 w 572"/>
              <a:gd name="T27" fmla="*/ 167 h 254"/>
              <a:gd name="T28" fmla="*/ 248 w 572"/>
              <a:gd name="T29" fmla="*/ 166 h 254"/>
              <a:gd name="T30" fmla="*/ 298 w 572"/>
              <a:gd name="T31" fmla="*/ 127 h 254"/>
              <a:gd name="T32" fmla="*/ 334 w 572"/>
              <a:gd name="T33" fmla="*/ 165 h 254"/>
              <a:gd name="T34" fmla="*/ 421 w 572"/>
              <a:gd name="T35" fmla="*/ 245 h 254"/>
              <a:gd name="T36" fmla="*/ 439 w 572"/>
              <a:gd name="T37" fmla="*/ 234 h 254"/>
              <a:gd name="T38" fmla="*/ 492 w 572"/>
              <a:gd name="T39" fmla="*/ 190 h 254"/>
              <a:gd name="T40" fmla="*/ 514 w 572"/>
              <a:gd name="T41" fmla="*/ 181 h 254"/>
              <a:gd name="T42" fmla="*/ 558 w 572"/>
              <a:gd name="T43" fmla="*/ 148 h 254"/>
              <a:gd name="T44" fmla="*/ 501 w 572"/>
              <a:gd name="T45" fmla="*/ 84 h 254"/>
              <a:gd name="T46" fmla="*/ 427 w 572"/>
              <a:gd name="T47" fmla="*/ 28 h 254"/>
              <a:gd name="T48" fmla="*/ 449 w 572"/>
              <a:gd name="T49" fmla="*/ 54 h 254"/>
              <a:gd name="T50" fmla="*/ 421 w 572"/>
              <a:gd name="T51" fmla="*/ 90 h 254"/>
              <a:gd name="T52" fmla="*/ 555 w 572"/>
              <a:gd name="T53" fmla="*/ 151 h 254"/>
              <a:gd name="T54" fmla="*/ 533 w 572"/>
              <a:gd name="T55" fmla="*/ 167 h 254"/>
              <a:gd name="T56" fmla="*/ 498 w 572"/>
              <a:gd name="T57" fmla="*/ 128 h 254"/>
              <a:gd name="T58" fmla="*/ 442 w 572"/>
              <a:gd name="T59" fmla="*/ 114 h 254"/>
              <a:gd name="T60" fmla="*/ 426 w 572"/>
              <a:gd name="T61" fmla="*/ 118 h 254"/>
              <a:gd name="T62" fmla="*/ 426 w 572"/>
              <a:gd name="T63" fmla="*/ 118 h 254"/>
              <a:gd name="T64" fmla="*/ 405 w 572"/>
              <a:gd name="T65" fmla="*/ 116 h 254"/>
              <a:gd name="T66" fmla="*/ 334 w 572"/>
              <a:gd name="T67" fmla="*/ 98 h 254"/>
              <a:gd name="T68" fmla="*/ 372 w 572"/>
              <a:gd name="T69" fmla="*/ 110 h 254"/>
              <a:gd name="T70" fmla="*/ 418 w 572"/>
              <a:gd name="T71" fmla="*/ 141 h 254"/>
              <a:gd name="T72" fmla="*/ 478 w 572"/>
              <a:gd name="T73" fmla="*/ 197 h 254"/>
              <a:gd name="T74" fmla="*/ 468 w 572"/>
              <a:gd name="T75" fmla="*/ 191 h 254"/>
              <a:gd name="T76" fmla="*/ 428 w 572"/>
              <a:gd name="T77" fmla="*/ 206 h 254"/>
              <a:gd name="T78" fmla="*/ 466 w 572"/>
              <a:gd name="T79" fmla="*/ 213 h 254"/>
              <a:gd name="T80" fmla="*/ 420 w 572"/>
              <a:gd name="T81" fmla="*/ 168 h 254"/>
              <a:gd name="T82" fmla="*/ 304 w 572"/>
              <a:gd name="T83" fmla="*/ 100 h 254"/>
              <a:gd name="T84" fmla="*/ 299 w 572"/>
              <a:gd name="T85" fmla="*/ 109 h 254"/>
              <a:gd name="T86" fmla="*/ 424 w 572"/>
              <a:gd name="T87" fmla="*/ 187 h 254"/>
              <a:gd name="T88" fmla="*/ 298 w 572"/>
              <a:gd name="T89" fmla="*/ 112 h 254"/>
              <a:gd name="T90" fmla="*/ 232 w 572"/>
              <a:gd name="T91" fmla="*/ 91 h 254"/>
              <a:gd name="T92" fmla="*/ 230 w 572"/>
              <a:gd name="T93" fmla="*/ 95 h 254"/>
              <a:gd name="T94" fmla="*/ 258 w 572"/>
              <a:gd name="T95" fmla="*/ 159 h 254"/>
              <a:gd name="T96" fmla="*/ 295 w 572"/>
              <a:gd name="T97" fmla="*/ 158 h 254"/>
              <a:gd name="T98" fmla="*/ 185 w 572"/>
              <a:gd name="T99" fmla="*/ 82 h 254"/>
              <a:gd name="T100" fmla="*/ 188 w 572"/>
              <a:gd name="T101" fmla="*/ 92 h 254"/>
              <a:gd name="T102" fmla="*/ 234 w 572"/>
              <a:gd name="T103" fmla="*/ 147 h 254"/>
              <a:gd name="T104" fmla="*/ 122 w 572"/>
              <a:gd name="T105" fmla="*/ 66 h 254"/>
              <a:gd name="T106" fmla="*/ 118 w 572"/>
              <a:gd name="T107" fmla="*/ 69 h 254"/>
              <a:gd name="T108" fmla="*/ 62 w 572"/>
              <a:gd name="T109" fmla="*/ 42 h 254"/>
              <a:gd name="T110" fmla="*/ 41 w 572"/>
              <a:gd name="T111" fmla="*/ 41 h 254"/>
              <a:gd name="T112" fmla="*/ 96 w 572"/>
              <a:gd name="T113" fmla="*/ 93 h 254"/>
              <a:gd name="T114" fmla="*/ 58 w 572"/>
              <a:gd name="T115" fmla="*/ 179 h 254"/>
              <a:gd name="T116" fmla="*/ 79 w 572"/>
              <a:gd name="T117" fmla="*/ 188 h 254"/>
              <a:gd name="T118" fmla="*/ 70 w 572"/>
              <a:gd name="T119" fmla="*/ 201 h 254"/>
              <a:gd name="T120" fmla="*/ 51 w 572"/>
              <a:gd name="T121" fmla="*/ 207 h 254"/>
              <a:gd name="T122" fmla="*/ 63 w 572"/>
              <a:gd name="T123" fmla="*/ 205 h 254"/>
              <a:gd name="T124" fmla="*/ 32 w 572"/>
              <a:gd name="T125" fmla="*/ 205 h 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72" h="254">
                <a:moveTo>
                  <a:pt x="65" y="219"/>
                </a:moveTo>
                <a:cubicBezTo>
                  <a:pt x="120" y="192"/>
                  <a:pt x="188" y="179"/>
                  <a:pt x="259" y="170"/>
                </a:cubicBezTo>
                <a:cubicBezTo>
                  <a:pt x="304" y="165"/>
                  <a:pt x="356" y="173"/>
                  <a:pt x="401" y="173"/>
                </a:cubicBezTo>
                <a:cubicBezTo>
                  <a:pt x="407" y="173"/>
                  <a:pt x="415" y="175"/>
                  <a:pt x="418" y="174"/>
                </a:cubicBezTo>
                <a:cubicBezTo>
                  <a:pt x="416" y="252"/>
                  <a:pt x="416" y="252"/>
                  <a:pt x="416" y="252"/>
                </a:cubicBezTo>
                <a:cubicBezTo>
                  <a:pt x="416" y="254"/>
                  <a:pt x="420" y="252"/>
                  <a:pt x="422" y="251"/>
                </a:cubicBezTo>
                <a:cubicBezTo>
                  <a:pt x="473" y="218"/>
                  <a:pt x="523" y="182"/>
                  <a:pt x="572" y="146"/>
                </a:cubicBezTo>
                <a:cubicBezTo>
                  <a:pt x="524" y="98"/>
                  <a:pt x="475" y="54"/>
                  <a:pt x="429" y="7"/>
                </a:cubicBezTo>
                <a:cubicBezTo>
                  <a:pt x="427" y="5"/>
                  <a:pt x="426" y="0"/>
                  <a:pt x="423" y="2"/>
                </a:cubicBezTo>
                <a:cubicBezTo>
                  <a:pt x="423" y="2"/>
                  <a:pt x="422" y="3"/>
                  <a:pt x="422" y="3"/>
                </a:cubicBezTo>
                <a:cubicBezTo>
                  <a:pt x="422" y="5"/>
                  <a:pt x="422" y="10"/>
                  <a:pt x="422" y="12"/>
                </a:cubicBezTo>
                <a:cubicBezTo>
                  <a:pt x="422" y="16"/>
                  <a:pt x="422" y="22"/>
                  <a:pt x="415" y="17"/>
                </a:cubicBezTo>
                <a:cubicBezTo>
                  <a:pt x="417" y="20"/>
                  <a:pt x="419" y="20"/>
                  <a:pt x="420" y="22"/>
                </a:cubicBezTo>
                <a:cubicBezTo>
                  <a:pt x="422" y="29"/>
                  <a:pt x="421" y="43"/>
                  <a:pt x="418" y="50"/>
                </a:cubicBezTo>
                <a:cubicBezTo>
                  <a:pt x="422" y="59"/>
                  <a:pt x="420" y="78"/>
                  <a:pt x="416" y="85"/>
                </a:cubicBezTo>
                <a:cubicBezTo>
                  <a:pt x="415" y="87"/>
                  <a:pt x="416" y="91"/>
                  <a:pt x="413" y="88"/>
                </a:cubicBezTo>
                <a:cubicBezTo>
                  <a:pt x="402" y="91"/>
                  <a:pt x="387" y="93"/>
                  <a:pt x="377" y="87"/>
                </a:cubicBezTo>
                <a:cubicBezTo>
                  <a:pt x="377" y="90"/>
                  <a:pt x="380" y="91"/>
                  <a:pt x="381" y="92"/>
                </a:cubicBezTo>
                <a:cubicBezTo>
                  <a:pt x="331" y="96"/>
                  <a:pt x="283" y="89"/>
                  <a:pt x="237" y="85"/>
                </a:cubicBezTo>
                <a:cubicBezTo>
                  <a:pt x="217" y="83"/>
                  <a:pt x="198" y="78"/>
                  <a:pt x="184" y="73"/>
                </a:cubicBezTo>
                <a:cubicBezTo>
                  <a:pt x="169" y="73"/>
                  <a:pt x="152" y="68"/>
                  <a:pt x="139" y="65"/>
                </a:cubicBezTo>
                <a:cubicBezTo>
                  <a:pt x="95" y="55"/>
                  <a:pt x="62" y="35"/>
                  <a:pt x="30" y="15"/>
                </a:cubicBezTo>
                <a:cubicBezTo>
                  <a:pt x="28" y="14"/>
                  <a:pt x="23" y="10"/>
                  <a:pt x="23" y="17"/>
                </a:cubicBezTo>
                <a:cubicBezTo>
                  <a:pt x="23" y="21"/>
                  <a:pt x="31" y="26"/>
                  <a:pt x="31" y="34"/>
                </a:cubicBezTo>
                <a:cubicBezTo>
                  <a:pt x="32" y="34"/>
                  <a:pt x="42" y="50"/>
                  <a:pt x="38" y="57"/>
                </a:cubicBezTo>
                <a:cubicBezTo>
                  <a:pt x="42" y="61"/>
                  <a:pt x="46" y="67"/>
                  <a:pt x="46" y="74"/>
                </a:cubicBezTo>
                <a:cubicBezTo>
                  <a:pt x="45" y="86"/>
                  <a:pt x="43" y="94"/>
                  <a:pt x="48" y="106"/>
                </a:cubicBezTo>
                <a:cubicBezTo>
                  <a:pt x="46" y="168"/>
                  <a:pt x="25" y="209"/>
                  <a:pt x="0" y="246"/>
                </a:cubicBezTo>
                <a:cubicBezTo>
                  <a:pt x="23" y="239"/>
                  <a:pt x="45" y="229"/>
                  <a:pt x="65" y="219"/>
                </a:cubicBezTo>
                <a:close/>
                <a:moveTo>
                  <a:pt x="43" y="224"/>
                </a:moveTo>
                <a:cubicBezTo>
                  <a:pt x="51" y="219"/>
                  <a:pt x="59" y="214"/>
                  <a:pt x="68" y="210"/>
                </a:cubicBezTo>
                <a:cubicBezTo>
                  <a:pt x="60" y="214"/>
                  <a:pt x="51" y="221"/>
                  <a:pt x="43" y="224"/>
                </a:cubicBezTo>
                <a:close/>
                <a:moveTo>
                  <a:pt x="70" y="209"/>
                </a:moveTo>
                <a:cubicBezTo>
                  <a:pt x="71" y="208"/>
                  <a:pt x="73" y="207"/>
                  <a:pt x="75" y="206"/>
                </a:cubicBezTo>
                <a:cubicBezTo>
                  <a:pt x="74" y="208"/>
                  <a:pt x="72" y="209"/>
                  <a:pt x="70" y="209"/>
                </a:cubicBezTo>
                <a:close/>
                <a:moveTo>
                  <a:pt x="203" y="174"/>
                </a:moveTo>
                <a:cubicBezTo>
                  <a:pt x="158" y="181"/>
                  <a:pt x="118" y="192"/>
                  <a:pt x="79" y="204"/>
                </a:cubicBezTo>
                <a:cubicBezTo>
                  <a:pt x="115" y="186"/>
                  <a:pt x="156" y="175"/>
                  <a:pt x="205" y="170"/>
                </a:cubicBezTo>
                <a:cubicBezTo>
                  <a:pt x="208" y="170"/>
                  <a:pt x="203" y="173"/>
                  <a:pt x="203" y="174"/>
                </a:cubicBezTo>
                <a:close/>
                <a:moveTo>
                  <a:pt x="97" y="181"/>
                </a:moveTo>
                <a:cubicBezTo>
                  <a:pt x="94" y="179"/>
                  <a:pt x="91" y="177"/>
                  <a:pt x="89" y="175"/>
                </a:cubicBezTo>
                <a:cubicBezTo>
                  <a:pt x="52" y="141"/>
                  <a:pt x="52" y="141"/>
                  <a:pt x="52" y="141"/>
                </a:cubicBezTo>
                <a:cubicBezTo>
                  <a:pt x="53" y="110"/>
                  <a:pt x="53" y="110"/>
                  <a:pt x="53" y="110"/>
                </a:cubicBezTo>
                <a:cubicBezTo>
                  <a:pt x="53" y="103"/>
                  <a:pt x="57" y="111"/>
                  <a:pt x="57" y="110"/>
                </a:cubicBezTo>
                <a:cubicBezTo>
                  <a:pt x="73" y="128"/>
                  <a:pt x="88" y="144"/>
                  <a:pt x="102" y="162"/>
                </a:cubicBezTo>
                <a:cubicBezTo>
                  <a:pt x="102" y="162"/>
                  <a:pt x="102" y="164"/>
                  <a:pt x="102" y="164"/>
                </a:cubicBezTo>
                <a:cubicBezTo>
                  <a:pt x="88" y="150"/>
                  <a:pt x="74" y="138"/>
                  <a:pt x="59" y="127"/>
                </a:cubicBezTo>
                <a:cubicBezTo>
                  <a:pt x="54" y="124"/>
                  <a:pt x="55" y="132"/>
                  <a:pt x="57" y="132"/>
                </a:cubicBezTo>
                <a:cubicBezTo>
                  <a:pt x="60" y="139"/>
                  <a:pt x="68" y="140"/>
                  <a:pt x="74" y="143"/>
                </a:cubicBezTo>
                <a:cubicBezTo>
                  <a:pt x="89" y="153"/>
                  <a:pt x="100" y="167"/>
                  <a:pt x="113" y="178"/>
                </a:cubicBezTo>
                <a:cubicBezTo>
                  <a:pt x="106" y="157"/>
                  <a:pt x="90" y="142"/>
                  <a:pt x="77" y="127"/>
                </a:cubicBezTo>
                <a:cubicBezTo>
                  <a:pt x="70" y="119"/>
                  <a:pt x="61" y="112"/>
                  <a:pt x="54" y="105"/>
                </a:cubicBezTo>
                <a:cubicBezTo>
                  <a:pt x="55" y="103"/>
                  <a:pt x="53" y="98"/>
                  <a:pt x="54" y="95"/>
                </a:cubicBezTo>
                <a:cubicBezTo>
                  <a:pt x="80" y="120"/>
                  <a:pt x="105" y="148"/>
                  <a:pt x="127" y="173"/>
                </a:cubicBezTo>
                <a:cubicBezTo>
                  <a:pt x="130" y="176"/>
                  <a:pt x="131" y="171"/>
                  <a:pt x="131" y="171"/>
                </a:cubicBezTo>
                <a:cubicBezTo>
                  <a:pt x="122" y="149"/>
                  <a:pt x="110" y="131"/>
                  <a:pt x="97" y="115"/>
                </a:cubicBezTo>
                <a:cubicBezTo>
                  <a:pt x="110" y="128"/>
                  <a:pt x="121" y="143"/>
                  <a:pt x="136" y="153"/>
                </a:cubicBezTo>
                <a:cubicBezTo>
                  <a:pt x="136" y="154"/>
                  <a:pt x="136" y="154"/>
                  <a:pt x="136" y="154"/>
                </a:cubicBezTo>
                <a:cubicBezTo>
                  <a:pt x="142" y="160"/>
                  <a:pt x="147" y="166"/>
                  <a:pt x="154" y="171"/>
                </a:cubicBezTo>
                <a:cubicBezTo>
                  <a:pt x="136" y="176"/>
                  <a:pt x="118" y="180"/>
                  <a:pt x="103" y="187"/>
                </a:cubicBezTo>
                <a:cubicBezTo>
                  <a:pt x="95" y="170"/>
                  <a:pt x="85" y="155"/>
                  <a:pt x="70" y="146"/>
                </a:cubicBezTo>
                <a:cubicBezTo>
                  <a:pt x="77" y="155"/>
                  <a:pt x="89" y="169"/>
                  <a:pt x="97" y="181"/>
                </a:cubicBezTo>
                <a:close/>
                <a:moveTo>
                  <a:pt x="123" y="163"/>
                </a:moveTo>
                <a:cubicBezTo>
                  <a:pt x="101" y="139"/>
                  <a:pt x="79" y="112"/>
                  <a:pt x="54" y="90"/>
                </a:cubicBezTo>
                <a:cubicBezTo>
                  <a:pt x="51" y="68"/>
                  <a:pt x="51" y="68"/>
                  <a:pt x="51" y="68"/>
                </a:cubicBezTo>
                <a:cubicBezTo>
                  <a:pt x="59" y="77"/>
                  <a:pt x="59" y="77"/>
                  <a:pt x="59" y="77"/>
                </a:cubicBezTo>
                <a:cubicBezTo>
                  <a:pt x="57" y="76"/>
                  <a:pt x="55" y="73"/>
                  <a:pt x="53" y="73"/>
                </a:cubicBezTo>
                <a:cubicBezTo>
                  <a:pt x="80" y="98"/>
                  <a:pt x="106" y="127"/>
                  <a:pt x="123" y="163"/>
                </a:cubicBezTo>
                <a:close/>
                <a:moveTo>
                  <a:pt x="174" y="164"/>
                </a:moveTo>
                <a:cubicBezTo>
                  <a:pt x="175" y="165"/>
                  <a:pt x="179" y="167"/>
                  <a:pt x="174" y="168"/>
                </a:cubicBezTo>
                <a:cubicBezTo>
                  <a:pt x="170" y="168"/>
                  <a:pt x="157" y="171"/>
                  <a:pt x="156" y="169"/>
                </a:cubicBezTo>
                <a:cubicBezTo>
                  <a:pt x="139" y="136"/>
                  <a:pt x="117" y="107"/>
                  <a:pt x="94" y="79"/>
                </a:cubicBezTo>
                <a:cubicBezTo>
                  <a:pt x="144" y="133"/>
                  <a:pt x="144" y="133"/>
                  <a:pt x="144" y="133"/>
                </a:cubicBezTo>
                <a:cubicBezTo>
                  <a:pt x="144" y="133"/>
                  <a:pt x="151" y="138"/>
                  <a:pt x="145" y="136"/>
                </a:cubicBezTo>
                <a:lnTo>
                  <a:pt x="174" y="164"/>
                </a:lnTo>
                <a:close/>
                <a:moveTo>
                  <a:pt x="124" y="89"/>
                </a:moveTo>
                <a:cubicBezTo>
                  <a:pt x="124" y="89"/>
                  <a:pt x="125" y="89"/>
                  <a:pt x="126" y="89"/>
                </a:cubicBezTo>
                <a:cubicBezTo>
                  <a:pt x="149" y="111"/>
                  <a:pt x="167" y="135"/>
                  <a:pt x="191" y="155"/>
                </a:cubicBezTo>
                <a:cubicBezTo>
                  <a:pt x="191" y="155"/>
                  <a:pt x="193" y="161"/>
                  <a:pt x="199" y="163"/>
                </a:cubicBezTo>
                <a:cubicBezTo>
                  <a:pt x="191" y="166"/>
                  <a:pt x="181" y="168"/>
                  <a:pt x="179" y="165"/>
                </a:cubicBezTo>
                <a:cubicBezTo>
                  <a:pt x="167" y="134"/>
                  <a:pt x="144" y="112"/>
                  <a:pt x="124" y="89"/>
                </a:cubicBezTo>
                <a:close/>
                <a:moveTo>
                  <a:pt x="211" y="172"/>
                </a:moveTo>
                <a:cubicBezTo>
                  <a:pt x="208" y="168"/>
                  <a:pt x="214" y="168"/>
                  <a:pt x="216" y="168"/>
                </a:cubicBezTo>
                <a:cubicBezTo>
                  <a:pt x="220" y="168"/>
                  <a:pt x="224" y="168"/>
                  <a:pt x="228" y="167"/>
                </a:cubicBezTo>
                <a:cubicBezTo>
                  <a:pt x="233" y="166"/>
                  <a:pt x="239" y="166"/>
                  <a:pt x="245" y="166"/>
                </a:cubicBezTo>
                <a:lnTo>
                  <a:pt x="211" y="172"/>
                </a:lnTo>
                <a:close/>
                <a:moveTo>
                  <a:pt x="248" y="166"/>
                </a:moveTo>
                <a:cubicBezTo>
                  <a:pt x="248" y="165"/>
                  <a:pt x="248" y="165"/>
                  <a:pt x="248" y="165"/>
                </a:cubicBezTo>
                <a:cubicBezTo>
                  <a:pt x="255" y="165"/>
                  <a:pt x="255" y="165"/>
                  <a:pt x="255" y="165"/>
                </a:cubicBezTo>
                <a:cubicBezTo>
                  <a:pt x="256" y="167"/>
                  <a:pt x="249" y="166"/>
                  <a:pt x="248" y="166"/>
                </a:cubicBezTo>
                <a:close/>
                <a:moveTo>
                  <a:pt x="313" y="165"/>
                </a:moveTo>
                <a:cubicBezTo>
                  <a:pt x="312" y="165"/>
                  <a:pt x="309" y="165"/>
                  <a:pt x="307" y="164"/>
                </a:cubicBezTo>
                <a:cubicBezTo>
                  <a:pt x="313" y="163"/>
                  <a:pt x="320" y="165"/>
                  <a:pt x="324" y="165"/>
                </a:cubicBezTo>
                <a:cubicBezTo>
                  <a:pt x="331" y="165"/>
                  <a:pt x="317" y="165"/>
                  <a:pt x="313" y="165"/>
                </a:cubicBezTo>
                <a:close/>
                <a:moveTo>
                  <a:pt x="329" y="159"/>
                </a:moveTo>
                <a:cubicBezTo>
                  <a:pt x="320" y="148"/>
                  <a:pt x="309" y="137"/>
                  <a:pt x="298" y="127"/>
                </a:cubicBezTo>
                <a:cubicBezTo>
                  <a:pt x="311" y="135"/>
                  <a:pt x="322" y="144"/>
                  <a:pt x="336" y="151"/>
                </a:cubicBezTo>
                <a:cubicBezTo>
                  <a:pt x="337" y="151"/>
                  <a:pt x="337" y="151"/>
                  <a:pt x="337" y="151"/>
                </a:cubicBezTo>
                <a:cubicBezTo>
                  <a:pt x="338" y="151"/>
                  <a:pt x="339" y="151"/>
                  <a:pt x="339" y="152"/>
                </a:cubicBezTo>
                <a:cubicBezTo>
                  <a:pt x="346" y="154"/>
                  <a:pt x="339" y="155"/>
                  <a:pt x="345" y="158"/>
                </a:cubicBezTo>
                <a:cubicBezTo>
                  <a:pt x="341" y="159"/>
                  <a:pt x="331" y="161"/>
                  <a:pt x="329" y="159"/>
                </a:cubicBezTo>
                <a:close/>
                <a:moveTo>
                  <a:pt x="334" y="165"/>
                </a:moveTo>
                <a:cubicBezTo>
                  <a:pt x="356" y="164"/>
                  <a:pt x="376" y="165"/>
                  <a:pt x="396" y="169"/>
                </a:cubicBezTo>
                <a:cubicBezTo>
                  <a:pt x="376" y="168"/>
                  <a:pt x="355" y="167"/>
                  <a:pt x="334" y="165"/>
                </a:cubicBezTo>
                <a:close/>
                <a:moveTo>
                  <a:pt x="387" y="157"/>
                </a:moveTo>
                <a:cubicBezTo>
                  <a:pt x="387" y="156"/>
                  <a:pt x="389" y="156"/>
                  <a:pt x="390" y="157"/>
                </a:cubicBezTo>
                <a:cubicBezTo>
                  <a:pt x="392" y="159"/>
                  <a:pt x="386" y="159"/>
                  <a:pt x="387" y="157"/>
                </a:cubicBezTo>
                <a:close/>
                <a:moveTo>
                  <a:pt x="421" y="245"/>
                </a:moveTo>
                <a:cubicBezTo>
                  <a:pt x="421" y="229"/>
                  <a:pt x="421" y="229"/>
                  <a:pt x="421" y="229"/>
                </a:cubicBezTo>
                <a:cubicBezTo>
                  <a:pt x="427" y="229"/>
                  <a:pt x="430" y="235"/>
                  <a:pt x="436" y="237"/>
                </a:cubicBezTo>
                <a:cubicBezTo>
                  <a:pt x="434" y="241"/>
                  <a:pt x="426" y="242"/>
                  <a:pt x="421" y="245"/>
                </a:cubicBezTo>
                <a:close/>
                <a:moveTo>
                  <a:pt x="421" y="224"/>
                </a:moveTo>
                <a:cubicBezTo>
                  <a:pt x="422" y="208"/>
                  <a:pt x="422" y="208"/>
                  <a:pt x="422" y="208"/>
                </a:cubicBezTo>
                <a:cubicBezTo>
                  <a:pt x="428" y="212"/>
                  <a:pt x="438" y="223"/>
                  <a:pt x="439" y="234"/>
                </a:cubicBezTo>
                <a:cubicBezTo>
                  <a:pt x="433" y="230"/>
                  <a:pt x="427" y="227"/>
                  <a:pt x="421" y="224"/>
                </a:cubicBezTo>
                <a:close/>
                <a:moveTo>
                  <a:pt x="488" y="200"/>
                </a:moveTo>
                <a:cubicBezTo>
                  <a:pt x="486" y="201"/>
                  <a:pt x="485" y="199"/>
                  <a:pt x="484" y="198"/>
                </a:cubicBezTo>
                <a:cubicBezTo>
                  <a:pt x="468" y="177"/>
                  <a:pt x="450" y="158"/>
                  <a:pt x="431" y="140"/>
                </a:cubicBezTo>
                <a:cubicBezTo>
                  <a:pt x="432" y="140"/>
                  <a:pt x="433" y="140"/>
                  <a:pt x="434" y="140"/>
                </a:cubicBezTo>
                <a:cubicBezTo>
                  <a:pt x="454" y="156"/>
                  <a:pt x="470" y="171"/>
                  <a:pt x="492" y="190"/>
                </a:cubicBezTo>
                <a:cubicBezTo>
                  <a:pt x="491" y="190"/>
                  <a:pt x="499" y="193"/>
                  <a:pt x="496" y="189"/>
                </a:cubicBezTo>
                <a:cubicBezTo>
                  <a:pt x="480" y="165"/>
                  <a:pt x="460" y="143"/>
                  <a:pt x="437" y="123"/>
                </a:cubicBezTo>
                <a:cubicBezTo>
                  <a:pt x="438" y="123"/>
                  <a:pt x="439" y="123"/>
                  <a:pt x="439" y="124"/>
                </a:cubicBezTo>
                <a:cubicBezTo>
                  <a:pt x="464" y="142"/>
                  <a:pt x="488" y="163"/>
                  <a:pt x="511" y="184"/>
                </a:cubicBezTo>
                <a:cubicBezTo>
                  <a:pt x="505" y="189"/>
                  <a:pt x="496" y="194"/>
                  <a:pt x="488" y="200"/>
                </a:cubicBezTo>
                <a:close/>
                <a:moveTo>
                  <a:pt x="514" y="181"/>
                </a:moveTo>
                <a:cubicBezTo>
                  <a:pt x="495" y="156"/>
                  <a:pt x="472" y="136"/>
                  <a:pt x="448" y="115"/>
                </a:cubicBezTo>
                <a:cubicBezTo>
                  <a:pt x="449" y="115"/>
                  <a:pt x="450" y="115"/>
                  <a:pt x="451" y="116"/>
                </a:cubicBezTo>
                <a:cubicBezTo>
                  <a:pt x="471" y="130"/>
                  <a:pt x="494" y="150"/>
                  <a:pt x="515" y="163"/>
                </a:cubicBezTo>
                <a:cubicBezTo>
                  <a:pt x="519" y="165"/>
                  <a:pt x="524" y="168"/>
                  <a:pt x="527" y="171"/>
                </a:cubicBezTo>
                <a:lnTo>
                  <a:pt x="514" y="181"/>
                </a:lnTo>
                <a:close/>
                <a:moveTo>
                  <a:pt x="558" y="148"/>
                </a:moveTo>
                <a:cubicBezTo>
                  <a:pt x="524" y="120"/>
                  <a:pt x="494" y="89"/>
                  <a:pt x="461" y="59"/>
                </a:cubicBezTo>
                <a:cubicBezTo>
                  <a:pt x="462" y="59"/>
                  <a:pt x="463" y="59"/>
                  <a:pt x="463" y="59"/>
                </a:cubicBezTo>
                <a:cubicBezTo>
                  <a:pt x="497" y="86"/>
                  <a:pt x="530" y="113"/>
                  <a:pt x="562" y="142"/>
                </a:cubicBezTo>
                <a:cubicBezTo>
                  <a:pt x="567" y="146"/>
                  <a:pt x="559" y="146"/>
                  <a:pt x="558" y="148"/>
                </a:cubicBezTo>
                <a:close/>
                <a:moveTo>
                  <a:pt x="431" y="16"/>
                </a:moveTo>
                <a:cubicBezTo>
                  <a:pt x="454" y="39"/>
                  <a:pt x="477" y="62"/>
                  <a:pt x="501" y="84"/>
                </a:cubicBezTo>
                <a:cubicBezTo>
                  <a:pt x="482" y="70"/>
                  <a:pt x="460" y="53"/>
                  <a:pt x="439" y="39"/>
                </a:cubicBezTo>
                <a:cubicBezTo>
                  <a:pt x="442" y="39"/>
                  <a:pt x="445" y="39"/>
                  <a:pt x="443" y="37"/>
                </a:cubicBezTo>
                <a:cubicBezTo>
                  <a:pt x="436" y="33"/>
                  <a:pt x="430" y="28"/>
                  <a:pt x="427" y="23"/>
                </a:cubicBezTo>
                <a:cubicBezTo>
                  <a:pt x="427" y="21"/>
                  <a:pt x="426" y="10"/>
                  <a:pt x="431" y="16"/>
                </a:cubicBezTo>
                <a:close/>
                <a:moveTo>
                  <a:pt x="425" y="48"/>
                </a:moveTo>
                <a:cubicBezTo>
                  <a:pt x="426" y="41"/>
                  <a:pt x="425" y="34"/>
                  <a:pt x="427" y="28"/>
                </a:cubicBezTo>
                <a:cubicBezTo>
                  <a:pt x="431" y="32"/>
                  <a:pt x="434" y="34"/>
                  <a:pt x="438" y="37"/>
                </a:cubicBezTo>
                <a:cubicBezTo>
                  <a:pt x="435" y="39"/>
                  <a:pt x="433" y="35"/>
                  <a:pt x="430" y="36"/>
                </a:cubicBezTo>
                <a:cubicBezTo>
                  <a:pt x="433" y="41"/>
                  <a:pt x="439" y="45"/>
                  <a:pt x="444" y="49"/>
                </a:cubicBezTo>
                <a:cubicBezTo>
                  <a:pt x="444" y="49"/>
                  <a:pt x="445" y="48"/>
                  <a:pt x="445" y="48"/>
                </a:cubicBezTo>
                <a:cubicBezTo>
                  <a:pt x="448" y="50"/>
                  <a:pt x="452" y="52"/>
                  <a:pt x="454" y="55"/>
                </a:cubicBezTo>
                <a:cubicBezTo>
                  <a:pt x="452" y="55"/>
                  <a:pt x="451" y="54"/>
                  <a:pt x="449" y="54"/>
                </a:cubicBezTo>
                <a:cubicBezTo>
                  <a:pt x="473" y="74"/>
                  <a:pt x="497" y="96"/>
                  <a:pt x="519" y="119"/>
                </a:cubicBezTo>
                <a:cubicBezTo>
                  <a:pt x="491" y="96"/>
                  <a:pt x="462" y="73"/>
                  <a:pt x="430" y="54"/>
                </a:cubicBezTo>
                <a:cubicBezTo>
                  <a:pt x="427" y="52"/>
                  <a:pt x="425" y="50"/>
                  <a:pt x="425" y="48"/>
                </a:cubicBezTo>
                <a:close/>
                <a:moveTo>
                  <a:pt x="417" y="96"/>
                </a:moveTo>
                <a:cubicBezTo>
                  <a:pt x="419" y="96"/>
                  <a:pt x="422" y="97"/>
                  <a:pt x="421" y="93"/>
                </a:cubicBezTo>
                <a:cubicBezTo>
                  <a:pt x="426" y="95"/>
                  <a:pt x="425" y="88"/>
                  <a:pt x="421" y="90"/>
                </a:cubicBezTo>
                <a:cubicBezTo>
                  <a:pt x="423" y="81"/>
                  <a:pt x="426" y="71"/>
                  <a:pt x="425" y="60"/>
                </a:cubicBezTo>
                <a:cubicBezTo>
                  <a:pt x="428" y="62"/>
                  <a:pt x="429" y="65"/>
                  <a:pt x="433" y="66"/>
                </a:cubicBezTo>
                <a:cubicBezTo>
                  <a:pt x="431" y="64"/>
                  <a:pt x="434" y="64"/>
                  <a:pt x="435" y="65"/>
                </a:cubicBezTo>
                <a:cubicBezTo>
                  <a:pt x="433" y="60"/>
                  <a:pt x="428" y="63"/>
                  <a:pt x="427" y="57"/>
                </a:cubicBezTo>
                <a:cubicBezTo>
                  <a:pt x="461" y="75"/>
                  <a:pt x="490" y="100"/>
                  <a:pt x="519" y="123"/>
                </a:cubicBezTo>
                <a:cubicBezTo>
                  <a:pt x="531" y="132"/>
                  <a:pt x="544" y="141"/>
                  <a:pt x="555" y="151"/>
                </a:cubicBezTo>
                <a:cubicBezTo>
                  <a:pt x="552" y="155"/>
                  <a:pt x="548" y="152"/>
                  <a:pt x="547" y="151"/>
                </a:cubicBezTo>
                <a:cubicBezTo>
                  <a:pt x="529" y="139"/>
                  <a:pt x="512" y="125"/>
                  <a:pt x="495" y="112"/>
                </a:cubicBezTo>
                <a:cubicBezTo>
                  <a:pt x="508" y="127"/>
                  <a:pt x="526" y="141"/>
                  <a:pt x="542" y="152"/>
                </a:cubicBezTo>
                <a:cubicBezTo>
                  <a:pt x="542" y="152"/>
                  <a:pt x="543" y="153"/>
                  <a:pt x="544" y="153"/>
                </a:cubicBezTo>
                <a:cubicBezTo>
                  <a:pt x="544" y="155"/>
                  <a:pt x="550" y="153"/>
                  <a:pt x="548" y="156"/>
                </a:cubicBezTo>
                <a:cubicBezTo>
                  <a:pt x="545" y="161"/>
                  <a:pt x="538" y="163"/>
                  <a:pt x="533" y="167"/>
                </a:cubicBezTo>
                <a:cubicBezTo>
                  <a:pt x="521" y="155"/>
                  <a:pt x="506" y="142"/>
                  <a:pt x="493" y="130"/>
                </a:cubicBezTo>
                <a:cubicBezTo>
                  <a:pt x="505" y="136"/>
                  <a:pt x="517" y="147"/>
                  <a:pt x="529" y="154"/>
                </a:cubicBezTo>
                <a:cubicBezTo>
                  <a:pt x="531" y="156"/>
                  <a:pt x="528" y="151"/>
                  <a:pt x="527" y="149"/>
                </a:cubicBezTo>
                <a:cubicBezTo>
                  <a:pt x="496" y="122"/>
                  <a:pt x="468" y="92"/>
                  <a:pt x="436" y="68"/>
                </a:cubicBezTo>
                <a:cubicBezTo>
                  <a:pt x="435" y="67"/>
                  <a:pt x="434" y="67"/>
                  <a:pt x="433" y="68"/>
                </a:cubicBezTo>
                <a:cubicBezTo>
                  <a:pt x="455" y="87"/>
                  <a:pt x="477" y="107"/>
                  <a:pt x="498" y="128"/>
                </a:cubicBezTo>
                <a:cubicBezTo>
                  <a:pt x="476" y="112"/>
                  <a:pt x="454" y="95"/>
                  <a:pt x="429" y="80"/>
                </a:cubicBezTo>
                <a:cubicBezTo>
                  <a:pt x="428" y="79"/>
                  <a:pt x="423" y="82"/>
                  <a:pt x="426" y="84"/>
                </a:cubicBezTo>
                <a:cubicBezTo>
                  <a:pt x="460" y="107"/>
                  <a:pt x="498" y="138"/>
                  <a:pt x="524" y="165"/>
                </a:cubicBezTo>
                <a:cubicBezTo>
                  <a:pt x="503" y="150"/>
                  <a:pt x="503" y="150"/>
                  <a:pt x="503" y="150"/>
                </a:cubicBezTo>
                <a:cubicBezTo>
                  <a:pt x="478" y="131"/>
                  <a:pt x="454" y="110"/>
                  <a:pt x="424" y="97"/>
                </a:cubicBezTo>
                <a:cubicBezTo>
                  <a:pt x="424" y="104"/>
                  <a:pt x="445" y="112"/>
                  <a:pt x="442" y="114"/>
                </a:cubicBezTo>
                <a:cubicBezTo>
                  <a:pt x="457" y="129"/>
                  <a:pt x="475" y="143"/>
                  <a:pt x="490" y="160"/>
                </a:cubicBezTo>
                <a:cubicBezTo>
                  <a:pt x="470" y="142"/>
                  <a:pt x="450" y="125"/>
                  <a:pt x="426" y="110"/>
                </a:cubicBezTo>
                <a:cubicBezTo>
                  <a:pt x="423" y="108"/>
                  <a:pt x="418" y="105"/>
                  <a:pt x="413" y="105"/>
                </a:cubicBezTo>
                <a:cubicBezTo>
                  <a:pt x="408" y="106"/>
                  <a:pt x="402" y="101"/>
                  <a:pt x="397" y="97"/>
                </a:cubicBezTo>
                <a:cubicBezTo>
                  <a:pt x="403" y="96"/>
                  <a:pt x="410" y="95"/>
                  <a:pt x="417" y="96"/>
                </a:cubicBezTo>
                <a:close/>
                <a:moveTo>
                  <a:pt x="426" y="118"/>
                </a:moveTo>
                <a:cubicBezTo>
                  <a:pt x="428" y="120"/>
                  <a:pt x="433" y="121"/>
                  <a:pt x="433" y="124"/>
                </a:cubicBezTo>
                <a:cubicBezTo>
                  <a:pt x="452" y="141"/>
                  <a:pt x="472" y="160"/>
                  <a:pt x="487" y="181"/>
                </a:cubicBezTo>
                <a:cubicBezTo>
                  <a:pt x="466" y="163"/>
                  <a:pt x="443" y="141"/>
                  <a:pt x="419" y="124"/>
                </a:cubicBezTo>
                <a:cubicBezTo>
                  <a:pt x="422" y="124"/>
                  <a:pt x="424" y="127"/>
                  <a:pt x="428" y="125"/>
                </a:cubicBezTo>
                <a:cubicBezTo>
                  <a:pt x="413" y="116"/>
                  <a:pt x="398" y="106"/>
                  <a:pt x="384" y="97"/>
                </a:cubicBezTo>
                <a:cubicBezTo>
                  <a:pt x="399" y="102"/>
                  <a:pt x="413" y="111"/>
                  <a:pt x="426" y="118"/>
                </a:cubicBezTo>
                <a:close/>
                <a:moveTo>
                  <a:pt x="405" y="116"/>
                </a:moveTo>
                <a:cubicBezTo>
                  <a:pt x="403" y="121"/>
                  <a:pt x="399" y="113"/>
                  <a:pt x="398" y="112"/>
                </a:cubicBezTo>
                <a:cubicBezTo>
                  <a:pt x="397" y="112"/>
                  <a:pt x="397" y="111"/>
                  <a:pt x="396" y="111"/>
                </a:cubicBezTo>
                <a:cubicBezTo>
                  <a:pt x="396" y="111"/>
                  <a:pt x="396" y="111"/>
                  <a:pt x="396" y="111"/>
                </a:cubicBezTo>
                <a:cubicBezTo>
                  <a:pt x="396" y="111"/>
                  <a:pt x="396" y="111"/>
                  <a:pt x="396" y="111"/>
                </a:cubicBezTo>
                <a:cubicBezTo>
                  <a:pt x="396" y="109"/>
                  <a:pt x="402" y="114"/>
                  <a:pt x="405" y="116"/>
                </a:cubicBezTo>
                <a:close/>
                <a:moveTo>
                  <a:pt x="361" y="105"/>
                </a:moveTo>
                <a:cubicBezTo>
                  <a:pt x="374" y="117"/>
                  <a:pt x="387" y="129"/>
                  <a:pt x="398" y="143"/>
                </a:cubicBezTo>
                <a:cubicBezTo>
                  <a:pt x="346" y="102"/>
                  <a:pt x="346" y="102"/>
                  <a:pt x="346" y="102"/>
                </a:cubicBezTo>
                <a:cubicBezTo>
                  <a:pt x="345" y="101"/>
                  <a:pt x="343" y="101"/>
                  <a:pt x="342" y="100"/>
                </a:cubicBezTo>
                <a:cubicBezTo>
                  <a:pt x="347" y="97"/>
                  <a:pt x="357" y="101"/>
                  <a:pt x="361" y="105"/>
                </a:cubicBezTo>
                <a:close/>
                <a:moveTo>
                  <a:pt x="334" y="98"/>
                </a:moveTo>
                <a:cubicBezTo>
                  <a:pt x="334" y="101"/>
                  <a:pt x="336" y="103"/>
                  <a:pt x="338" y="105"/>
                </a:cubicBezTo>
                <a:cubicBezTo>
                  <a:pt x="342" y="111"/>
                  <a:pt x="347" y="108"/>
                  <a:pt x="352" y="112"/>
                </a:cubicBezTo>
                <a:cubicBezTo>
                  <a:pt x="411" y="158"/>
                  <a:pt x="411" y="158"/>
                  <a:pt x="411" y="158"/>
                </a:cubicBezTo>
                <a:cubicBezTo>
                  <a:pt x="412" y="158"/>
                  <a:pt x="419" y="161"/>
                  <a:pt x="416" y="158"/>
                </a:cubicBezTo>
                <a:cubicBezTo>
                  <a:pt x="403" y="143"/>
                  <a:pt x="390" y="128"/>
                  <a:pt x="376" y="115"/>
                </a:cubicBezTo>
                <a:cubicBezTo>
                  <a:pt x="375" y="114"/>
                  <a:pt x="371" y="109"/>
                  <a:pt x="372" y="110"/>
                </a:cubicBezTo>
                <a:cubicBezTo>
                  <a:pt x="410" y="133"/>
                  <a:pt x="410" y="133"/>
                  <a:pt x="410" y="133"/>
                </a:cubicBezTo>
                <a:cubicBezTo>
                  <a:pt x="397" y="121"/>
                  <a:pt x="379" y="109"/>
                  <a:pt x="363" y="99"/>
                </a:cubicBezTo>
                <a:cubicBezTo>
                  <a:pt x="368" y="99"/>
                  <a:pt x="374" y="98"/>
                  <a:pt x="377" y="100"/>
                </a:cubicBezTo>
                <a:cubicBezTo>
                  <a:pt x="393" y="111"/>
                  <a:pt x="405" y="123"/>
                  <a:pt x="417" y="137"/>
                </a:cubicBezTo>
                <a:cubicBezTo>
                  <a:pt x="410" y="135"/>
                  <a:pt x="410" y="135"/>
                  <a:pt x="410" y="135"/>
                </a:cubicBezTo>
                <a:cubicBezTo>
                  <a:pt x="413" y="137"/>
                  <a:pt x="416" y="138"/>
                  <a:pt x="418" y="141"/>
                </a:cubicBezTo>
                <a:cubicBezTo>
                  <a:pt x="419" y="142"/>
                  <a:pt x="423" y="143"/>
                  <a:pt x="422" y="140"/>
                </a:cubicBezTo>
                <a:cubicBezTo>
                  <a:pt x="421" y="136"/>
                  <a:pt x="416" y="134"/>
                  <a:pt x="415" y="129"/>
                </a:cubicBezTo>
                <a:cubicBezTo>
                  <a:pt x="418" y="128"/>
                  <a:pt x="420" y="132"/>
                  <a:pt x="421" y="134"/>
                </a:cubicBezTo>
                <a:cubicBezTo>
                  <a:pt x="421" y="135"/>
                  <a:pt x="421" y="135"/>
                  <a:pt x="421" y="135"/>
                </a:cubicBezTo>
                <a:cubicBezTo>
                  <a:pt x="441" y="153"/>
                  <a:pt x="459" y="171"/>
                  <a:pt x="475" y="192"/>
                </a:cubicBezTo>
                <a:cubicBezTo>
                  <a:pt x="476" y="193"/>
                  <a:pt x="479" y="194"/>
                  <a:pt x="478" y="197"/>
                </a:cubicBezTo>
                <a:cubicBezTo>
                  <a:pt x="478" y="193"/>
                  <a:pt x="472" y="196"/>
                  <a:pt x="475" y="192"/>
                </a:cubicBezTo>
                <a:cubicBezTo>
                  <a:pt x="421" y="150"/>
                  <a:pt x="421" y="150"/>
                  <a:pt x="421" y="150"/>
                </a:cubicBezTo>
                <a:cubicBezTo>
                  <a:pt x="419" y="148"/>
                  <a:pt x="412" y="146"/>
                  <a:pt x="414" y="150"/>
                </a:cubicBezTo>
                <a:cubicBezTo>
                  <a:pt x="416" y="155"/>
                  <a:pt x="421" y="161"/>
                  <a:pt x="426" y="163"/>
                </a:cubicBezTo>
                <a:cubicBezTo>
                  <a:pt x="429" y="164"/>
                  <a:pt x="429" y="162"/>
                  <a:pt x="428" y="160"/>
                </a:cubicBezTo>
                <a:cubicBezTo>
                  <a:pt x="468" y="191"/>
                  <a:pt x="468" y="191"/>
                  <a:pt x="468" y="191"/>
                </a:cubicBezTo>
                <a:cubicBezTo>
                  <a:pt x="473" y="194"/>
                  <a:pt x="478" y="199"/>
                  <a:pt x="483" y="204"/>
                </a:cubicBezTo>
                <a:cubicBezTo>
                  <a:pt x="470" y="213"/>
                  <a:pt x="454" y="223"/>
                  <a:pt x="442" y="232"/>
                </a:cubicBezTo>
                <a:cubicBezTo>
                  <a:pt x="438" y="220"/>
                  <a:pt x="432" y="211"/>
                  <a:pt x="422" y="204"/>
                </a:cubicBezTo>
                <a:cubicBezTo>
                  <a:pt x="428" y="205"/>
                  <a:pt x="428" y="205"/>
                  <a:pt x="428" y="205"/>
                </a:cubicBezTo>
                <a:cubicBezTo>
                  <a:pt x="424" y="201"/>
                  <a:pt x="424" y="201"/>
                  <a:pt x="424" y="201"/>
                </a:cubicBezTo>
                <a:cubicBezTo>
                  <a:pt x="426" y="201"/>
                  <a:pt x="433" y="206"/>
                  <a:pt x="428" y="206"/>
                </a:cubicBezTo>
                <a:cubicBezTo>
                  <a:pt x="435" y="211"/>
                  <a:pt x="441" y="218"/>
                  <a:pt x="449" y="221"/>
                </a:cubicBezTo>
                <a:cubicBezTo>
                  <a:pt x="448" y="208"/>
                  <a:pt x="434" y="200"/>
                  <a:pt x="430" y="189"/>
                </a:cubicBezTo>
                <a:cubicBezTo>
                  <a:pt x="433" y="190"/>
                  <a:pt x="441" y="194"/>
                  <a:pt x="445" y="198"/>
                </a:cubicBezTo>
                <a:cubicBezTo>
                  <a:pt x="445" y="199"/>
                  <a:pt x="446" y="199"/>
                  <a:pt x="446" y="199"/>
                </a:cubicBezTo>
                <a:cubicBezTo>
                  <a:pt x="451" y="204"/>
                  <a:pt x="455" y="210"/>
                  <a:pt x="462" y="213"/>
                </a:cubicBezTo>
                <a:cubicBezTo>
                  <a:pt x="461" y="216"/>
                  <a:pt x="466" y="215"/>
                  <a:pt x="466" y="213"/>
                </a:cubicBezTo>
                <a:cubicBezTo>
                  <a:pt x="462" y="197"/>
                  <a:pt x="438" y="173"/>
                  <a:pt x="434" y="169"/>
                </a:cubicBezTo>
                <a:cubicBezTo>
                  <a:pt x="433" y="168"/>
                  <a:pt x="426" y="165"/>
                  <a:pt x="428" y="167"/>
                </a:cubicBezTo>
                <a:cubicBezTo>
                  <a:pt x="439" y="178"/>
                  <a:pt x="451" y="191"/>
                  <a:pt x="459" y="206"/>
                </a:cubicBezTo>
                <a:cubicBezTo>
                  <a:pt x="451" y="200"/>
                  <a:pt x="444" y="191"/>
                  <a:pt x="435" y="187"/>
                </a:cubicBezTo>
                <a:cubicBezTo>
                  <a:pt x="429" y="184"/>
                  <a:pt x="423" y="177"/>
                  <a:pt x="424" y="169"/>
                </a:cubicBezTo>
                <a:cubicBezTo>
                  <a:pt x="424" y="168"/>
                  <a:pt x="417" y="164"/>
                  <a:pt x="420" y="168"/>
                </a:cubicBezTo>
                <a:cubicBezTo>
                  <a:pt x="418" y="167"/>
                  <a:pt x="410" y="166"/>
                  <a:pt x="408" y="165"/>
                </a:cubicBezTo>
                <a:cubicBezTo>
                  <a:pt x="386" y="151"/>
                  <a:pt x="371" y="129"/>
                  <a:pt x="352" y="112"/>
                </a:cubicBezTo>
                <a:cubicBezTo>
                  <a:pt x="351" y="112"/>
                  <a:pt x="350" y="113"/>
                  <a:pt x="353" y="115"/>
                </a:cubicBezTo>
                <a:cubicBezTo>
                  <a:pt x="355" y="116"/>
                  <a:pt x="351" y="117"/>
                  <a:pt x="350" y="116"/>
                </a:cubicBezTo>
                <a:cubicBezTo>
                  <a:pt x="361" y="127"/>
                  <a:pt x="376" y="139"/>
                  <a:pt x="384" y="153"/>
                </a:cubicBezTo>
                <a:cubicBezTo>
                  <a:pt x="360" y="134"/>
                  <a:pt x="335" y="115"/>
                  <a:pt x="304" y="100"/>
                </a:cubicBezTo>
                <a:cubicBezTo>
                  <a:pt x="304" y="100"/>
                  <a:pt x="299" y="101"/>
                  <a:pt x="301" y="102"/>
                </a:cubicBezTo>
                <a:cubicBezTo>
                  <a:pt x="332" y="115"/>
                  <a:pt x="356" y="137"/>
                  <a:pt x="383" y="156"/>
                </a:cubicBezTo>
                <a:cubicBezTo>
                  <a:pt x="383" y="156"/>
                  <a:pt x="381" y="155"/>
                  <a:pt x="380" y="155"/>
                </a:cubicBezTo>
                <a:cubicBezTo>
                  <a:pt x="390" y="163"/>
                  <a:pt x="390" y="163"/>
                  <a:pt x="390" y="163"/>
                </a:cubicBezTo>
                <a:cubicBezTo>
                  <a:pt x="360" y="159"/>
                  <a:pt x="360" y="159"/>
                  <a:pt x="360" y="159"/>
                </a:cubicBezTo>
                <a:cubicBezTo>
                  <a:pt x="341" y="142"/>
                  <a:pt x="320" y="125"/>
                  <a:pt x="299" y="109"/>
                </a:cubicBezTo>
                <a:cubicBezTo>
                  <a:pt x="323" y="124"/>
                  <a:pt x="349" y="139"/>
                  <a:pt x="372" y="157"/>
                </a:cubicBezTo>
                <a:cubicBezTo>
                  <a:pt x="373" y="157"/>
                  <a:pt x="379" y="158"/>
                  <a:pt x="377" y="157"/>
                </a:cubicBezTo>
                <a:cubicBezTo>
                  <a:pt x="348" y="135"/>
                  <a:pt x="317" y="115"/>
                  <a:pt x="285" y="96"/>
                </a:cubicBezTo>
                <a:cubicBezTo>
                  <a:pt x="302" y="98"/>
                  <a:pt x="318" y="98"/>
                  <a:pt x="334" y="98"/>
                </a:cubicBezTo>
                <a:close/>
                <a:moveTo>
                  <a:pt x="423" y="198"/>
                </a:moveTo>
                <a:cubicBezTo>
                  <a:pt x="424" y="187"/>
                  <a:pt x="424" y="187"/>
                  <a:pt x="424" y="187"/>
                </a:cubicBezTo>
                <a:cubicBezTo>
                  <a:pt x="432" y="195"/>
                  <a:pt x="438" y="205"/>
                  <a:pt x="443" y="214"/>
                </a:cubicBezTo>
                <a:cubicBezTo>
                  <a:pt x="437" y="209"/>
                  <a:pt x="431" y="202"/>
                  <a:pt x="423" y="198"/>
                </a:cubicBezTo>
                <a:close/>
                <a:moveTo>
                  <a:pt x="281" y="100"/>
                </a:moveTo>
                <a:cubicBezTo>
                  <a:pt x="283" y="104"/>
                  <a:pt x="289" y="104"/>
                  <a:pt x="292" y="107"/>
                </a:cubicBezTo>
                <a:cubicBezTo>
                  <a:pt x="293" y="107"/>
                  <a:pt x="293" y="107"/>
                  <a:pt x="293" y="107"/>
                </a:cubicBezTo>
                <a:cubicBezTo>
                  <a:pt x="295" y="107"/>
                  <a:pt x="297" y="109"/>
                  <a:pt x="298" y="112"/>
                </a:cubicBezTo>
                <a:cubicBezTo>
                  <a:pt x="354" y="158"/>
                  <a:pt x="354" y="158"/>
                  <a:pt x="354" y="158"/>
                </a:cubicBezTo>
                <a:cubicBezTo>
                  <a:pt x="320" y="139"/>
                  <a:pt x="290" y="116"/>
                  <a:pt x="259" y="94"/>
                </a:cubicBezTo>
                <a:cubicBezTo>
                  <a:pt x="268" y="93"/>
                  <a:pt x="277" y="93"/>
                  <a:pt x="281" y="100"/>
                </a:cubicBezTo>
                <a:close/>
                <a:moveTo>
                  <a:pt x="251" y="94"/>
                </a:moveTo>
                <a:cubicBezTo>
                  <a:pt x="277" y="111"/>
                  <a:pt x="299" y="131"/>
                  <a:pt x="319" y="153"/>
                </a:cubicBezTo>
                <a:cubicBezTo>
                  <a:pt x="290" y="132"/>
                  <a:pt x="263" y="109"/>
                  <a:pt x="232" y="91"/>
                </a:cubicBezTo>
                <a:cubicBezTo>
                  <a:pt x="238" y="91"/>
                  <a:pt x="245" y="91"/>
                  <a:pt x="251" y="94"/>
                </a:cubicBezTo>
                <a:close/>
                <a:moveTo>
                  <a:pt x="306" y="149"/>
                </a:moveTo>
                <a:cubicBezTo>
                  <a:pt x="307" y="148"/>
                  <a:pt x="307" y="148"/>
                  <a:pt x="307" y="148"/>
                </a:cubicBezTo>
                <a:cubicBezTo>
                  <a:pt x="315" y="150"/>
                  <a:pt x="314" y="156"/>
                  <a:pt x="320" y="159"/>
                </a:cubicBezTo>
                <a:cubicBezTo>
                  <a:pt x="315" y="159"/>
                  <a:pt x="306" y="160"/>
                  <a:pt x="304" y="158"/>
                </a:cubicBezTo>
                <a:cubicBezTo>
                  <a:pt x="282" y="135"/>
                  <a:pt x="256" y="114"/>
                  <a:pt x="230" y="95"/>
                </a:cubicBezTo>
                <a:cubicBezTo>
                  <a:pt x="257" y="110"/>
                  <a:pt x="281" y="131"/>
                  <a:pt x="306" y="149"/>
                </a:cubicBezTo>
                <a:close/>
                <a:moveTo>
                  <a:pt x="228" y="96"/>
                </a:moveTo>
                <a:cubicBezTo>
                  <a:pt x="227" y="97"/>
                  <a:pt x="226" y="96"/>
                  <a:pt x="225" y="95"/>
                </a:cubicBezTo>
                <a:cubicBezTo>
                  <a:pt x="224" y="93"/>
                  <a:pt x="228" y="95"/>
                  <a:pt x="228" y="96"/>
                </a:cubicBezTo>
                <a:close/>
                <a:moveTo>
                  <a:pt x="295" y="158"/>
                </a:moveTo>
                <a:cubicBezTo>
                  <a:pt x="258" y="159"/>
                  <a:pt x="258" y="159"/>
                  <a:pt x="258" y="159"/>
                </a:cubicBezTo>
                <a:cubicBezTo>
                  <a:pt x="250" y="148"/>
                  <a:pt x="240" y="139"/>
                  <a:pt x="231" y="129"/>
                </a:cubicBezTo>
                <a:cubicBezTo>
                  <a:pt x="237" y="131"/>
                  <a:pt x="242" y="137"/>
                  <a:pt x="248" y="140"/>
                </a:cubicBezTo>
                <a:cubicBezTo>
                  <a:pt x="257" y="145"/>
                  <a:pt x="263" y="153"/>
                  <a:pt x="274" y="157"/>
                </a:cubicBezTo>
                <a:cubicBezTo>
                  <a:pt x="277" y="159"/>
                  <a:pt x="276" y="153"/>
                  <a:pt x="275" y="152"/>
                </a:cubicBezTo>
                <a:cubicBezTo>
                  <a:pt x="254" y="127"/>
                  <a:pt x="229" y="106"/>
                  <a:pt x="204" y="85"/>
                </a:cubicBezTo>
                <a:cubicBezTo>
                  <a:pt x="236" y="107"/>
                  <a:pt x="265" y="133"/>
                  <a:pt x="295" y="158"/>
                </a:cubicBezTo>
                <a:close/>
                <a:moveTo>
                  <a:pt x="185" y="82"/>
                </a:moveTo>
                <a:cubicBezTo>
                  <a:pt x="194" y="85"/>
                  <a:pt x="203" y="85"/>
                  <a:pt x="207" y="92"/>
                </a:cubicBezTo>
                <a:cubicBezTo>
                  <a:pt x="204" y="92"/>
                  <a:pt x="204" y="92"/>
                  <a:pt x="204" y="92"/>
                </a:cubicBezTo>
                <a:cubicBezTo>
                  <a:pt x="227" y="109"/>
                  <a:pt x="248" y="128"/>
                  <a:pt x="267" y="149"/>
                </a:cubicBezTo>
                <a:cubicBezTo>
                  <a:pt x="237" y="129"/>
                  <a:pt x="211" y="103"/>
                  <a:pt x="182" y="82"/>
                </a:cubicBezTo>
                <a:cubicBezTo>
                  <a:pt x="183" y="82"/>
                  <a:pt x="185" y="82"/>
                  <a:pt x="185" y="82"/>
                </a:cubicBezTo>
                <a:close/>
                <a:moveTo>
                  <a:pt x="188" y="92"/>
                </a:moveTo>
                <a:cubicBezTo>
                  <a:pt x="187" y="93"/>
                  <a:pt x="187" y="93"/>
                  <a:pt x="188" y="94"/>
                </a:cubicBezTo>
                <a:cubicBezTo>
                  <a:pt x="209" y="111"/>
                  <a:pt x="228" y="130"/>
                  <a:pt x="246" y="149"/>
                </a:cubicBezTo>
                <a:cubicBezTo>
                  <a:pt x="246" y="150"/>
                  <a:pt x="246" y="152"/>
                  <a:pt x="246" y="152"/>
                </a:cubicBezTo>
                <a:cubicBezTo>
                  <a:pt x="217" y="127"/>
                  <a:pt x="190" y="101"/>
                  <a:pt x="161" y="76"/>
                </a:cubicBezTo>
                <a:cubicBezTo>
                  <a:pt x="171" y="80"/>
                  <a:pt x="180" y="87"/>
                  <a:pt x="188" y="92"/>
                </a:cubicBezTo>
                <a:close/>
                <a:moveTo>
                  <a:pt x="234" y="147"/>
                </a:moveTo>
                <a:cubicBezTo>
                  <a:pt x="236" y="149"/>
                  <a:pt x="241" y="151"/>
                  <a:pt x="243" y="152"/>
                </a:cubicBezTo>
                <a:cubicBezTo>
                  <a:pt x="240" y="154"/>
                  <a:pt x="248" y="157"/>
                  <a:pt x="247" y="158"/>
                </a:cubicBezTo>
                <a:cubicBezTo>
                  <a:pt x="236" y="163"/>
                  <a:pt x="227" y="161"/>
                  <a:pt x="224" y="153"/>
                </a:cubicBezTo>
                <a:cubicBezTo>
                  <a:pt x="201" y="124"/>
                  <a:pt x="175" y="98"/>
                  <a:pt x="149" y="73"/>
                </a:cubicBezTo>
                <a:cubicBezTo>
                  <a:pt x="178" y="96"/>
                  <a:pt x="206" y="122"/>
                  <a:pt x="234" y="147"/>
                </a:cubicBezTo>
                <a:close/>
                <a:moveTo>
                  <a:pt x="149" y="77"/>
                </a:moveTo>
                <a:cubicBezTo>
                  <a:pt x="169" y="99"/>
                  <a:pt x="192" y="118"/>
                  <a:pt x="210" y="141"/>
                </a:cubicBezTo>
                <a:cubicBezTo>
                  <a:pt x="210" y="141"/>
                  <a:pt x="210" y="142"/>
                  <a:pt x="210" y="143"/>
                </a:cubicBezTo>
                <a:cubicBezTo>
                  <a:pt x="187" y="118"/>
                  <a:pt x="164" y="93"/>
                  <a:pt x="137" y="72"/>
                </a:cubicBezTo>
                <a:cubicBezTo>
                  <a:pt x="142" y="75"/>
                  <a:pt x="145" y="72"/>
                  <a:pt x="149" y="77"/>
                </a:cubicBezTo>
                <a:close/>
                <a:moveTo>
                  <a:pt x="122" y="66"/>
                </a:moveTo>
                <a:cubicBezTo>
                  <a:pt x="161" y="93"/>
                  <a:pt x="191" y="128"/>
                  <a:pt x="223" y="161"/>
                </a:cubicBezTo>
                <a:cubicBezTo>
                  <a:pt x="217" y="163"/>
                  <a:pt x="208" y="163"/>
                  <a:pt x="207" y="162"/>
                </a:cubicBezTo>
                <a:cubicBezTo>
                  <a:pt x="183" y="129"/>
                  <a:pt x="158" y="99"/>
                  <a:pt x="127" y="76"/>
                </a:cubicBezTo>
                <a:cubicBezTo>
                  <a:pt x="154" y="103"/>
                  <a:pt x="181" y="130"/>
                  <a:pt x="202" y="163"/>
                </a:cubicBezTo>
                <a:cubicBezTo>
                  <a:pt x="169" y="128"/>
                  <a:pt x="135" y="90"/>
                  <a:pt x="98" y="59"/>
                </a:cubicBezTo>
                <a:cubicBezTo>
                  <a:pt x="106" y="60"/>
                  <a:pt x="113" y="64"/>
                  <a:pt x="118" y="69"/>
                </a:cubicBezTo>
                <a:cubicBezTo>
                  <a:pt x="115" y="64"/>
                  <a:pt x="121" y="66"/>
                  <a:pt x="122" y="66"/>
                </a:cubicBezTo>
                <a:close/>
                <a:moveTo>
                  <a:pt x="79" y="52"/>
                </a:moveTo>
                <a:cubicBezTo>
                  <a:pt x="80" y="52"/>
                  <a:pt x="80" y="52"/>
                  <a:pt x="80" y="52"/>
                </a:cubicBezTo>
                <a:cubicBezTo>
                  <a:pt x="88" y="53"/>
                  <a:pt x="89" y="61"/>
                  <a:pt x="94" y="66"/>
                </a:cubicBezTo>
                <a:cubicBezTo>
                  <a:pt x="122" y="91"/>
                  <a:pt x="147" y="118"/>
                  <a:pt x="167" y="151"/>
                </a:cubicBezTo>
                <a:cubicBezTo>
                  <a:pt x="131" y="116"/>
                  <a:pt x="99" y="75"/>
                  <a:pt x="62" y="42"/>
                </a:cubicBezTo>
                <a:cubicBezTo>
                  <a:pt x="68" y="44"/>
                  <a:pt x="74" y="48"/>
                  <a:pt x="79" y="52"/>
                </a:cubicBezTo>
                <a:close/>
                <a:moveTo>
                  <a:pt x="37" y="27"/>
                </a:moveTo>
                <a:cubicBezTo>
                  <a:pt x="51" y="37"/>
                  <a:pt x="65" y="49"/>
                  <a:pt x="76" y="63"/>
                </a:cubicBezTo>
                <a:cubicBezTo>
                  <a:pt x="64" y="54"/>
                  <a:pt x="50" y="41"/>
                  <a:pt x="40" y="33"/>
                </a:cubicBezTo>
                <a:cubicBezTo>
                  <a:pt x="37" y="31"/>
                  <a:pt x="38" y="29"/>
                  <a:pt x="37" y="27"/>
                </a:cubicBezTo>
                <a:close/>
                <a:moveTo>
                  <a:pt x="41" y="41"/>
                </a:moveTo>
                <a:cubicBezTo>
                  <a:pt x="58" y="53"/>
                  <a:pt x="75" y="67"/>
                  <a:pt x="88" y="84"/>
                </a:cubicBezTo>
                <a:cubicBezTo>
                  <a:pt x="88" y="84"/>
                  <a:pt x="88" y="85"/>
                  <a:pt x="88" y="86"/>
                </a:cubicBezTo>
                <a:cubicBezTo>
                  <a:pt x="72" y="71"/>
                  <a:pt x="54" y="56"/>
                  <a:pt x="41" y="41"/>
                </a:cubicBezTo>
                <a:close/>
                <a:moveTo>
                  <a:pt x="46" y="51"/>
                </a:moveTo>
                <a:cubicBezTo>
                  <a:pt x="60" y="65"/>
                  <a:pt x="77" y="79"/>
                  <a:pt x="92" y="93"/>
                </a:cubicBezTo>
                <a:cubicBezTo>
                  <a:pt x="91" y="94"/>
                  <a:pt x="98" y="96"/>
                  <a:pt x="96" y="93"/>
                </a:cubicBezTo>
                <a:cubicBezTo>
                  <a:pt x="94" y="88"/>
                  <a:pt x="90" y="84"/>
                  <a:pt x="88" y="79"/>
                </a:cubicBezTo>
                <a:cubicBezTo>
                  <a:pt x="110" y="104"/>
                  <a:pt x="131" y="130"/>
                  <a:pt x="147" y="159"/>
                </a:cubicBezTo>
                <a:cubicBezTo>
                  <a:pt x="115" y="131"/>
                  <a:pt x="88" y="95"/>
                  <a:pt x="57" y="66"/>
                </a:cubicBezTo>
                <a:cubicBezTo>
                  <a:pt x="52" y="62"/>
                  <a:pt x="46" y="59"/>
                  <a:pt x="46" y="51"/>
                </a:cubicBezTo>
                <a:close/>
                <a:moveTo>
                  <a:pt x="47" y="171"/>
                </a:moveTo>
                <a:cubicBezTo>
                  <a:pt x="51" y="173"/>
                  <a:pt x="54" y="177"/>
                  <a:pt x="58" y="179"/>
                </a:cubicBezTo>
                <a:cubicBezTo>
                  <a:pt x="57" y="173"/>
                  <a:pt x="53" y="177"/>
                  <a:pt x="51" y="169"/>
                </a:cubicBezTo>
                <a:cubicBezTo>
                  <a:pt x="63" y="176"/>
                  <a:pt x="70" y="186"/>
                  <a:pt x="79" y="193"/>
                </a:cubicBezTo>
                <a:cubicBezTo>
                  <a:pt x="83" y="195"/>
                  <a:pt x="84" y="191"/>
                  <a:pt x="84" y="189"/>
                </a:cubicBezTo>
                <a:cubicBezTo>
                  <a:pt x="81" y="178"/>
                  <a:pt x="73" y="169"/>
                  <a:pt x="65" y="163"/>
                </a:cubicBezTo>
                <a:cubicBezTo>
                  <a:pt x="65" y="163"/>
                  <a:pt x="64" y="162"/>
                  <a:pt x="63" y="163"/>
                </a:cubicBezTo>
                <a:cubicBezTo>
                  <a:pt x="69" y="170"/>
                  <a:pt x="76" y="178"/>
                  <a:pt x="79" y="188"/>
                </a:cubicBezTo>
                <a:cubicBezTo>
                  <a:pt x="68" y="180"/>
                  <a:pt x="60" y="170"/>
                  <a:pt x="49" y="163"/>
                </a:cubicBezTo>
                <a:cubicBezTo>
                  <a:pt x="51" y="150"/>
                  <a:pt x="51" y="150"/>
                  <a:pt x="51" y="150"/>
                </a:cubicBezTo>
                <a:cubicBezTo>
                  <a:pt x="55" y="152"/>
                  <a:pt x="56" y="160"/>
                  <a:pt x="62" y="156"/>
                </a:cubicBezTo>
                <a:cubicBezTo>
                  <a:pt x="63" y="157"/>
                  <a:pt x="63" y="157"/>
                  <a:pt x="63" y="157"/>
                </a:cubicBezTo>
                <a:cubicBezTo>
                  <a:pt x="75" y="166"/>
                  <a:pt x="87" y="177"/>
                  <a:pt x="98" y="188"/>
                </a:cubicBezTo>
                <a:cubicBezTo>
                  <a:pt x="70" y="201"/>
                  <a:pt x="70" y="201"/>
                  <a:pt x="70" y="201"/>
                </a:cubicBezTo>
                <a:cubicBezTo>
                  <a:pt x="68" y="193"/>
                  <a:pt x="63" y="185"/>
                  <a:pt x="56" y="180"/>
                </a:cubicBezTo>
                <a:cubicBezTo>
                  <a:pt x="59" y="185"/>
                  <a:pt x="66" y="196"/>
                  <a:pt x="66" y="202"/>
                </a:cubicBezTo>
                <a:cubicBezTo>
                  <a:pt x="43" y="183"/>
                  <a:pt x="43" y="183"/>
                  <a:pt x="43" y="183"/>
                </a:cubicBezTo>
                <a:cubicBezTo>
                  <a:pt x="45" y="180"/>
                  <a:pt x="48" y="176"/>
                  <a:pt x="47" y="171"/>
                </a:cubicBezTo>
                <a:close/>
                <a:moveTo>
                  <a:pt x="40" y="191"/>
                </a:moveTo>
                <a:cubicBezTo>
                  <a:pt x="45" y="193"/>
                  <a:pt x="49" y="200"/>
                  <a:pt x="51" y="207"/>
                </a:cubicBezTo>
                <a:cubicBezTo>
                  <a:pt x="47" y="205"/>
                  <a:pt x="40" y="202"/>
                  <a:pt x="37" y="197"/>
                </a:cubicBezTo>
                <a:lnTo>
                  <a:pt x="40" y="191"/>
                </a:lnTo>
                <a:close/>
                <a:moveTo>
                  <a:pt x="51" y="209"/>
                </a:moveTo>
                <a:cubicBezTo>
                  <a:pt x="55" y="208"/>
                  <a:pt x="53" y="203"/>
                  <a:pt x="51" y="200"/>
                </a:cubicBezTo>
                <a:cubicBezTo>
                  <a:pt x="49" y="196"/>
                  <a:pt x="46" y="194"/>
                  <a:pt x="42" y="188"/>
                </a:cubicBezTo>
                <a:cubicBezTo>
                  <a:pt x="48" y="191"/>
                  <a:pt x="59" y="201"/>
                  <a:pt x="63" y="205"/>
                </a:cubicBezTo>
                <a:cubicBezTo>
                  <a:pt x="42" y="217"/>
                  <a:pt x="42" y="217"/>
                  <a:pt x="42" y="217"/>
                </a:cubicBezTo>
                <a:cubicBezTo>
                  <a:pt x="41" y="212"/>
                  <a:pt x="38" y="206"/>
                  <a:pt x="35" y="201"/>
                </a:cubicBezTo>
                <a:cubicBezTo>
                  <a:pt x="41" y="204"/>
                  <a:pt x="46" y="211"/>
                  <a:pt x="51" y="209"/>
                </a:cubicBezTo>
                <a:close/>
                <a:moveTo>
                  <a:pt x="38" y="220"/>
                </a:moveTo>
                <a:cubicBezTo>
                  <a:pt x="28" y="221"/>
                  <a:pt x="18" y="227"/>
                  <a:pt x="14" y="234"/>
                </a:cubicBezTo>
                <a:cubicBezTo>
                  <a:pt x="20" y="225"/>
                  <a:pt x="28" y="216"/>
                  <a:pt x="32" y="205"/>
                </a:cubicBezTo>
                <a:cubicBezTo>
                  <a:pt x="36" y="210"/>
                  <a:pt x="41" y="220"/>
                  <a:pt x="38" y="220"/>
                </a:cubicBezTo>
                <a:close/>
              </a:path>
            </a:pathLst>
          </a:custGeom>
          <a:solidFill>
            <a:srgbClr val="76AADB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68" name="Freeform 5"/>
          <p:cNvSpPr>
            <a:spLocks noEditPoints="1"/>
          </p:cNvSpPr>
          <p:nvPr/>
        </p:nvSpPr>
        <p:spPr bwMode="auto">
          <a:xfrm rot="16200000">
            <a:off x="7961732" y="1696097"/>
            <a:ext cx="2041795" cy="1262972"/>
          </a:xfrm>
          <a:custGeom>
            <a:avLst/>
            <a:gdLst>
              <a:gd name="T0" fmla="*/ 422 w 572"/>
              <a:gd name="T1" fmla="*/ 251 h 254"/>
              <a:gd name="T2" fmla="*/ 415 w 572"/>
              <a:gd name="T3" fmla="*/ 17 h 254"/>
              <a:gd name="T4" fmla="*/ 381 w 572"/>
              <a:gd name="T5" fmla="*/ 92 h 254"/>
              <a:gd name="T6" fmla="*/ 31 w 572"/>
              <a:gd name="T7" fmla="*/ 34 h 254"/>
              <a:gd name="T8" fmla="*/ 43 w 572"/>
              <a:gd name="T9" fmla="*/ 224 h 254"/>
              <a:gd name="T10" fmla="*/ 203 w 572"/>
              <a:gd name="T11" fmla="*/ 174 h 254"/>
              <a:gd name="T12" fmla="*/ 52 w 572"/>
              <a:gd name="T13" fmla="*/ 141 h 254"/>
              <a:gd name="T14" fmla="*/ 57 w 572"/>
              <a:gd name="T15" fmla="*/ 132 h 254"/>
              <a:gd name="T16" fmla="*/ 127 w 572"/>
              <a:gd name="T17" fmla="*/ 173 h 254"/>
              <a:gd name="T18" fmla="*/ 103 w 572"/>
              <a:gd name="T19" fmla="*/ 187 h 254"/>
              <a:gd name="T20" fmla="*/ 59 w 572"/>
              <a:gd name="T21" fmla="*/ 77 h 254"/>
              <a:gd name="T22" fmla="*/ 94 w 572"/>
              <a:gd name="T23" fmla="*/ 79 h 254"/>
              <a:gd name="T24" fmla="*/ 191 w 572"/>
              <a:gd name="T25" fmla="*/ 155 h 254"/>
              <a:gd name="T26" fmla="*/ 228 w 572"/>
              <a:gd name="T27" fmla="*/ 167 h 254"/>
              <a:gd name="T28" fmla="*/ 248 w 572"/>
              <a:gd name="T29" fmla="*/ 166 h 254"/>
              <a:gd name="T30" fmla="*/ 298 w 572"/>
              <a:gd name="T31" fmla="*/ 127 h 254"/>
              <a:gd name="T32" fmla="*/ 334 w 572"/>
              <a:gd name="T33" fmla="*/ 165 h 254"/>
              <a:gd name="T34" fmla="*/ 421 w 572"/>
              <a:gd name="T35" fmla="*/ 245 h 254"/>
              <a:gd name="T36" fmla="*/ 439 w 572"/>
              <a:gd name="T37" fmla="*/ 234 h 254"/>
              <a:gd name="T38" fmla="*/ 492 w 572"/>
              <a:gd name="T39" fmla="*/ 190 h 254"/>
              <a:gd name="T40" fmla="*/ 514 w 572"/>
              <a:gd name="T41" fmla="*/ 181 h 254"/>
              <a:gd name="T42" fmla="*/ 558 w 572"/>
              <a:gd name="T43" fmla="*/ 148 h 254"/>
              <a:gd name="T44" fmla="*/ 501 w 572"/>
              <a:gd name="T45" fmla="*/ 84 h 254"/>
              <a:gd name="T46" fmla="*/ 427 w 572"/>
              <a:gd name="T47" fmla="*/ 28 h 254"/>
              <a:gd name="T48" fmla="*/ 449 w 572"/>
              <a:gd name="T49" fmla="*/ 54 h 254"/>
              <a:gd name="T50" fmla="*/ 421 w 572"/>
              <a:gd name="T51" fmla="*/ 90 h 254"/>
              <a:gd name="T52" fmla="*/ 555 w 572"/>
              <a:gd name="T53" fmla="*/ 151 h 254"/>
              <a:gd name="T54" fmla="*/ 533 w 572"/>
              <a:gd name="T55" fmla="*/ 167 h 254"/>
              <a:gd name="T56" fmla="*/ 498 w 572"/>
              <a:gd name="T57" fmla="*/ 128 h 254"/>
              <a:gd name="T58" fmla="*/ 442 w 572"/>
              <a:gd name="T59" fmla="*/ 114 h 254"/>
              <a:gd name="T60" fmla="*/ 426 w 572"/>
              <a:gd name="T61" fmla="*/ 118 h 254"/>
              <a:gd name="T62" fmla="*/ 426 w 572"/>
              <a:gd name="T63" fmla="*/ 118 h 254"/>
              <a:gd name="T64" fmla="*/ 405 w 572"/>
              <a:gd name="T65" fmla="*/ 116 h 254"/>
              <a:gd name="T66" fmla="*/ 334 w 572"/>
              <a:gd name="T67" fmla="*/ 98 h 254"/>
              <a:gd name="T68" fmla="*/ 372 w 572"/>
              <a:gd name="T69" fmla="*/ 110 h 254"/>
              <a:gd name="T70" fmla="*/ 418 w 572"/>
              <a:gd name="T71" fmla="*/ 141 h 254"/>
              <a:gd name="T72" fmla="*/ 478 w 572"/>
              <a:gd name="T73" fmla="*/ 197 h 254"/>
              <a:gd name="T74" fmla="*/ 468 w 572"/>
              <a:gd name="T75" fmla="*/ 191 h 254"/>
              <a:gd name="T76" fmla="*/ 428 w 572"/>
              <a:gd name="T77" fmla="*/ 206 h 254"/>
              <a:gd name="T78" fmla="*/ 466 w 572"/>
              <a:gd name="T79" fmla="*/ 213 h 254"/>
              <a:gd name="T80" fmla="*/ 420 w 572"/>
              <a:gd name="T81" fmla="*/ 168 h 254"/>
              <a:gd name="T82" fmla="*/ 304 w 572"/>
              <a:gd name="T83" fmla="*/ 100 h 254"/>
              <a:gd name="T84" fmla="*/ 299 w 572"/>
              <a:gd name="T85" fmla="*/ 109 h 254"/>
              <a:gd name="T86" fmla="*/ 424 w 572"/>
              <a:gd name="T87" fmla="*/ 187 h 254"/>
              <a:gd name="T88" fmla="*/ 298 w 572"/>
              <a:gd name="T89" fmla="*/ 112 h 254"/>
              <a:gd name="T90" fmla="*/ 232 w 572"/>
              <a:gd name="T91" fmla="*/ 91 h 254"/>
              <a:gd name="T92" fmla="*/ 230 w 572"/>
              <a:gd name="T93" fmla="*/ 95 h 254"/>
              <a:gd name="T94" fmla="*/ 258 w 572"/>
              <a:gd name="T95" fmla="*/ 159 h 254"/>
              <a:gd name="T96" fmla="*/ 295 w 572"/>
              <a:gd name="T97" fmla="*/ 158 h 254"/>
              <a:gd name="T98" fmla="*/ 185 w 572"/>
              <a:gd name="T99" fmla="*/ 82 h 254"/>
              <a:gd name="T100" fmla="*/ 188 w 572"/>
              <a:gd name="T101" fmla="*/ 92 h 254"/>
              <a:gd name="T102" fmla="*/ 234 w 572"/>
              <a:gd name="T103" fmla="*/ 147 h 254"/>
              <a:gd name="T104" fmla="*/ 122 w 572"/>
              <a:gd name="T105" fmla="*/ 66 h 254"/>
              <a:gd name="T106" fmla="*/ 118 w 572"/>
              <a:gd name="T107" fmla="*/ 69 h 254"/>
              <a:gd name="T108" fmla="*/ 62 w 572"/>
              <a:gd name="T109" fmla="*/ 42 h 254"/>
              <a:gd name="T110" fmla="*/ 41 w 572"/>
              <a:gd name="T111" fmla="*/ 41 h 254"/>
              <a:gd name="T112" fmla="*/ 96 w 572"/>
              <a:gd name="T113" fmla="*/ 93 h 254"/>
              <a:gd name="T114" fmla="*/ 58 w 572"/>
              <a:gd name="T115" fmla="*/ 179 h 254"/>
              <a:gd name="T116" fmla="*/ 79 w 572"/>
              <a:gd name="T117" fmla="*/ 188 h 254"/>
              <a:gd name="T118" fmla="*/ 70 w 572"/>
              <a:gd name="T119" fmla="*/ 201 h 254"/>
              <a:gd name="T120" fmla="*/ 51 w 572"/>
              <a:gd name="T121" fmla="*/ 207 h 254"/>
              <a:gd name="T122" fmla="*/ 63 w 572"/>
              <a:gd name="T123" fmla="*/ 205 h 254"/>
              <a:gd name="T124" fmla="*/ 32 w 572"/>
              <a:gd name="T125" fmla="*/ 205 h 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72" h="254">
                <a:moveTo>
                  <a:pt x="65" y="219"/>
                </a:moveTo>
                <a:cubicBezTo>
                  <a:pt x="120" y="192"/>
                  <a:pt x="188" y="179"/>
                  <a:pt x="259" y="170"/>
                </a:cubicBezTo>
                <a:cubicBezTo>
                  <a:pt x="304" y="165"/>
                  <a:pt x="356" y="173"/>
                  <a:pt x="401" y="173"/>
                </a:cubicBezTo>
                <a:cubicBezTo>
                  <a:pt x="407" y="173"/>
                  <a:pt x="415" y="175"/>
                  <a:pt x="418" y="174"/>
                </a:cubicBezTo>
                <a:cubicBezTo>
                  <a:pt x="416" y="252"/>
                  <a:pt x="416" y="252"/>
                  <a:pt x="416" y="252"/>
                </a:cubicBezTo>
                <a:cubicBezTo>
                  <a:pt x="416" y="254"/>
                  <a:pt x="420" y="252"/>
                  <a:pt x="422" y="251"/>
                </a:cubicBezTo>
                <a:cubicBezTo>
                  <a:pt x="473" y="218"/>
                  <a:pt x="523" y="182"/>
                  <a:pt x="572" y="146"/>
                </a:cubicBezTo>
                <a:cubicBezTo>
                  <a:pt x="524" y="98"/>
                  <a:pt x="475" y="54"/>
                  <a:pt x="429" y="7"/>
                </a:cubicBezTo>
                <a:cubicBezTo>
                  <a:pt x="427" y="5"/>
                  <a:pt x="426" y="0"/>
                  <a:pt x="423" y="2"/>
                </a:cubicBezTo>
                <a:cubicBezTo>
                  <a:pt x="423" y="2"/>
                  <a:pt x="422" y="3"/>
                  <a:pt x="422" y="3"/>
                </a:cubicBezTo>
                <a:cubicBezTo>
                  <a:pt x="422" y="5"/>
                  <a:pt x="422" y="10"/>
                  <a:pt x="422" y="12"/>
                </a:cubicBezTo>
                <a:cubicBezTo>
                  <a:pt x="422" y="16"/>
                  <a:pt x="422" y="22"/>
                  <a:pt x="415" y="17"/>
                </a:cubicBezTo>
                <a:cubicBezTo>
                  <a:pt x="417" y="20"/>
                  <a:pt x="419" y="20"/>
                  <a:pt x="420" y="22"/>
                </a:cubicBezTo>
                <a:cubicBezTo>
                  <a:pt x="422" y="29"/>
                  <a:pt x="421" y="43"/>
                  <a:pt x="418" y="50"/>
                </a:cubicBezTo>
                <a:cubicBezTo>
                  <a:pt x="422" y="59"/>
                  <a:pt x="420" y="78"/>
                  <a:pt x="416" y="85"/>
                </a:cubicBezTo>
                <a:cubicBezTo>
                  <a:pt x="415" y="87"/>
                  <a:pt x="416" y="91"/>
                  <a:pt x="413" y="88"/>
                </a:cubicBezTo>
                <a:cubicBezTo>
                  <a:pt x="402" y="91"/>
                  <a:pt x="387" y="93"/>
                  <a:pt x="377" y="87"/>
                </a:cubicBezTo>
                <a:cubicBezTo>
                  <a:pt x="377" y="90"/>
                  <a:pt x="380" y="91"/>
                  <a:pt x="381" y="92"/>
                </a:cubicBezTo>
                <a:cubicBezTo>
                  <a:pt x="331" y="96"/>
                  <a:pt x="283" y="89"/>
                  <a:pt x="237" y="85"/>
                </a:cubicBezTo>
                <a:cubicBezTo>
                  <a:pt x="217" y="83"/>
                  <a:pt x="198" y="78"/>
                  <a:pt x="184" y="73"/>
                </a:cubicBezTo>
                <a:cubicBezTo>
                  <a:pt x="169" y="73"/>
                  <a:pt x="152" y="68"/>
                  <a:pt x="139" y="65"/>
                </a:cubicBezTo>
                <a:cubicBezTo>
                  <a:pt x="95" y="55"/>
                  <a:pt x="62" y="35"/>
                  <a:pt x="30" y="15"/>
                </a:cubicBezTo>
                <a:cubicBezTo>
                  <a:pt x="28" y="14"/>
                  <a:pt x="23" y="10"/>
                  <a:pt x="23" y="17"/>
                </a:cubicBezTo>
                <a:cubicBezTo>
                  <a:pt x="23" y="21"/>
                  <a:pt x="31" y="26"/>
                  <a:pt x="31" y="34"/>
                </a:cubicBezTo>
                <a:cubicBezTo>
                  <a:pt x="32" y="34"/>
                  <a:pt x="42" y="50"/>
                  <a:pt x="38" y="57"/>
                </a:cubicBezTo>
                <a:cubicBezTo>
                  <a:pt x="42" y="61"/>
                  <a:pt x="46" y="67"/>
                  <a:pt x="46" y="74"/>
                </a:cubicBezTo>
                <a:cubicBezTo>
                  <a:pt x="45" y="86"/>
                  <a:pt x="43" y="94"/>
                  <a:pt x="48" y="106"/>
                </a:cubicBezTo>
                <a:cubicBezTo>
                  <a:pt x="46" y="168"/>
                  <a:pt x="25" y="209"/>
                  <a:pt x="0" y="246"/>
                </a:cubicBezTo>
                <a:cubicBezTo>
                  <a:pt x="23" y="239"/>
                  <a:pt x="45" y="229"/>
                  <a:pt x="65" y="219"/>
                </a:cubicBezTo>
                <a:close/>
                <a:moveTo>
                  <a:pt x="43" y="224"/>
                </a:moveTo>
                <a:cubicBezTo>
                  <a:pt x="51" y="219"/>
                  <a:pt x="59" y="214"/>
                  <a:pt x="68" y="210"/>
                </a:cubicBezTo>
                <a:cubicBezTo>
                  <a:pt x="60" y="214"/>
                  <a:pt x="51" y="221"/>
                  <a:pt x="43" y="224"/>
                </a:cubicBezTo>
                <a:close/>
                <a:moveTo>
                  <a:pt x="70" y="209"/>
                </a:moveTo>
                <a:cubicBezTo>
                  <a:pt x="71" y="208"/>
                  <a:pt x="73" y="207"/>
                  <a:pt x="75" y="206"/>
                </a:cubicBezTo>
                <a:cubicBezTo>
                  <a:pt x="74" y="208"/>
                  <a:pt x="72" y="209"/>
                  <a:pt x="70" y="209"/>
                </a:cubicBezTo>
                <a:close/>
                <a:moveTo>
                  <a:pt x="203" y="174"/>
                </a:moveTo>
                <a:cubicBezTo>
                  <a:pt x="158" y="181"/>
                  <a:pt x="118" y="192"/>
                  <a:pt x="79" y="204"/>
                </a:cubicBezTo>
                <a:cubicBezTo>
                  <a:pt x="115" y="186"/>
                  <a:pt x="156" y="175"/>
                  <a:pt x="205" y="170"/>
                </a:cubicBezTo>
                <a:cubicBezTo>
                  <a:pt x="208" y="170"/>
                  <a:pt x="203" y="173"/>
                  <a:pt x="203" y="174"/>
                </a:cubicBezTo>
                <a:close/>
                <a:moveTo>
                  <a:pt x="97" y="181"/>
                </a:moveTo>
                <a:cubicBezTo>
                  <a:pt x="94" y="179"/>
                  <a:pt x="91" y="177"/>
                  <a:pt x="89" y="175"/>
                </a:cubicBezTo>
                <a:cubicBezTo>
                  <a:pt x="52" y="141"/>
                  <a:pt x="52" y="141"/>
                  <a:pt x="52" y="141"/>
                </a:cubicBezTo>
                <a:cubicBezTo>
                  <a:pt x="53" y="110"/>
                  <a:pt x="53" y="110"/>
                  <a:pt x="53" y="110"/>
                </a:cubicBezTo>
                <a:cubicBezTo>
                  <a:pt x="53" y="103"/>
                  <a:pt x="57" y="111"/>
                  <a:pt x="57" y="110"/>
                </a:cubicBezTo>
                <a:cubicBezTo>
                  <a:pt x="73" y="128"/>
                  <a:pt x="88" y="144"/>
                  <a:pt x="102" y="162"/>
                </a:cubicBezTo>
                <a:cubicBezTo>
                  <a:pt x="102" y="162"/>
                  <a:pt x="102" y="164"/>
                  <a:pt x="102" y="164"/>
                </a:cubicBezTo>
                <a:cubicBezTo>
                  <a:pt x="88" y="150"/>
                  <a:pt x="74" y="138"/>
                  <a:pt x="59" y="127"/>
                </a:cubicBezTo>
                <a:cubicBezTo>
                  <a:pt x="54" y="124"/>
                  <a:pt x="55" y="132"/>
                  <a:pt x="57" y="132"/>
                </a:cubicBezTo>
                <a:cubicBezTo>
                  <a:pt x="60" y="139"/>
                  <a:pt x="68" y="140"/>
                  <a:pt x="74" y="143"/>
                </a:cubicBezTo>
                <a:cubicBezTo>
                  <a:pt x="89" y="153"/>
                  <a:pt x="100" y="167"/>
                  <a:pt x="113" y="178"/>
                </a:cubicBezTo>
                <a:cubicBezTo>
                  <a:pt x="106" y="157"/>
                  <a:pt x="90" y="142"/>
                  <a:pt x="77" y="127"/>
                </a:cubicBezTo>
                <a:cubicBezTo>
                  <a:pt x="70" y="119"/>
                  <a:pt x="61" y="112"/>
                  <a:pt x="54" y="105"/>
                </a:cubicBezTo>
                <a:cubicBezTo>
                  <a:pt x="55" y="103"/>
                  <a:pt x="53" y="98"/>
                  <a:pt x="54" y="95"/>
                </a:cubicBezTo>
                <a:cubicBezTo>
                  <a:pt x="80" y="120"/>
                  <a:pt x="105" y="148"/>
                  <a:pt x="127" y="173"/>
                </a:cubicBezTo>
                <a:cubicBezTo>
                  <a:pt x="130" y="176"/>
                  <a:pt x="131" y="171"/>
                  <a:pt x="131" y="171"/>
                </a:cubicBezTo>
                <a:cubicBezTo>
                  <a:pt x="122" y="149"/>
                  <a:pt x="110" y="131"/>
                  <a:pt x="97" y="115"/>
                </a:cubicBezTo>
                <a:cubicBezTo>
                  <a:pt x="110" y="128"/>
                  <a:pt x="121" y="143"/>
                  <a:pt x="136" y="153"/>
                </a:cubicBezTo>
                <a:cubicBezTo>
                  <a:pt x="136" y="154"/>
                  <a:pt x="136" y="154"/>
                  <a:pt x="136" y="154"/>
                </a:cubicBezTo>
                <a:cubicBezTo>
                  <a:pt x="142" y="160"/>
                  <a:pt x="147" y="166"/>
                  <a:pt x="154" y="171"/>
                </a:cubicBezTo>
                <a:cubicBezTo>
                  <a:pt x="136" y="176"/>
                  <a:pt x="118" y="180"/>
                  <a:pt x="103" y="187"/>
                </a:cubicBezTo>
                <a:cubicBezTo>
                  <a:pt x="95" y="170"/>
                  <a:pt x="85" y="155"/>
                  <a:pt x="70" y="146"/>
                </a:cubicBezTo>
                <a:cubicBezTo>
                  <a:pt x="77" y="155"/>
                  <a:pt x="89" y="169"/>
                  <a:pt x="97" y="181"/>
                </a:cubicBezTo>
                <a:close/>
                <a:moveTo>
                  <a:pt x="123" y="163"/>
                </a:moveTo>
                <a:cubicBezTo>
                  <a:pt x="101" y="139"/>
                  <a:pt x="79" y="112"/>
                  <a:pt x="54" y="90"/>
                </a:cubicBezTo>
                <a:cubicBezTo>
                  <a:pt x="51" y="68"/>
                  <a:pt x="51" y="68"/>
                  <a:pt x="51" y="68"/>
                </a:cubicBezTo>
                <a:cubicBezTo>
                  <a:pt x="59" y="77"/>
                  <a:pt x="59" y="77"/>
                  <a:pt x="59" y="77"/>
                </a:cubicBezTo>
                <a:cubicBezTo>
                  <a:pt x="57" y="76"/>
                  <a:pt x="55" y="73"/>
                  <a:pt x="53" y="73"/>
                </a:cubicBezTo>
                <a:cubicBezTo>
                  <a:pt x="80" y="98"/>
                  <a:pt x="106" y="127"/>
                  <a:pt x="123" y="163"/>
                </a:cubicBezTo>
                <a:close/>
                <a:moveTo>
                  <a:pt x="174" y="164"/>
                </a:moveTo>
                <a:cubicBezTo>
                  <a:pt x="175" y="165"/>
                  <a:pt x="179" y="167"/>
                  <a:pt x="174" y="168"/>
                </a:cubicBezTo>
                <a:cubicBezTo>
                  <a:pt x="170" y="168"/>
                  <a:pt x="157" y="171"/>
                  <a:pt x="156" y="169"/>
                </a:cubicBezTo>
                <a:cubicBezTo>
                  <a:pt x="139" y="136"/>
                  <a:pt x="117" y="107"/>
                  <a:pt x="94" y="79"/>
                </a:cubicBezTo>
                <a:cubicBezTo>
                  <a:pt x="144" y="133"/>
                  <a:pt x="144" y="133"/>
                  <a:pt x="144" y="133"/>
                </a:cubicBezTo>
                <a:cubicBezTo>
                  <a:pt x="144" y="133"/>
                  <a:pt x="151" y="138"/>
                  <a:pt x="145" y="136"/>
                </a:cubicBezTo>
                <a:lnTo>
                  <a:pt x="174" y="164"/>
                </a:lnTo>
                <a:close/>
                <a:moveTo>
                  <a:pt x="124" y="89"/>
                </a:moveTo>
                <a:cubicBezTo>
                  <a:pt x="124" y="89"/>
                  <a:pt x="125" y="89"/>
                  <a:pt x="126" y="89"/>
                </a:cubicBezTo>
                <a:cubicBezTo>
                  <a:pt x="149" y="111"/>
                  <a:pt x="167" y="135"/>
                  <a:pt x="191" y="155"/>
                </a:cubicBezTo>
                <a:cubicBezTo>
                  <a:pt x="191" y="155"/>
                  <a:pt x="193" y="161"/>
                  <a:pt x="199" y="163"/>
                </a:cubicBezTo>
                <a:cubicBezTo>
                  <a:pt x="191" y="166"/>
                  <a:pt x="181" y="168"/>
                  <a:pt x="179" y="165"/>
                </a:cubicBezTo>
                <a:cubicBezTo>
                  <a:pt x="167" y="134"/>
                  <a:pt x="144" y="112"/>
                  <a:pt x="124" y="89"/>
                </a:cubicBezTo>
                <a:close/>
                <a:moveTo>
                  <a:pt x="211" y="172"/>
                </a:moveTo>
                <a:cubicBezTo>
                  <a:pt x="208" y="168"/>
                  <a:pt x="214" y="168"/>
                  <a:pt x="216" y="168"/>
                </a:cubicBezTo>
                <a:cubicBezTo>
                  <a:pt x="220" y="168"/>
                  <a:pt x="224" y="168"/>
                  <a:pt x="228" y="167"/>
                </a:cubicBezTo>
                <a:cubicBezTo>
                  <a:pt x="233" y="166"/>
                  <a:pt x="239" y="166"/>
                  <a:pt x="245" y="166"/>
                </a:cubicBezTo>
                <a:lnTo>
                  <a:pt x="211" y="172"/>
                </a:lnTo>
                <a:close/>
                <a:moveTo>
                  <a:pt x="248" y="166"/>
                </a:moveTo>
                <a:cubicBezTo>
                  <a:pt x="248" y="165"/>
                  <a:pt x="248" y="165"/>
                  <a:pt x="248" y="165"/>
                </a:cubicBezTo>
                <a:cubicBezTo>
                  <a:pt x="255" y="165"/>
                  <a:pt x="255" y="165"/>
                  <a:pt x="255" y="165"/>
                </a:cubicBezTo>
                <a:cubicBezTo>
                  <a:pt x="256" y="167"/>
                  <a:pt x="249" y="166"/>
                  <a:pt x="248" y="166"/>
                </a:cubicBezTo>
                <a:close/>
                <a:moveTo>
                  <a:pt x="313" y="165"/>
                </a:moveTo>
                <a:cubicBezTo>
                  <a:pt x="312" y="165"/>
                  <a:pt x="309" y="165"/>
                  <a:pt x="307" y="164"/>
                </a:cubicBezTo>
                <a:cubicBezTo>
                  <a:pt x="313" y="163"/>
                  <a:pt x="320" y="165"/>
                  <a:pt x="324" y="165"/>
                </a:cubicBezTo>
                <a:cubicBezTo>
                  <a:pt x="331" y="165"/>
                  <a:pt x="317" y="165"/>
                  <a:pt x="313" y="165"/>
                </a:cubicBezTo>
                <a:close/>
                <a:moveTo>
                  <a:pt x="329" y="159"/>
                </a:moveTo>
                <a:cubicBezTo>
                  <a:pt x="320" y="148"/>
                  <a:pt x="309" y="137"/>
                  <a:pt x="298" y="127"/>
                </a:cubicBezTo>
                <a:cubicBezTo>
                  <a:pt x="311" y="135"/>
                  <a:pt x="322" y="144"/>
                  <a:pt x="336" y="151"/>
                </a:cubicBezTo>
                <a:cubicBezTo>
                  <a:pt x="337" y="151"/>
                  <a:pt x="337" y="151"/>
                  <a:pt x="337" y="151"/>
                </a:cubicBezTo>
                <a:cubicBezTo>
                  <a:pt x="338" y="151"/>
                  <a:pt x="339" y="151"/>
                  <a:pt x="339" y="152"/>
                </a:cubicBezTo>
                <a:cubicBezTo>
                  <a:pt x="346" y="154"/>
                  <a:pt x="339" y="155"/>
                  <a:pt x="345" y="158"/>
                </a:cubicBezTo>
                <a:cubicBezTo>
                  <a:pt x="341" y="159"/>
                  <a:pt x="331" y="161"/>
                  <a:pt x="329" y="159"/>
                </a:cubicBezTo>
                <a:close/>
                <a:moveTo>
                  <a:pt x="334" y="165"/>
                </a:moveTo>
                <a:cubicBezTo>
                  <a:pt x="356" y="164"/>
                  <a:pt x="376" y="165"/>
                  <a:pt x="396" y="169"/>
                </a:cubicBezTo>
                <a:cubicBezTo>
                  <a:pt x="376" y="168"/>
                  <a:pt x="355" y="167"/>
                  <a:pt x="334" y="165"/>
                </a:cubicBezTo>
                <a:close/>
                <a:moveTo>
                  <a:pt x="387" y="157"/>
                </a:moveTo>
                <a:cubicBezTo>
                  <a:pt x="387" y="156"/>
                  <a:pt x="389" y="156"/>
                  <a:pt x="390" y="157"/>
                </a:cubicBezTo>
                <a:cubicBezTo>
                  <a:pt x="392" y="159"/>
                  <a:pt x="386" y="159"/>
                  <a:pt x="387" y="157"/>
                </a:cubicBezTo>
                <a:close/>
                <a:moveTo>
                  <a:pt x="421" y="245"/>
                </a:moveTo>
                <a:cubicBezTo>
                  <a:pt x="421" y="229"/>
                  <a:pt x="421" y="229"/>
                  <a:pt x="421" y="229"/>
                </a:cubicBezTo>
                <a:cubicBezTo>
                  <a:pt x="427" y="229"/>
                  <a:pt x="430" y="235"/>
                  <a:pt x="436" y="237"/>
                </a:cubicBezTo>
                <a:cubicBezTo>
                  <a:pt x="434" y="241"/>
                  <a:pt x="426" y="242"/>
                  <a:pt x="421" y="245"/>
                </a:cubicBezTo>
                <a:close/>
                <a:moveTo>
                  <a:pt x="421" y="224"/>
                </a:moveTo>
                <a:cubicBezTo>
                  <a:pt x="422" y="208"/>
                  <a:pt x="422" y="208"/>
                  <a:pt x="422" y="208"/>
                </a:cubicBezTo>
                <a:cubicBezTo>
                  <a:pt x="428" y="212"/>
                  <a:pt x="438" y="223"/>
                  <a:pt x="439" y="234"/>
                </a:cubicBezTo>
                <a:cubicBezTo>
                  <a:pt x="433" y="230"/>
                  <a:pt x="427" y="227"/>
                  <a:pt x="421" y="224"/>
                </a:cubicBezTo>
                <a:close/>
                <a:moveTo>
                  <a:pt x="488" y="200"/>
                </a:moveTo>
                <a:cubicBezTo>
                  <a:pt x="486" y="201"/>
                  <a:pt x="485" y="199"/>
                  <a:pt x="484" y="198"/>
                </a:cubicBezTo>
                <a:cubicBezTo>
                  <a:pt x="468" y="177"/>
                  <a:pt x="450" y="158"/>
                  <a:pt x="431" y="140"/>
                </a:cubicBezTo>
                <a:cubicBezTo>
                  <a:pt x="432" y="140"/>
                  <a:pt x="433" y="140"/>
                  <a:pt x="434" y="140"/>
                </a:cubicBezTo>
                <a:cubicBezTo>
                  <a:pt x="454" y="156"/>
                  <a:pt x="470" y="171"/>
                  <a:pt x="492" y="190"/>
                </a:cubicBezTo>
                <a:cubicBezTo>
                  <a:pt x="491" y="190"/>
                  <a:pt x="499" y="193"/>
                  <a:pt x="496" y="189"/>
                </a:cubicBezTo>
                <a:cubicBezTo>
                  <a:pt x="480" y="165"/>
                  <a:pt x="460" y="143"/>
                  <a:pt x="437" y="123"/>
                </a:cubicBezTo>
                <a:cubicBezTo>
                  <a:pt x="438" y="123"/>
                  <a:pt x="439" y="123"/>
                  <a:pt x="439" y="124"/>
                </a:cubicBezTo>
                <a:cubicBezTo>
                  <a:pt x="464" y="142"/>
                  <a:pt x="488" y="163"/>
                  <a:pt x="511" y="184"/>
                </a:cubicBezTo>
                <a:cubicBezTo>
                  <a:pt x="505" y="189"/>
                  <a:pt x="496" y="194"/>
                  <a:pt x="488" y="200"/>
                </a:cubicBezTo>
                <a:close/>
                <a:moveTo>
                  <a:pt x="514" y="181"/>
                </a:moveTo>
                <a:cubicBezTo>
                  <a:pt x="495" y="156"/>
                  <a:pt x="472" y="136"/>
                  <a:pt x="448" y="115"/>
                </a:cubicBezTo>
                <a:cubicBezTo>
                  <a:pt x="449" y="115"/>
                  <a:pt x="450" y="115"/>
                  <a:pt x="451" y="116"/>
                </a:cubicBezTo>
                <a:cubicBezTo>
                  <a:pt x="471" y="130"/>
                  <a:pt x="494" y="150"/>
                  <a:pt x="515" y="163"/>
                </a:cubicBezTo>
                <a:cubicBezTo>
                  <a:pt x="519" y="165"/>
                  <a:pt x="524" y="168"/>
                  <a:pt x="527" y="171"/>
                </a:cubicBezTo>
                <a:lnTo>
                  <a:pt x="514" y="181"/>
                </a:lnTo>
                <a:close/>
                <a:moveTo>
                  <a:pt x="558" y="148"/>
                </a:moveTo>
                <a:cubicBezTo>
                  <a:pt x="524" y="120"/>
                  <a:pt x="494" y="89"/>
                  <a:pt x="461" y="59"/>
                </a:cubicBezTo>
                <a:cubicBezTo>
                  <a:pt x="462" y="59"/>
                  <a:pt x="463" y="59"/>
                  <a:pt x="463" y="59"/>
                </a:cubicBezTo>
                <a:cubicBezTo>
                  <a:pt x="497" y="86"/>
                  <a:pt x="530" y="113"/>
                  <a:pt x="562" y="142"/>
                </a:cubicBezTo>
                <a:cubicBezTo>
                  <a:pt x="567" y="146"/>
                  <a:pt x="559" y="146"/>
                  <a:pt x="558" y="148"/>
                </a:cubicBezTo>
                <a:close/>
                <a:moveTo>
                  <a:pt x="431" y="16"/>
                </a:moveTo>
                <a:cubicBezTo>
                  <a:pt x="454" y="39"/>
                  <a:pt x="477" y="62"/>
                  <a:pt x="501" y="84"/>
                </a:cubicBezTo>
                <a:cubicBezTo>
                  <a:pt x="482" y="70"/>
                  <a:pt x="460" y="53"/>
                  <a:pt x="439" y="39"/>
                </a:cubicBezTo>
                <a:cubicBezTo>
                  <a:pt x="442" y="39"/>
                  <a:pt x="445" y="39"/>
                  <a:pt x="443" y="37"/>
                </a:cubicBezTo>
                <a:cubicBezTo>
                  <a:pt x="436" y="33"/>
                  <a:pt x="430" y="28"/>
                  <a:pt x="427" y="23"/>
                </a:cubicBezTo>
                <a:cubicBezTo>
                  <a:pt x="427" y="21"/>
                  <a:pt x="426" y="10"/>
                  <a:pt x="431" y="16"/>
                </a:cubicBezTo>
                <a:close/>
                <a:moveTo>
                  <a:pt x="425" y="48"/>
                </a:moveTo>
                <a:cubicBezTo>
                  <a:pt x="426" y="41"/>
                  <a:pt x="425" y="34"/>
                  <a:pt x="427" y="28"/>
                </a:cubicBezTo>
                <a:cubicBezTo>
                  <a:pt x="431" y="32"/>
                  <a:pt x="434" y="34"/>
                  <a:pt x="438" y="37"/>
                </a:cubicBezTo>
                <a:cubicBezTo>
                  <a:pt x="435" y="39"/>
                  <a:pt x="433" y="35"/>
                  <a:pt x="430" y="36"/>
                </a:cubicBezTo>
                <a:cubicBezTo>
                  <a:pt x="433" y="41"/>
                  <a:pt x="439" y="45"/>
                  <a:pt x="444" y="49"/>
                </a:cubicBezTo>
                <a:cubicBezTo>
                  <a:pt x="444" y="49"/>
                  <a:pt x="445" y="48"/>
                  <a:pt x="445" y="48"/>
                </a:cubicBezTo>
                <a:cubicBezTo>
                  <a:pt x="448" y="50"/>
                  <a:pt x="452" y="52"/>
                  <a:pt x="454" y="55"/>
                </a:cubicBezTo>
                <a:cubicBezTo>
                  <a:pt x="452" y="55"/>
                  <a:pt x="451" y="54"/>
                  <a:pt x="449" y="54"/>
                </a:cubicBezTo>
                <a:cubicBezTo>
                  <a:pt x="473" y="74"/>
                  <a:pt x="497" y="96"/>
                  <a:pt x="519" y="119"/>
                </a:cubicBezTo>
                <a:cubicBezTo>
                  <a:pt x="491" y="96"/>
                  <a:pt x="462" y="73"/>
                  <a:pt x="430" y="54"/>
                </a:cubicBezTo>
                <a:cubicBezTo>
                  <a:pt x="427" y="52"/>
                  <a:pt x="425" y="50"/>
                  <a:pt x="425" y="48"/>
                </a:cubicBezTo>
                <a:close/>
                <a:moveTo>
                  <a:pt x="417" y="96"/>
                </a:moveTo>
                <a:cubicBezTo>
                  <a:pt x="419" y="96"/>
                  <a:pt x="422" y="97"/>
                  <a:pt x="421" y="93"/>
                </a:cubicBezTo>
                <a:cubicBezTo>
                  <a:pt x="426" y="95"/>
                  <a:pt x="425" y="88"/>
                  <a:pt x="421" y="90"/>
                </a:cubicBezTo>
                <a:cubicBezTo>
                  <a:pt x="423" y="81"/>
                  <a:pt x="426" y="71"/>
                  <a:pt x="425" y="60"/>
                </a:cubicBezTo>
                <a:cubicBezTo>
                  <a:pt x="428" y="62"/>
                  <a:pt x="429" y="65"/>
                  <a:pt x="433" y="66"/>
                </a:cubicBezTo>
                <a:cubicBezTo>
                  <a:pt x="431" y="64"/>
                  <a:pt x="434" y="64"/>
                  <a:pt x="435" y="65"/>
                </a:cubicBezTo>
                <a:cubicBezTo>
                  <a:pt x="433" y="60"/>
                  <a:pt x="428" y="63"/>
                  <a:pt x="427" y="57"/>
                </a:cubicBezTo>
                <a:cubicBezTo>
                  <a:pt x="461" y="75"/>
                  <a:pt x="490" y="100"/>
                  <a:pt x="519" y="123"/>
                </a:cubicBezTo>
                <a:cubicBezTo>
                  <a:pt x="531" y="132"/>
                  <a:pt x="544" y="141"/>
                  <a:pt x="555" y="151"/>
                </a:cubicBezTo>
                <a:cubicBezTo>
                  <a:pt x="552" y="155"/>
                  <a:pt x="548" y="152"/>
                  <a:pt x="547" y="151"/>
                </a:cubicBezTo>
                <a:cubicBezTo>
                  <a:pt x="529" y="139"/>
                  <a:pt x="512" y="125"/>
                  <a:pt x="495" y="112"/>
                </a:cubicBezTo>
                <a:cubicBezTo>
                  <a:pt x="508" y="127"/>
                  <a:pt x="526" y="141"/>
                  <a:pt x="542" y="152"/>
                </a:cubicBezTo>
                <a:cubicBezTo>
                  <a:pt x="542" y="152"/>
                  <a:pt x="543" y="153"/>
                  <a:pt x="544" y="153"/>
                </a:cubicBezTo>
                <a:cubicBezTo>
                  <a:pt x="544" y="155"/>
                  <a:pt x="550" y="153"/>
                  <a:pt x="548" y="156"/>
                </a:cubicBezTo>
                <a:cubicBezTo>
                  <a:pt x="545" y="161"/>
                  <a:pt x="538" y="163"/>
                  <a:pt x="533" y="167"/>
                </a:cubicBezTo>
                <a:cubicBezTo>
                  <a:pt x="521" y="155"/>
                  <a:pt x="506" y="142"/>
                  <a:pt x="493" y="130"/>
                </a:cubicBezTo>
                <a:cubicBezTo>
                  <a:pt x="505" y="136"/>
                  <a:pt x="517" y="147"/>
                  <a:pt x="529" y="154"/>
                </a:cubicBezTo>
                <a:cubicBezTo>
                  <a:pt x="531" y="156"/>
                  <a:pt x="528" y="151"/>
                  <a:pt x="527" y="149"/>
                </a:cubicBezTo>
                <a:cubicBezTo>
                  <a:pt x="496" y="122"/>
                  <a:pt x="468" y="92"/>
                  <a:pt x="436" y="68"/>
                </a:cubicBezTo>
                <a:cubicBezTo>
                  <a:pt x="435" y="67"/>
                  <a:pt x="434" y="67"/>
                  <a:pt x="433" y="68"/>
                </a:cubicBezTo>
                <a:cubicBezTo>
                  <a:pt x="455" y="87"/>
                  <a:pt x="477" y="107"/>
                  <a:pt x="498" y="128"/>
                </a:cubicBezTo>
                <a:cubicBezTo>
                  <a:pt x="476" y="112"/>
                  <a:pt x="454" y="95"/>
                  <a:pt x="429" y="80"/>
                </a:cubicBezTo>
                <a:cubicBezTo>
                  <a:pt x="428" y="79"/>
                  <a:pt x="423" y="82"/>
                  <a:pt x="426" y="84"/>
                </a:cubicBezTo>
                <a:cubicBezTo>
                  <a:pt x="460" y="107"/>
                  <a:pt x="498" y="138"/>
                  <a:pt x="524" y="165"/>
                </a:cubicBezTo>
                <a:cubicBezTo>
                  <a:pt x="503" y="150"/>
                  <a:pt x="503" y="150"/>
                  <a:pt x="503" y="150"/>
                </a:cubicBezTo>
                <a:cubicBezTo>
                  <a:pt x="478" y="131"/>
                  <a:pt x="454" y="110"/>
                  <a:pt x="424" y="97"/>
                </a:cubicBezTo>
                <a:cubicBezTo>
                  <a:pt x="424" y="104"/>
                  <a:pt x="445" y="112"/>
                  <a:pt x="442" y="114"/>
                </a:cubicBezTo>
                <a:cubicBezTo>
                  <a:pt x="457" y="129"/>
                  <a:pt x="475" y="143"/>
                  <a:pt x="490" y="160"/>
                </a:cubicBezTo>
                <a:cubicBezTo>
                  <a:pt x="470" y="142"/>
                  <a:pt x="450" y="125"/>
                  <a:pt x="426" y="110"/>
                </a:cubicBezTo>
                <a:cubicBezTo>
                  <a:pt x="423" y="108"/>
                  <a:pt x="418" y="105"/>
                  <a:pt x="413" y="105"/>
                </a:cubicBezTo>
                <a:cubicBezTo>
                  <a:pt x="408" y="106"/>
                  <a:pt x="402" y="101"/>
                  <a:pt x="397" y="97"/>
                </a:cubicBezTo>
                <a:cubicBezTo>
                  <a:pt x="403" y="96"/>
                  <a:pt x="410" y="95"/>
                  <a:pt x="417" y="96"/>
                </a:cubicBezTo>
                <a:close/>
                <a:moveTo>
                  <a:pt x="426" y="118"/>
                </a:moveTo>
                <a:cubicBezTo>
                  <a:pt x="428" y="120"/>
                  <a:pt x="433" y="121"/>
                  <a:pt x="433" y="124"/>
                </a:cubicBezTo>
                <a:cubicBezTo>
                  <a:pt x="452" y="141"/>
                  <a:pt x="472" y="160"/>
                  <a:pt x="487" y="181"/>
                </a:cubicBezTo>
                <a:cubicBezTo>
                  <a:pt x="466" y="163"/>
                  <a:pt x="443" y="141"/>
                  <a:pt x="419" y="124"/>
                </a:cubicBezTo>
                <a:cubicBezTo>
                  <a:pt x="422" y="124"/>
                  <a:pt x="424" y="127"/>
                  <a:pt x="428" y="125"/>
                </a:cubicBezTo>
                <a:cubicBezTo>
                  <a:pt x="413" y="116"/>
                  <a:pt x="398" y="106"/>
                  <a:pt x="384" y="97"/>
                </a:cubicBezTo>
                <a:cubicBezTo>
                  <a:pt x="399" y="102"/>
                  <a:pt x="413" y="111"/>
                  <a:pt x="426" y="118"/>
                </a:cubicBezTo>
                <a:close/>
                <a:moveTo>
                  <a:pt x="405" y="116"/>
                </a:moveTo>
                <a:cubicBezTo>
                  <a:pt x="403" y="121"/>
                  <a:pt x="399" y="113"/>
                  <a:pt x="398" y="112"/>
                </a:cubicBezTo>
                <a:cubicBezTo>
                  <a:pt x="397" y="112"/>
                  <a:pt x="397" y="111"/>
                  <a:pt x="396" y="111"/>
                </a:cubicBezTo>
                <a:cubicBezTo>
                  <a:pt x="396" y="111"/>
                  <a:pt x="396" y="111"/>
                  <a:pt x="396" y="111"/>
                </a:cubicBezTo>
                <a:cubicBezTo>
                  <a:pt x="396" y="111"/>
                  <a:pt x="396" y="111"/>
                  <a:pt x="396" y="111"/>
                </a:cubicBezTo>
                <a:cubicBezTo>
                  <a:pt x="396" y="109"/>
                  <a:pt x="402" y="114"/>
                  <a:pt x="405" y="116"/>
                </a:cubicBezTo>
                <a:close/>
                <a:moveTo>
                  <a:pt x="361" y="105"/>
                </a:moveTo>
                <a:cubicBezTo>
                  <a:pt x="374" y="117"/>
                  <a:pt x="387" y="129"/>
                  <a:pt x="398" y="143"/>
                </a:cubicBezTo>
                <a:cubicBezTo>
                  <a:pt x="346" y="102"/>
                  <a:pt x="346" y="102"/>
                  <a:pt x="346" y="102"/>
                </a:cubicBezTo>
                <a:cubicBezTo>
                  <a:pt x="345" y="101"/>
                  <a:pt x="343" y="101"/>
                  <a:pt x="342" y="100"/>
                </a:cubicBezTo>
                <a:cubicBezTo>
                  <a:pt x="347" y="97"/>
                  <a:pt x="357" y="101"/>
                  <a:pt x="361" y="105"/>
                </a:cubicBezTo>
                <a:close/>
                <a:moveTo>
                  <a:pt x="334" y="98"/>
                </a:moveTo>
                <a:cubicBezTo>
                  <a:pt x="334" y="101"/>
                  <a:pt x="336" y="103"/>
                  <a:pt x="338" y="105"/>
                </a:cubicBezTo>
                <a:cubicBezTo>
                  <a:pt x="342" y="111"/>
                  <a:pt x="347" y="108"/>
                  <a:pt x="352" y="112"/>
                </a:cubicBezTo>
                <a:cubicBezTo>
                  <a:pt x="411" y="158"/>
                  <a:pt x="411" y="158"/>
                  <a:pt x="411" y="158"/>
                </a:cubicBezTo>
                <a:cubicBezTo>
                  <a:pt x="412" y="158"/>
                  <a:pt x="419" y="161"/>
                  <a:pt x="416" y="158"/>
                </a:cubicBezTo>
                <a:cubicBezTo>
                  <a:pt x="403" y="143"/>
                  <a:pt x="390" y="128"/>
                  <a:pt x="376" y="115"/>
                </a:cubicBezTo>
                <a:cubicBezTo>
                  <a:pt x="375" y="114"/>
                  <a:pt x="371" y="109"/>
                  <a:pt x="372" y="110"/>
                </a:cubicBezTo>
                <a:cubicBezTo>
                  <a:pt x="410" y="133"/>
                  <a:pt x="410" y="133"/>
                  <a:pt x="410" y="133"/>
                </a:cubicBezTo>
                <a:cubicBezTo>
                  <a:pt x="397" y="121"/>
                  <a:pt x="379" y="109"/>
                  <a:pt x="363" y="99"/>
                </a:cubicBezTo>
                <a:cubicBezTo>
                  <a:pt x="368" y="99"/>
                  <a:pt x="374" y="98"/>
                  <a:pt x="377" y="100"/>
                </a:cubicBezTo>
                <a:cubicBezTo>
                  <a:pt x="393" y="111"/>
                  <a:pt x="405" y="123"/>
                  <a:pt x="417" y="137"/>
                </a:cubicBezTo>
                <a:cubicBezTo>
                  <a:pt x="410" y="135"/>
                  <a:pt x="410" y="135"/>
                  <a:pt x="410" y="135"/>
                </a:cubicBezTo>
                <a:cubicBezTo>
                  <a:pt x="413" y="137"/>
                  <a:pt x="416" y="138"/>
                  <a:pt x="418" y="141"/>
                </a:cubicBezTo>
                <a:cubicBezTo>
                  <a:pt x="419" y="142"/>
                  <a:pt x="423" y="143"/>
                  <a:pt x="422" y="140"/>
                </a:cubicBezTo>
                <a:cubicBezTo>
                  <a:pt x="421" y="136"/>
                  <a:pt x="416" y="134"/>
                  <a:pt x="415" y="129"/>
                </a:cubicBezTo>
                <a:cubicBezTo>
                  <a:pt x="418" y="128"/>
                  <a:pt x="420" y="132"/>
                  <a:pt x="421" y="134"/>
                </a:cubicBezTo>
                <a:cubicBezTo>
                  <a:pt x="421" y="135"/>
                  <a:pt x="421" y="135"/>
                  <a:pt x="421" y="135"/>
                </a:cubicBezTo>
                <a:cubicBezTo>
                  <a:pt x="441" y="153"/>
                  <a:pt x="459" y="171"/>
                  <a:pt x="475" y="192"/>
                </a:cubicBezTo>
                <a:cubicBezTo>
                  <a:pt x="476" y="193"/>
                  <a:pt x="479" y="194"/>
                  <a:pt x="478" y="197"/>
                </a:cubicBezTo>
                <a:cubicBezTo>
                  <a:pt x="478" y="193"/>
                  <a:pt x="472" y="196"/>
                  <a:pt x="475" y="192"/>
                </a:cubicBezTo>
                <a:cubicBezTo>
                  <a:pt x="421" y="150"/>
                  <a:pt x="421" y="150"/>
                  <a:pt x="421" y="150"/>
                </a:cubicBezTo>
                <a:cubicBezTo>
                  <a:pt x="419" y="148"/>
                  <a:pt x="412" y="146"/>
                  <a:pt x="414" y="150"/>
                </a:cubicBezTo>
                <a:cubicBezTo>
                  <a:pt x="416" y="155"/>
                  <a:pt x="421" y="161"/>
                  <a:pt x="426" y="163"/>
                </a:cubicBezTo>
                <a:cubicBezTo>
                  <a:pt x="429" y="164"/>
                  <a:pt x="429" y="162"/>
                  <a:pt x="428" y="160"/>
                </a:cubicBezTo>
                <a:cubicBezTo>
                  <a:pt x="468" y="191"/>
                  <a:pt x="468" y="191"/>
                  <a:pt x="468" y="191"/>
                </a:cubicBezTo>
                <a:cubicBezTo>
                  <a:pt x="473" y="194"/>
                  <a:pt x="478" y="199"/>
                  <a:pt x="483" y="204"/>
                </a:cubicBezTo>
                <a:cubicBezTo>
                  <a:pt x="470" y="213"/>
                  <a:pt x="454" y="223"/>
                  <a:pt x="442" y="232"/>
                </a:cubicBezTo>
                <a:cubicBezTo>
                  <a:pt x="438" y="220"/>
                  <a:pt x="432" y="211"/>
                  <a:pt x="422" y="204"/>
                </a:cubicBezTo>
                <a:cubicBezTo>
                  <a:pt x="428" y="205"/>
                  <a:pt x="428" y="205"/>
                  <a:pt x="428" y="205"/>
                </a:cubicBezTo>
                <a:cubicBezTo>
                  <a:pt x="424" y="201"/>
                  <a:pt x="424" y="201"/>
                  <a:pt x="424" y="201"/>
                </a:cubicBezTo>
                <a:cubicBezTo>
                  <a:pt x="426" y="201"/>
                  <a:pt x="433" y="206"/>
                  <a:pt x="428" y="206"/>
                </a:cubicBezTo>
                <a:cubicBezTo>
                  <a:pt x="435" y="211"/>
                  <a:pt x="441" y="218"/>
                  <a:pt x="449" y="221"/>
                </a:cubicBezTo>
                <a:cubicBezTo>
                  <a:pt x="448" y="208"/>
                  <a:pt x="434" y="200"/>
                  <a:pt x="430" y="189"/>
                </a:cubicBezTo>
                <a:cubicBezTo>
                  <a:pt x="433" y="190"/>
                  <a:pt x="441" y="194"/>
                  <a:pt x="445" y="198"/>
                </a:cubicBezTo>
                <a:cubicBezTo>
                  <a:pt x="445" y="199"/>
                  <a:pt x="446" y="199"/>
                  <a:pt x="446" y="199"/>
                </a:cubicBezTo>
                <a:cubicBezTo>
                  <a:pt x="451" y="204"/>
                  <a:pt x="455" y="210"/>
                  <a:pt x="462" y="213"/>
                </a:cubicBezTo>
                <a:cubicBezTo>
                  <a:pt x="461" y="216"/>
                  <a:pt x="466" y="215"/>
                  <a:pt x="466" y="213"/>
                </a:cubicBezTo>
                <a:cubicBezTo>
                  <a:pt x="462" y="197"/>
                  <a:pt x="438" y="173"/>
                  <a:pt x="434" y="169"/>
                </a:cubicBezTo>
                <a:cubicBezTo>
                  <a:pt x="433" y="168"/>
                  <a:pt x="426" y="165"/>
                  <a:pt x="428" y="167"/>
                </a:cubicBezTo>
                <a:cubicBezTo>
                  <a:pt x="439" y="178"/>
                  <a:pt x="451" y="191"/>
                  <a:pt x="459" y="206"/>
                </a:cubicBezTo>
                <a:cubicBezTo>
                  <a:pt x="451" y="200"/>
                  <a:pt x="444" y="191"/>
                  <a:pt x="435" y="187"/>
                </a:cubicBezTo>
                <a:cubicBezTo>
                  <a:pt x="429" y="184"/>
                  <a:pt x="423" y="177"/>
                  <a:pt x="424" y="169"/>
                </a:cubicBezTo>
                <a:cubicBezTo>
                  <a:pt x="424" y="168"/>
                  <a:pt x="417" y="164"/>
                  <a:pt x="420" y="168"/>
                </a:cubicBezTo>
                <a:cubicBezTo>
                  <a:pt x="418" y="167"/>
                  <a:pt x="410" y="166"/>
                  <a:pt x="408" y="165"/>
                </a:cubicBezTo>
                <a:cubicBezTo>
                  <a:pt x="386" y="151"/>
                  <a:pt x="371" y="129"/>
                  <a:pt x="352" y="112"/>
                </a:cubicBezTo>
                <a:cubicBezTo>
                  <a:pt x="351" y="112"/>
                  <a:pt x="350" y="113"/>
                  <a:pt x="353" y="115"/>
                </a:cubicBezTo>
                <a:cubicBezTo>
                  <a:pt x="355" y="116"/>
                  <a:pt x="351" y="117"/>
                  <a:pt x="350" y="116"/>
                </a:cubicBezTo>
                <a:cubicBezTo>
                  <a:pt x="361" y="127"/>
                  <a:pt x="376" y="139"/>
                  <a:pt x="384" y="153"/>
                </a:cubicBezTo>
                <a:cubicBezTo>
                  <a:pt x="360" y="134"/>
                  <a:pt x="335" y="115"/>
                  <a:pt x="304" y="100"/>
                </a:cubicBezTo>
                <a:cubicBezTo>
                  <a:pt x="304" y="100"/>
                  <a:pt x="299" y="101"/>
                  <a:pt x="301" y="102"/>
                </a:cubicBezTo>
                <a:cubicBezTo>
                  <a:pt x="332" y="115"/>
                  <a:pt x="356" y="137"/>
                  <a:pt x="383" y="156"/>
                </a:cubicBezTo>
                <a:cubicBezTo>
                  <a:pt x="383" y="156"/>
                  <a:pt x="381" y="155"/>
                  <a:pt x="380" y="155"/>
                </a:cubicBezTo>
                <a:cubicBezTo>
                  <a:pt x="390" y="163"/>
                  <a:pt x="390" y="163"/>
                  <a:pt x="390" y="163"/>
                </a:cubicBezTo>
                <a:cubicBezTo>
                  <a:pt x="360" y="159"/>
                  <a:pt x="360" y="159"/>
                  <a:pt x="360" y="159"/>
                </a:cubicBezTo>
                <a:cubicBezTo>
                  <a:pt x="341" y="142"/>
                  <a:pt x="320" y="125"/>
                  <a:pt x="299" y="109"/>
                </a:cubicBezTo>
                <a:cubicBezTo>
                  <a:pt x="323" y="124"/>
                  <a:pt x="349" y="139"/>
                  <a:pt x="372" y="157"/>
                </a:cubicBezTo>
                <a:cubicBezTo>
                  <a:pt x="373" y="157"/>
                  <a:pt x="379" y="158"/>
                  <a:pt x="377" y="157"/>
                </a:cubicBezTo>
                <a:cubicBezTo>
                  <a:pt x="348" y="135"/>
                  <a:pt x="317" y="115"/>
                  <a:pt x="285" y="96"/>
                </a:cubicBezTo>
                <a:cubicBezTo>
                  <a:pt x="302" y="98"/>
                  <a:pt x="318" y="98"/>
                  <a:pt x="334" y="98"/>
                </a:cubicBezTo>
                <a:close/>
                <a:moveTo>
                  <a:pt x="423" y="198"/>
                </a:moveTo>
                <a:cubicBezTo>
                  <a:pt x="424" y="187"/>
                  <a:pt x="424" y="187"/>
                  <a:pt x="424" y="187"/>
                </a:cubicBezTo>
                <a:cubicBezTo>
                  <a:pt x="432" y="195"/>
                  <a:pt x="438" y="205"/>
                  <a:pt x="443" y="214"/>
                </a:cubicBezTo>
                <a:cubicBezTo>
                  <a:pt x="437" y="209"/>
                  <a:pt x="431" y="202"/>
                  <a:pt x="423" y="198"/>
                </a:cubicBezTo>
                <a:close/>
                <a:moveTo>
                  <a:pt x="281" y="100"/>
                </a:moveTo>
                <a:cubicBezTo>
                  <a:pt x="283" y="104"/>
                  <a:pt x="289" y="104"/>
                  <a:pt x="292" y="107"/>
                </a:cubicBezTo>
                <a:cubicBezTo>
                  <a:pt x="293" y="107"/>
                  <a:pt x="293" y="107"/>
                  <a:pt x="293" y="107"/>
                </a:cubicBezTo>
                <a:cubicBezTo>
                  <a:pt x="295" y="107"/>
                  <a:pt x="297" y="109"/>
                  <a:pt x="298" y="112"/>
                </a:cubicBezTo>
                <a:cubicBezTo>
                  <a:pt x="354" y="158"/>
                  <a:pt x="354" y="158"/>
                  <a:pt x="354" y="158"/>
                </a:cubicBezTo>
                <a:cubicBezTo>
                  <a:pt x="320" y="139"/>
                  <a:pt x="290" y="116"/>
                  <a:pt x="259" y="94"/>
                </a:cubicBezTo>
                <a:cubicBezTo>
                  <a:pt x="268" y="93"/>
                  <a:pt x="277" y="93"/>
                  <a:pt x="281" y="100"/>
                </a:cubicBezTo>
                <a:close/>
                <a:moveTo>
                  <a:pt x="251" y="94"/>
                </a:moveTo>
                <a:cubicBezTo>
                  <a:pt x="277" y="111"/>
                  <a:pt x="299" y="131"/>
                  <a:pt x="319" y="153"/>
                </a:cubicBezTo>
                <a:cubicBezTo>
                  <a:pt x="290" y="132"/>
                  <a:pt x="263" y="109"/>
                  <a:pt x="232" y="91"/>
                </a:cubicBezTo>
                <a:cubicBezTo>
                  <a:pt x="238" y="91"/>
                  <a:pt x="245" y="91"/>
                  <a:pt x="251" y="94"/>
                </a:cubicBezTo>
                <a:close/>
                <a:moveTo>
                  <a:pt x="306" y="149"/>
                </a:moveTo>
                <a:cubicBezTo>
                  <a:pt x="307" y="148"/>
                  <a:pt x="307" y="148"/>
                  <a:pt x="307" y="148"/>
                </a:cubicBezTo>
                <a:cubicBezTo>
                  <a:pt x="315" y="150"/>
                  <a:pt x="314" y="156"/>
                  <a:pt x="320" y="159"/>
                </a:cubicBezTo>
                <a:cubicBezTo>
                  <a:pt x="315" y="159"/>
                  <a:pt x="306" y="160"/>
                  <a:pt x="304" y="158"/>
                </a:cubicBezTo>
                <a:cubicBezTo>
                  <a:pt x="282" y="135"/>
                  <a:pt x="256" y="114"/>
                  <a:pt x="230" y="95"/>
                </a:cubicBezTo>
                <a:cubicBezTo>
                  <a:pt x="257" y="110"/>
                  <a:pt x="281" y="131"/>
                  <a:pt x="306" y="149"/>
                </a:cubicBezTo>
                <a:close/>
                <a:moveTo>
                  <a:pt x="228" y="96"/>
                </a:moveTo>
                <a:cubicBezTo>
                  <a:pt x="227" y="97"/>
                  <a:pt x="226" y="96"/>
                  <a:pt x="225" y="95"/>
                </a:cubicBezTo>
                <a:cubicBezTo>
                  <a:pt x="224" y="93"/>
                  <a:pt x="228" y="95"/>
                  <a:pt x="228" y="96"/>
                </a:cubicBezTo>
                <a:close/>
                <a:moveTo>
                  <a:pt x="295" y="158"/>
                </a:moveTo>
                <a:cubicBezTo>
                  <a:pt x="258" y="159"/>
                  <a:pt x="258" y="159"/>
                  <a:pt x="258" y="159"/>
                </a:cubicBezTo>
                <a:cubicBezTo>
                  <a:pt x="250" y="148"/>
                  <a:pt x="240" y="139"/>
                  <a:pt x="231" y="129"/>
                </a:cubicBezTo>
                <a:cubicBezTo>
                  <a:pt x="237" y="131"/>
                  <a:pt x="242" y="137"/>
                  <a:pt x="248" y="140"/>
                </a:cubicBezTo>
                <a:cubicBezTo>
                  <a:pt x="257" y="145"/>
                  <a:pt x="263" y="153"/>
                  <a:pt x="274" y="157"/>
                </a:cubicBezTo>
                <a:cubicBezTo>
                  <a:pt x="277" y="159"/>
                  <a:pt x="276" y="153"/>
                  <a:pt x="275" y="152"/>
                </a:cubicBezTo>
                <a:cubicBezTo>
                  <a:pt x="254" y="127"/>
                  <a:pt x="229" y="106"/>
                  <a:pt x="204" y="85"/>
                </a:cubicBezTo>
                <a:cubicBezTo>
                  <a:pt x="236" y="107"/>
                  <a:pt x="265" y="133"/>
                  <a:pt x="295" y="158"/>
                </a:cubicBezTo>
                <a:close/>
                <a:moveTo>
                  <a:pt x="185" y="82"/>
                </a:moveTo>
                <a:cubicBezTo>
                  <a:pt x="194" y="85"/>
                  <a:pt x="203" y="85"/>
                  <a:pt x="207" y="92"/>
                </a:cubicBezTo>
                <a:cubicBezTo>
                  <a:pt x="204" y="92"/>
                  <a:pt x="204" y="92"/>
                  <a:pt x="204" y="92"/>
                </a:cubicBezTo>
                <a:cubicBezTo>
                  <a:pt x="227" y="109"/>
                  <a:pt x="248" y="128"/>
                  <a:pt x="267" y="149"/>
                </a:cubicBezTo>
                <a:cubicBezTo>
                  <a:pt x="237" y="129"/>
                  <a:pt x="211" y="103"/>
                  <a:pt x="182" y="82"/>
                </a:cubicBezTo>
                <a:cubicBezTo>
                  <a:pt x="183" y="82"/>
                  <a:pt x="185" y="82"/>
                  <a:pt x="185" y="82"/>
                </a:cubicBezTo>
                <a:close/>
                <a:moveTo>
                  <a:pt x="188" y="92"/>
                </a:moveTo>
                <a:cubicBezTo>
                  <a:pt x="187" y="93"/>
                  <a:pt x="187" y="93"/>
                  <a:pt x="188" y="94"/>
                </a:cubicBezTo>
                <a:cubicBezTo>
                  <a:pt x="209" y="111"/>
                  <a:pt x="228" y="130"/>
                  <a:pt x="246" y="149"/>
                </a:cubicBezTo>
                <a:cubicBezTo>
                  <a:pt x="246" y="150"/>
                  <a:pt x="246" y="152"/>
                  <a:pt x="246" y="152"/>
                </a:cubicBezTo>
                <a:cubicBezTo>
                  <a:pt x="217" y="127"/>
                  <a:pt x="190" y="101"/>
                  <a:pt x="161" y="76"/>
                </a:cubicBezTo>
                <a:cubicBezTo>
                  <a:pt x="171" y="80"/>
                  <a:pt x="180" y="87"/>
                  <a:pt x="188" y="92"/>
                </a:cubicBezTo>
                <a:close/>
                <a:moveTo>
                  <a:pt x="234" y="147"/>
                </a:moveTo>
                <a:cubicBezTo>
                  <a:pt x="236" y="149"/>
                  <a:pt x="241" y="151"/>
                  <a:pt x="243" y="152"/>
                </a:cubicBezTo>
                <a:cubicBezTo>
                  <a:pt x="240" y="154"/>
                  <a:pt x="248" y="157"/>
                  <a:pt x="247" y="158"/>
                </a:cubicBezTo>
                <a:cubicBezTo>
                  <a:pt x="236" y="163"/>
                  <a:pt x="227" y="161"/>
                  <a:pt x="224" y="153"/>
                </a:cubicBezTo>
                <a:cubicBezTo>
                  <a:pt x="201" y="124"/>
                  <a:pt x="175" y="98"/>
                  <a:pt x="149" y="73"/>
                </a:cubicBezTo>
                <a:cubicBezTo>
                  <a:pt x="178" y="96"/>
                  <a:pt x="206" y="122"/>
                  <a:pt x="234" y="147"/>
                </a:cubicBezTo>
                <a:close/>
                <a:moveTo>
                  <a:pt x="149" y="77"/>
                </a:moveTo>
                <a:cubicBezTo>
                  <a:pt x="169" y="99"/>
                  <a:pt x="192" y="118"/>
                  <a:pt x="210" y="141"/>
                </a:cubicBezTo>
                <a:cubicBezTo>
                  <a:pt x="210" y="141"/>
                  <a:pt x="210" y="142"/>
                  <a:pt x="210" y="143"/>
                </a:cubicBezTo>
                <a:cubicBezTo>
                  <a:pt x="187" y="118"/>
                  <a:pt x="164" y="93"/>
                  <a:pt x="137" y="72"/>
                </a:cubicBezTo>
                <a:cubicBezTo>
                  <a:pt x="142" y="75"/>
                  <a:pt x="145" y="72"/>
                  <a:pt x="149" y="77"/>
                </a:cubicBezTo>
                <a:close/>
                <a:moveTo>
                  <a:pt x="122" y="66"/>
                </a:moveTo>
                <a:cubicBezTo>
                  <a:pt x="161" y="93"/>
                  <a:pt x="191" y="128"/>
                  <a:pt x="223" y="161"/>
                </a:cubicBezTo>
                <a:cubicBezTo>
                  <a:pt x="217" y="163"/>
                  <a:pt x="208" y="163"/>
                  <a:pt x="207" y="162"/>
                </a:cubicBezTo>
                <a:cubicBezTo>
                  <a:pt x="183" y="129"/>
                  <a:pt x="158" y="99"/>
                  <a:pt x="127" y="76"/>
                </a:cubicBezTo>
                <a:cubicBezTo>
                  <a:pt x="154" y="103"/>
                  <a:pt x="181" y="130"/>
                  <a:pt x="202" y="163"/>
                </a:cubicBezTo>
                <a:cubicBezTo>
                  <a:pt x="169" y="128"/>
                  <a:pt x="135" y="90"/>
                  <a:pt x="98" y="59"/>
                </a:cubicBezTo>
                <a:cubicBezTo>
                  <a:pt x="106" y="60"/>
                  <a:pt x="113" y="64"/>
                  <a:pt x="118" y="69"/>
                </a:cubicBezTo>
                <a:cubicBezTo>
                  <a:pt x="115" y="64"/>
                  <a:pt x="121" y="66"/>
                  <a:pt x="122" y="66"/>
                </a:cubicBezTo>
                <a:close/>
                <a:moveTo>
                  <a:pt x="79" y="52"/>
                </a:moveTo>
                <a:cubicBezTo>
                  <a:pt x="80" y="52"/>
                  <a:pt x="80" y="52"/>
                  <a:pt x="80" y="52"/>
                </a:cubicBezTo>
                <a:cubicBezTo>
                  <a:pt x="88" y="53"/>
                  <a:pt x="89" y="61"/>
                  <a:pt x="94" y="66"/>
                </a:cubicBezTo>
                <a:cubicBezTo>
                  <a:pt x="122" y="91"/>
                  <a:pt x="147" y="118"/>
                  <a:pt x="167" y="151"/>
                </a:cubicBezTo>
                <a:cubicBezTo>
                  <a:pt x="131" y="116"/>
                  <a:pt x="99" y="75"/>
                  <a:pt x="62" y="42"/>
                </a:cubicBezTo>
                <a:cubicBezTo>
                  <a:pt x="68" y="44"/>
                  <a:pt x="74" y="48"/>
                  <a:pt x="79" y="52"/>
                </a:cubicBezTo>
                <a:close/>
                <a:moveTo>
                  <a:pt x="37" y="27"/>
                </a:moveTo>
                <a:cubicBezTo>
                  <a:pt x="51" y="37"/>
                  <a:pt x="65" y="49"/>
                  <a:pt x="76" y="63"/>
                </a:cubicBezTo>
                <a:cubicBezTo>
                  <a:pt x="64" y="54"/>
                  <a:pt x="50" y="41"/>
                  <a:pt x="40" y="33"/>
                </a:cubicBezTo>
                <a:cubicBezTo>
                  <a:pt x="37" y="31"/>
                  <a:pt x="38" y="29"/>
                  <a:pt x="37" y="27"/>
                </a:cubicBezTo>
                <a:close/>
                <a:moveTo>
                  <a:pt x="41" y="41"/>
                </a:moveTo>
                <a:cubicBezTo>
                  <a:pt x="58" y="53"/>
                  <a:pt x="75" y="67"/>
                  <a:pt x="88" y="84"/>
                </a:cubicBezTo>
                <a:cubicBezTo>
                  <a:pt x="88" y="84"/>
                  <a:pt x="88" y="85"/>
                  <a:pt x="88" y="86"/>
                </a:cubicBezTo>
                <a:cubicBezTo>
                  <a:pt x="72" y="71"/>
                  <a:pt x="54" y="56"/>
                  <a:pt x="41" y="41"/>
                </a:cubicBezTo>
                <a:close/>
                <a:moveTo>
                  <a:pt x="46" y="51"/>
                </a:moveTo>
                <a:cubicBezTo>
                  <a:pt x="60" y="65"/>
                  <a:pt x="77" y="79"/>
                  <a:pt x="92" y="93"/>
                </a:cubicBezTo>
                <a:cubicBezTo>
                  <a:pt x="91" y="94"/>
                  <a:pt x="98" y="96"/>
                  <a:pt x="96" y="93"/>
                </a:cubicBezTo>
                <a:cubicBezTo>
                  <a:pt x="94" y="88"/>
                  <a:pt x="90" y="84"/>
                  <a:pt x="88" y="79"/>
                </a:cubicBezTo>
                <a:cubicBezTo>
                  <a:pt x="110" y="104"/>
                  <a:pt x="131" y="130"/>
                  <a:pt x="147" y="159"/>
                </a:cubicBezTo>
                <a:cubicBezTo>
                  <a:pt x="115" y="131"/>
                  <a:pt x="88" y="95"/>
                  <a:pt x="57" y="66"/>
                </a:cubicBezTo>
                <a:cubicBezTo>
                  <a:pt x="52" y="62"/>
                  <a:pt x="46" y="59"/>
                  <a:pt x="46" y="51"/>
                </a:cubicBezTo>
                <a:close/>
                <a:moveTo>
                  <a:pt x="47" y="171"/>
                </a:moveTo>
                <a:cubicBezTo>
                  <a:pt x="51" y="173"/>
                  <a:pt x="54" y="177"/>
                  <a:pt x="58" y="179"/>
                </a:cubicBezTo>
                <a:cubicBezTo>
                  <a:pt x="57" y="173"/>
                  <a:pt x="53" y="177"/>
                  <a:pt x="51" y="169"/>
                </a:cubicBezTo>
                <a:cubicBezTo>
                  <a:pt x="63" y="176"/>
                  <a:pt x="70" y="186"/>
                  <a:pt x="79" y="193"/>
                </a:cubicBezTo>
                <a:cubicBezTo>
                  <a:pt x="83" y="195"/>
                  <a:pt x="84" y="191"/>
                  <a:pt x="84" y="189"/>
                </a:cubicBezTo>
                <a:cubicBezTo>
                  <a:pt x="81" y="178"/>
                  <a:pt x="73" y="169"/>
                  <a:pt x="65" y="163"/>
                </a:cubicBezTo>
                <a:cubicBezTo>
                  <a:pt x="65" y="163"/>
                  <a:pt x="64" y="162"/>
                  <a:pt x="63" y="163"/>
                </a:cubicBezTo>
                <a:cubicBezTo>
                  <a:pt x="69" y="170"/>
                  <a:pt x="76" y="178"/>
                  <a:pt x="79" y="188"/>
                </a:cubicBezTo>
                <a:cubicBezTo>
                  <a:pt x="68" y="180"/>
                  <a:pt x="60" y="170"/>
                  <a:pt x="49" y="163"/>
                </a:cubicBezTo>
                <a:cubicBezTo>
                  <a:pt x="51" y="150"/>
                  <a:pt x="51" y="150"/>
                  <a:pt x="51" y="150"/>
                </a:cubicBezTo>
                <a:cubicBezTo>
                  <a:pt x="55" y="152"/>
                  <a:pt x="56" y="160"/>
                  <a:pt x="62" y="156"/>
                </a:cubicBezTo>
                <a:cubicBezTo>
                  <a:pt x="63" y="157"/>
                  <a:pt x="63" y="157"/>
                  <a:pt x="63" y="157"/>
                </a:cubicBezTo>
                <a:cubicBezTo>
                  <a:pt x="75" y="166"/>
                  <a:pt x="87" y="177"/>
                  <a:pt x="98" y="188"/>
                </a:cubicBezTo>
                <a:cubicBezTo>
                  <a:pt x="70" y="201"/>
                  <a:pt x="70" y="201"/>
                  <a:pt x="70" y="201"/>
                </a:cubicBezTo>
                <a:cubicBezTo>
                  <a:pt x="68" y="193"/>
                  <a:pt x="63" y="185"/>
                  <a:pt x="56" y="180"/>
                </a:cubicBezTo>
                <a:cubicBezTo>
                  <a:pt x="59" y="185"/>
                  <a:pt x="66" y="196"/>
                  <a:pt x="66" y="202"/>
                </a:cubicBezTo>
                <a:cubicBezTo>
                  <a:pt x="43" y="183"/>
                  <a:pt x="43" y="183"/>
                  <a:pt x="43" y="183"/>
                </a:cubicBezTo>
                <a:cubicBezTo>
                  <a:pt x="45" y="180"/>
                  <a:pt x="48" y="176"/>
                  <a:pt x="47" y="171"/>
                </a:cubicBezTo>
                <a:close/>
                <a:moveTo>
                  <a:pt x="40" y="191"/>
                </a:moveTo>
                <a:cubicBezTo>
                  <a:pt x="45" y="193"/>
                  <a:pt x="49" y="200"/>
                  <a:pt x="51" y="207"/>
                </a:cubicBezTo>
                <a:cubicBezTo>
                  <a:pt x="47" y="205"/>
                  <a:pt x="40" y="202"/>
                  <a:pt x="37" y="197"/>
                </a:cubicBezTo>
                <a:lnTo>
                  <a:pt x="40" y="191"/>
                </a:lnTo>
                <a:close/>
                <a:moveTo>
                  <a:pt x="51" y="209"/>
                </a:moveTo>
                <a:cubicBezTo>
                  <a:pt x="55" y="208"/>
                  <a:pt x="53" y="203"/>
                  <a:pt x="51" y="200"/>
                </a:cubicBezTo>
                <a:cubicBezTo>
                  <a:pt x="49" y="196"/>
                  <a:pt x="46" y="194"/>
                  <a:pt x="42" y="188"/>
                </a:cubicBezTo>
                <a:cubicBezTo>
                  <a:pt x="48" y="191"/>
                  <a:pt x="59" y="201"/>
                  <a:pt x="63" y="205"/>
                </a:cubicBezTo>
                <a:cubicBezTo>
                  <a:pt x="42" y="217"/>
                  <a:pt x="42" y="217"/>
                  <a:pt x="42" y="217"/>
                </a:cubicBezTo>
                <a:cubicBezTo>
                  <a:pt x="41" y="212"/>
                  <a:pt x="38" y="206"/>
                  <a:pt x="35" y="201"/>
                </a:cubicBezTo>
                <a:cubicBezTo>
                  <a:pt x="41" y="204"/>
                  <a:pt x="46" y="211"/>
                  <a:pt x="51" y="209"/>
                </a:cubicBezTo>
                <a:close/>
                <a:moveTo>
                  <a:pt x="38" y="220"/>
                </a:moveTo>
                <a:cubicBezTo>
                  <a:pt x="28" y="221"/>
                  <a:pt x="18" y="227"/>
                  <a:pt x="14" y="234"/>
                </a:cubicBezTo>
                <a:cubicBezTo>
                  <a:pt x="20" y="225"/>
                  <a:pt x="28" y="216"/>
                  <a:pt x="32" y="205"/>
                </a:cubicBezTo>
                <a:cubicBezTo>
                  <a:pt x="36" y="210"/>
                  <a:pt x="41" y="220"/>
                  <a:pt x="38" y="220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" name="任意多边形 3"/>
          <p:cNvSpPr/>
          <p:nvPr/>
        </p:nvSpPr>
        <p:spPr>
          <a:xfrm>
            <a:off x="1886857" y="3265714"/>
            <a:ext cx="9405257" cy="682172"/>
          </a:xfrm>
          <a:custGeom>
            <a:avLst/>
            <a:gdLst>
              <a:gd name="connsiteX0" fmla="*/ 0 w 9405257"/>
              <a:gd name="connsiteY0" fmla="*/ 478972 h 682172"/>
              <a:gd name="connsiteX1" fmla="*/ 290286 w 9405257"/>
              <a:gd name="connsiteY1" fmla="*/ 464457 h 682172"/>
              <a:gd name="connsiteX2" fmla="*/ 783772 w 9405257"/>
              <a:gd name="connsiteY2" fmla="*/ 449943 h 682172"/>
              <a:gd name="connsiteX3" fmla="*/ 928914 w 9405257"/>
              <a:gd name="connsiteY3" fmla="*/ 435429 h 682172"/>
              <a:gd name="connsiteX4" fmla="*/ 1465943 w 9405257"/>
              <a:gd name="connsiteY4" fmla="*/ 406400 h 682172"/>
              <a:gd name="connsiteX5" fmla="*/ 1683657 w 9405257"/>
              <a:gd name="connsiteY5" fmla="*/ 391886 h 682172"/>
              <a:gd name="connsiteX6" fmla="*/ 3352800 w 9405257"/>
              <a:gd name="connsiteY6" fmla="*/ 406400 h 682172"/>
              <a:gd name="connsiteX7" fmla="*/ 3410857 w 9405257"/>
              <a:gd name="connsiteY7" fmla="*/ 420915 h 682172"/>
              <a:gd name="connsiteX8" fmla="*/ 3701143 w 9405257"/>
              <a:gd name="connsiteY8" fmla="*/ 435429 h 682172"/>
              <a:gd name="connsiteX9" fmla="*/ 5834743 w 9405257"/>
              <a:gd name="connsiteY9" fmla="*/ 449943 h 682172"/>
              <a:gd name="connsiteX10" fmla="*/ 5878286 w 9405257"/>
              <a:gd name="connsiteY10" fmla="*/ 464457 h 682172"/>
              <a:gd name="connsiteX11" fmla="*/ 6125029 w 9405257"/>
              <a:gd name="connsiteY11" fmla="*/ 522515 h 682172"/>
              <a:gd name="connsiteX12" fmla="*/ 6212114 w 9405257"/>
              <a:gd name="connsiteY12" fmla="*/ 537029 h 682172"/>
              <a:gd name="connsiteX13" fmla="*/ 6415314 w 9405257"/>
              <a:gd name="connsiteY13" fmla="*/ 624115 h 682172"/>
              <a:gd name="connsiteX14" fmla="*/ 6458857 w 9405257"/>
              <a:gd name="connsiteY14" fmla="*/ 653143 h 682172"/>
              <a:gd name="connsiteX15" fmla="*/ 6691086 w 9405257"/>
              <a:gd name="connsiteY15" fmla="*/ 682172 h 682172"/>
              <a:gd name="connsiteX16" fmla="*/ 6908800 w 9405257"/>
              <a:gd name="connsiteY16" fmla="*/ 667657 h 682172"/>
              <a:gd name="connsiteX17" fmla="*/ 6952343 w 9405257"/>
              <a:gd name="connsiteY17" fmla="*/ 653143 h 682172"/>
              <a:gd name="connsiteX18" fmla="*/ 7010400 w 9405257"/>
              <a:gd name="connsiteY18" fmla="*/ 638629 h 682172"/>
              <a:gd name="connsiteX19" fmla="*/ 7097486 w 9405257"/>
              <a:gd name="connsiteY19" fmla="*/ 609600 h 682172"/>
              <a:gd name="connsiteX20" fmla="*/ 7199086 w 9405257"/>
              <a:gd name="connsiteY20" fmla="*/ 580572 h 682172"/>
              <a:gd name="connsiteX21" fmla="*/ 7344229 w 9405257"/>
              <a:gd name="connsiteY21" fmla="*/ 537029 h 682172"/>
              <a:gd name="connsiteX22" fmla="*/ 7387772 w 9405257"/>
              <a:gd name="connsiteY22" fmla="*/ 522515 h 682172"/>
              <a:gd name="connsiteX23" fmla="*/ 7431314 w 9405257"/>
              <a:gd name="connsiteY23" fmla="*/ 508000 h 682172"/>
              <a:gd name="connsiteX24" fmla="*/ 7576457 w 9405257"/>
              <a:gd name="connsiteY24" fmla="*/ 493486 h 682172"/>
              <a:gd name="connsiteX25" fmla="*/ 8215086 w 9405257"/>
              <a:gd name="connsiteY25" fmla="*/ 508000 h 682172"/>
              <a:gd name="connsiteX26" fmla="*/ 8258629 w 9405257"/>
              <a:gd name="connsiteY26" fmla="*/ 522515 h 682172"/>
              <a:gd name="connsiteX27" fmla="*/ 8374743 w 9405257"/>
              <a:gd name="connsiteY27" fmla="*/ 537029 h 682172"/>
              <a:gd name="connsiteX28" fmla="*/ 8432800 w 9405257"/>
              <a:gd name="connsiteY28" fmla="*/ 551543 h 682172"/>
              <a:gd name="connsiteX29" fmla="*/ 8519886 w 9405257"/>
              <a:gd name="connsiteY29" fmla="*/ 566057 h 682172"/>
              <a:gd name="connsiteX30" fmla="*/ 8694057 w 9405257"/>
              <a:gd name="connsiteY30" fmla="*/ 551543 h 682172"/>
              <a:gd name="connsiteX31" fmla="*/ 8737600 w 9405257"/>
              <a:gd name="connsiteY31" fmla="*/ 537029 h 682172"/>
              <a:gd name="connsiteX32" fmla="*/ 8810172 w 9405257"/>
              <a:gd name="connsiteY32" fmla="*/ 522515 h 682172"/>
              <a:gd name="connsiteX33" fmla="*/ 8926286 w 9405257"/>
              <a:gd name="connsiteY33" fmla="*/ 508000 h 682172"/>
              <a:gd name="connsiteX34" fmla="*/ 9071429 w 9405257"/>
              <a:gd name="connsiteY34" fmla="*/ 478972 h 682172"/>
              <a:gd name="connsiteX35" fmla="*/ 9158514 w 9405257"/>
              <a:gd name="connsiteY35" fmla="*/ 420915 h 682172"/>
              <a:gd name="connsiteX36" fmla="*/ 9202057 w 9405257"/>
              <a:gd name="connsiteY36" fmla="*/ 391886 h 682172"/>
              <a:gd name="connsiteX37" fmla="*/ 9231086 w 9405257"/>
              <a:gd name="connsiteY37" fmla="*/ 348343 h 682172"/>
              <a:gd name="connsiteX38" fmla="*/ 9274629 w 9405257"/>
              <a:gd name="connsiteY38" fmla="*/ 333829 h 682172"/>
              <a:gd name="connsiteX39" fmla="*/ 9332686 w 9405257"/>
              <a:gd name="connsiteY39" fmla="*/ 275772 h 682172"/>
              <a:gd name="connsiteX40" fmla="*/ 9405257 w 9405257"/>
              <a:gd name="connsiteY40" fmla="*/ 145143 h 682172"/>
              <a:gd name="connsiteX41" fmla="*/ 9303657 w 9405257"/>
              <a:gd name="connsiteY41" fmla="*/ 43543 h 682172"/>
              <a:gd name="connsiteX42" fmla="*/ 9216572 w 9405257"/>
              <a:gd name="connsiteY42" fmla="*/ 14515 h 682172"/>
              <a:gd name="connsiteX43" fmla="*/ 9173029 w 9405257"/>
              <a:gd name="connsiteY43" fmla="*/ 0 h 682172"/>
              <a:gd name="connsiteX44" fmla="*/ 9071429 w 9405257"/>
              <a:gd name="connsiteY44" fmla="*/ 14515 h 682172"/>
              <a:gd name="connsiteX45" fmla="*/ 9027886 w 9405257"/>
              <a:gd name="connsiteY45" fmla="*/ 43543 h 682172"/>
              <a:gd name="connsiteX46" fmla="*/ 9085943 w 9405257"/>
              <a:gd name="connsiteY46" fmla="*/ 174172 h 682172"/>
              <a:gd name="connsiteX47" fmla="*/ 9173029 w 9405257"/>
              <a:gd name="connsiteY47" fmla="*/ 217715 h 682172"/>
              <a:gd name="connsiteX48" fmla="*/ 9231086 w 9405257"/>
              <a:gd name="connsiteY48" fmla="*/ 145143 h 682172"/>
              <a:gd name="connsiteX49" fmla="*/ 9202057 w 9405257"/>
              <a:gd name="connsiteY49" fmla="*/ 145143 h 682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9405257" h="682172">
                <a:moveTo>
                  <a:pt x="0" y="478972"/>
                </a:moveTo>
                <a:lnTo>
                  <a:pt x="290286" y="464457"/>
                </a:lnTo>
                <a:lnTo>
                  <a:pt x="783772" y="449943"/>
                </a:lnTo>
                <a:cubicBezTo>
                  <a:pt x="832344" y="447735"/>
                  <a:pt x="880391" y="438526"/>
                  <a:pt x="928914" y="435429"/>
                </a:cubicBezTo>
                <a:lnTo>
                  <a:pt x="1465943" y="406400"/>
                </a:lnTo>
                <a:lnTo>
                  <a:pt x="1683657" y="391886"/>
                </a:lnTo>
                <a:lnTo>
                  <a:pt x="3352800" y="406400"/>
                </a:lnTo>
                <a:cubicBezTo>
                  <a:pt x="3372745" y="406735"/>
                  <a:pt x="3390978" y="419258"/>
                  <a:pt x="3410857" y="420915"/>
                </a:cubicBezTo>
                <a:cubicBezTo>
                  <a:pt x="3507405" y="428961"/>
                  <a:pt x="3604267" y="434269"/>
                  <a:pt x="3701143" y="435429"/>
                </a:cubicBezTo>
                <a:lnTo>
                  <a:pt x="5834743" y="449943"/>
                </a:lnTo>
                <a:cubicBezTo>
                  <a:pt x="5849257" y="454781"/>
                  <a:pt x="5863503" y="460515"/>
                  <a:pt x="5878286" y="464457"/>
                </a:cubicBezTo>
                <a:cubicBezTo>
                  <a:pt x="5969229" y="488709"/>
                  <a:pt x="6037951" y="506682"/>
                  <a:pt x="6125029" y="522515"/>
                </a:cubicBezTo>
                <a:cubicBezTo>
                  <a:pt x="6153983" y="527779"/>
                  <a:pt x="6183564" y="529892"/>
                  <a:pt x="6212114" y="537029"/>
                </a:cubicBezTo>
                <a:cubicBezTo>
                  <a:pt x="6274047" y="552512"/>
                  <a:pt x="6365460" y="590880"/>
                  <a:pt x="6415314" y="624115"/>
                </a:cubicBezTo>
                <a:cubicBezTo>
                  <a:pt x="6429828" y="633791"/>
                  <a:pt x="6442308" y="647627"/>
                  <a:pt x="6458857" y="653143"/>
                </a:cubicBezTo>
                <a:cubicBezTo>
                  <a:pt x="6497439" y="666003"/>
                  <a:pt x="6676038" y="680667"/>
                  <a:pt x="6691086" y="682172"/>
                </a:cubicBezTo>
                <a:cubicBezTo>
                  <a:pt x="6763657" y="677334"/>
                  <a:pt x="6836512" y="675689"/>
                  <a:pt x="6908800" y="667657"/>
                </a:cubicBezTo>
                <a:cubicBezTo>
                  <a:pt x="6924006" y="665967"/>
                  <a:pt x="6937632" y="657346"/>
                  <a:pt x="6952343" y="653143"/>
                </a:cubicBezTo>
                <a:cubicBezTo>
                  <a:pt x="6971523" y="647663"/>
                  <a:pt x="6991293" y="644361"/>
                  <a:pt x="7010400" y="638629"/>
                </a:cubicBezTo>
                <a:cubicBezTo>
                  <a:pt x="7039708" y="629836"/>
                  <a:pt x="7067801" y="617021"/>
                  <a:pt x="7097486" y="609600"/>
                </a:cubicBezTo>
                <a:cubicBezTo>
                  <a:pt x="7278929" y="564240"/>
                  <a:pt x="7053370" y="622206"/>
                  <a:pt x="7199086" y="580572"/>
                </a:cubicBezTo>
                <a:cubicBezTo>
                  <a:pt x="7352635" y="536700"/>
                  <a:pt x="7137275" y="606012"/>
                  <a:pt x="7344229" y="537029"/>
                </a:cubicBezTo>
                <a:lnTo>
                  <a:pt x="7387772" y="522515"/>
                </a:lnTo>
                <a:cubicBezTo>
                  <a:pt x="7402286" y="517677"/>
                  <a:pt x="7416091" y="509522"/>
                  <a:pt x="7431314" y="508000"/>
                </a:cubicBezTo>
                <a:lnTo>
                  <a:pt x="7576457" y="493486"/>
                </a:lnTo>
                <a:lnTo>
                  <a:pt x="8215086" y="508000"/>
                </a:lnTo>
                <a:cubicBezTo>
                  <a:pt x="8230372" y="508650"/>
                  <a:pt x="8243576" y="519778"/>
                  <a:pt x="8258629" y="522515"/>
                </a:cubicBezTo>
                <a:cubicBezTo>
                  <a:pt x="8297006" y="529493"/>
                  <a:pt x="8336268" y="530617"/>
                  <a:pt x="8374743" y="537029"/>
                </a:cubicBezTo>
                <a:cubicBezTo>
                  <a:pt x="8394420" y="540308"/>
                  <a:pt x="8413239" y="547631"/>
                  <a:pt x="8432800" y="551543"/>
                </a:cubicBezTo>
                <a:cubicBezTo>
                  <a:pt x="8461658" y="557314"/>
                  <a:pt x="8490857" y="561219"/>
                  <a:pt x="8519886" y="566057"/>
                </a:cubicBezTo>
                <a:cubicBezTo>
                  <a:pt x="8577943" y="561219"/>
                  <a:pt x="8636310" y="559242"/>
                  <a:pt x="8694057" y="551543"/>
                </a:cubicBezTo>
                <a:cubicBezTo>
                  <a:pt x="8709222" y="549521"/>
                  <a:pt x="8722757" y="540740"/>
                  <a:pt x="8737600" y="537029"/>
                </a:cubicBezTo>
                <a:cubicBezTo>
                  <a:pt x="8761533" y="531046"/>
                  <a:pt x="8785789" y="526266"/>
                  <a:pt x="8810172" y="522515"/>
                </a:cubicBezTo>
                <a:cubicBezTo>
                  <a:pt x="8848724" y="516584"/>
                  <a:pt x="8887672" y="513516"/>
                  <a:pt x="8926286" y="508000"/>
                </a:cubicBezTo>
                <a:cubicBezTo>
                  <a:pt x="9009328" y="496137"/>
                  <a:pt x="9000900" y="496604"/>
                  <a:pt x="9071429" y="478972"/>
                </a:cubicBezTo>
                <a:lnTo>
                  <a:pt x="9158514" y="420915"/>
                </a:lnTo>
                <a:lnTo>
                  <a:pt x="9202057" y="391886"/>
                </a:lnTo>
                <a:cubicBezTo>
                  <a:pt x="9211733" y="377372"/>
                  <a:pt x="9217464" y="359240"/>
                  <a:pt x="9231086" y="348343"/>
                </a:cubicBezTo>
                <a:cubicBezTo>
                  <a:pt x="9243033" y="338786"/>
                  <a:pt x="9263811" y="344647"/>
                  <a:pt x="9274629" y="333829"/>
                </a:cubicBezTo>
                <a:cubicBezTo>
                  <a:pt x="9352038" y="256420"/>
                  <a:pt x="9216571" y="314476"/>
                  <a:pt x="9332686" y="275772"/>
                </a:cubicBezTo>
                <a:cubicBezTo>
                  <a:pt x="9399230" y="175956"/>
                  <a:pt x="9379711" y="221784"/>
                  <a:pt x="9405257" y="145143"/>
                </a:cubicBezTo>
                <a:cubicBezTo>
                  <a:pt x="9385182" y="84917"/>
                  <a:pt x="9390996" y="72656"/>
                  <a:pt x="9303657" y="43543"/>
                </a:cubicBezTo>
                <a:lnTo>
                  <a:pt x="9216572" y="14515"/>
                </a:lnTo>
                <a:lnTo>
                  <a:pt x="9173029" y="0"/>
                </a:lnTo>
                <a:cubicBezTo>
                  <a:pt x="9139162" y="4838"/>
                  <a:pt x="9104197" y="4685"/>
                  <a:pt x="9071429" y="14515"/>
                </a:cubicBezTo>
                <a:cubicBezTo>
                  <a:pt x="9054721" y="19527"/>
                  <a:pt x="9031307" y="26438"/>
                  <a:pt x="9027886" y="43543"/>
                </a:cubicBezTo>
                <a:cubicBezTo>
                  <a:pt x="8999283" y="186554"/>
                  <a:pt x="9023052" y="142727"/>
                  <a:pt x="9085943" y="174172"/>
                </a:cubicBezTo>
                <a:cubicBezTo>
                  <a:pt x="9198489" y="230445"/>
                  <a:pt x="9063582" y="181231"/>
                  <a:pt x="9173029" y="217715"/>
                </a:cubicBezTo>
                <a:cubicBezTo>
                  <a:pt x="9191930" y="205114"/>
                  <a:pt x="9243833" y="183383"/>
                  <a:pt x="9231086" y="145143"/>
                </a:cubicBezTo>
                <a:cubicBezTo>
                  <a:pt x="9228026" y="135963"/>
                  <a:pt x="9211733" y="145143"/>
                  <a:pt x="9202057" y="145143"/>
                </a:cubicBezTo>
              </a:path>
            </a:pathLst>
          </a:custGeom>
          <a:noFill/>
          <a:ln w="28575">
            <a:solidFill>
              <a:schemeClr val="accent2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9" name="图片 168"/>
          <p:cNvPicPr>
            <a:picLocks noChangeAspect="1"/>
          </p:cNvPicPr>
          <p:nvPr/>
        </p:nvPicPr>
        <p:blipFill>
          <a:blip r:embed="rId1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4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56" y="2650147"/>
            <a:ext cx="1430484" cy="1396667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9">
        <p15:prstTrans prst="airplan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  <p:bldLst>
      <p:bldP spid="161" grpId="0"/>
      <p:bldP spid="165" grpId="0" animBg="1"/>
      <p:bldP spid="166" grpId="0" animBg="1"/>
      <p:bldP spid="167" grpId="0" animBg="1"/>
      <p:bldP spid="168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ounded Rectangle 99"/>
          <p:cNvSpPr/>
          <p:nvPr/>
        </p:nvSpPr>
        <p:spPr>
          <a:xfrm>
            <a:off x="2576830" y="1154430"/>
            <a:ext cx="9361805" cy="4549775"/>
          </a:xfrm>
          <a:prstGeom prst="roundRect">
            <a:avLst>
              <a:gd name="adj" fmla="val 10654"/>
            </a:avLst>
          </a:pr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8565">
              <a:spcBef>
                <a:spcPct val="20000"/>
              </a:spcBef>
              <a:defRPr/>
            </a:pPr>
            <a:endParaRPr lang="zh-CN" altLang="en-US" sz="2800" dirty="0">
              <a:solidFill>
                <a:schemeClr val="tx1"/>
              </a:solidFill>
              <a:sym typeface="+mn-ea"/>
            </a:endParaRPr>
          </a:p>
          <a:p>
            <a:pPr defTabSz="1218565">
              <a:spcBef>
                <a:spcPct val="20000"/>
              </a:spcBef>
              <a:defRPr/>
            </a:pPr>
            <a:endParaRPr lang="zh-CN" altLang="en-US" sz="2800" dirty="0">
              <a:solidFill>
                <a:schemeClr val="tx1"/>
              </a:solidFill>
              <a:sym typeface="+mn-ea"/>
            </a:endParaRPr>
          </a:p>
          <a:p>
            <a:pPr defTabSz="1218565">
              <a:spcBef>
                <a:spcPct val="20000"/>
              </a:spcBef>
              <a:defRPr/>
            </a:pPr>
            <a:endParaRPr lang="zh-CN" altLang="en-US" sz="2800" dirty="0">
              <a:solidFill>
                <a:schemeClr val="tx1"/>
              </a:solidFill>
              <a:sym typeface="+mn-ea"/>
            </a:endParaRPr>
          </a:p>
          <a:p>
            <a:pPr defTabSz="1218565">
              <a:spcBef>
                <a:spcPct val="20000"/>
              </a:spcBef>
              <a:defRPr/>
            </a:pPr>
            <a:endParaRPr lang="zh-CN" altLang="en-US" sz="2800" dirty="0">
              <a:solidFill>
                <a:schemeClr val="tx1"/>
              </a:solidFill>
              <a:sym typeface="+mn-ea"/>
            </a:endParaRPr>
          </a:p>
          <a:p>
            <a:pPr defTabSz="1218565">
              <a:spcBef>
                <a:spcPct val="20000"/>
              </a:spcBef>
              <a:defRPr/>
            </a:pPr>
            <a:endParaRPr lang="zh-CN" altLang="en-US" sz="2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66" name="Freeform 5"/>
          <p:cNvSpPr>
            <a:spLocks noEditPoints="1"/>
          </p:cNvSpPr>
          <p:nvPr/>
        </p:nvSpPr>
        <p:spPr bwMode="auto">
          <a:xfrm>
            <a:off x="377825" y="2153920"/>
            <a:ext cx="1981835" cy="1275080"/>
          </a:xfrm>
          <a:custGeom>
            <a:avLst/>
            <a:gdLst>
              <a:gd name="T0" fmla="*/ 422 w 572"/>
              <a:gd name="T1" fmla="*/ 251 h 254"/>
              <a:gd name="T2" fmla="*/ 415 w 572"/>
              <a:gd name="T3" fmla="*/ 17 h 254"/>
              <a:gd name="T4" fmla="*/ 381 w 572"/>
              <a:gd name="T5" fmla="*/ 92 h 254"/>
              <a:gd name="T6" fmla="*/ 31 w 572"/>
              <a:gd name="T7" fmla="*/ 34 h 254"/>
              <a:gd name="T8" fmla="*/ 43 w 572"/>
              <a:gd name="T9" fmla="*/ 224 h 254"/>
              <a:gd name="T10" fmla="*/ 203 w 572"/>
              <a:gd name="T11" fmla="*/ 174 h 254"/>
              <a:gd name="T12" fmla="*/ 52 w 572"/>
              <a:gd name="T13" fmla="*/ 141 h 254"/>
              <a:gd name="T14" fmla="*/ 57 w 572"/>
              <a:gd name="T15" fmla="*/ 132 h 254"/>
              <a:gd name="T16" fmla="*/ 127 w 572"/>
              <a:gd name="T17" fmla="*/ 173 h 254"/>
              <a:gd name="T18" fmla="*/ 103 w 572"/>
              <a:gd name="T19" fmla="*/ 187 h 254"/>
              <a:gd name="T20" fmla="*/ 59 w 572"/>
              <a:gd name="T21" fmla="*/ 77 h 254"/>
              <a:gd name="T22" fmla="*/ 94 w 572"/>
              <a:gd name="T23" fmla="*/ 79 h 254"/>
              <a:gd name="T24" fmla="*/ 191 w 572"/>
              <a:gd name="T25" fmla="*/ 155 h 254"/>
              <a:gd name="T26" fmla="*/ 228 w 572"/>
              <a:gd name="T27" fmla="*/ 167 h 254"/>
              <a:gd name="T28" fmla="*/ 248 w 572"/>
              <a:gd name="T29" fmla="*/ 166 h 254"/>
              <a:gd name="T30" fmla="*/ 298 w 572"/>
              <a:gd name="T31" fmla="*/ 127 h 254"/>
              <a:gd name="T32" fmla="*/ 334 w 572"/>
              <a:gd name="T33" fmla="*/ 165 h 254"/>
              <a:gd name="T34" fmla="*/ 421 w 572"/>
              <a:gd name="T35" fmla="*/ 245 h 254"/>
              <a:gd name="T36" fmla="*/ 439 w 572"/>
              <a:gd name="T37" fmla="*/ 234 h 254"/>
              <a:gd name="T38" fmla="*/ 492 w 572"/>
              <a:gd name="T39" fmla="*/ 190 h 254"/>
              <a:gd name="T40" fmla="*/ 514 w 572"/>
              <a:gd name="T41" fmla="*/ 181 h 254"/>
              <a:gd name="T42" fmla="*/ 558 w 572"/>
              <a:gd name="T43" fmla="*/ 148 h 254"/>
              <a:gd name="T44" fmla="*/ 501 w 572"/>
              <a:gd name="T45" fmla="*/ 84 h 254"/>
              <a:gd name="T46" fmla="*/ 427 w 572"/>
              <a:gd name="T47" fmla="*/ 28 h 254"/>
              <a:gd name="T48" fmla="*/ 449 w 572"/>
              <a:gd name="T49" fmla="*/ 54 h 254"/>
              <a:gd name="T50" fmla="*/ 421 w 572"/>
              <a:gd name="T51" fmla="*/ 90 h 254"/>
              <a:gd name="T52" fmla="*/ 555 w 572"/>
              <a:gd name="T53" fmla="*/ 151 h 254"/>
              <a:gd name="T54" fmla="*/ 533 w 572"/>
              <a:gd name="T55" fmla="*/ 167 h 254"/>
              <a:gd name="T56" fmla="*/ 498 w 572"/>
              <a:gd name="T57" fmla="*/ 128 h 254"/>
              <a:gd name="T58" fmla="*/ 442 w 572"/>
              <a:gd name="T59" fmla="*/ 114 h 254"/>
              <a:gd name="T60" fmla="*/ 426 w 572"/>
              <a:gd name="T61" fmla="*/ 118 h 254"/>
              <a:gd name="T62" fmla="*/ 426 w 572"/>
              <a:gd name="T63" fmla="*/ 118 h 254"/>
              <a:gd name="T64" fmla="*/ 405 w 572"/>
              <a:gd name="T65" fmla="*/ 116 h 254"/>
              <a:gd name="T66" fmla="*/ 334 w 572"/>
              <a:gd name="T67" fmla="*/ 98 h 254"/>
              <a:gd name="T68" fmla="*/ 372 w 572"/>
              <a:gd name="T69" fmla="*/ 110 h 254"/>
              <a:gd name="T70" fmla="*/ 418 w 572"/>
              <a:gd name="T71" fmla="*/ 141 h 254"/>
              <a:gd name="T72" fmla="*/ 478 w 572"/>
              <a:gd name="T73" fmla="*/ 197 h 254"/>
              <a:gd name="T74" fmla="*/ 468 w 572"/>
              <a:gd name="T75" fmla="*/ 191 h 254"/>
              <a:gd name="T76" fmla="*/ 428 w 572"/>
              <a:gd name="T77" fmla="*/ 206 h 254"/>
              <a:gd name="T78" fmla="*/ 466 w 572"/>
              <a:gd name="T79" fmla="*/ 213 h 254"/>
              <a:gd name="T80" fmla="*/ 420 w 572"/>
              <a:gd name="T81" fmla="*/ 168 h 254"/>
              <a:gd name="T82" fmla="*/ 304 w 572"/>
              <a:gd name="T83" fmla="*/ 100 h 254"/>
              <a:gd name="T84" fmla="*/ 299 w 572"/>
              <a:gd name="T85" fmla="*/ 109 h 254"/>
              <a:gd name="T86" fmla="*/ 424 w 572"/>
              <a:gd name="T87" fmla="*/ 187 h 254"/>
              <a:gd name="T88" fmla="*/ 298 w 572"/>
              <a:gd name="T89" fmla="*/ 112 h 254"/>
              <a:gd name="T90" fmla="*/ 232 w 572"/>
              <a:gd name="T91" fmla="*/ 91 h 254"/>
              <a:gd name="T92" fmla="*/ 230 w 572"/>
              <a:gd name="T93" fmla="*/ 95 h 254"/>
              <a:gd name="T94" fmla="*/ 258 w 572"/>
              <a:gd name="T95" fmla="*/ 159 h 254"/>
              <a:gd name="T96" fmla="*/ 295 w 572"/>
              <a:gd name="T97" fmla="*/ 158 h 254"/>
              <a:gd name="T98" fmla="*/ 185 w 572"/>
              <a:gd name="T99" fmla="*/ 82 h 254"/>
              <a:gd name="T100" fmla="*/ 188 w 572"/>
              <a:gd name="T101" fmla="*/ 92 h 254"/>
              <a:gd name="T102" fmla="*/ 234 w 572"/>
              <a:gd name="T103" fmla="*/ 147 h 254"/>
              <a:gd name="T104" fmla="*/ 122 w 572"/>
              <a:gd name="T105" fmla="*/ 66 h 254"/>
              <a:gd name="T106" fmla="*/ 118 w 572"/>
              <a:gd name="T107" fmla="*/ 69 h 254"/>
              <a:gd name="T108" fmla="*/ 62 w 572"/>
              <a:gd name="T109" fmla="*/ 42 h 254"/>
              <a:gd name="T110" fmla="*/ 41 w 572"/>
              <a:gd name="T111" fmla="*/ 41 h 254"/>
              <a:gd name="T112" fmla="*/ 96 w 572"/>
              <a:gd name="T113" fmla="*/ 93 h 254"/>
              <a:gd name="T114" fmla="*/ 58 w 572"/>
              <a:gd name="T115" fmla="*/ 179 h 254"/>
              <a:gd name="T116" fmla="*/ 79 w 572"/>
              <a:gd name="T117" fmla="*/ 188 h 254"/>
              <a:gd name="T118" fmla="*/ 70 w 572"/>
              <a:gd name="T119" fmla="*/ 201 h 254"/>
              <a:gd name="T120" fmla="*/ 51 w 572"/>
              <a:gd name="T121" fmla="*/ 207 h 254"/>
              <a:gd name="T122" fmla="*/ 63 w 572"/>
              <a:gd name="T123" fmla="*/ 205 h 254"/>
              <a:gd name="T124" fmla="*/ 32 w 572"/>
              <a:gd name="T125" fmla="*/ 205 h 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72" h="254">
                <a:moveTo>
                  <a:pt x="65" y="219"/>
                </a:moveTo>
                <a:cubicBezTo>
                  <a:pt x="120" y="192"/>
                  <a:pt x="188" y="179"/>
                  <a:pt x="259" y="170"/>
                </a:cubicBezTo>
                <a:cubicBezTo>
                  <a:pt x="304" y="165"/>
                  <a:pt x="356" y="173"/>
                  <a:pt x="401" y="173"/>
                </a:cubicBezTo>
                <a:cubicBezTo>
                  <a:pt x="407" y="173"/>
                  <a:pt x="415" y="175"/>
                  <a:pt x="418" y="174"/>
                </a:cubicBezTo>
                <a:cubicBezTo>
                  <a:pt x="416" y="252"/>
                  <a:pt x="416" y="252"/>
                  <a:pt x="416" y="252"/>
                </a:cubicBezTo>
                <a:cubicBezTo>
                  <a:pt x="416" y="254"/>
                  <a:pt x="420" y="252"/>
                  <a:pt x="422" y="251"/>
                </a:cubicBezTo>
                <a:cubicBezTo>
                  <a:pt x="473" y="218"/>
                  <a:pt x="523" y="182"/>
                  <a:pt x="572" y="146"/>
                </a:cubicBezTo>
                <a:cubicBezTo>
                  <a:pt x="524" y="98"/>
                  <a:pt x="475" y="54"/>
                  <a:pt x="429" y="7"/>
                </a:cubicBezTo>
                <a:cubicBezTo>
                  <a:pt x="427" y="5"/>
                  <a:pt x="426" y="0"/>
                  <a:pt x="423" y="2"/>
                </a:cubicBezTo>
                <a:cubicBezTo>
                  <a:pt x="423" y="2"/>
                  <a:pt x="422" y="3"/>
                  <a:pt x="422" y="3"/>
                </a:cubicBezTo>
                <a:cubicBezTo>
                  <a:pt x="422" y="5"/>
                  <a:pt x="422" y="10"/>
                  <a:pt x="422" y="12"/>
                </a:cubicBezTo>
                <a:cubicBezTo>
                  <a:pt x="422" y="16"/>
                  <a:pt x="422" y="22"/>
                  <a:pt x="415" y="17"/>
                </a:cubicBezTo>
                <a:cubicBezTo>
                  <a:pt x="417" y="20"/>
                  <a:pt x="419" y="20"/>
                  <a:pt x="420" y="22"/>
                </a:cubicBezTo>
                <a:cubicBezTo>
                  <a:pt x="422" y="29"/>
                  <a:pt x="421" y="43"/>
                  <a:pt x="418" y="50"/>
                </a:cubicBezTo>
                <a:cubicBezTo>
                  <a:pt x="422" y="59"/>
                  <a:pt x="420" y="78"/>
                  <a:pt x="416" y="85"/>
                </a:cubicBezTo>
                <a:cubicBezTo>
                  <a:pt x="415" y="87"/>
                  <a:pt x="416" y="91"/>
                  <a:pt x="413" y="88"/>
                </a:cubicBezTo>
                <a:cubicBezTo>
                  <a:pt x="402" y="91"/>
                  <a:pt x="387" y="93"/>
                  <a:pt x="377" y="87"/>
                </a:cubicBezTo>
                <a:cubicBezTo>
                  <a:pt x="377" y="90"/>
                  <a:pt x="380" y="91"/>
                  <a:pt x="381" y="92"/>
                </a:cubicBezTo>
                <a:cubicBezTo>
                  <a:pt x="331" y="96"/>
                  <a:pt x="283" y="89"/>
                  <a:pt x="237" y="85"/>
                </a:cubicBezTo>
                <a:cubicBezTo>
                  <a:pt x="217" y="83"/>
                  <a:pt x="198" y="78"/>
                  <a:pt x="184" y="73"/>
                </a:cubicBezTo>
                <a:cubicBezTo>
                  <a:pt x="169" y="73"/>
                  <a:pt x="152" y="68"/>
                  <a:pt x="139" y="65"/>
                </a:cubicBezTo>
                <a:cubicBezTo>
                  <a:pt x="95" y="55"/>
                  <a:pt x="62" y="35"/>
                  <a:pt x="30" y="15"/>
                </a:cubicBezTo>
                <a:cubicBezTo>
                  <a:pt x="28" y="14"/>
                  <a:pt x="23" y="10"/>
                  <a:pt x="23" y="17"/>
                </a:cubicBezTo>
                <a:cubicBezTo>
                  <a:pt x="23" y="21"/>
                  <a:pt x="31" y="26"/>
                  <a:pt x="31" y="34"/>
                </a:cubicBezTo>
                <a:cubicBezTo>
                  <a:pt x="32" y="34"/>
                  <a:pt x="42" y="50"/>
                  <a:pt x="38" y="57"/>
                </a:cubicBezTo>
                <a:cubicBezTo>
                  <a:pt x="42" y="61"/>
                  <a:pt x="46" y="67"/>
                  <a:pt x="46" y="74"/>
                </a:cubicBezTo>
                <a:cubicBezTo>
                  <a:pt x="45" y="86"/>
                  <a:pt x="43" y="94"/>
                  <a:pt x="48" y="106"/>
                </a:cubicBezTo>
                <a:cubicBezTo>
                  <a:pt x="46" y="168"/>
                  <a:pt x="25" y="209"/>
                  <a:pt x="0" y="246"/>
                </a:cubicBezTo>
                <a:cubicBezTo>
                  <a:pt x="23" y="239"/>
                  <a:pt x="45" y="229"/>
                  <a:pt x="65" y="219"/>
                </a:cubicBezTo>
                <a:close/>
                <a:moveTo>
                  <a:pt x="43" y="224"/>
                </a:moveTo>
                <a:cubicBezTo>
                  <a:pt x="51" y="219"/>
                  <a:pt x="59" y="214"/>
                  <a:pt x="68" y="210"/>
                </a:cubicBezTo>
                <a:cubicBezTo>
                  <a:pt x="60" y="214"/>
                  <a:pt x="51" y="221"/>
                  <a:pt x="43" y="224"/>
                </a:cubicBezTo>
                <a:close/>
                <a:moveTo>
                  <a:pt x="70" y="209"/>
                </a:moveTo>
                <a:cubicBezTo>
                  <a:pt x="71" y="208"/>
                  <a:pt x="73" y="207"/>
                  <a:pt x="75" y="206"/>
                </a:cubicBezTo>
                <a:cubicBezTo>
                  <a:pt x="74" y="208"/>
                  <a:pt x="72" y="209"/>
                  <a:pt x="70" y="209"/>
                </a:cubicBezTo>
                <a:close/>
                <a:moveTo>
                  <a:pt x="203" y="174"/>
                </a:moveTo>
                <a:cubicBezTo>
                  <a:pt x="158" y="181"/>
                  <a:pt x="118" y="192"/>
                  <a:pt x="79" y="204"/>
                </a:cubicBezTo>
                <a:cubicBezTo>
                  <a:pt x="115" y="186"/>
                  <a:pt x="156" y="175"/>
                  <a:pt x="205" y="170"/>
                </a:cubicBezTo>
                <a:cubicBezTo>
                  <a:pt x="208" y="170"/>
                  <a:pt x="203" y="173"/>
                  <a:pt x="203" y="174"/>
                </a:cubicBezTo>
                <a:close/>
                <a:moveTo>
                  <a:pt x="97" y="181"/>
                </a:moveTo>
                <a:cubicBezTo>
                  <a:pt x="94" y="179"/>
                  <a:pt x="91" y="177"/>
                  <a:pt x="89" y="175"/>
                </a:cubicBezTo>
                <a:cubicBezTo>
                  <a:pt x="52" y="141"/>
                  <a:pt x="52" y="141"/>
                  <a:pt x="52" y="141"/>
                </a:cubicBezTo>
                <a:cubicBezTo>
                  <a:pt x="53" y="110"/>
                  <a:pt x="53" y="110"/>
                  <a:pt x="53" y="110"/>
                </a:cubicBezTo>
                <a:cubicBezTo>
                  <a:pt x="53" y="103"/>
                  <a:pt x="57" y="111"/>
                  <a:pt x="57" y="110"/>
                </a:cubicBezTo>
                <a:cubicBezTo>
                  <a:pt x="73" y="128"/>
                  <a:pt x="88" y="144"/>
                  <a:pt x="102" y="162"/>
                </a:cubicBezTo>
                <a:cubicBezTo>
                  <a:pt x="102" y="162"/>
                  <a:pt x="102" y="164"/>
                  <a:pt x="102" y="164"/>
                </a:cubicBezTo>
                <a:cubicBezTo>
                  <a:pt x="88" y="150"/>
                  <a:pt x="74" y="138"/>
                  <a:pt x="59" y="127"/>
                </a:cubicBezTo>
                <a:cubicBezTo>
                  <a:pt x="54" y="124"/>
                  <a:pt x="55" y="132"/>
                  <a:pt x="57" y="132"/>
                </a:cubicBezTo>
                <a:cubicBezTo>
                  <a:pt x="60" y="139"/>
                  <a:pt x="68" y="140"/>
                  <a:pt x="74" y="143"/>
                </a:cubicBezTo>
                <a:cubicBezTo>
                  <a:pt x="89" y="153"/>
                  <a:pt x="100" y="167"/>
                  <a:pt x="113" y="178"/>
                </a:cubicBezTo>
                <a:cubicBezTo>
                  <a:pt x="106" y="157"/>
                  <a:pt x="90" y="142"/>
                  <a:pt x="77" y="127"/>
                </a:cubicBezTo>
                <a:cubicBezTo>
                  <a:pt x="70" y="119"/>
                  <a:pt x="61" y="112"/>
                  <a:pt x="54" y="105"/>
                </a:cubicBezTo>
                <a:cubicBezTo>
                  <a:pt x="55" y="103"/>
                  <a:pt x="53" y="98"/>
                  <a:pt x="54" y="95"/>
                </a:cubicBezTo>
                <a:cubicBezTo>
                  <a:pt x="80" y="120"/>
                  <a:pt x="105" y="148"/>
                  <a:pt x="127" y="173"/>
                </a:cubicBezTo>
                <a:cubicBezTo>
                  <a:pt x="130" y="176"/>
                  <a:pt x="131" y="171"/>
                  <a:pt x="131" y="171"/>
                </a:cubicBezTo>
                <a:cubicBezTo>
                  <a:pt x="122" y="149"/>
                  <a:pt x="110" y="131"/>
                  <a:pt x="97" y="115"/>
                </a:cubicBezTo>
                <a:cubicBezTo>
                  <a:pt x="110" y="128"/>
                  <a:pt x="121" y="143"/>
                  <a:pt x="136" y="153"/>
                </a:cubicBezTo>
                <a:cubicBezTo>
                  <a:pt x="136" y="154"/>
                  <a:pt x="136" y="154"/>
                  <a:pt x="136" y="154"/>
                </a:cubicBezTo>
                <a:cubicBezTo>
                  <a:pt x="142" y="160"/>
                  <a:pt x="147" y="166"/>
                  <a:pt x="154" y="171"/>
                </a:cubicBezTo>
                <a:cubicBezTo>
                  <a:pt x="136" y="176"/>
                  <a:pt x="118" y="180"/>
                  <a:pt x="103" y="187"/>
                </a:cubicBezTo>
                <a:cubicBezTo>
                  <a:pt x="95" y="170"/>
                  <a:pt x="85" y="155"/>
                  <a:pt x="70" y="146"/>
                </a:cubicBezTo>
                <a:cubicBezTo>
                  <a:pt x="77" y="155"/>
                  <a:pt x="89" y="169"/>
                  <a:pt x="97" y="181"/>
                </a:cubicBezTo>
                <a:close/>
                <a:moveTo>
                  <a:pt x="123" y="163"/>
                </a:moveTo>
                <a:cubicBezTo>
                  <a:pt x="101" y="139"/>
                  <a:pt x="79" y="112"/>
                  <a:pt x="54" y="90"/>
                </a:cubicBezTo>
                <a:cubicBezTo>
                  <a:pt x="51" y="68"/>
                  <a:pt x="51" y="68"/>
                  <a:pt x="51" y="68"/>
                </a:cubicBezTo>
                <a:cubicBezTo>
                  <a:pt x="59" y="77"/>
                  <a:pt x="59" y="77"/>
                  <a:pt x="59" y="77"/>
                </a:cubicBezTo>
                <a:cubicBezTo>
                  <a:pt x="57" y="76"/>
                  <a:pt x="55" y="73"/>
                  <a:pt x="53" y="73"/>
                </a:cubicBezTo>
                <a:cubicBezTo>
                  <a:pt x="80" y="98"/>
                  <a:pt x="106" y="127"/>
                  <a:pt x="123" y="163"/>
                </a:cubicBezTo>
                <a:close/>
                <a:moveTo>
                  <a:pt x="174" y="164"/>
                </a:moveTo>
                <a:cubicBezTo>
                  <a:pt x="175" y="165"/>
                  <a:pt x="179" y="167"/>
                  <a:pt x="174" y="168"/>
                </a:cubicBezTo>
                <a:cubicBezTo>
                  <a:pt x="170" y="168"/>
                  <a:pt x="157" y="171"/>
                  <a:pt x="156" y="169"/>
                </a:cubicBezTo>
                <a:cubicBezTo>
                  <a:pt x="139" y="136"/>
                  <a:pt x="117" y="107"/>
                  <a:pt x="94" y="79"/>
                </a:cubicBezTo>
                <a:cubicBezTo>
                  <a:pt x="144" y="133"/>
                  <a:pt x="144" y="133"/>
                  <a:pt x="144" y="133"/>
                </a:cubicBezTo>
                <a:cubicBezTo>
                  <a:pt x="144" y="133"/>
                  <a:pt x="151" y="138"/>
                  <a:pt x="145" y="136"/>
                </a:cubicBezTo>
                <a:lnTo>
                  <a:pt x="174" y="164"/>
                </a:lnTo>
                <a:close/>
                <a:moveTo>
                  <a:pt x="124" y="89"/>
                </a:moveTo>
                <a:cubicBezTo>
                  <a:pt x="124" y="89"/>
                  <a:pt x="125" y="89"/>
                  <a:pt x="126" y="89"/>
                </a:cubicBezTo>
                <a:cubicBezTo>
                  <a:pt x="149" y="111"/>
                  <a:pt x="167" y="135"/>
                  <a:pt x="191" y="155"/>
                </a:cubicBezTo>
                <a:cubicBezTo>
                  <a:pt x="191" y="155"/>
                  <a:pt x="193" y="161"/>
                  <a:pt x="199" y="163"/>
                </a:cubicBezTo>
                <a:cubicBezTo>
                  <a:pt x="191" y="166"/>
                  <a:pt x="181" y="168"/>
                  <a:pt x="179" y="165"/>
                </a:cubicBezTo>
                <a:cubicBezTo>
                  <a:pt x="167" y="134"/>
                  <a:pt x="144" y="112"/>
                  <a:pt x="124" y="89"/>
                </a:cubicBezTo>
                <a:close/>
                <a:moveTo>
                  <a:pt x="211" y="172"/>
                </a:moveTo>
                <a:cubicBezTo>
                  <a:pt x="208" y="168"/>
                  <a:pt x="214" y="168"/>
                  <a:pt x="216" y="168"/>
                </a:cubicBezTo>
                <a:cubicBezTo>
                  <a:pt x="220" y="168"/>
                  <a:pt x="224" y="168"/>
                  <a:pt x="228" y="167"/>
                </a:cubicBezTo>
                <a:cubicBezTo>
                  <a:pt x="233" y="166"/>
                  <a:pt x="239" y="166"/>
                  <a:pt x="245" y="166"/>
                </a:cubicBezTo>
                <a:lnTo>
                  <a:pt x="211" y="172"/>
                </a:lnTo>
                <a:close/>
                <a:moveTo>
                  <a:pt x="248" y="166"/>
                </a:moveTo>
                <a:cubicBezTo>
                  <a:pt x="248" y="165"/>
                  <a:pt x="248" y="165"/>
                  <a:pt x="248" y="165"/>
                </a:cubicBezTo>
                <a:cubicBezTo>
                  <a:pt x="255" y="165"/>
                  <a:pt x="255" y="165"/>
                  <a:pt x="255" y="165"/>
                </a:cubicBezTo>
                <a:cubicBezTo>
                  <a:pt x="256" y="167"/>
                  <a:pt x="249" y="166"/>
                  <a:pt x="248" y="166"/>
                </a:cubicBezTo>
                <a:close/>
                <a:moveTo>
                  <a:pt x="313" y="165"/>
                </a:moveTo>
                <a:cubicBezTo>
                  <a:pt x="312" y="165"/>
                  <a:pt x="309" y="165"/>
                  <a:pt x="307" y="164"/>
                </a:cubicBezTo>
                <a:cubicBezTo>
                  <a:pt x="313" y="163"/>
                  <a:pt x="320" y="165"/>
                  <a:pt x="324" y="165"/>
                </a:cubicBezTo>
                <a:cubicBezTo>
                  <a:pt x="331" y="165"/>
                  <a:pt x="317" y="165"/>
                  <a:pt x="313" y="165"/>
                </a:cubicBezTo>
                <a:close/>
                <a:moveTo>
                  <a:pt x="329" y="159"/>
                </a:moveTo>
                <a:cubicBezTo>
                  <a:pt x="320" y="148"/>
                  <a:pt x="309" y="137"/>
                  <a:pt x="298" y="127"/>
                </a:cubicBezTo>
                <a:cubicBezTo>
                  <a:pt x="311" y="135"/>
                  <a:pt x="322" y="144"/>
                  <a:pt x="336" y="151"/>
                </a:cubicBezTo>
                <a:cubicBezTo>
                  <a:pt x="337" y="151"/>
                  <a:pt x="337" y="151"/>
                  <a:pt x="337" y="151"/>
                </a:cubicBezTo>
                <a:cubicBezTo>
                  <a:pt x="338" y="151"/>
                  <a:pt x="339" y="151"/>
                  <a:pt x="339" y="152"/>
                </a:cubicBezTo>
                <a:cubicBezTo>
                  <a:pt x="346" y="154"/>
                  <a:pt x="339" y="155"/>
                  <a:pt x="345" y="158"/>
                </a:cubicBezTo>
                <a:cubicBezTo>
                  <a:pt x="341" y="159"/>
                  <a:pt x="331" y="161"/>
                  <a:pt x="329" y="159"/>
                </a:cubicBezTo>
                <a:close/>
                <a:moveTo>
                  <a:pt x="334" y="165"/>
                </a:moveTo>
                <a:cubicBezTo>
                  <a:pt x="356" y="164"/>
                  <a:pt x="376" y="165"/>
                  <a:pt x="396" y="169"/>
                </a:cubicBezTo>
                <a:cubicBezTo>
                  <a:pt x="376" y="168"/>
                  <a:pt x="355" y="167"/>
                  <a:pt x="334" y="165"/>
                </a:cubicBezTo>
                <a:close/>
                <a:moveTo>
                  <a:pt x="387" y="157"/>
                </a:moveTo>
                <a:cubicBezTo>
                  <a:pt x="387" y="156"/>
                  <a:pt x="389" y="156"/>
                  <a:pt x="390" y="157"/>
                </a:cubicBezTo>
                <a:cubicBezTo>
                  <a:pt x="392" y="159"/>
                  <a:pt x="386" y="159"/>
                  <a:pt x="387" y="157"/>
                </a:cubicBezTo>
                <a:close/>
                <a:moveTo>
                  <a:pt x="421" y="245"/>
                </a:moveTo>
                <a:cubicBezTo>
                  <a:pt x="421" y="229"/>
                  <a:pt x="421" y="229"/>
                  <a:pt x="421" y="229"/>
                </a:cubicBezTo>
                <a:cubicBezTo>
                  <a:pt x="427" y="229"/>
                  <a:pt x="430" y="235"/>
                  <a:pt x="436" y="237"/>
                </a:cubicBezTo>
                <a:cubicBezTo>
                  <a:pt x="434" y="241"/>
                  <a:pt x="426" y="242"/>
                  <a:pt x="421" y="245"/>
                </a:cubicBezTo>
                <a:close/>
                <a:moveTo>
                  <a:pt x="421" y="224"/>
                </a:moveTo>
                <a:cubicBezTo>
                  <a:pt x="422" y="208"/>
                  <a:pt x="422" y="208"/>
                  <a:pt x="422" y="208"/>
                </a:cubicBezTo>
                <a:cubicBezTo>
                  <a:pt x="428" y="212"/>
                  <a:pt x="438" y="223"/>
                  <a:pt x="439" y="234"/>
                </a:cubicBezTo>
                <a:cubicBezTo>
                  <a:pt x="433" y="230"/>
                  <a:pt x="427" y="227"/>
                  <a:pt x="421" y="224"/>
                </a:cubicBezTo>
                <a:close/>
                <a:moveTo>
                  <a:pt x="488" y="200"/>
                </a:moveTo>
                <a:cubicBezTo>
                  <a:pt x="486" y="201"/>
                  <a:pt x="485" y="199"/>
                  <a:pt x="484" y="198"/>
                </a:cubicBezTo>
                <a:cubicBezTo>
                  <a:pt x="468" y="177"/>
                  <a:pt x="450" y="158"/>
                  <a:pt x="431" y="140"/>
                </a:cubicBezTo>
                <a:cubicBezTo>
                  <a:pt x="432" y="140"/>
                  <a:pt x="433" y="140"/>
                  <a:pt x="434" y="140"/>
                </a:cubicBezTo>
                <a:cubicBezTo>
                  <a:pt x="454" y="156"/>
                  <a:pt x="470" y="171"/>
                  <a:pt x="492" y="190"/>
                </a:cubicBezTo>
                <a:cubicBezTo>
                  <a:pt x="491" y="190"/>
                  <a:pt x="499" y="193"/>
                  <a:pt x="496" y="189"/>
                </a:cubicBezTo>
                <a:cubicBezTo>
                  <a:pt x="480" y="165"/>
                  <a:pt x="460" y="143"/>
                  <a:pt x="437" y="123"/>
                </a:cubicBezTo>
                <a:cubicBezTo>
                  <a:pt x="438" y="123"/>
                  <a:pt x="439" y="123"/>
                  <a:pt x="439" y="124"/>
                </a:cubicBezTo>
                <a:cubicBezTo>
                  <a:pt x="464" y="142"/>
                  <a:pt x="488" y="163"/>
                  <a:pt x="511" y="184"/>
                </a:cubicBezTo>
                <a:cubicBezTo>
                  <a:pt x="505" y="189"/>
                  <a:pt x="496" y="194"/>
                  <a:pt x="488" y="200"/>
                </a:cubicBezTo>
                <a:close/>
                <a:moveTo>
                  <a:pt x="514" y="181"/>
                </a:moveTo>
                <a:cubicBezTo>
                  <a:pt x="495" y="156"/>
                  <a:pt x="472" y="136"/>
                  <a:pt x="448" y="115"/>
                </a:cubicBezTo>
                <a:cubicBezTo>
                  <a:pt x="449" y="115"/>
                  <a:pt x="450" y="115"/>
                  <a:pt x="451" y="116"/>
                </a:cubicBezTo>
                <a:cubicBezTo>
                  <a:pt x="471" y="130"/>
                  <a:pt x="494" y="150"/>
                  <a:pt x="515" y="163"/>
                </a:cubicBezTo>
                <a:cubicBezTo>
                  <a:pt x="519" y="165"/>
                  <a:pt x="524" y="168"/>
                  <a:pt x="527" y="171"/>
                </a:cubicBezTo>
                <a:lnTo>
                  <a:pt x="514" y="181"/>
                </a:lnTo>
                <a:close/>
                <a:moveTo>
                  <a:pt x="558" y="148"/>
                </a:moveTo>
                <a:cubicBezTo>
                  <a:pt x="524" y="120"/>
                  <a:pt x="494" y="89"/>
                  <a:pt x="461" y="59"/>
                </a:cubicBezTo>
                <a:cubicBezTo>
                  <a:pt x="462" y="59"/>
                  <a:pt x="463" y="59"/>
                  <a:pt x="463" y="59"/>
                </a:cubicBezTo>
                <a:cubicBezTo>
                  <a:pt x="497" y="86"/>
                  <a:pt x="530" y="113"/>
                  <a:pt x="562" y="142"/>
                </a:cubicBezTo>
                <a:cubicBezTo>
                  <a:pt x="567" y="146"/>
                  <a:pt x="559" y="146"/>
                  <a:pt x="558" y="148"/>
                </a:cubicBezTo>
                <a:close/>
                <a:moveTo>
                  <a:pt x="431" y="16"/>
                </a:moveTo>
                <a:cubicBezTo>
                  <a:pt x="454" y="39"/>
                  <a:pt x="477" y="62"/>
                  <a:pt x="501" y="84"/>
                </a:cubicBezTo>
                <a:cubicBezTo>
                  <a:pt x="482" y="70"/>
                  <a:pt x="460" y="53"/>
                  <a:pt x="439" y="39"/>
                </a:cubicBezTo>
                <a:cubicBezTo>
                  <a:pt x="442" y="39"/>
                  <a:pt x="445" y="39"/>
                  <a:pt x="443" y="37"/>
                </a:cubicBezTo>
                <a:cubicBezTo>
                  <a:pt x="436" y="33"/>
                  <a:pt x="430" y="28"/>
                  <a:pt x="427" y="23"/>
                </a:cubicBezTo>
                <a:cubicBezTo>
                  <a:pt x="427" y="21"/>
                  <a:pt x="426" y="10"/>
                  <a:pt x="431" y="16"/>
                </a:cubicBezTo>
                <a:close/>
                <a:moveTo>
                  <a:pt x="425" y="48"/>
                </a:moveTo>
                <a:cubicBezTo>
                  <a:pt x="426" y="41"/>
                  <a:pt x="425" y="34"/>
                  <a:pt x="427" y="28"/>
                </a:cubicBezTo>
                <a:cubicBezTo>
                  <a:pt x="431" y="32"/>
                  <a:pt x="434" y="34"/>
                  <a:pt x="438" y="37"/>
                </a:cubicBezTo>
                <a:cubicBezTo>
                  <a:pt x="435" y="39"/>
                  <a:pt x="433" y="35"/>
                  <a:pt x="430" y="36"/>
                </a:cubicBezTo>
                <a:cubicBezTo>
                  <a:pt x="433" y="41"/>
                  <a:pt x="439" y="45"/>
                  <a:pt x="444" y="49"/>
                </a:cubicBezTo>
                <a:cubicBezTo>
                  <a:pt x="444" y="49"/>
                  <a:pt x="445" y="48"/>
                  <a:pt x="445" y="48"/>
                </a:cubicBezTo>
                <a:cubicBezTo>
                  <a:pt x="448" y="50"/>
                  <a:pt x="452" y="52"/>
                  <a:pt x="454" y="55"/>
                </a:cubicBezTo>
                <a:cubicBezTo>
                  <a:pt x="452" y="55"/>
                  <a:pt x="451" y="54"/>
                  <a:pt x="449" y="54"/>
                </a:cubicBezTo>
                <a:cubicBezTo>
                  <a:pt x="473" y="74"/>
                  <a:pt x="497" y="96"/>
                  <a:pt x="519" y="119"/>
                </a:cubicBezTo>
                <a:cubicBezTo>
                  <a:pt x="491" y="96"/>
                  <a:pt x="462" y="73"/>
                  <a:pt x="430" y="54"/>
                </a:cubicBezTo>
                <a:cubicBezTo>
                  <a:pt x="427" y="52"/>
                  <a:pt x="425" y="50"/>
                  <a:pt x="425" y="48"/>
                </a:cubicBezTo>
                <a:close/>
                <a:moveTo>
                  <a:pt x="417" y="96"/>
                </a:moveTo>
                <a:cubicBezTo>
                  <a:pt x="419" y="96"/>
                  <a:pt x="422" y="97"/>
                  <a:pt x="421" y="93"/>
                </a:cubicBezTo>
                <a:cubicBezTo>
                  <a:pt x="426" y="95"/>
                  <a:pt x="425" y="88"/>
                  <a:pt x="421" y="90"/>
                </a:cubicBezTo>
                <a:cubicBezTo>
                  <a:pt x="423" y="81"/>
                  <a:pt x="426" y="71"/>
                  <a:pt x="425" y="60"/>
                </a:cubicBezTo>
                <a:cubicBezTo>
                  <a:pt x="428" y="62"/>
                  <a:pt x="429" y="65"/>
                  <a:pt x="433" y="66"/>
                </a:cubicBezTo>
                <a:cubicBezTo>
                  <a:pt x="431" y="64"/>
                  <a:pt x="434" y="64"/>
                  <a:pt x="435" y="65"/>
                </a:cubicBezTo>
                <a:cubicBezTo>
                  <a:pt x="433" y="60"/>
                  <a:pt x="428" y="63"/>
                  <a:pt x="427" y="57"/>
                </a:cubicBezTo>
                <a:cubicBezTo>
                  <a:pt x="461" y="75"/>
                  <a:pt x="490" y="100"/>
                  <a:pt x="519" y="123"/>
                </a:cubicBezTo>
                <a:cubicBezTo>
                  <a:pt x="531" y="132"/>
                  <a:pt x="544" y="141"/>
                  <a:pt x="555" y="151"/>
                </a:cubicBezTo>
                <a:cubicBezTo>
                  <a:pt x="552" y="155"/>
                  <a:pt x="548" y="152"/>
                  <a:pt x="547" y="151"/>
                </a:cubicBezTo>
                <a:cubicBezTo>
                  <a:pt x="529" y="139"/>
                  <a:pt x="512" y="125"/>
                  <a:pt x="495" y="112"/>
                </a:cubicBezTo>
                <a:cubicBezTo>
                  <a:pt x="508" y="127"/>
                  <a:pt x="526" y="141"/>
                  <a:pt x="542" y="152"/>
                </a:cubicBezTo>
                <a:cubicBezTo>
                  <a:pt x="542" y="152"/>
                  <a:pt x="543" y="153"/>
                  <a:pt x="544" y="153"/>
                </a:cubicBezTo>
                <a:cubicBezTo>
                  <a:pt x="544" y="155"/>
                  <a:pt x="550" y="153"/>
                  <a:pt x="548" y="156"/>
                </a:cubicBezTo>
                <a:cubicBezTo>
                  <a:pt x="545" y="161"/>
                  <a:pt x="538" y="163"/>
                  <a:pt x="533" y="167"/>
                </a:cubicBezTo>
                <a:cubicBezTo>
                  <a:pt x="521" y="155"/>
                  <a:pt x="506" y="142"/>
                  <a:pt x="493" y="130"/>
                </a:cubicBezTo>
                <a:cubicBezTo>
                  <a:pt x="505" y="136"/>
                  <a:pt x="517" y="147"/>
                  <a:pt x="529" y="154"/>
                </a:cubicBezTo>
                <a:cubicBezTo>
                  <a:pt x="531" y="156"/>
                  <a:pt x="528" y="151"/>
                  <a:pt x="527" y="149"/>
                </a:cubicBezTo>
                <a:cubicBezTo>
                  <a:pt x="496" y="122"/>
                  <a:pt x="468" y="92"/>
                  <a:pt x="436" y="68"/>
                </a:cubicBezTo>
                <a:cubicBezTo>
                  <a:pt x="435" y="67"/>
                  <a:pt x="434" y="67"/>
                  <a:pt x="433" y="68"/>
                </a:cubicBezTo>
                <a:cubicBezTo>
                  <a:pt x="455" y="87"/>
                  <a:pt x="477" y="107"/>
                  <a:pt x="498" y="128"/>
                </a:cubicBezTo>
                <a:cubicBezTo>
                  <a:pt x="476" y="112"/>
                  <a:pt x="454" y="95"/>
                  <a:pt x="429" y="80"/>
                </a:cubicBezTo>
                <a:cubicBezTo>
                  <a:pt x="428" y="79"/>
                  <a:pt x="423" y="82"/>
                  <a:pt x="426" y="84"/>
                </a:cubicBezTo>
                <a:cubicBezTo>
                  <a:pt x="460" y="107"/>
                  <a:pt x="498" y="138"/>
                  <a:pt x="524" y="165"/>
                </a:cubicBezTo>
                <a:cubicBezTo>
                  <a:pt x="503" y="150"/>
                  <a:pt x="503" y="150"/>
                  <a:pt x="503" y="150"/>
                </a:cubicBezTo>
                <a:cubicBezTo>
                  <a:pt x="478" y="131"/>
                  <a:pt x="454" y="110"/>
                  <a:pt x="424" y="97"/>
                </a:cubicBezTo>
                <a:cubicBezTo>
                  <a:pt x="424" y="104"/>
                  <a:pt x="445" y="112"/>
                  <a:pt x="442" y="114"/>
                </a:cubicBezTo>
                <a:cubicBezTo>
                  <a:pt x="457" y="129"/>
                  <a:pt x="475" y="143"/>
                  <a:pt x="490" y="160"/>
                </a:cubicBezTo>
                <a:cubicBezTo>
                  <a:pt x="470" y="142"/>
                  <a:pt x="450" y="125"/>
                  <a:pt x="426" y="110"/>
                </a:cubicBezTo>
                <a:cubicBezTo>
                  <a:pt x="423" y="108"/>
                  <a:pt x="418" y="105"/>
                  <a:pt x="413" y="105"/>
                </a:cubicBezTo>
                <a:cubicBezTo>
                  <a:pt x="408" y="106"/>
                  <a:pt x="402" y="101"/>
                  <a:pt x="397" y="97"/>
                </a:cubicBezTo>
                <a:cubicBezTo>
                  <a:pt x="403" y="96"/>
                  <a:pt x="410" y="95"/>
                  <a:pt x="417" y="96"/>
                </a:cubicBezTo>
                <a:close/>
                <a:moveTo>
                  <a:pt x="426" y="118"/>
                </a:moveTo>
                <a:cubicBezTo>
                  <a:pt x="428" y="120"/>
                  <a:pt x="433" y="121"/>
                  <a:pt x="433" y="124"/>
                </a:cubicBezTo>
                <a:cubicBezTo>
                  <a:pt x="452" y="141"/>
                  <a:pt x="472" y="160"/>
                  <a:pt x="487" y="181"/>
                </a:cubicBezTo>
                <a:cubicBezTo>
                  <a:pt x="466" y="163"/>
                  <a:pt x="443" y="141"/>
                  <a:pt x="419" y="124"/>
                </a:cubicBezTo>
                <a:cubicBezTo>
                  <a:pt x="422" y="124"/>
                  <a:pt x="424" y="127"/>
                  <a:pt x="428" y="125"/>
                </a:cubicBezTo>
                <a:cubicBezTo>
                  <a:pt x="413" y="116"/>
                  <a:pt x="398" y="106"/>
                  <a:pt x="384" y="97"/>
                </a:cubicBezTo>
                <a:cubicBezTo>
                  <a:pt x="399" y="102"/>
                  <a:pt x="413" y="111"/>
                  <a:pt x="426" y="118"/>
                </a:cubicBezTo>
                <a:close/>
                <a:moveTo>
                  <a:pt x="405" y="116"/>
                </a:moveTo>
                <a:cubicBezTo>
                  <a:pt x="403" y="121"/>
                  <a:pt x="399" y="113"/>
                  <a:pt x="398" y="112"/>
                </a:cubicBezTo>
                <a:cubicBezTo>
                  <a:pt x="397" y="112"/>
                  <a:pt x="397" y="111"/>
                  <a:pt x="396" y="111"/>
                </a:cubicBezTo>
                <a:cubicBezTo>
                  <a:pt x="396" y="111"/>
                  <a:pt x="396" y="111"/>
                  <a:pt x="396" y="111"/>
                </a:cubicBezTo>
                <a:cubicBezTo>
                  <a:pt x="396" y="111"/>
                  <a:pt x="396" y="111"/>
                  <a:pt x="396" y="111"/>
                </a:cubicBezTo>
                <a:cubicBezTo>
                  <a:pt x="396" y="109"/>
                  <a:pt x="402" y="114"/>
                  <a:pt x="405" y="116"/>
                </a:cubicBezTo>
                <a:close/>
                <a:moveTo>
                  <a:pt x="361" y="105"/>
                </a:moveTo>
                <a:cubicBezTo>
                  <a:pt x="374" y="117"/>
                  <a:pt x="387" y="129"/>
                  <a:pt x="398" y="143"/>
                </a:cubicBezTo>
                <a:cubicBezTo>
                  <a:pt x="346" y="102"/>
                  <a:pt x="346" y="102"/>
                  <a:pt x="346" y="102"/>
                </a:cubicBezTo>
                <a:cubicBezTo>
                  <a:pt x="345" y="101"/>
                  <a:pt x="343" y="101"/>
                  <a:pt x="342" y="100"/>
                </a:cubicBezTo>
                <a:cubicBezTo>
                  <a:pt x="347" y="97"/>
                  <a:pt x="357" y="101"/>
                  <a:pt x="361" y="105"/>
                </a:cubicBezTo>
                <a:close/>
                <a:moveTo>
                  <a:pt x="334" y="98"/>
                </a:moveTo>
                <a:cubicBezTo>
                  <a:pt x="334" y="101"/>
                  <a:pt x="336" y="103"/>
                  <a:pt x="338" y="105"/>
                </a:cubicBezTo>
                <a:cubicBezTo>
                  <a:pt x="342" y="111"/>
                  <a:pt x="347" y="108"/>
                  <a:pt x="352" y="112"/>
                </a:cubicBezTo>
                <a:cubicBezTo>
                  <a:pt x="411" y="158"/>
                  <a:pt x="411" y="158"/>
                  <a:pt x="411" y="158"/>
                </a:cubicBezTo>
                <a:cubicBezTo>
                  <a:pt x="412" y="158"/>
                  <a:pt x="419" y="161"/>
                  <a:pt x="416" y="158"/>
                </a:cubicBezTo>
                <a:cubicBezTo>
                  <a:pt x="403" y="143"/>
                  <a:pt x="390" y="128"/>
                  <a:pt x="376" y="115"/>
                </a:cubicBezTo>
                <a:cubicBezTo>
                  <a:pt x="375" y="114"/>
                  <a:pt x="371" y="109"/>
                  <a:pt x="372" y="110"/>
                </a:cubicBezTo>
                <a:cubicBezTo>
                  <a:pt x="410" y="133"/>
                  <a:pt x="410" y="133"/>
                  <a:pt x="410" y="133"/>
                </a:cubicBezTo>
                <a:cubicBezTo>
                  <a:pt x="397" y="121"/>
                  <a:pt x="379" y="109"/>
                  <a:pt x="363" y="99"/>
                </a:cubicBezTo>
                <a:cubicBezTo>
                  <a:pt x="368" y="99"/>
                  <a:pt x="374" y="98"/>
                  <a:pt x="377" y="100"/>
                </a:cubicBezTo>
                <a:cubicBezTo>
                  <a:pt x="393" y="111"/>
                  <a:pt x="405" y="123"/>
                  <a:pt x="417" y="137"/>
                </a:cubicBezTo>
                <a:cubicBezTo>
                  <a:pt x="410" y="135"/>
                  <a:pt x="410" y="135"/>
                  <a:pt x="410" y="135"/>
                </a:cubicBezTo>
                <a:cubicBezTo>
                  <a:pt x="413" y="137"/>
                  <a:pt x="416" y="138"/>
                  <a:pt x="418" y="141"/>
                </a:cubicBezTo>
                <a:cubicBezTo>
                  <a:pt x="419" y="142"/>
                  <a:pt x="423" y="143"/>
                  <a:pt x="422" y="140"/>
                </a:cubicBezTo>
                <a:cubicBezTo>
                  <a:pt x="421" y="136"/>
                  <a:pt x="416" y="134"/>
                  <a:pt x="415" y="129"/>
                </a:cubicBezTo>
                <a:cubicBezTo>
                  <a:pt x="418" y="128"/>
                  <a:pt x="420" y="132"/>
                  <a:pt x="421" y="134"/>
                </a:cubicBezTo>
                <a:cubicBezTo>
                  <a:pt x="421" y="135"/>
                  <a:pt x="421" y="135"/>
                  <a:pt x="421" y="135"/>
                </a:cubicBezTo>
                <a:cubicBezTo>
                  <a:pt x="441" y="153"/>
                  <a:pt x="459" y="171"/>
                  <a:pt x="475" y="192"/>
                </a:cubicBezTo>
                <a:cubicBezTo>
                  <a:pt x="476" y="193"/>
                  <a:pt x="479" y="194"/>
                  <a:pt x="478" y="197"/>
                </a:cubicBezTo>
                <a:cubicBezTo>
                  <a:pt x="478" y="193"/>
                  <a:pt x="472" y="196"/>
                  <a:pt x="475" y="192"/>
                </a:cubicBezTo>
                <a:cubicBezTo>
                  <a:pt x="421" y="150"/>
                  <a:pt x="421" y="150"/>
                  <a:pt x="421" y="150"/>
                </a:cubicBezTo>
                <a:cubicBezTo>
                  <a:pt x="419" y="148"/>
                  <a:pt x="412" y="146"/>
                  <a:pt x="414" y="150"/>
                </a:cubicBezTo>
                <a:cubicBezTo>
                  <a:pt x="416" y="155"/>
                  <a:pt x="421" y="161"/>
                  <a:pt x="426" y="163"/>
                </a:cubicBezTo>
                <a:cubicBezTo>
                  <a:pt x="429" y="164"/>
                  <a:pt x="429" y="162"/>
                  <a:pt x="428" y="160"/>
                </a:cubicBezTo>
                <a:cubicBezTo>
                  <a:pt x="468" y="191"/>
                  <a:pt x="468" y="191"/>
                  <a:pt x="468" y="191"/>
                </a:cubicBezTo>
                <a:cubicBezTo>
                  <a:pt x="473" y="194"/>
                  <a:pt x="478" y="199"/>
                  <a:pt x="483" y="204"/>
                </a:cubicBezTo>
                <a:cubicBezTo>
                  <a:pt x="470" y="213"/>
                  <a:pt x="454" y="223"/>
                  <a:pt x="442" y="232"/>
                </a:cubicBezTo>
                <a:cubicBezTo>
                  <a:pt x="438" y="220"/>
                  <a:pt x="432" y="211"/>
                  <a:pt x="422" y="204"/>
                </a:cubicBezTo>
                <a:cubicBezTo>
                  <a:pt x="428" y="205"/>
                  <a:pt x="428" y="205"/>
                  <a:pt x="428" y="205"/>
                </a:cubicBezTo>
                <a:cubicBezTo>
                  <a:pt x="424" y="201"/>
                  <a:pt x="424" y="201"/>
                  <a:pt x="424" y="201"/>
                </a:cubicBezTo>
                <a:cubicBezTo>
                  <a:pt x="426" y="201"/>
                  <a:pt x="433" y="206"/>
                  <a:pt x="428" y="206"/>
                </a:cubicBezTo>
                <a:cubicBezTo>
                  <a:pt x="435" y="211"/>
                  <a:pt x="441" y="218"/>
                  <a:pt x="449" y="221"/>
                </a:cubicBezTo>
                <a:cubicBezTo>
                  <a:pt x="448" y="208"/>
                  <a:pt x="434" y="200"/>
                  <a:pt x="430" y="189"/>
                </a:cubicBezTo>
                <a:cubicBezTo>
                  <a:pt x="433" y="190"/>
                  <a:pt x="441" y="194"/>
                  <a:pt x="445" y="198"/>
                </a:cubicBezTo>
                <a:cubicBezTo>
                  <a:pt x="445" y="199"/>
                  <a:pt x="446" y="199"/>
                  <a:pt x="446" y="199"/>
                </a:cubicBezTo>
                <a:cubicBezTo>
                  <a:pt x="451" y="204"/>
                  <a:pt x="455" y="210"/>
                  <a:pt x="462" y="213"/>
                </a:cubicBezTo>
                <a:cubicBezTo>
                  <a:pt x="461" y="216"/>
                  <a:pt x="466" y="215"/>
                  <a:pt x="466" y="213"/>
                </a:cubicBezTo>
                <a:cubicBezTo>
                  <a:pt x="462" y="197"/>
                  <a:pt x="438" y="173"/>
                  <a:pt x="434" y="169"/>
                </a:cubicBezTo>
                <a:cubicBezTo>
                  <a:pt x="433" y="168"/>
                  <a:pt x="426" y="165"/>
                  <a:pt x="428" y="167"/>
                </a:cubicBezTo>
                <a:cubicBezTo>
                  <a:pt x="439" y="178"/>
                  <a:pt x="451" y="191"/>
                  <a:pt x="459" y="206"/>
                </a:cubicBezTo>
                <a:cubicBezTo>
                  <a:pt x="451" y="200"/>
                  <a:pt x="444" y="191"/>
                  <a:pt x="435" y="187"/>
                </a:cubicBezTo>
                <a:cubicBezTo>
                  <a:pt x="429" y="184"/>
                  <a:pt x="423" y="177"/>
                  <a:pt x="424" y="169"/>
                </a:cubicBezTo>
                <a:cubicBezTo>
                  <a:pt x="424" y="168"/>
                  <a:pt x="417" y="164"/>
                  <a:pt x="420" y="168"/>
                </a:cubicBezTo>
                <a:cubicBezTo>
                  <a:pt x="418" y="167"/>
                  <a:pt x="410" y="166"/>
                  <a:pt x="408" y="165"/>
                </a:cubicBezTo>
                <a:cubicBezTo>
                  <a:pt x="386" y="151"/>
                  <a:pt x="371" y="129"/>
                  <a:pt x="352" y="112"/>
                </a:cubicBezTo>
                <a:cubicBezTo>
                  <a:pt x="351" y="112"/>
                  <a:pt x="350" y="113"/>
                  <a:pt x="353" y="115"/>
                </a:cubicBezTo>
                <a:cubicBezTo>
                  <a:pt x="355" y="116"/>
                  <a:pt x="351" y="117"/>
                  <a:pt x="350" y="116"/>
                </a:cubicBezTo>
                <a:cubicBezTo>
                  <a:pt x="361" y="127"/>
                  <a:pt x="376" y="139"/>
                  <a:pt x="384" y="153"/>
                </a:cubicBezTo>
                <a:cubicBezTo>
                  <a:pt x="360" y="134"/>
                  <a:pt x="335" y="115"/>
                  <a:pt x="304" y="100"/>
                </a:cubicBezTo>
                <a:cubicBezTo>
                  <a:pt x="304" y="100"/>
                  <a:pt x="299" y="101"/>
                  <a:pt x="301" y="102"/>
                </a:cubicBezTo>
                <a:cubicBezTo>
                  <a:pt x="332" y="115"/>
                  <a:pt x="356" y="137"/>
                  <a:pt x="383" y="156"/>
                </a:cubicBezTo>
                <a:cubicBezTo>
                  <a:pt x="383" y="156"/>
                  <a:pt x="381" y="155"/>
                  <a:pt x="380" y="155"/>
                </a:cubicBezTo>
                <a:cubicBezTo>
                  <a:pt x="390" y="163"/>
                  <a:pt x="390" y="163"/>
                  <a:pt x="390" y="163"/>
                </a:cubicBezTo>
                <a:cubicBezTo>
                  <a:pt x="360" y="159"/>
                  <a:pt x="360" y="159"/>
                  <a:pt x="360" y="159"/>
                </a:cubicBezTo>
                <a:cubicBezTo>
                  <a:pt x="341" y="142"/>
                  <a:pt x="320" y="125"/>
                  <a:pt x="299" y="109"/>
                </a:cubicBezTo>
                <a:cubicBezTo>
                  <a:pt x="323" y="124"/>
                  <a:pt x="349" y="139"/>
                  <a:pt x="372" y="157"/>
                </a:cubicBezTo>
                <a:cubicBezTo>
                  <a:pt x="373" y="157"/>
                  <a:pt x="379" y="158"/>
                  <a:pt x="377" y="157"/>
                </a:cubicBezTo>
                <a:cubicBezTo>
                  <a:pt x="348" y="135"/>
                  <a:pt x="317" y="115"/>
                  <a:pt x="285" y="96"/>
                </a:cubicBezTo>
                <a:cubicBezTo>
                  <a:pt x="302" y="98"/>
                  <a:pt x="318" y="98"/>
                  <a:pt x="334" y="98"/>
                </a:cubicBezTo>
                <a:close/>
                <a:moveTo>
                  <a:pt x="423" y="198"/>
                </a:moveTo>
                <a:cubicBezTo>
                  <a:pt x="424" y="187"/>
                  <a:pt x="424" y="187"/>
                  <a:pt x="424" y="187"/>
                </a:cubicBezTo>
                <a:cubicBezTo>
                  <a:pt x="432" y="195"/>
                  <a:pt x="438" y="205"/>
                  <a:pt x="443" y="214"/>
                </a:cubicBezTo>
                <a:cubicBezTo>
                  <a:pt x="437" y="209"/>
                  <a:pt x="431" y="202"/>
                  <a:pt x="423" y="198"/>
                </a:cubicBezTo>
                <a:close/>
                <a:moveTo>
                  <a:pt x="281" y="100"/>
                </a:moveTo>
                <a:cubicBezTo>
                  <a:pt x="283" y="104"/>
                  <a:pt x="289" y="104"/>
                  <a:pt x="292" y="107"/>
                </a:cubicBezTo>
                <a:cubicBezTo>
                  <a:pt x="293" y="107"/>
                  <a:pt x="293" y="107"/>
                  <a:pt x="293" y="107"/>
                </a:cubicBezTo>
                <a:cubicBezTo>
                  <a:pt x="295" y="107"/>
                  <a:pt x="297" y="109"/>
                  <a:pt x="298" y="112"/>
                </a:cubicBezTo>
                <a:cubicBezTo>
                  <a:pt x="354" y="158"/>
                  <a:pt x="354" y="158"/>
                  <a:pt x="354" y="158"/>
                </a:cubicBezTo>
                <a:cubicBezTo>
                  <a:pt x="320" y="139"/>
                  <a:pt x="290" y="116"/>
                  <a:pt x="259" y="94"/>
                </a:cubicBezTo>
                <a:cubicBezTo>
                  <a:pt x="268" y="93"/>
                  <a:pt x="277" y="93"/>
                  <a:pt x="281" y="100"/>
                </a:cubicBezTo>
                <a:close/>
                <a:moveTo>
                  <a:pt x="251" y="94"/>
                </a:moveTo>
                <a:cubicBezTo>
                  <a:pt x="277" y="111"/>
                  <a:pt x="299" y="131"/>
                  <a:pt x="319" y="153"/>
                </a:cubicBezTo>
                <a:cubicBezTo>
                  <a:pt x="290" y="132"/>
                  <a:pt x="263" y="109"/>
                  <a:pt x="232" y="91"/>
                </a:cubicBezTo>
                <a:cubicBezTo>
                  <a:pt x="238" y="91"/>
                  <a:pt x="245" y="91"/>
                  <a:pt x="251" y="94"/>
                </a:cubicBezTo>
                <a:close/>
                <a:moveTo>
                  <a:pt x="306" y="149"/>
                </a:moveTo>
                <a:cubicBezTo>
                  <a:pt x="307" y="148"/>
                  <a:pt x="307" y="148"/>
                  <a:pt x="307" y="148"/>
                </a:cubicBezTo>
                <a:cubicBezTo>
                  <a:pt x="315" y="150"/>
                  <a:pt x="314" y="156"/>
                  <a:pt x="320" y="159"/>
                </a:cubicBezTo>
                <a:cubicBezTo>
                  <a:pt x="315" y="159"/>
                  <a:pt x="306" y="160"/>
                  <a:pt x="304" y="158"/>
                </a:cubicBezTo>
                <a:cubicBezTo>
                  <a:pt x="282" y="135"/>
                  <a:pt x="256" y="114"/>
                  <a:pt x="230" y="95"/>
                </a:cubicBezTo>
                <a:cubicBezTo>
                  <a:pt x="257" y="110"/>
                  <a:pt x="281" y="131"/>
                  <a:pt x="306" y="149"/>
                </a:cubicBezTo>
                <a:close/>
                <a:moveTo>
                  <a:pt x="228" y="96"/>
                </a:moveTo>
                <a:cubicBezTo>
                  <a:pt x="227" y="97"/>
                  <a:pt x="226" y="96"/>
                  <a:pt x="225" y="95"/>
                </a:cubicBezTo>
                <a:cubicBezTo>
                  <a:pt x="224" y="93"/>
                  <a:pt x="228" y="95"/>
                  <a:pt x="228" y="96"/>
                </a:cubicBezTo>
                <a:close/>
                <a:moveTo>
                  <a:pt x="295" y="158"/>
                </a:moveTo>
                <a:cubicBezTo>
                  <a:pt x="258" y="159"/>
                  <a:pt x="258" y="159"/>
                  <a:pt x="258" y="159"/>
                </a:cubicBezTo>
                <a:cubicBezTo>
                  <a:pt x="250" y="148"/>
                  <a:pt x="240" y="139"/>
                  <a:pt x="231" y="129"/>
                </a:cubicBezTo>
                <a:cubicBezTo>
                  <a:pt x="237" y="131"/>
                  <a:pt x="242" y="137"/>
                  <a:pt x="248" y="140"/>
                </a:cubicBezTo>
                <a:cubicBezTo>
                  <a:pt x="257" y="145"/>
                  <a:pt x="263" y="153"/>
                  <a:pt x="274" y="157"/>
                </a:cubicBezTo>
                <a:cubicBezTo>
                  <a:pt x="277" y="159"/>
                  <a:pt x="276" y="153"/>
                  <a:pt x="275" y="152"/>
                </a:cubicBezTo>
                <a:cubicBezTo>
                  <a:pt x="254" y="127"/>
                  <a:pt x="229" y="106"/>
                  <a:pt x="204" y="85"/>
                </a:cubicBezTo>
                <a:cubicBezTo>
                  <a:pt x="236" y="107"/>
                  <a:pt x="265" y="133"/>
                  <a:pt x="295" y="158"/>
                </a:cubicBezTo>
                <a:close/>
                <a:moveTo>
                  <a:pt x="185" y="82"/>
                </a:moveTo>
                <a:cubicBezTo>
                  <a:pt x="194" y="85"/>
                  <a:pt x="203" y="85"/>
                  <a:pt x="207" y="92"/>
                </a:cubicBezTo>
                <a:cubicBezTo>
                  <a:pt x="204" y="92"/>
                  <a:pt x="204" y="92"/>
                  <a:pt x="204" y="92"/>
                </a:cubicBezTo>
                <a:cubicBezTo>
                  <a:pt x="227" y="109"/>
                  <a:pt x="248" y="128"/>
                  <a:pt x="267" y="149"/>
                </a:cubicBezTo>
                <a:cubicBezTo>
                  <a:pt x="237" y="129"/>
                  <a:pt x="211" y="103"/>
                  <a:pt x="182" y="82"/>
                </a:cubicBezTo>
                <a:cubicBezTo>
                  <a:pt x="183" y="82"/>
                  <a:pt x="185" y="82"/>
                  <a:pt x="185" y="82"/>
                </a:cubicBezTo>
                <a:close/>
                <a:moveTo>
                  <a:pt x="188" y="92"/>
                </a:moveTo>
                <a:cubicBezTo>
                  <a:pt x="187" y="93"/>
                  <a:pt x="187" y="93"/>
                  <a:pt x="188" y="94"/>
                </a:cubicBezTo>
                <a:cubicBezTo>
                  <a:pt x="209" y="111"/>
                  <a:pt x="228" y="130"/>
                  <a:pt x="246" y="149"/>
                </a:cubicBezTo>
                <a:cubicBezTo>
                  <a:pt x="246" y="150"/>
                  <a:pt x="246" y="152"/>
                  <a:pt x="246" y="152"/>
                </a:cubicBezTo>
                <a:cubicBezTo>
                  <a:pt x="217" y="127"/>
                  <a:pt x="190" y="101"/>
                  <a:pt x="161" y="76"/>
                </a:cubicBezTo>
                <a:cubicBezTo>
                  <a:pt x="171" y="80"/>
                  <a:pt x="180" y="87"/>
                  <a:pt x="188" y="92"/>
                </a:cubicBezTo>
                <a:close/>
                <a:moveTo>
                  <a:pt x="234" y="147"/>
                </a:moveTo>
                <a:cubicBezTo>
                  <a:pt x="236" y="149"/>
                  <a:pt x="241" y="151"/>
                  <a:pt x="243" y="152"/>
                </a:cubicBezTo>
                <a:cubicBezTo>
                  <a:pt x="240" y="154"/>
                  <a:pt x="248" y="157"/>
                  <a:pt x="247" y="158"/>
                </a:cubicBezTo>
                <a:cubicBezTo>
                  <a:pt x="236" y="163"/>
                  <a:pt x="227" y="161"/>
                  <a:pt x="224" y="153"/>
                </a:cubicBezTo>
                <a:cubicBezTo>
                  <a:pt x="201" y="124"/>
                  <a:pt x="175" y="98"/>
                  <a:pt x="149" y="73"/>
                </a:cubicBezTo>
                <a:cubicBezTo>
                  <a:pt x="178" y="96"/>
                  <a:pt x="206" y="122"/>
                  <a:pt x="234" y="147"/>
                </a:cubicBezTo>
                <a:close/>
                <a:moveTo>
                  <a:pt x="149" y="77"/>
                </a:moveTo>
                <a:cubicBezTo>
                  <a:pt x="169" y="99"/>
                  <a:pt x="192" y="118"/>
                  <a:pt x="210" y="141"/>
                </a:cubicBezTo>
                <a:cubicBezTo>
                  <a:pt x="210" y="141"/>
                  <a:pt x="210" y="142"/>
                  <a:pt x="210" y="143"/>
                </a:cubicBezTo>
                <a:cubicBezTo>
                  <a:pt x="187" y="118"/>
                  <a:pt x="164" y="93"/>
                  <a:pt x="137" y="72"/>
                </a:cubicBezTo>
                <a:cubicBezTo>
                  <a:pt x="142" y="75"/>
                  <a:pt x="145" y="72"/>
                  <a:pt x="149" y="77"/>
                </a:cubicBezTo>
                <a:close/>
                <a:moveTo>
                  <a:pt x="122" y="66"/>
                </a:moveTo>
                <a:cubicBezTo>
                  <a:pt x="161" y="93"/>
                  <a:pt x="191" y="128"/>
                  <a:pt x="223" y="161"/>
                </a:cubicBezTo>
                <a:cubicBezTo>
                  <a:pt x="217" y="163"/>
                  <a:pt x="208" y="163"/>
                  <a:pt x="207" y="162"/>
                </a:cubicBezTo>
                <a:cubicBezTo>
                  <a:pt x="183" y="129"/>
                  <a:pt x="158" y="99"/>
                  <a:pt x="127" y="76"/>
                </a:cubicBezTo>
                <a:cubicBezTo>
                  <a:pt x="154" y="103"/>
                  <a:pt x="181" y="130"/>
                  <a:pt x="202" y="163"/>
                </a:cubicBezTo>
                <a:cubicBezTo>
                  <a:pt x="169" y="128"/>
                  <a:pt x="135" y="90"/>
                  <a:pt x="98" y="59"/>
                </a:cubicBezTo>
                <a:cubicBezTo>
                  <a:pt x="106" y="60"/>
                  <a:pt x="113" y="64"/>
                  <a:pt x="118" y="69"/>
                </a:cubicBezTo>
                <a:cubicBezTo>
                  <a:pt x="115" y="64"/>
                  <a:pt x="121" y="66"/>
                  <a:pt x="122" y="66"/>
                </a:cubicBezTo>
                <a:close/>
                <a:moveTo>
                  <a:pt x="79" y="52"/>
                </a:moveTo>
                <a:cubicBezTo>
                  <a:pt x="80" y="52"/>
                  <a:pt x="80" y="52"/>
                  <a:pt x="80" y="52"/>
                </a:cubicBezTo>
                <a:cubicBezTo>
                  <a:pt x="88" y="53"/>
                  <a:pt x="89" y="61"/>
                  <a:pt x="94" y="66"/>
                </a:cubicBezTo>
                <a:cubicBezTo>
                  <a:pt x="122" y="91"/>
                  <a:pt x="147" y="118"/>
                  <a:pt x="167" y="151"/>
                </a:cubicBezTo>
                <a:cubicBezTo>
                  <a:pt x="131" y="116"/>
                  <a:pt x="99" y="75"/>
                  <a:pt x="62" y="42"/>
                </a:cubicBezTo>
                <a:cubicBezTo>
                  <a:pt x="68" y="44"/>
                  <a:pt x="74" y="48"/>
                  <a:pt x="79" y="52"/>
                </a:cubicBezTo>
                <a:close/>
                <a:moveTo>
                  <a:pt x="37" y="27"/>
                </a:moveTo>
                <a:cubicBezTo>
                  <a:pt x="51" y="37"/>
                  <a:pt x="65" y="49"/>
                  <a:pt x="76" y="63"/>
                </a:cubicBezTo>
                <a:cubicBezTo>
                  <a:pt x="64" y="54"/>
                  <a:pt x="50" y="41"/>
                  <a:pt x="40" y="33"/>
                </a:cubicBezTo>
                <a:cubicBezTo>
                  <a:pt x="37" y="31"/>
                  <a:pt x="38" y="29"/>
                  <a:pt x="37" y="27"/>
                </a:cubicBezTo>
                <a:close/>
                <a:moveTo>
                  <a:pt x="41" y="41"/>
                </a:moveTo>
                <a:cubicBezTo>
                  <a:pt x="58" y="53"/>
                  <a:pt x="75" y="67"/>
                  <a:pt x="88" y="84"/>
                </a:cubicBezTo>
                <a:cubicBezTo>
                  <a:pt x="88" y="84"/>
                  <a:pt x="88" y="85"/>
                  <a:pt x="88" y="86"/>
                </a:cubicBezTo>
                <a:cubicBezTo>
                  <a:pt x="72" y="71"/>
                  <a:pt x="54" y="56"/>
                  <a:pt x="41" y="41"/>
                </a:cubicBezTo>
                <a:close/>
                <a:moveTo>
                  <a:pt x="46" y="51"/>
                </a:moveTo>
                <a:cubicBezTo>
                  <a:pt x="60" y="65"/>
                  <a:pt x="77" y="79"/>
                  <a:pt x="92" y="93"/>
                </a:cubicBezTo>
                <a:cubicBezTo>
                  <a:pt x="91" y="94"/>
                  <a:pt x="98" y="96"/>
                  <a:pt x="96" y="93"/>
                </a:cubicBezTo>
                <a:cubicBezTo>
                  <a:pt x="94" y="88"/>
                  <a:pt x="90" y="84"/>
                  <a:pt x="88" y="79"/>
                </a:cubicBezTo>
                <a:cubicBezTo>
                  <a:pt x="110" y="104"/>
                  <a:pt x="131" y="130"/>
                  <a:pt x="147" y="159"/>
                </a:cubicBezTo>
                <a:cubicBezTo>
                  <a:pt x="115" y="131"/>
                  <a:pt x="88" y="95"/>
                  <a:pt x="57" y="66"/>
                </a:cubicBezTo>
                <a:cubicBezTo>
                  <a:pt x="52" y="62"/>
                  <a:pt x="46" y="59"/>
                  <a:pt x="46" y="51"/>
                </a:cubicBezTo>
                <a:close/>
                <a:moveTo>
                  <a:pt x="47" y="171"/>
                </a:moveTo>
                <a:cubicBezTo>
                  <a:pt x="51" y="173"/>
                  <a:pt x="54" y="177"/>
                  <a:pt x="58" y="179"/>
                </a:cubicBezTo>
                <a:cubicBezTo>
                  <a:pt x="57" y="173"/>
                  <a:pt x="53" y="177"/>
                  <a:pt x="51" y="169"/>
                </a:cubicBezTo>
                <a:cubicBezTo>
                  <a:pt x="63" y="176"/>
                  <a:pt x="70" y="186"/>
                  <a:pt x="79" y="193"/>
                </a:cubicBezTo>
                <a:cubicBezTo>
                  <a:pt x="83" y="195"/>
                  <a:pt x="84" y="191"/>
                  <a:pt x="84" y="189"/>
                </a:cubicBezTo>
                <a:cubicBezTo>
                  <a:pt x="81" y="178"/>
                  <a:pt x="73" y="169"/>
                  <a:pt x="65" y="163"/>
                </a:cubicBezTo>
                <a:cubicBezTo>
                  <a:pt x="65" y="163"/>
                  <a:pt x="64" y="162"/>
                  <a:pt x="63" y="163"/>
                </a:cubicBezTo>
                <a:cubicBezTo>
                  <a:pt x="69" y="170"/>
                  <a:pt x="76" y="178"/>
                  <a:pt x="79" y="188"/>
                </a:cubicBezTo>
                <a:cubicBezTo>
                  <a:pt x="68" y="180"/>
                  <a:pt x="60" y="170"/>
                  <a:pt x="49" y="163"/>
                </a:cubicBezTo>
                <a:cubicBezTo>
                  <a:pt x="51" y="150"/>
                  <a:pt x="51" y="150"/>
                  <a:pt x="51" y="150"/>
                </a:cubicBezTo>
                <a:cubicBezTo>
                  <a:pt x="55" y="152"/>
                  <a:pt x="56" y="160"/>
                  <a:pt x="62" y="156"/>
                </a:cubicBezTo>
                <a:cubicBezTo>
                  <a:pt x="63" y="157"/>
                  <a:pt x="63" y="157"/>
                  <a:pt x="63" y="157"/>
                </a:cubicBezTo>
                <a:cubicBezTo>
                  <a:pt x="75" y="166"/>
                  <a:pt x="87" y="177"/>
                  <a:pt x="98" y="188"/>
                </a:cubicBezTo>
                <a:cubicBezTo>
                  <a:pt x="70" y="201"/>
                  <a:pt x="70" y="201"/>
                  <a:pt x="70" y="201"/>
                </a:cubicBezTo>
                <a:cubicBezTo>
                  <a:pt x="68" y="193"/>
                  <a:pt x="63" y="185"/>
                  <a:pt x="56" y="180"/>
                </a:cubicBezTo>
                <a:cubicBezTo>
                  <a:pt x="59" y="185"/>
                  <a:pt x="66" y="196"/>
                  <a:pt x="66" y="202"/>
                </a:cubicBezTo>
                <a:cubicBezTo>
                  <a:pt x="43" y="183"/>
                  <a:pt x="43" y="183"/>
                  <a:pt x="43" y="183"/>
                </a:cubicBezTo>
                <a:cubicBezTo>
                  <a:pt x="45" y="180"/>
                  <a:pt x="48" y="176"/>
                  <a:pt x="47" y="171"/>
                </a:cubicBezTo>
                <a:close/>
                <a:moveTo>
                  <a:pt x="40" y="191"/>
                </a:moveTo>
                <a:cubicBezTo>
                  <a:pt x="45" y="193"/>
                  <a:pt x="49" y="200"/>
                  <a:pt x="51" y="207"/>
                </a:cubicBezTo>
                <a:cubicBezTo>
                  <a:pt x="47" y="205"/>
                  <a:pt x="40" y="202"/>
                  <a:pt x="37" y="197"/>
                </a:cubicBezTo>
                <a:lnTo>
                  <a:pt x="40" y="191"/>
                </a:lnTo>
                <a:close/>
                <a:moveTo>
                  <a:pt x="51" y="209"/>
                </a:moveTo>
                <a:cubicBezTo>
                  <a:pt x="55" y="208"/>
                  <a:pt x="53" y="203"/>
                  <a:pt x="51" y="200"/>
                </a:cubicBezTo>
                <a:cubicBezTo>
                  <a:pt x="49" y="196"/>
                  <a:pt x="46" y="194"/>
                  <a:pt x="42" y="188"/>
                </a:cubicBezTo>
                <a:cubicBezTo>
                  <a:pt x="48" y="191"/>
                  <a:pt x="59" y="201"/>
                  <a:pt x="63" y="205"/>
                </a:cubicBezTo>
                <a:cubicBezTo>
                  <a:pt x="42" y="217"/>
                  <a:pt x="42" y="217"/>
                  <a:pt x="42" y="217"/>
                </a:cubicBezTo>
                <a:cubicBezTo>
                  <a:pt x="41" y="212"/>
                  <a:pt x="38" y="206"/>
                  <a:pt x="35" y="201"/>
                </a:cubicBezTo>
                <a:cubicBezTo>
                  <a:pt x="41" y="204"/>
                  <a:pt x="46" y="211"/>
                  <a:pt x="51" y="209"/>
                </a:cubicBezTo>
                <a:close/>
                <a:moveTo>
                  <a:pt x="38" y="220"/>
                </a:moveTo>
                <a:cubicBezTo>
                  <a:pt x="28" y="221"/>
                  <a:pt x="18" y="227"/>
                  <a:pt x="14" y="234"/>
                </a:cubicBezTo>
                <a:cubicBezTo>
                  <a:pt x="20" y="225"/>
                  <a:pt x="28" y="216"/>
                  <a:pt x="32" y="205"/>
                </a:cubicBezTo>
                <a:cubicBezTo>
                  <a:pt x="36" y="210"/>
                  <a:pt x="41" y="220"/>
                  <a:pt x="38" y="220"/>
                </a:cubicBezTo>
                <a:close/>
              </a:path>
            </a:pathLst>
          </a:custGeom>
          <a:solidFill>
            <a:srgbClr val="F7B63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266700" y="3726180"/>
            <a:ext cx="2407285" cy="6553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200" b="1">
                <a:solidFill>
                  <a:srgbClr val="FFC000"/>
                </a:solidFill>
              </a:rPr>
              <a:t>月考核优秀</a:t>
            </a:r>
            <a:endParaRPr lang="zh-CN" altLang="en-US" sz="3200" b="1">
              <a:solidFill>
                <a:srgbClr val="FFC0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672840" y="1834515"/>
            <a:ext cx="5738495" cy="17449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600">
                <a:latin typeface="汉仪汉黑W" panose="00020600040101010101" charset="-122"/>
                <a:ea typeface="汉仪汉黑W" panose="00020600040101010101" charset="-122"/>
                <a:cs typeface="汉仪汉黑W" panose="00020600040101010101" charset="-122"/>
              </a:rPr>
              <a:t>小班组：邵梦楠、</a:t>
            </a:r>
            <a:r>
              <a:rPr lang="zh-CN" altLang="en-US" sz="3600">
                <a:latin typeface="汉仪汉黑W" panose="00020600040101010101" charset="-122"/>
                <a:ea typeface="汉仪汉黑W" panose="00020600040101010101" charset="-122"/>
                <a:cs typeface="汉仪汉黑W" panose="00020600040101010101" charset="-122"/>
              </a:rPr>
              <a:t>包如洁</a:t>
            </a:r>
            <a:endParaRPr lang="zh-CN" altLang="en-US" sz="3600">
              <a:latin typeface="汉仪汉黑W" panose="00020600040101010101" charset="-122"/>
              <a:ea typeface="汉仪汉黑W" panose="00020600040101010101" charset="-122"/>
              <a:cs typeface="汉仪汉黑W" panose="00020600040101010101" charset="-122"/>
            </a:endParaRPr>
          </a:p>
          <a:p>
            <a:endParaRPr lang="zh-CN" altLang="en-US" sz="3600">
              <a:latin typeface="汉仪汉黑W" panose="00020600040101010101" charset="-122"/>
              <a:ea typeface="汉仪汉黑W" panose="00020600040101010101" charset="-122"/>
              <a:cs typeface="汉仪汉黑W" panose="00020600040101010101" charset="-122"/>
            </a:endParaRPr>
          </a:p>
          <a:p>
            <a:r>
              <a:rPr lang="zh-CN" altLang="en-US" sz="3600">
                <a:latin typeface="汉仪汉黑W" panose="00020600040101010101" charset="-122"/>
                <a:ea typeface="汉仪汉黑W" panose="00020600040101010101" charset="-122"/>
                <a:cs typeface="汉仪汉黑W" panose="00020600040101010101" charset="-122"/>
              </a:rPr>
              <a:t>中班组：王蓉、</a:t>
            </a:r>
            <a:r>
              <a:rPr lang="zh-CN" altLang="en-US" sz="3600">
                <a:latin typeface="汉仪汉黑W" panose="00020600040101010101" charset="-122"/>
                <a:ea typeface="汉仪汉黑W" panose="00020600040101010101" charset="-122"/>
                <a:cs typeface="汉仪汉黑W" panose="00020600040101010101" charset="-122"/>
              </a:rPr>
              <a:t>顾燕</a:t>
            </a:r>
            <a:endParaRPr lang="zh-CN" altLang="en-US" sz="3600">
              <a:latin typeface="汉仪汉黑W" panose="00020600040101010101" charset="-122"/>
              <a:ea typeface="汉仪汉黑W" panose="00020600040101010101" charset="-122"/>
              <a:cs typeface="汉仪汉黑W" panose="00020600040101010101" charset="-122"/>
            </a:endParaRPr>
          </a:p>
          <a:p>
            <a:endParaRPr lang="zh-CN" altLang="en-US" sz="3600">
              <a:latin typeface="汉仪汉黑W" panose="00020600040101010101" charset="-122"/>
              <a:ea typeface="汉仪汉黑W" panose="00020600040101010101" charset="-122"/>
              <a:cs typeface="汉仪汉黑W" panose="00020600040101010101" charset="-122"/>
            </a:endParaRPr>
          </a:p>
          <a:p>
            <a:r>
              <a:rPr lang="zh-CN" altLang="en-US" sz="3600">
                <a:latin typeface="汉仪汉黑W" panose="00020600040101010101" charset="-122"/>
                <a:ea typeface="汉仪汉黑W" panose="00020600040101010101" charset="-122"/>
                <a:cs typeface="汉仪汉黑W" panose="00020600040101010101" charset="-122"/>
              </a:rPr>
              <a:t>大班组：朱红芬、</a:t>
            </a:r>
            <a:r>
              <a:rPr lang="zh-CN" altLang="en-US" sz="3600">
                <a:latin typeface="汉仪汉黑W" panose="00020600040101010101" charset="-122"/>
                <a:ea typeface="汉仪汉黑W" panose="00020600040101010101" charset="-122"/>
                <a:cs typeface="汉仪汉黑W" panose="00020600040101010101" charset="-122"/>
              </a:rPr>
              <a:t>宣好</a:t>
            </a:r>
            <a:endParaRPr lang="zh-CN" altLang="en-US" sz="3600">
              <a:latin typeface="汉仪汉黑W" panose="00020600040101010101" charset="-122"/>
              <a:ea typeface="汉仪汉黑W" panose="00020600040101010101" charset="-122"/>
              <a:cs typeface="汉仪汉黑W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9">
        <p15:prstTrans prst="airplan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1411819" y="3652982"/>
            <a:ext cx="3001373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dirty="0">
                <a:solidFill>
                  <a:srgbClr val="2E2E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 录</a:t>
            </a:r>
            <a:r>
              <a:rPr lang="en-US" altLang="zh-CN" sz="2400" b="1" dirty="0">
                <a:solidFill>
                  <a:srgbClr val="2E2E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en-US" altLang="zh-CN" b="1" dirty="0">
                <a:solidFill>
                  <a:srgbClr val="2E2E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zh-CN" altLang="en-US" sz="9600" b="1" dirty="0">
              <a:solidFill>
                <a:srgbClr val="2E2E2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8" name="Freeform 5"/>
          <p:cNvSpPr>
            <a:spLocks noEditPoints="1"/>
          </p:cNvSpPr>
          <p:nvPr/>
        </p:nvSpPr>
        <p:spPr bwMode="auto">
          <a:xfrm rot="16200000">
            <a:off x="1425188" y="1979038"/>
            <a:ext cx="2041795" cy="1262972"/>
          </a:xfrm>
          <a:custGeom>
            <a:avLst/>
            <a:gdLst>
              <a:gd name="T0" fmla="*/ 422 w 572"/>
              <a:gd name="T1" fmla="*/ 251 h 254"/>
              <a:gd name="T2" fmla="*/ 415 w 572"/>
              <a:gd name="T3" fmla="*/ 17 h 254"/>
              <a:gd name="T4" fmla="*/ 381 w 572"/>
              <a:gd name="T5" fmla="*/ 92 h 254"/>
              <a:gd name="T6" fmla="*/ 31 w 572"/>
              <a:gd name="T7" fmla="*/ 34 h 254"/>
              <a:gd name="T8" fmla="*/ 43 w 572"/>
              <a:gd name="T9" fmla="*/ 224 h 254"/>
              <a:gd name="T10" fmla="*/ 203 w 572"/>
              <a:gd name="T11" fmla="*/ 174 h 254"/>
              <a:gd name="T12" fmla="*/ 52 w 572"/>
              <a:gd name="T13" fmla="*/ 141 h 254"/>
              <a:gd name="T14" fmla="*/ 57 w 572"/>
              <a:gd name="T15" fmla="*/ 132 h 254"/>
              <a:gd name="T16" fmla="*/ 127 w 572"/>
              <a:gd name="T17" fmla="*/ 173 h 254"/>
              <a:gd name="T18" fmla="*/ 103 w 572"/>
              <a:gd name="T19" fmla="*/ 187 h 254"/>
              <a:gd name="T20" fmla="*/ 59 w 572"/>
              <a:gd name="T21" fmla="*/ 77 h 254"/>
              <a:gd name="T22" fmla="*/ 94 w 572"/>
              <a:gd name="T23" fmla="*/ 79 h 254"/>
              <a:gd name="T24" fmla="*/ 191 w 572"/>
              <a:gd name="T25" fmla="*/ 155 h 254"/>
              <a:gd name="T26" fmla="*/ 228 w 572"/>
              <a:gd name="T27" fmla="*/ 167 h 254"/>
              <a:gd name="T28" fmla="*/ 248 w 572"/>
              <a:gd name="T29" fmla="*/ 166 h 254"/>
              <a:gd name="T30" fmla="*/ 298 w 572"/>
              <a:gd name="T31" fmla="*/ 127 h 254"/>
              <a:gd name="T32" fmla="*/ 334 w 572"/>
              <a:gd name="T33" fmla="*/ 165 h 254"/>
              <a:gd name="T34" fmla="*/ 421 w 572"/>
              <a:gd name="T35" fmla="*/ 245 h 254"/>
              <a:gd name="T36" fmla="*/ 439 w 572"/>
              <a:gd name="T37" fmla="*/ 234 h 254"/>
              <a:gd name="T38" fmla="*/ 492 w 572"/>
              <a:gd name="T39" fmla="*/ 190 h 254"/>
              <a:gd name="T40" fmla="*/ 514 w 572"/>
              <a:gd name="T41" fmla="*/ 181 h 254"/>
              <a:gd name="T42" fmla="*/ 558 w 572"/>
              <a:gd name="T43" fmla="*/ 148 h 254"/>
              <a:gd name="T44" fmla="*/ 501 w 572"/>
              <a:gd name="T45" fmla="*/ 84 h 254"/>
              <a:gd name="T46" fmla="*/ 427 w 572"/>
              <a:gd name="T47" fmla="*/ 28 h 254"/>
              <a:gd name="T48" fmla="*/ 449 w 572"/>
              <a:gd name="T49" fmla="*/ 54 h 254"/>
              <a:gd name="T50" fmla="*/ 421 w 572"/>
              <a:gd name="T51" fmla="*/ 90 h 254"/>
              <a:gd name="T52" fmla="*/ 555 w 572"/>
              <a:gd name="T53" fmla="*/ 151 h 254"/>
              <a:gd name="T54" fmla="*/ 533 w 572"/>
              <a:gd name="T55" fmla="*/ 167 h 254"/>
              <a:gd name="T56" fmla="*/ 498 w 572"/>
              <a:gd name="T57" fmla="*/ 128 h 254"/>
              <a:gd name="T58" fmla="*/ 442 w 572"/>
              <a:gd name="T59" fmla="*/ 114 h 254"/>
              <a:gd name="T60" fmla="*/ 426 w 572"/>
              <a:gd name="T61" fmla="*/ 118 h 254"/>
              <a:gd name="T62" fmla="*/ 426 w 572"/>
              <a:gd name="T63" fmla="*/ 118 h 254"/>
              <a:gd name="T64" fmla="*/ 405 w 572"/>
              <a:gd name="T65" fmla="*/ 116 h 254"/>
              <a:gd name="T66" fmla="*/ 334 w 572"/>
              <a:gd name="T67" fmla="*/ 98 h 254"/>
              <a:gd name="T68" fmla="*/ 372 w 572"/>
              <a:gd name="T69" fmla="*/ 110 h 254"/>
              <a:gd name="T70" fmla="*/ 418 w 572"/>
              <a:gd name="T71" fmla="*/ 141 h 254"/>
              <a:gd name="T72" fmla="*/ 478 w 572"/>
              <a:gd name="T73" fmla="*/ 197 h 254"/>
              <a:gd name="T74" fmla="*/ 468 w 572"/>
              <a:gd name="T75" fmla="*/ 191 h 254"/>
              <a:gd name="T76" fmla="*/ 428 w 572"/>
              <a:gd name="T77" fmla="*/ 206 h 254"/>
              <a:gd name="T78" fmla="*/ 466 w 572"/>
              <a:gd name="T79" fmla="*/ 213 h 254"/>
              <a:gd name="T80" fmla="*/ 420 w 572"/>
              <a:gd name="T81" fmla="*/ 168 h 254"/>
              <a:gd name="T82" fmla="*/ 304 w 572"/>
              <a:gd name="T83" fmla="*/ 100 h 254"/>
              <a:gd name="T84" fmla="*/ 299 w 572"/>
              <a:gd name="T85" fmla="*/ 109 h 254"/>
              <a:gd name="T86" fmla="*/ 424 w 572"/>
              <a:gd name="T87" fmla="*/ 187 h 254"/>
              <a:gd name="T88" fmla="*/ 298 w 572"/>
              <a:gd name="T89" fmla="*/ 112 h 254"/>
              <a:gd name="T90" fmla="*/ 232 w 572"/>
              <a:gd name="T91" fmla="*/ 91 h 254"/>
              <a:gd name="T92" fmla="*/ 230 w 572"/>
              <a:gd name="T93" fmla="*/ 95 h 254"/>
              <a:gd name="T94" fmla="*/ 258 w 572"/>
              <a:gd name="T95" fmla="*/ 159 h 254"/>
              <a:gd name="T96" fmla="*/ 295 w 572"/>
              <a:gd name="T97" fmla="*/ 158 h 254"/>
              <a:gd name="T98" fmla="*/ 185 w 572"/>
              <a:gd name="T99" fmla="*/ 82 h 254"/>
              <a:gd name="T100" fmla="*/ 188 w 572"/>
              <a:gd name="T101" fmla="*/ 92 h 254"/>
              <a:gd name="T102" fmla="*/ 234 w 572"/>
              <a:gd name="T103" fmla="*/ 147 h 254"/>
              <a:gd name="T104" fmla="*/ 122 w 572"/>
              <a:gd name="T105" fmla="*/ 66 h 254"/>
              <a:gd name="T106" fmla="*/ 118 w 572"/>
              <a:gd name="T107" fmla="*/ 69 h 254"/>
              <a:gd name="T108" fmla="*/ 62 w 572"/>
              <a:gd name="T109" fmla="*/ 42 h 254"/>
              <a:gd name="T110" fmla="*/ 41 w 572"/>
              <a:gd name="T111" fmla="*/ 41 h 254"/>
              <a:gd name="T112" fmla="*/ 96 w 572"/>
              <a:gd name="T113" fmla="*/ 93 h 254"/>
              <a:gd name="T114" fmla="*/ 58 w 572"/>
              <a:gd name="T115" fmla="*/ 179 h 254"/>
              <a:gd name="T116" fmla="*/ 79 w 572"/>
              <a:gd name="T117" fmla="*/ 188 h 254"/>
              <a:gd name="T118" fmla="*/ 70 w 572"/>
              <a:gd name="T119" fmla="*/ 201 h 254"/>
              <a:gd name="T120" fmla="*/ 51 w 572"/>
              <a:gd name="T121" fmla="*/ 207 h 254"/>
              <a:gd name="T122" fmla="*/ 63 w 572"/>
              <a:gd name="T123" fmla="*/ 205 h 254"/>
              <a:gd name="T124" fmla="*/ 32 w 572"/>
              <a:gd name="T125" fmla="*/ 205 h 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72" h="254">
                <a:moveTo>
                  <a:pt x="65" y="219"/>
                </a:moveTo>
                <a:cubicBezTo>
                  <a:pt x="120" y="192"/>
                  <a:pt x="188" y="179"/>
                  <a:pt x="259" y="170"/>
                </a:cubicBezTo>
                <a:cubicBezTo>
                  <a:pt x="304" y="165"/>
                  <a:pt x="356" y="173"/>
                  <a:pt x="401" y="173"/>
                </a:cubicBezTo>
                <a:cubicBezTo>
                  <a:pt x="407" y="173"/>
                  <a:pt x="415" y="175"/>
                  <a:pt x="418" y="174"/>
                </a:cubicBezTo>
                <a:cubicBezTo>
                  <a:pt x="416" y="252"/>
                  <a:pt x="416" y="252"/>
                  <a:pt x="416" y="252"/>
                </a:cubicBezTo>
                <a:cubicBezTo>
                  <a:pt x="416" y="254"/>
                  <a:pt x="420" y="252"/>
                  <a:pt x="422" y="251"/>
                </a:cubicBezTo>
                <a:cubicBezTo>
                  <a:pt x="473" y="218"/>
                  <a:pt x="523" y="182"/>
                  <a:pt x="572" y="146"/>
                </a:cubicBezTo>
                <a:cubicBezTo>
                  <a:pt x="524" y="98"/>
                  <a:pt x="475" y="54"/>
                  <a:pt x="429" y="7"/>
                </a:cubicBezTo>
                <a:cubicBezTo>
                  <a:pt x="427" y="5"/>
                  <a:pt x="426" y="0"/>
                  <a:pt x="423" y="2"/>
                </a:cubicBezTo>
                <a:cubicBezTo>
                  <a:pt x="423" y="2"/>
                  <a:pt x="422" y="3"/>
                  <a:pt x="422" y="3"/>
                </a:cubicBezTo>
                <a:cubicBezTo>
                  <a:pt x="422" y="5"/>
                  <a:pt x="422" y="10"/>
                  <a:pt x="422" y="12"/>
                </a:cubicBezTo>
                <a:cubicBezTo>
                  <a:pt x="422" y="16"/>
                  <a:pt x="422" y="22"/>
                  <a:pt x="415" y="17"/>
                </a:cubicBezTo>
                <a:cubicBezTo>
                  <a:pt x="417" y="20"/>
                  <a:pt x="419" y="20"/>
                  <a:pt x="420" y="22"/>
                </a:cubicBezTo>
                <a:cubicBezTo>
                  <a:pt x="422" y="29"/>
                  <a:pt x="421" y="43"/>
                  <a:pt x="418" y="50"/>
                </a:cubicBezTo>
                <a:cubicBezTo>
                  <a:pt x="422" y="59"/>
                  <a:pt x="420" y="78"/>
                  <a:pt x="416" y="85"/>
                </a:cubicBezTo>
                <a:cubicBezTo>
                  <a:pt x="415" y="87"/>
                  <a:pt x="416" y="91"/>
                  <a:pt x="413" y="88"/>
                </a:cubicBezTo>
                <a:cubicBezTo>
                  <a:pt x="402" y="91"/>
                  <a:pt x="387" y="93"/>
                  <a:pt x="377" y="87"/>
                </a:cubicBezTo>
                <a:cubicBezTo>
                  <a:pt x="377" y="90"/>
                  <a:pt x="380" y="91"/>
                  <a:pt x="381" y="92"/>
                </a:cubicBezTo>
                <a:cubicBezTo>
                  <a:pt x="331" y="96"/>
                  <a:pt x="283" y="89"/>
                  <a:pt x="237" y="85"/>
                </a:cubicBezTo>
                <a:cubicBezTo>
                  <a:pt x="217" y="83"/>
                  <a:pt x="198" y="78"/>
                  <a:pt x="184" y="73"/>
                </a:cubicBezTo>
                <a:cubicBezTo>
                  <a:pt x="169" y="73"/>
                  <a:pt x="152" y="68"/>
                  <a:pt x="139" y="65"/>
                </a:cubicBezTo>
                <a:cubicBezTo>
                  <a:pt x="95" y="55"/>
                  <a:pt x="62" y="35"/>
                  <a:pt x="30" y="15"/>
                </a:cubicBezTo>
                <a:cubicBezTo>
                  <a:pt x="28" y="14"/>
                  <a:pt x="23" y="10"/>
                  <a:pt x="23" y="17"/>
                </a:cubicBezTo>
                <a:cubicBezTo>
                  <a:pt x="23" y="21"/>
                  <a:pt x="31" y="26"/>
                  <a:pt x="31" y="34"/>
                </a:cubicBezTo>
                <a:cubicBezTo>
                  <a:pt x="32" y="34"/>
                  <a:pt x="42" y="50"/>
                  <a:pt x="38" y="57"/>
                </a:cubicBezTo>
                <a:cubicBezTo>
                  <a:pt x="42" y="61"/>
                  <a:pt x="46" y="67"/>
                  <a:pt x="46" y="74"/>
                </a:cubicBezTo>
                <a:cubicBezTo>
                  <a:pt x="45" y="86"/>
                  <a:pt x="43" y="94"/>
                  <a:pt x="48" y="106"/>
                </a:cubicBezTo>
                <a:cubicBezTo>
                  <a:pt x="46" y="168"/>
                  <a:pt x="25" y="209"/>
                  <a:pt x="0" y="246"/>
                </a:cubicBezTo>
                <a:cubicBezTo>
                  <a:pt x="23" y="239"/>
                  <a:pt x="45" y="229"/>
                  <a:pt x="65" y="219"/>
                </a:cubicBezTo>
                <a:close/>
                <a:moveTo>
                  <a:pt x="43" y="224"/>
                </a:moveTo>
                <a:cubicBezTo>
                  <a:pt x="51" y="219"/>
                  <a:pt x="59" y="214"/>
                  <a:pt x="68" y="210"/>
                </a:cubicBezTo>
                <a:cubicBezTo>
                  <a:pt x="60" y="214"/>
                  <a:pt x="51" y="221"/>
                  <a:pt x="43" y="224"/>
                </a:cubicBezTo>
                <a:close/>
                <a:moveTo>
                  <a:pt x="70" y="209"/>
                </a:moveTo>
                <a:cubicBezTo>
                  <a:pt x="71" y="208"/>
                  <a:pt x="73" y="207"/>
                  <a:pt x="75" y="206"/>
                </a:cubicBezTo>
                <a:cubicBezTo>
                  <a:pt x="74" y="208"/>
                  <a:pt x="72" y="209"/>
                  <a:pt x="70" y="209"/>
                </a:cubicBezTo>
                <a:close/>
                <a:moveTo>
                  <a:pt x="203" y="174"/>
                </a:moveTo>
                <a:cubicBezTo>
                  <a:pt x="158" y="181"/>
                  <a:pt x="118" y="192"/>
                  <a:pt x="79" y="204"/>
                </a:cubicBezTo>
                <a:cubicBezTo>
                  <a:pt x="115" y="186"/>
                  <a:pt x="156" y="175"/>
                  <a:pt x="205" y="170"/>
                </a:cubicBezTo>
                <a:cubicBezTo>
                  <a:pt x="208" y="170"/>
                  <a:pt x="203" y="173"/>
                  <a:pt x="203" y="174"/>
                </a:cubicBezTo>
                <a:close/>
                <a:moveTo>
                  <a:pt x="97" y="181"/>
                </a:moveTo>
                <a:cubicBezTo>
                  <a:pt x="94" y="179"/>
                  <a:pt x="91" y="177"/>
                  <a:pt x="89" y="175"/>
                </a:cubicBezTo>
                <a:cubicBezTo>
                  <a:pt x="52" y="141"/>
                  <a:pt x="52" y="141"/>
                  <a:pt x="52" y="141"/>
                </a:cubicBezTo>
                <a:cubicBezTo>
                  <a:pt x="53" y="110"/>
                  <a:pt x="53" y="110"/>
                  <a:pt x="53" y="110"/>
                </a:cubicBezTo>
                <a:cubicBezTo>
                  <a:pt x="53" y="103"/>
                  <a:pt x="57" y="111"/>
                  <a:pt x="57" y="110"/>
                </a:cubicBezTo>
                <a:cubicBezTo>
                  <a:pt x="73" y="128"/>
                  <a:pt x="88" y="144"/>
                  <a:pt x="102" y="162"/>
                </a:cubicBezTo>
                <a:cubicBezTo>
                  <a:pt x="102" y="162"/>
                  <a:pt x="102" y="164"/>
                  <a:pt x="102" y="164"/>
                </a:cubicBezTo>
                <a:cubicBezTo>
                  <a:pt x="88" y="150"/>
                  <a:pt x="74" y="138"/>
                  <a:pt x="59" y="127"/>
                </a:cubicBezTo>
                <a:cubicBezTo>
                  <a:pt x="54" y="124"/>
                  <a:pt x="55" y="132"/>
                  <a:pt x="57" y="132"/>
                </a:cubicBezTo>
                <a:cubicBezTo>
                  <a:pt x="60" y="139"/>
                  <a:pt x="68" y="140"/>
                  <a:pt x="74" y="143"/>
                </a:cubicBezTo>
                <a:cubicBezTo>
                  <a:pt x="89" y="153"/>
                  <a:pt x="100" y="167"/>
                  <a:pt x="113" y="178"/>
                </a:cubicBezTo>
                <a:cubicBezTo>
                  <a:pt x="106" y="157"/>
                  <a:pt x="90" y="142"/>
                  <a:pt x="77" y="127"/>
                </a:cubicBezTo>
                <a:cubicBezTo>
                  <a:pt x="70" y="119"/>
                  <a:pt x="61" y="112"/>
                  <a:pt x="54" y="105"/>
                </a:cubicBezTo>
                <a:cubicBezTo>
                  <a:pt x="55" y="103"/>
                  <a:pt x="53" y="98"/>
                  <a:pt x="54" y="95"/>
                </a:cubicBezTo>
                <a:cubicBezTo>
                  <a:pt x="80" y="120"/>
                  <a:pt x="105" y="148"/>
                  <a:pt x="127" y="173"/>
                </a:cubicBezTo>
                <a:cubicBezTo>
                  <a:pt x="130" y="176"/>
                  <a:pt x="131" y="171"/>
                  <a:pt x="131" y="171"/>
                </a:cubicBezTo>
                <a:cubicBezTo>
                  <a:pt x="122" y="149"/>
                  <a:pt x="110" y="131"/>
                  <a:pt x="97" y="115"/>
                </a:cubicBezTo>
                <a:cubicBezTo>
                  <a:pt x="110" y="128"/>
                  <a:pt x="121" y="143"/>
                  <a:pt x="136" y="153"/>
                </a:cubicBezTo>
                <a:cubicBezTo>
                  <a:pt x="136" y="154"/>
                  <a:pt x="136" y="154"/>
                  <a:pt x="136" y="154"/>
                </a:cubicBezTo>
                <a:cubicBezTo>
                  <a:pt x="142" y="160"/>
                  <a:pt x="147" y="166"/>
                  <a:pt x="154" y="171"/>
                </a:cubicBezTo>
                <a:cubicBezTo>
                  <a:pt x="136" y="176"/>
                  <a:pt x="118" y="180"/>
                  <a:pt x="103" y="187"/>
                </a:cubicBezTo>
                <a:cubicBezTo>
                  <a:pt x="95" y="170"/>
                  <a:pt x="85" y="155"/>
                  <a:pt x="70" y="146"/>
                </a:cubicBezTo>
                <a:cubicBezTo>
                  <a:pt x="77" y="155"/>
                  <a:pt x="89" y="169"/>
                  <a:pt x="97" y="181"/>
                </a:cubicBezTo>
                <a:close/>
                <a:moveTo>
                  <a:pt x="123" y="163"/>
                </a:moveTo>
                <a:cubicBezTo>
                  <a:pt x="101" y="139"/>
                  <a:pt x="79" y="112"/>
                  <a:pt x="54" y="90"/>
                </a:cubicBezTo>
                <a:cubicBezTo>
                  <a:pt x="51" y="68"/>
                  <a:pt x="51" y="68"/>
                  <a:pt x="51" y="68"/>
                </a:cubicBezTo>
                <a:cubicBezTo>
                  <a:pt x="59" y="77"/>
                  <a:pt x="59" y="77"/>
                  <a:pt x="59" y="77"/>
                </a:cubicBezTo>
                <a:cubicBezTo>
                  <a:pt x="57" y="76"/>
                  <a:pt x="55" y="73"/>
                  <a:pt x="53" y="73"/>
                </a:cubicBezTo>
                <a:cubicBezTo>
                  <a:pt x="80" y="98"/>
                  <a:pt x="106" y="127"/>
                  <a:pt x="123" y="163"/>
                </a:cubicBezTo>
                <a:close/>
                <a:moveTo>
                  <a:pt x="174" y="164"/>
                </a:moveTo>
                <a:cubicBezTo>
                  <a:pt x="175" y="165"/>
                  <a:pt x="179" y="167"/>
                  <a:pt x="174" y="168"/>
                </a:cubicBezTo>
                <a:cubicBezTo>
                  <a:pt x="170" y="168"/>
                  <a:pt x="157" y="171"/>
                  <a:pt x="156" y="169"/>
                </a:cubicBezTo>
                <a:cubicBezTo>
                  <a:pt x="139" y="136"/>
                  <a:pt x="117" y="107"/>
                  <a:pt x="94" y="79"/>
                </a:cubicBezTo>
                <a:cubicBezTo>
                  <a:pt x="144" y="133"/>
                  <a:pt x="144" y="133"/>
                  <a:pt x="144" y="133"/>
                </a:cubicBezTo>
                <a:cubicBezTo>
                  <a:pt x="144" y="133"/>
                  <a:pt x="151" y="138"/>
                  <a:pt x="145" y="136"/>
                </a:cubicBezTo>
                <a:lnTo>
                  <a:pt x="174" y="164"/>
                </a:lnTo>
                <a:close/>
                <a:moveTo>
                  <a:pt x="124" y="89"/>
                </a:moveTo>
                <a:cubicBezTo>
                  <a:pt x="124" y="89"/>
                  <a:pt x="125" y="89"/>
                  <a:pt x="126" y="89"/>
                </a:cubicBezTo>
                <a:cubicBezTo>
                  <a:pt x="149" y="111"/>
                  <a:pt x="167" y="135"/>
                  <a:pt x="191" y="155"/>
                </a:cubicBezTo>
                <a:cubicBezTo>
                  <a:pt x="191" y="155"/>
                  <a:pt x="193" y="161"/>
                  <a:pt x="199" y="163"/>
                </a:cubicBezTo>
                <a:cubicBezTo>
                  <a:pt x="191" y="166"/>
                  <a:pt x="181" y="168"/>
                  <a:pt x="179" y="165"/>
                </a:cubicBezTo>
                <a:cubicBezTo>
                  <a:pt x="167" y="134"/>
                  <a:pt x="144" y="112"/>
                  <a:pt x="124" y="89"/>
                </a:cubicBezTo>
                <a:close/>
                <a:moveTo>
                  <a:pt x="211" y="172"/>
                </a:moveTo>
                <a:cubicBezTo>
                  <a:pt x="208" y="168"/>
                  <a:pt x="214" y="168"/>
                  <a:pt x="216" y="168"/>
                </a:cubicBezTo>
                <a:cubicBezTo>
                  <a:pt x="220" y="168"/>
                  <a:pt x="224" y="168"/>
                  <a:pt x="228" y="167"/>
                </a:cubicBezTo>
                <a:cubicBezTo>
                  <a:pt x="233" y="166"/>
                  <a:pt x="239" y="166"/>
                  <a:pt x="245" y="166"/>
                </a:cubicBezTo>
                <a:lnTo>
                  <a:pt x="211" y="172"/>
                </a:lnTo>
                <a:close/>
                <a:moveTo>
                  <a:pt x="248" y="166"/>
                </a:moveTo>
                <a:cubicBezTo>
                  <a:pt x="248" y="165"/>
                  <a:pt x="248" y="165"/>
                  <a:pt x="248" y="165"/>
                </a:cubicBezTo>
                <a:cubicBezTo>
                  <a:pt x="255" y="165"/>
                  <a:pt x="255" y="165"/>
                  <a:pt x="255" y="165"/>
                </a:cubicBezTo>
                <a:cubicBezTo>
                  <a:pt x="256" y="167"/>
                  <a:pt x="249" y="166"/>
                  <a:pt x="248" y="166"/>
                </a:cubicBezTo>
                <a:close/>
                <a:moveTo>
                  <a:pt x="313" y="165"/>
                </a:moveTo>
                <a:cubicBezTo>
                  <a:pt x="312" y="165"/>
                  <a:pt x="309" y="165"/>
                  <a:pt x="307" y="164"/>
                </a:cubicBezTo>
                <a:cubicBezTo>
                  <a:pt x="313" y="163"/>
                  <a:pt x="320" y="165"/>
                  <a:pt x="324" y="165"/>
                </a:cubicBezTo>
                <a:cubicBezTo>
                  <a:pt x="331" y="165"/>
                  <a:pt x="317" y="165"/>
                  <a:pt x="313" y="165"/>
                </a:cubicBezTo>
                <a:close/>
                <a:moveTo>
                  <a:pt x="329" y="159"/>
                </a:moveTo>
                <a:cubicBezTo>
                  <a:pt x="320" y="148"/>
                  <a:pt x="309" y="137"/>
                  <a:pt x="298" y="127"/>
                </a:cubicBezTo>
                <a:cubicBezTo>
                  <a:pt x="311" y="135"/>
                  <a:pt x="322" y="144"/>
                  <a:pt x="336" y="151"/>
                </a:cubicBezTo>
                <a:cubicBezTo>
                  <a:pt x="337" y="151"/>
                  <a:pt x="337" y="151"/>
                  <a:pt x="337" y="151"/>
                </a:cubicBezTo>
                <a:cubicBezTo>
                  <a:pt x="338" y="151"/>
                  <a:pt x="339" y="151"/>
                  <a:pt x="339" y="152"/>
                </a:cubicBezTo>
                <a:cubicBezTo>
                  <a:pt x="346" y="154"/>
                  <a:pt x="339" y="155"/>
                  <a:pt x="345" y="158"/>
                </a:cubicBezTo>
                <a:cubicBezTo>
                  <a:pt x="341" y="159"/>
                  <a:pt x="331" y="161"/>
                  <a:pt x="329" y="159"/>
                </a:cubicBezTo>
                <a:close/>
                <a:moveTo>
                  <a:pt x="334" y="165"/>
                </a:moveTo>
                <a:cubicBezTo>
                  <a:pt x="356" y="164"/>
                  <a:pt x="376" y="165"/>
                  <a:pt x="396" y="169"/>
                </a:cubicBezTo>
                <a:cubicBezTo>
                  <a:pt x="376" y="168"/>
                  <a:pt x="355" y="167"/>
                  <a:pt x="334" y="165"/>
                </a:cubicBezTo>
                <a:close/>
                <a:moveTo>
                  <a:pt x="387" y="157"/>
                </a:moveTo>
                <a:cubicBezTo>
                  <a:pt x="387" y="156"/>
                  <a:pt x="389" y="156"/>
                  <a:pt x="390" y="157"/>
                </a:cubicBezTo>
                <a:cubicBezTo>
                  <a:pt x="392" y="159"/>
                  <a:pt x="386" y="159"/>
                  <a:pt x="387" y="157"/>
                </a:cubicBezTo>
                <a:close/>
                <a:moveTo>
                  <a:pt x="421" y="245"/>
                </a:moveTo>
                <a:cubicBezTo>
                  <a:pt x="421" y="229"/>
                  <a:pt x="421" y="229"/>
                  <a:pt x="421" y="229"/>
                </a:cubicBezTo>
                <a:cubicBezTo>
                  <a:pt x="427" y="229"/>
                  <a:pt x="430" y="235"/>
                  <a:pt x="436" y="237"/>
                </a:cubicBezTo>
                <a:cubicBezTo>
                  <a:pt x="434" y="241"/>
                  <a:pt x="426" y="242"/>
                  <a:pt x="421" y="245"/>
                </a:cubicBezTo>
                <a:close/>
                <a:moveTo>
                  <a:pt x="421" y="224"/>
                </a:moveTo>
                <a:cubicBezTo>
                  <a:pt x="422" y="208"/>
                  <a:pt x="422" y="208"/>
                  <a:pt x="422" y="208"/>
                </a:cubicBezTo>
                <a:cubicBezTo>
                  <a:pt x="428" y="212"/>
                  <a:pt x="438" y="223"/>
                  <a:pt x="439" y="234"/>
                </a:cubicBezTo>
                <a:cubicBezTo>
                  <a:pt x="433" y="230"/>
                  <a:pt x="427" y="227"/>
                  <a:pt x="421" y="224"/>
                </a:cubicBezTo>
                <a:close/>
                <a:moveTo>
                  <a:pt x="488" y="200"/>
                </a:moveTo>
                <a:cubicBezTo>
                  <a:pt x="486" y="201"/>
                  <a:pt x="485" y="199"/>
                  <a:pt x="484" y="198"/>
                </a:cubicBezTo>
                <a:cubicBezTo>
                  <a:pt x="468" y="177"/>
                  <a:pt x="450" y="158"/>
                  <a:pt x="431" y="140"/>
                </a:cubicBezTo>
                <a:cubicBezTo>
                  <a:pt x="432" y="140"/>
                  <a:pt x="433" y="140"/>
                  <a:pt x="434" y="140"/>
                </a:cubicBezTo>
                <a:cubicBezTo>
                  <a:pt x="454" y="156"/>
                  <a:pt x="470" y="171"/>
                  <a:pt x="492" y="190"/>
                </a:cubicBezTo>
                <a:cubicBezTo>
                  <a:pt x="491" y="190"/>
                  <a:pt x="499" y="193"/>
                  <a:pt x="496" y="189"/>
                </a:cubicBezTo>
                <a:cubicBezTo>
                  <a:pt x="480" y="165"/>
                  <a:pt x="460" y="143"/>
                  <a:pt x="437" y="123"/>
                </a:cubicBezTo>
                <a:cubicBezTo>
                  <a:pt x="438" y="123"/>
                  <a:pt x="439" y="123"/>
                  <a:pt x="439" y="124"/>
                </a:cubicBezTo>
                <a:cubicBezTo>
                  <a:pt x="464" y="142"/>
                  <a:pt x="488" y="163"/>
                  <a:pt x="511" y="184"/>
                </a:cubicBezTo>
                <a:cubicBezTo>
                  <a:pt x="505" y="189"/>
                  <a:pt x="496" y="194"/>
                  <a:pt x="488" y="200"/>
                </a:cubicBezTo>
                <a:close/>
                <a:moveTo>
                  <a:pt x="514" y="181"/>
                </a:moveTo>
                <a:cubicBezTo>
                  <a:pt x="495" y="156"/>
                  <a:pt x="472" y="136"/>
                  <a:pt x="448" y="115"/>
                </a:cubicBezTo>
                <a:cubicBezTo>
                  <a:pt x="449" y="115"/>
                  <a:pt x="450" y="115"/>
                  <a:pt x="451" y="116"/>
                </a:cubicBezTo>
                <a:cubicBezTo>
                  <a:pt x="471" y="130"/>
                  <a:pt x="494" y="150"/>
                  <a:pt x="515" y="163"/>
                </a:cubicBezTo>
                <a:cubicBezTo>
                  <a:pt x="519" y="165"/>
                  <a:pt x="524" y="168"/>
                  <a:pt x="527" y="171"/>
                </a:cubicBezTo>
                <a:lnTo>
                  <a:pt x="514" y="181"/>
                </a:lnTo>
                <a:close/>
                <a:moveTo>
                  <a:pt x="558" y="148"/>
                </a:moveTo>
                <a:cubicBezTo>
                  <a:pt x="524" y="120"/>
                  <a:pt x="494" y="89"/>
                  <a:pt x="461" y="59"/>
                </a:cubicBezTo>
                <a:cubicBezTo>
                  <a:pt x="462" y="59"/>
                  <a:pt x="463" y="59"/>
                  <a:pt x="463" y="59"/>
                </a:cubicBezTo>
                <a:cubicBezTo>
                  <a:pt x="497" y="86"/>
                  <a:pt x="530" y="113"/>
                  <a:pt x="562" y="142"/>
                </a:cubicBezTo>
                <a:cubicBezTo>
                  <a:pt x="567" y="146"/>
                  <a:pt x="559" y="146"/>
                  <a:pt x="558" y="148"/>
                </a:cubicBezTo>
                <a:close/>
                <a:moveTo>
                  <a:pt x="431" y="16"/>
                </a:moveTo>
                <a:cubicBezTo>
                  <a:pt x="454" y="39"/>
                  <a:pt x="477" y="62"/>
                  <a:pt x="501" y="84"/>
                </a:cubicBezTo>
                <a:cubicBezTo>
                  <a:pt x="482" y="70"/>
                  <a:pt x="460" y="53"/>
                  <a:pt x="439" y="39"/>
                </a:cubicBezTo>
                <a:cubicBezTo>
                  <a:pt x="442" y="39"/>
                  <a:pt x="445" y="39"/>
                  <a:pt x="443" y="37"/>
                </a:cubicBezTo>
                <a:cubicBezTo>
                  <a:pt x="436" y="33"/>
                  <a:pt x="430" y="28"/>
                  <a:pt x="427" y="23"/>
                </a:cubicBezTo>
                <a:cubicBezTo>
                  <a:pt x="427" y="21"/>
                  <a:pt x="426" y="10"/>
                  <a:pt x="431" y="16"/>
                </a:cubicBezTo>
                <a:close/>
                <a:moveTo>
                  <a:pt x="425" y="48"/>
                </a:moveTo>
                <a:cubicBezTo>
                  <a:pt x="426" y="41"/>
                  <a:pt x="425" y="34"/>
                  <a:pt x="427" y="28"/>
                </a:cubicBezTo>
                <a:cubicBezTo>
                  <a:pt x="431" y="32"/>
                  <a:pt x="434" y="34"/>
                  <a:pt x="438" y="37"/>
                </a:cubicBezTo>
                <a:cubicBezTo>
                  <a:pt x="435" y="39"/>
                  <a:pt x="433" y="35"/>
                  <a:pt x="430" y="36"/>
                </a:cubicBezTo>
                <a:cubicBezTo>
                  <a:pt x="433" y="41"/>
                  <a:pt x="439" y="45"/>
                  <a:pt x="444" y="49"/>
                </a:cubicBezTo>
                <a:cubicBezTo>
                  <a:pt x="444" y="49"/>
                  <a:pt x="445" y="48"/>
                  <a:pt x="445" y="48"/>
                </a:cubicBezTo>
                <a:cubicBezTo>
                  <a:pt x="448" y="50"/>
                  <a:pt x="452" y="52"/>
                  <a:pt x="454" y="55"/>
                </a:cubicBezTo>
                <a:cubicBezTo>
                  <a:pt x="452" y="55"/>
                  <a:pt x="451" y="54"/>
                  <a:pt x="449" y="54"/>
                </a:cubicBezTo>
                <a:cubicBezTo>
                  <a:pt x="473" y="74"/>
                  <a:pt x="497" y="96"/>
                  <a:pt x="519" y="119"/>
                </a:cubicBezTo>
                <a:cubicBezTo>
                  <a:pt x="491" y="96"/>
                  <a:pt x="462" y="73"/>
                  <a:pt x="430" y="54"/>
                </a:cubicBezTo>
                <a:cubicBezTo>
                  <a:pt x="427" y="52"/>
                  <a:pt x="425" y="50"/>
                  <a:pt x="425" y="48"/>
                </a:cubicBezTo>
                <a:close/>
                <a:moveTo>
                  <a:pt x="417" y="96"/>
                </a:moveTo>
                <a:cubicBezTo>
                  <a:pt x="419" y="96"/>
                  <a:pt x="422" y="97"/>
                  <a:pt x="421" y="93"/>
                </a:cubicBezTo>
                <a:cubicBezTo>
                  <a:pt x="426" y="95"/>
                  <a:pt x="425" y="88"/>
                  <a:pt x="421" y="90"/>
                </a:cubicBezTo>
                <a:cubicBezTo>
                  <a:pt x="423" y="81"/>
                  <a:pt x="426" y="71"/>
                  <a:pt x="425" y="60"/>
                </a:cubicBezTo>
                <a:cubicBezTo>
                  <a:pt x="428" y="62"/>
                  <a:pt x="429" y="65"/>
                  <a:pt x="433" y="66"/>
                </a:cubicBezTo>
                <a:cubicBezTo>
                  <a:pt x="431" y="64"/>
                  <a:pt x="434" y="64"/>
                  <a:pt x="435" y="65"/>
                </a:cubicBezTo>
                <a:cubicBezTo>
                  <a:pt x="433" y="60"/>
                  <a:pt x="428" y="63"/>
                  <a:pt x="427" y="57"/>
                </a:cubicBezTo>
                <a:cubicBezTo>
                  <a:pt x="461" y="75"/>
                  <a:pt x="490" y="100"/>
                  <a:pt x="519" y="123"/>
                </a:cubicBezTo>
                <a:cubicBezTo>
                  <a:pt x="531" y="132"/>
                  <a:pt x="544" y="141"/>
                  <a:pt x="555" y="151"/>
                </a:cubicBezTo>
                <a:cubicBezTo>
                  <a:pt x="552" y="155"/>
                  <a:pt x="548" y="152"/>
                  <a:pt x="547" y="151"/>
                </a:cubicBezTo>
                <a:cubicBezTo>
                  <a:pt x="529" y="139"/>
                  <a:pt x="512" y="125"/>
                  <a:pt x="495" y="112"/>
                </a:cubicBezTo>
                <a:cubicBezTo>
                  <a:pt x="508" y="127"/>
                  <a:pt x="526" y="141"/>
                  <a:pt x="542" y="152"/>
                </a:cubicBezTo>
                <a:cubicBezTo>
                  <a:pt x="542" y="152"/>
                  <a:pt x="543" y="153"/>
                  <a:pt x="544" y="153"/>
                </a:cubicBezTo>
                <a:cubicBezTo>
                  <a:pt x="544" y="155"/>
                  <a:pt x="550" y="153"/>
                  <a:pt x="548" y="156"/>
                </a:cubicBezTo>
                <a:cubicBezTo>
                  <a:pt x="545" y="161"/>
                  <a:pt x="538" y="163"/>
                  <a:pt x="533" y="167"/>
                </a:cubicBezTo>
                <a:cubicBezTo>
                  <a:pt x="521" y="155"/>
                  <a:pt x="506" y="142"/>
                  <a:pt x="493" y="130"/>
                </a:cubicBezTo>
                <a:cubicBezTo>
                  <a:pt x="505" y="136"/>
                  <a:pt x="517" y="147"/>
                  <a:pt x="529" y="154"/>
                </a:cubicBezTo>
                <a:cubicBezTo>
                  <a:pt x="531" y="156"/>
                  <a:pt x="528" y="151"/>
                  <a:pt x="527" y="149"/>
                </a:cubicBezTo>
                <a:cubicBezTo>
                  <a:pt x="496" y="122"/>
                  <a:pt x="468" y="92"/>
                  <a:pt x="436" y="68"/>
                </a:cubicBezTo>
                <a:cubicBezTo>
                  <a:pt x="435" y="67"/>
                  <a:pt x="434" y="67"/>
                  <a:pt x="433" y="68"/>
                </a:cubicBezTo>
                <a:cubicBezTo>
                  <a:pt x="455" y="87"/>
                  <a:pt x="477" y="107"/>
                  <a:pt x="498" y="128"/>
                </a:cubicBezTo>
                <a:cubicBezTo>
                  <a:pt x="476" y="112"/>
                  <a:pt x="454" y="95"/>
                  <a:pt x="429" y="80"/>
                </a:cubicBezTo>
                <a:cubicBezTo>
                  <a:pt x="428" y="79"/>
                  <a:pt x="423" y="82"/>
                  <a:pt x="426" y="84"/>
                </a:cubicBezTo>
                <a:cubicBezTo>
                  <a:pt x="460" y="107"/>
                  <a:pt x="498" y="138"/>
                  <a:pt x="524" y="165"/>
                </a:cubicBezTo>
                <a:cubicBezTo>
                  <a:pt x="503" y="150"/>
                  <a:pt x="503" y="150"/>
                  <a:pt x="503" y="150"/>
                </a:cubicBezTo>
                <a:cubicBezTo>
                  <a:pt x="478" y="131"/>
                  <a:pt x="454" y="110"/>
                  <a:pt x="424" y="97"/>
                </a:cubicBezTo>
                <a:cubicBezTo>
                  <a:pt x="424" y="104"/>
                  <a:pt x="445" y="112"/>
                  <a:pt x="442" y="114"/>
                </a:cubicBezTo>
                <a:cubicBezTo>
                  <a:pt x="457" y="129"/>
                  <a:pt x="475" y="143"/>
                  <a:pt x="490" y="160"/>
                </a:cubicBezTo>
                <a:cubicBezTo>
                  <a:pt x="470" y="142"/>
                  <a:pt x="450" y="125"/>
                  <a:pt x="426" y="110"/>
                </a:cubicBezTo>
                <a:cubicBezTo>
                  <a:pt x="423" y="108"/>
                  <a:pt x="418" y="105"/>
                  <a:pt x="413" y="105"/>
                </a:cubicBezTo>
                <a:cubicBezTo>
                  <a:pt x="408" y="106"/>
                  <a:pt x="402" y="101"/>
                  <a:pt x="397" y="97"/>
                </a:cubicBezTo>
                <a:cubicBezTo>
                  <a:pt x="403" y="96"/>
                  <a:pt x="410" y="95"/>
                  <a:pt x="417" y="96"/>
                </a:cubicBezTo>
                <a:close/>
                <a:moveTo>
                  <a:pt x="426" y="118"/>
                </a:moveTo>
                <a:cubicBezTo>
                  <a:pt x="428" y="120"/>
                  <a:pt x="433" y="121"/>
                  <a:pt x="433" y="124"/>
                </a:cubicBezTo>
                <a:cubicBezTo>
                  <a:pt x="452" y="141"/>
                  <a:pt x="472" y="160"/>
                  <a:pt x="487" y="181"/>
                </a:cubicBezTo>
                <a:cubicBezTo>
                  <a:pt x="466" y="163"/>
                  <a:pt x="443" y="141"/>
                  <a:pt x="419" y="124"/>
                </a:cubicBezTo>
                <a:cubicBezTo>
                  <a:pt x="422" y="124"/>
                  <a:pt x="424" y="127"/>
                  <a:pt x="428" y="125"/>
                </a:cubicBezTo>
                <a:cubicBezTo>
                  <a:pt x="413" y="116"/>
                  <a:pt x="398" y="106"/>
                  <a:pt x="384" y="97"/>
                </a:cubicBezTo>
                <a:cubicBezTo>
                  <a:pt x="399" y="102"/>
                  <a:pt x="413" y="111"/>
                  <a:pt x="426" y="118"/>
                </a:cubicBezTo>
                <a:close/>
                <a:moveTo>
                  <a:pt x="405" y="116"/>
                </a:moveTo>
                <a:cubicBezTo>
                  <a:pt x="403" y="121"/>
                  <a:pt x="399" y="113"/>
                  <a:pt x="398" y="112"/>
                </a:cubicBezTo>
                <a:cubicBezTo>
                  <a:pt x="397" y="112"/>
                  <a:pt x="397" y="111"/>
                  <a:pt x="396" y="111"/>
                </a:cubicBezTo>
                <a:cubicBezTo>
                  <a:pt x="396" y="111"/>
                  <a:pt x="396" y="111"/>
                  <a:pt x="396" y="111"/>
                </a:cubicBezTo>
                <a:cubicBezTo>
                  <a:pt x="396" y="111"/>
                  <a:pt x="396" y="111"/>
                  <a:pt x="396" y="111"/>
                </a:cubicBezTo>
                <a:cubicBezTo>
                  <a:pt x="396" y="109"/>
                  <a:pt x="402" y="114"/>
                  <a:pt x="405" y="116"/>
                </a:cubicBezTo>
                <a:close/>
                <a:moveTo>
                  <a:pt x="361" y="105"/>
                </a:moveTo>
                <a:cubicBezTo>
                  <a:pt x="374" y="117"/>
                  <a:pt x="387" y="129"/>
                  <a:pt x="398" y="143"/>
                </a:cubicBezTo>
                <a:cubicBezTo>
                  <a:pt x="346" y="102"/>
                  <a:pt x="346" y="102"/>
                  <a:pt x="346" y="102"/>
                </a:cubicBezTo>
                <a:cubicBezTo>
                  <a:pt x="345" y="101"/>
                  <a:pt x="343" y="101"/>
                  <a:pt x="342" y="100"/>
                </a:cubicBezTo>
                <a:cubicBezTo>
                  <a:pt x="347" y="97"/>
                  <a:pt x="357" y="101"/>
                  <a:pt x="361" y="105"/>
                </a:cubicBezTo>
                <a:close/>
                <a:moveTo>
                  <a:pt x="334" y="98"/>
                </a:moveTo>
                <a:cubicBezTo>
                  <a:pt x="334" y="101"/>
                  <a:pt x="336" y="103"/>
                  <a:pt x="338" y="105"/>
                </a:cubicBezTo>
                <a:cubicBezTo>
                  <a:pt x="342" y="111"/>
                  <a:pt x="347" y="108"/>
                  <a:pt x="352" y="112"/>
                </a:cubicBezTo>
                <a:cubicBezTo>
                  <a:pt x="411" y="158"/>
                  <a:pt x="411" y="158"/>
                  <a:pt x="411" y="158"/>
                </a:cubicBezTo>
                <a:cubicBezTo>
                  <a:pt x="412" y="158"/>
                  <a:pt x="419" y="161"/>
                  <a:pt x="416" y="158"/>
                </a:cubicBezTo>
                <a:cubicBezTo>
                  <a:pt x="403" y="143"/>
                  <a:pt x="390" y="128"/>
                  <a:pt x="376" y="115"/>
                </a:cubicBezTo>
                <a:cubicBezTo>
                  <a:pt x="375" y="114"/>
                  <a:pt x="371" y="109"/>
                  <a:pt x="372" y="110"/>
                </a:cubicBezTo>
                <a:cubicBezTo>
                  <a:pt x="410" y="133"/>
                  <a:pt x="410" y="133"/>
                  <a:pt x="410" y="133"/>
                </a:cubicBezTo>
                <a:cubicBezTo>
                  <a:pt x="397" y="121"/>
                  <a:pt x="379" y="109"/>
                  <a:pt x="363" y="99"/>
                </a:cubicBezTo>
                <a:cubicBezTo>
                  <a:pt x="368" y="99"/>
                  <a:pt x="374" y="98"/>
                  <a:pt x="377" y="100"/>
                </a:cubicBezTo>
                <a:cubicBezTo>
                  <a:pt x="393" y="111"/>
                  <a:pt x="405" y="123"/>
                  <a:pt x="417" y="137"/>
                </a:cubicBezTo>
                <a:cubicBezTo>
                  <a:pt x="410" y="135"/>
                  <a:pt x="410" y="135"/>
                  <a:pt x="410" y="135"/>
                </a:cubicBezTo>
                <a:cubicBezTo>
                  <a:pt x="413" y="137"/>
                  <a:pt x="416" y="138"/>
                  <a:pt x="418" y="141"/>
                </a:cubicBezTo>
                <a:cubicBezTo>
                  <a:pt x="419" y="142"/>
                  <a:pt x="423" y="143"/>
                  <a:pt x="422" y="140"/>
                </a:cubicBezTo>
                <a:cubicBezTo>
                  <a:pt x="421" y="136"/>
                  <a:pt x="416" y="134"/>
                  <a:pt x="415" y="129"/>
                </a:cubicBezTo>
                <a:cubicBezTo>
                  <a:pt x="418" y="128"/>
                  <a:pt x="420" y="132"/>
                  <a:pt x="421" y="134"/>
                </a:cubicBezTo>
                <a:cubicBezTo>
                  <a:pt x="421" y="135"/>
                  <a:pt x="421" y="135"/>
                  <a:pt x="421" y="135"/>
                </a:cubicBezTo>
                <a:cubicBezTo>
                  <a:pt x="441" y="153"/>
                  <a:pt x="459" y="171"/>
                  <a:pt x="475" y="192"/>
                </a:cubicBezTo>
                <a:cubicBezTo>
                  <a:pt x="476" y="193"/>
                  <a:pt x="479" y="194"/>
                  <a:pt x="478" y="197"/>
                </a:cubicBezTo>
                <a:cubicBezTo>
                  <a:pt x="478" y="193"/>
                  <a:pt x="472" y="196"/>
                  <a:pt x="475" y="192"/>
                </a:cubicBezTo>
                <a:cubicBezTo>
                  <a:pt x="421" y="150"/>
                  <a:pt x="421" y="150"/>
                  <a:pt x="421" y="150"/>
                </a:cubicBezTo>
                <a:cubicBezTo>
                  <a:pt x="419" y="148"/>
                  <a:pt x="412" y="146"/>
                  <a:pt x="414" y="150"/>
                </a:cubicBezTo>
                <a:cubicBezTo>
                  <a:pt x="416" y="155"/>
                  <a:pt x="421" y="161"/>
                  <a:pt x="426" y="163"/>
                </a:cubicBezTo>
                <a:cubicBezTo>
                  <a:pt x="429" y="164"/>
                  <a:pt x="429" y="162"/>
                  <a:pt x="428" y="160"/>
                </a:cubicBezTo>
                <a:cubicBezTo>
                  <a:pt x="468" y="191"/>
                  <a:pt x="468" y="191"/>
                  <a:pt x="468" y="191"/>
                </a:cubicBezTo>
                <a:cubicBezTo>
                  <a:pt x="473" y="194"/>
                  <a:pt x="478" y="199"/>
                  <a:pt x="483" y="204"/>
                </a:cubicBezTo>
                <a:cubicBezTo>
                  <a:pt x="470" y="213"/>
                  <a:pt x="454" y="223"/>
                  <a:pt x="442" y="232"/>
                </a:cubicBezTo>
                <a:cubicBezTo>
                  <a:pt x="438" y="220"/>
                  <a:pt x="432" y="211"/>
                  <a:pt x="422" y="204"/>
                </a:cubicBezTo>
                <a:cubicBezTo>
                  <a:pt x="428" y="205"/>
                  <a:pt x="428" y="205"/>
                  <a:pt x="428" y="205"/>
                </a:cubicBezTo>
                <a:cubicBezTo>
                  <a:pt x="424" y="201"/>
                  <a:pt x="424" y="201"/>
                  <a:pt x="424" y="201"/>
                </a:cubicBezTo>
                <a:cubicBezTo>
                  <a:pt x="426" y="201"/>
                  <a:pt x="433" y="206"/>
                  <a:pt x="428" y="206"/>
                </a:cubicBezTo>
                <a:cubicBezTo>
                  <a:pt x="435" y="211"/>
                  <a:pt x="441" y="218"/>
                  <a:pt x="449" y="221"/>
                </a:cubicBezTo>
                <a:cubicBezTo>
                  <a:pt x="448" y="208"/>
                  <a:pt x="434" y="200"/>
                  <a:pt x="430" y="189"/>
                </a:cubicBezTo>
                <a:cubicBezTo>
                  <a:pt x="433" y="190"/>
                  <a:pt x="441" y="194"/>
                  <a:pt x="445" y="198"/>
                </a:cubicBezTo>
                <a:cubicBezTo>
                  <a:pt x="445" y="199"/>
                  <a:pt x="446" y="199"/>
                  <a:pt x="446" y="199"/>
                </a:cubicBezTo>
                <a:cubicBezTo>
                  <a:pt x="451" y="204"/>
                  <a:pt x="455" y="210"/>
                  <a:pt x="462" y="213"/>
                </a:cubicBezTo>
                <a:cubicBezTo>
                  <a:pt x="461" y="216"/>
                  <a:pt x="466" y="215"/>
                  <a:pt x="466" y="213"/>
                </a:cubicBezTo>
                <a:cubicBezTo>
                  <a:pt x="462" y="197"/>
                  <a:pt x="438" y="173"/>
                  <a:pt x="434" y="169"/>
                </a:cubicBezTo>
                <a:cubicBezTo>
                  <a:pt x="433" y="168"/>
                  <a:pt x="426" y="165"/>
                  <a:pt x="428" y="167"/>
                </a:cubicBezTo>
                <a:cubicBezTo>
                  <a:pt x="439" y="178"/>
                  <a:pt x="451" y="191"/>
                  <a:pt x="459" y="206"/>
                </a:cubicBezTo>
                <a:cubicBezTo>
                  <a:pt x="451" y="200"/>
                  <a:pt x="444" y="191"/>
                  <a:pt x="435" y="187"/>
                </a:cubicBezTo>
                <a:cubicBezTo>
                  <a:pt x="429" y="184"/>
                  <a:pt x="423" y="177"/>
                  <a:pt x="424" y="169"/>
                </a:cubicBezTo>
                <a:cubicBezTo>
                  <a:pt x="424" y="168"/>
                  <a:pt x="417" y="164"/>
                  <a:pt x="420" y="168"/>
                </a:cubicBezTo>
                <a:cubicBezTo>
                  <a:pt x="418" y="167"/>
                  <a:pt x="410" y="166"/>
                  <a:pt x="408" y="165"/>
                </a:cubicBezTo>
                <a:cubicBezTo>
                  <a:pt x="386" y="151"/>
                  <a:pt x="371" y="129"/>
                  <a:pt x="352" y="112"/>
                </a:cubicBezTo>
                <a:cubicBezTo>
                  <a:pt x="351" y="112"/>
                  <a:pt x="350" y="113"/>
                  <a:pt x="353" y="115"/>
                </a:cubicBezTo>
                <a:cubicBezTo>
                  <a:pt x="355" y="116"/>
                  <a:pt x="351" y="117"/>
                  <a:pt x="350" y="116"/>
                </a:cubicBezTo>
                <a:cubicBezTo>
                  <a:pt x="361" y="127"/>
                  <a:pt x="376" y="139"/>
                  <a:pt x="384" y="153"/>
                </a:cubicBezTo>
                <a:cubicBezTo>
                  <a:pt x="360" y="134"/>
                  <a:pt x="335" y="115"/>
                  <a:pt x="304" y="100"/>
                </a:cubicBezTo>
                <a:cubicBezTo>
                  <a:pt x="304" y="100"/>
                  <a:pt x="299" y="101"/>
                  <a:pt x="301" y="102"/>
                </a:cubicBezTo>
                <a:cubicBezTo>
                  <a:pt x="332" y="115"/>
                  <a:pt x="356" y="137"/>
                  <a:pt x="383" y="156"/>
                </a:cubicBezTo>
                <a:cubicBezTo>
                  <a:pt x="383" y="156"/>
                  <a:pt x="381" y="155"/>
                  <a:pt x="380" y="155"/>
                </a:cubicBezTo>
                <a:cubicBezTo>
                  <a:pt x="390" y="163"/>
                  <a:pt x="390" y="163"/>
                  <a:pt x="390" y="163"/>
                </a:cubicBezTo>
                <a:cubicBezTo>
                  <a:pt x="360" y="159"/>
                  <a:pt x="360" y="159"/>
                  <a:pt x="360" y="159"/>
                </a:cubicBezTo>
                <a:cubicBezTo>
                  <a:pt x="341" y="142"/>
                  <a:pt x="320" y="125"/>
                  <a:pt x="299" y="109"/>
                </a:cubicBezTo>
                <a:cubicBezTo>
                  <a:pt x="323" y="124"/>
                  <a:pt x="349" y="139"/>
                  <a:pt x="372" y="157"/>
                </a:cubicBezTo>
                <a:cubicBezTo>
                  <a:pt x="373" y="157"/>
                  <a:pt x="379" y="158"/>
                  <a:pt x="377" y="157"/>
                </a:cubicBezTo>
                <a:cubicBezTo>
                  <a:pt x="348" y="135"/>
                  <a:pt x="317" y="115"/>
                  <a:pt x="285" y="96"/>
                </a:cubicBezTo>
                <a:cubicBezTo>
                  <a:pt x="302" y="98"/>
                  <a:pt x="318" y="98"/>
                  <a:pt x="334" y="98"/>
                </a:cubicBezTo>
                <a:close/>
                <a:moveTo>
                  <a:pt x="423" y="198"/>
                </a:moveTo>
                <a:cubicBezTo>
                  <a:pt x="424" y="187"/>
                  <a:pt x="424" y="187"/>
                  <a:pt x="424" y="187"/>
                </a:cubicBezTo>
                <a:cubicBezTo>
                  <a:pt x="432" y="195"/>
                  <a:pt x="438" y="205"/>
                  <a:pt x="443" y="214"/>
                </a:cubicBezTo>
                <a:cubicBezTo>
                  <a:pt x="437" y="209"/>
                  <a:pt x="431" y="202"/>
                  <a:pt x="423" y="198"/>
                </a:cubicBezTo>
                <a:close/>
                <a:moveTo>
                  <a:pt x="281" y="100"/>
                </a:moveTo>
                <a:cubicBezTo>
                  <a:pt x="283" y="104"/>
                  <a:pt x="289" y="104"/>
                  <a:pt x="292" y="107"/>
                </a:cubicBezTo>
                <a:cubicBezTo>
                  <a:pt x="293" y="107"/>
                  <a:pt x="293" y="107"/>
                  <a:pt x="293" y="107"/>
                </a:cubicBezTo>
                <a:cubicBezTo>
                  <a:pt x="295" y="107"/>
                  <a:pt x="297" y="109"/>
                  <a:pt x="298" y="112"/>
                </a:cubicBezTo>
                <a:cubicBezTo>
                  <a:pt x="354" y="158"/>
                  <a:pt x="354" y="158"/>
                  <a:pt x="354" y="158"/>
                </a:cubicBezTo>
                <a:cubicBezTo>
                  <a:pt x="320" y="139"/>
                  <a:pt x="290" y="116"/>
                  <a:pt x="259" y="94"/>
                </a:cubicBezTo>
                <a:cubicBezTo>
                  <a:pt x="268" y="93"/>
                  <a:pt x="277" y="93"/>
                  <a:pt x="281" y="100"/>
                </a:cubicBezTo>
                <a:close/>
                <a:moveTo>
                  <a:pt x="251" y="94"/>
                </a:moveTo>
                <a:cubicBezTo>
                  <a:pt x="277" y="111"/>
                  <a:pt x="299" y="131"/>
                  <a:pt x="319" y="153"/>
                </a:cubicBezTo>
                <a:cubicBezTo>
                  <a:pt x="290" y="132"/>
                  <a:pt x="263" y="109"/>
                  <a:pt x="232" y="91"/>
                </a:cubicBezTo>
                <a:cubicBezTo>
                  <a:pt x="238" y="91"/>
                  <a:pt x="245" y="91"/>
                  <a:pt x="251" y="94"/>
                </a:cubicBezTo>
                <a:close/>
                <a:moveTo>
                  <a:pt x="306" y="149"/>
                </a:moveTo>
                <a:cubicBezTo>
                  <a:pt x="307" y="148"/>
                  <a:pt x="307" y="148"/>
                  <a:pt x="307" y="148"/>
                </a:cubicBezTo>
                <a:cubicBezTo>
                  <a:pt x="315" y="150"/>
                  <a:pt x="314" y="156"/>
                  <a:pt x="320" y="159"/>
                </a:cubicBezTo>
                <a:cubicBezTo>
                  <a:pt x="315" y="159"/>
                  <a:pt x="306" y="160"/>
                  <a:pt x="304" y="158"/>
                </a:cubicBezTo>
                <a:cubicBezTo>
                  <a:pt x="282" y="135"/>
                  <a:pt x="256" y="114"/>
                  <a:pt x="230" y="95"/>
                </a:cubicBezTo>
                <a:cubicBezTo>
                  <a:pt x="257" y="110"/>
                  <a:pt x="281" y="131"/>
                  <a:pt x="306" y="149"/>
                </a:cubicBezTo>
                <a:close/>
                <a:moveTo>
                  <a:pt x="228" y="96"/>
                </a:moveTo>
                <a:cubicBezTo>
                  <a:pt x="227" y="97"/>
                  <a:pt x="226" y="96"/>
                  <a:pt x="225" y="95"/>
                </a:cubicBezTo>
                <a:cubicBezTo>
                  <a:pt x="224" y="93"/>
                  <a:pt x="228" y="95"/>
                  <a:pt x="228" y="96"/>
                </a:cubicBezTo>
                <a:close/>
                <a:moveTo>
                  <a:pt x="295" y="158"/>
                </a:moveTo>
                <a:cubicBezTo>
                  <a:pt x="258" y="159"/>
                  <a:pt x="258" y="159"/>
                  <a:pt x="258" y="159"/>
                </a:cubicBezTo>
                <a:cubicBezTo>
                  <a:pt x="250" y="148"/>
                  <a:pt x="240" y="139"/>
                  <a:pt x="231" y="129"/>
                </a:cubicBezTo>
                <a:cubicBezTo>
                  <a:pt x="237" y="131"/>
                  <a:pt x="242" y="137"/>
                  <a:pt x="248" y="140"/>
                </a:cubicBezTo>
                <a:cubicBezTo>
                  <a:pt x="257" y="145"/>
                  <a:pt x="263" y="153"/>
                  <a:pt x="274" y="157"/>
                </a:cubicBezTo>
                <a:cubicBezTo>
                  <a:pt x="277" y="159"/>
                  <a:pt x="276" y="153"/>
                  <a:pt x="275" y="152"/>
                </a:cubicBezTo>
                <a:cubicBezTo>
                  <a:pt x="254" y="127"/>
                  <a:pt x="229" y="106"/>
                  <a:pt x="204" y="85"/>
                </a:cubicBezTo>
                <a:cubicBezTo>
                  <a:pt x="236" y="107"/>
                  <a:pt x="265" y="133"/>
                  <a:pt x="295" y="158"/>
                </a:cubicBezTo>
                <a:close/>
                <a:moveTo>
                  <a:pt x="185" y="82"/>
                </a:moveTo>
                <a:cubicBezTo>
                  <a:pt x="194" y="85"/>
                  <a:pt x="203" y="85"/>
                  <a:pt x="207" y="92"/>
                </a:cubicBezTo>
                <a:cubicBezTo>
                  <a:pt x="204" y="92"/>
                  <a:pt x="204" y="92"/>
                  <a:pt x="204" y="92"/>
                </a:cubicBezTo>
                <a:cubicBezTo>
                  <a:pt x="227" y="109"/>
                  <a:pt x="248" y="128"/>
                  <a:pt x="267" y="149"/>
                </a:cubicBezTo>
                <a:cubicBezTo>
                  <a:pt x="237" y="129"/>
                  <a:pt x="211" y="103"/>
                  <a:pt x="182" y="82"/>
                </a:cubicBezTo>
                <a:cubicBezTo>
                  <a:pt x="183" y="82"/>
                  <a:pt x="185" y="82"/>
                  <a:pt x="185" y="82"/>
                </a:cubicBezTo>
                <a:close/>
                <a:moveTo>
                  <a:pt x="188" y="92"/>
                </a:moveTo>
                <a:cubicBezTo>
                  <a:pt x="187" y="93"/>
                  <a:pt x="187" y="93"/>
                  <a:pt x="188" y="94"/>
                </a:cubicBezTo>
                <a:cubicBezTo>
                  <a:pt x="209" y="111"/>
                  <a:pt x="228" y="130"/>
                  <a:pt x="246" y="149"/>
                </a:cubicBezTo>
                <a:cubicBezTo>
                  <a:pt x="246" y="150"/>
                  <a:pt x="246" y="152"/>
                  <a:pt x="246" y="152"/>
                </a:cubicBezTo>
                <a:cubicBezTo>
                  <a:pt x="217" y="127"/>
                  <a:pt x="190" y="101"/>
                  <a:pt x="161" y="76"/>
                </a:cubicBezTo>
                <a:cubicBezTo>
                  <a:pt x="171" y="80"/>
                  <a:pt x="180" y="87"/>
                  <a:pt x="188" y="92"/>
                </a:cubicBezTo>
                <a:close/>
                <a:moveTo>
                  <a:pt x="234" y="147"/>
                </a:moveTo>
                <a:cubicBezTo>
                  <a:pt x="236" y="149"/>
                  <a:pt x="241" y="151"/>
                  <a:pt x="243" y="152"/>
                </a:cubicBezTo>
                <a:cubicBezTo>
                  <a:pt x="240" y="154"/>
                  <a:pt x="248" y="157"/>
                  <a:pt x="247" y="158"/>
                </a:cubicBezTo>
                <a:cubicBezTo>
                  <a:pt x="236" y="163"/>
                  <a:pt x="227" y="161"/>
                  <a:pt x="224" y="153"/>
                </a:cubicBezTo>
                <a:cubicBezTo>
                  <a:pt x="201" y="124"/>
                  <a:pt x="175" y="98"/>
                  <a:pt x="149" y="73"/>
                </a:cubicBezTo>
                <a:cubicBezTo>
                  <a:pt x="178" y="96"/>
                  <a:pt x="206" y="122"/>
                  <a:pt x="234" y="147"/>
                </a:cubicBezTo>
                <a:close/>
                <a:moveTo>
                  <a:pt x="149" y="77"/>
                </a:moveTo>
                <a:cubicBezTo>
                  <a:pt x="169" y="99"/>
                  <a:pt x="192" y="118"/>
                  <a:pt x="210" y="141"/>
                </a:cubicBezTo>
                <a:cubicBezTo>
                  <a:pt x="210" y="141"/>
                  <a:pt x="210" y="142"/>
                  <a:pt x="210" y="143"/>
                </a:cubicBezTo>
                <a:cubicBezTo>
                  <a:pt x="187" y="118"/>
                  <a:pt x="164" y="93"/>
                  <a:pt x="137" y="72"/>
                </a:cubicBezTo>
                <a:cubicBezTo>
                  <a:pt x="142" y="75"/>
                  <a:pt x="145" y="72"/>
                  <a:pt x="149" y="77"/>
                </a:cubicBezTo>
                <a:close/>
                <a:moveTo>
                  <a:pt x="122" y="66"/>
                </a:moveTo>
                <a:cubicBezTo>
                  <a:pt x="161" y="93"/>
                  <a:pt x="191" y="128"/>
                  <a:pt x="223" y="161"/>
                </a:cubicBezTo>
                <a:cubicBezTo>
                  <a:pt x="217" y="163"/>
                  <a:pt x="208" y="163"/>
                  <a:pt x="207" y="162"/>
                </a:cubicBezTo>
                <a:cubicBezTo>
                  <a:pt x="183" y="129"/>
                  <a:pt x="158" y="99"/>
                  <a:pt x="127" y="76"/>
                </a:cubicBezTo>
                <a:cubicBezTo>
                  <a:pt x="154" y="103"/>
                  <a:pt x="181" y="130"/>
                  <a:pt x="202" y="163"/>
                </a:cubicBezTo>
                <a:cubicBezTo>
                  <a:pt x="169" y="128"/>
                  <a:pt x="135" y="90"/>
                  <a:pt x="98" y="59"/>
                </a:cubicBezTo>
                <a:cubicBezTo>
                  <a:pt x="106" y="60"/>
                  <a:pt x="113" y="64"/>
                  <a:pt x="118" y="69"/>
                </a:cubicBezTo>
                <a:cubicBezTo>
                  <a:pt x="115" y="64"/>
                  <a:pt x="121" y="66"/>
                  <a:pt x="122" y="66"/>
                </a:cubicBezTo>
                <a:close/>
                <a:moveTo>
                  <a:pt x="79" y="52"/>
                </a:moveTo>
                <a:cubicBezTo>
                  <a:pt x="80" y="52"/>
                  <a:pt x="80" y="52"/>
                  <a:pt x="80" y="52"/>
                </a:cubicBezTo>
                <a:cubicBezTo>
                  <a:pt x="88" y="53"/>
                  <a:pt x="89" y="61"/>
                  <a:pt x="94" y="66"/>
                </a:cubicBezTo>
                <a:cubicBezTo>
                  <a:pt x="122" y="91"/>
                  <a:pt x="147" y="118"/>
                  <a:pt x="167" y="151"/>
                </a:cubicBezTo>
                <a:cubicBezTo>
                  <a:pt x="131" y="116"/>
                  <a:pt x="99" y="75"/>
                  <a:pt x="62" y="42"/>
                </a:cubicBezTo>
                <a:cubicBezTo>
                  <a:pt x="68" y="44"/>
                  <a:pt x="74" y="48"/>
                  <a:pt x="79" y="52"/>
                </a:cubicBezTo>
                <a:close/>
                <a:moveTo>
                  <a:pt x="37" y="27"/>
                </a:moveTo>
                <a:cubicBezTo>
                  <a:pt x="51" y="37"/>
                  <a:pt x="65" y="49"/>
                  <a:pt x="76" y="63"/>
                </a:cubicBezTo>
                <a:cubicBezTo>
                  <a:pt x="64" y="54"/>
                  <a:pt x="50" y="41"/>
                  <a:pt x="40" y="33"/>
                </a:cubicBezTo>
                <a:cubicBezTo>
                  <a:pt x="37" y="31"/>
                  <a:pt x="38" y="29"/>
                  <a:pt x="37" y="27"/>
                </a:cubicBezTo>
                <a:close/>
                <a:moveTo>
                  <a:pt x="41" y="41"/>
                </a:moveTo>
                <a:cubicBezTo>
                  <a:pt x="58" y="53"/>
                  <a:pt x="75" y="67"/>
                  <a:pt x="88" y="84"/>
                </a:cubicBezTo>
                <a:cubicBezTo>
                  <a:pt x="88" y="84"/>
                  <a:pt x="88" y="85"/>
                  <a:pt x="88" y="86"/>
                </a:cubicBezTo>
                <a:cubicBezTo>
                  <a:pt x="72" y="71"/>
                  <a:pt x="54" y="56"/>
                  <a:pt x="41" y="41"/>
                </a:cubicBezTo>
                <a:close/>
                <a:moveTo>
                  <a:pt x="46" y="51"/>
                </a:moveTo>
                <a:cubicBezTo>
                  <a:pt x="60" y="65"/>
                  <a:pt x="77" y="79"/>
                  <a:pt x="92" y="93"/>
                </a:cubicBezTo>
                <a:cubicBezTo>
                  <a:pt x="91" y="94"/>
                  <a:pt x="98" y="96"/>
                  <a:pt x="96" y="93"/>
                </a:cubicBezTo>
                <a:cubicBezTo>
                  <a:pt x="94" y="88"/>
                  <a:pt x="90" y="84"/>
                  <a:pt x="88" y="79"/>
                </a:cubicBezTo>
                <a:cubicBezTo>
                  <a:pt x="110" y="104"/>
                  <a:pt x="131" y="130"/>
                  <a:pt x="147" y="159"/>
                </a:cubicBezTo>
                <a:cubicBezTo>
                  <a:pt x="115" y="131"/>
                  <a:pt x="88" y="95"/>
                  <a:pt x="57" y="66"/>
                </a:cubicBezTo>
                <a:cubicBezTo>
                  <a:pt x="52" y="62"/>
                  <a:pt x="46" y="59"/>
                  <a:pt x="46" y="51"/>
                </a:cubicBezTo>
                <a:close/>
                <a:moveTo>
                  <a:pt x="47" y="171"/>
                </a:moveTo>
                <a:cubicBezTo>
                  <a:pt x="51" y="173"/>
                  <a:pt x="54" y="177"/>
                  <a:pt x="58" y="179"/>
                </a:cubicBezTo>
                <a:cubicBezTo>
                  <a:pt x="57" y="173"/>
                  <a:pt x="53" y="177"/>
                  <a:pt x="51" y="169"/>
                </a:cubicBezTo>
                <a:cubicBezTo>
                  <a:pt x="63" y="176"/>
                  <a:pt x="70" y="186"/>
                  <a:pt x="79" y="193"/>
                </a:cubicBezTo>
                <a:cubicBezTo>
                  <a:pt x="83" y="195"/>
                  <a:pt x="84" y="191"/>
                  <a:pt x="84" y="189"/>
                </a:cubicBezTo>
                <a:cubicBezTo>
                  <a:pt x="81" y="178"/>
                  <a:pt x="73" y="169"/>
                  <a:pt x="65" y="163"/>
                </a:cubicBezTo>
                <a:cubicBezTo>
                  <a:pt x="65" y="163"/>
                  <a:pt x="64" y="162"/>
                  <a:pt x="63" y="163"/>
                </a:cubicBezTo>
                <a:cubicBezTo>
                  <a:pt x="69" y="170"/>
                  <a:pt x="76" y="178"/>
                  <a:pt x="79" y="188"/>
                </a:cubicBezTo>
                <a:cubicBezTo>
                  <a:pt x="68" y="180"/>
                  <a:pt x="60" y="170"/>
                  <a:pt x="49" y="163"/>
                </a:cubicBezTo>
                <a:cubicBezTo>
                  <a:pt x="51" y="150"/>
                  <a:pt x="51" y="150"/>
                  <a:pt x="51" y="150"/>
                </a:cubicBezTo>
                <a:cubicBezTo>
                  <a:pt x="55" y="152"/>
                  <a:pt x="56" y="160"/>
                  <a:pt x="62" y="156"/>
                </a:cubicBezTo>
                <a:cubicBezTo>
                  <a:pt x="63" y="157"/>
                  <a:pt x="63" y="157"/>
                  <a:pt x="63" y="157"/>
                </a:cubicBezTo>
                <a:cubicBezTo>
                  <a:pt x="75" y="166"/>
                  <a:pt x="87" y="177"/>
                  <a:pt x="98" y="188"/>
                </a:cubicBezTo>
                <a:cubicBezTo>
                  <a:pt x="70" y="201"/>
                  <a:pt x="70" y="201"/>
                  <a:pt x="70" y="201"/>
                </a:cubicBezTo>
                <a:cubicBezTo>
                  <a:pt x="68" y="193"/>
                  <a:pt x="63" y="185"/>
                  <a:pt x="56" y="180"/>
                </a:cubicBezTo>
                <a:cubicBezTo>
                  <a:pt x="59" y="185"/>
                  <a:pt x="66" y="196"/>
                  <a:pt x="66" y="202"/>
                </a:cubicBezTo>
                <a:cubicBezTo>
                  <a:pt x="43" y="183"/>
                  <a:pt x="43" y="183"/>
                  <a:pt x="43" y="183"/>
                </a:cubicBezTo>
                <a:cubicBezTo>
                  <a:pt x="45" y="180"/>
                  <a:pt x="48" y="176"/>
                  <a:pt x="47" y="171"/>
                </a:cubicBezTo>
                <a:close/>
                <a:moveTo>
                  <a:pt x="40" y="191"/>
                </a:moveTo>
                <a:cubicBezTo>
                  <a:pt x="45" y="193"/>
                  <a:pt x="49" y="200"/>
                  <a:pt x="51" y="207"/>
                </a:cubicBezTo>
                <a:cubicBezTo>
                  <a:pt x="47" y="205"/>
                  <a:pt x="40" y="202"/>
                  <a:pt x="37" y="197"/>
                </a:cubicBezTo>
                <a:lnTo>
                  <a:pt x="40" y="191"/>
                </a:lnTo>
                <a:close/>
                <a:moveTo>
                  <a:pt x="51" y="209"/>
                </a:moveTo>
                <a:cubicBezTo>
                  <a:pt x="55" y="208"/>
                  <a:pt x="53" y="203"/>
                  <a:pt x="51" y="200"/>
                </a:cubicBezTo>
                <a:cubicBezTo>
                  <a:pt x="49" y="196"/>
                  <a:pt x="46" y="194"/>
                  <a:pt x="42" y="188"/>
                </a:cubicBezTo>
                <a:cubicBezTo>
                  <a:pt x="48" y="191"/>
                  <a:pt x="59" y="201"/>
                  <a:pt x="63" y="205"/>
                </a:cubicBezTo>
                <a:cubicBezTo>
                  <a:pt x="42" y="217"/>
                  <a:pt x="42" y="217"/>
                  <a:pt x="42" y="217"/>
                </a:cubicBezTo>
                <a:cubicBezTo>
                  <a:pt x="41" y="212"/>
                  <a:pt x="38" y="206"/>
                  <a:pt x="35" y="201"/>
                </a:cubicBezTo>
                <a:cubicBezTo>
                  <a:pt x="41" y="204"/>
                  <a:pt x="46" y="211"/>
                  <a:pt x="51" y="209"/>
                </a:cubicBezTo>
                <a:close/>
                <a:moveTo>
                  <a:pt x="38" y="220"/>
                </a:moveTo>
                <a:cubicBezTo>
                  <a:pt x="28" y="221"/>
                  <a:pt x="18" y="227"/>
                  <a:pt x="14" y="234"/>
                </a:cubicBezTo>
                <a:cubicBezTo>
                  <a:pt x="20" y="225"/>
                  <a:pt x="28" y="216"/>
                  <a:pt x="32" y="205"/>
                </a:cubicBezTo>
                <a:cubicBezTo>
                  <a:pt x="36" y="210"/>
                  <a:pt x="41" y="220"/>
                  <a:pt x="38" y="220"/>
                </a:cubicBezTo>
                <a:close/>
              </a:path>
            </a:pathLst>
          </a:custGeom>
          <a:solidFill>
            <a:srgbClr val="FF3E3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5364480" y="1659890"/>
            <a:ext cx="5401945" cy="3242945"/>
            <a:chOff x="9460" y="2257"/>
            <a:chExt cx="8507" cy="5107"/>
          </a:xfrm>
        </p:grpSpPr>
        <p:sp>
          <p:nvSpPr>
            <p:cNvPr id="4" name="文本框 3"/>
            <p:cNvSpPr txBox="1"/>
            <p:nvPr>
              <p:custDataLst>
                <p:tags r:id="rId1"/>
              </p:custDataLst>
            </p:nvPr>
          </p:nvSpPr>
          <p:spPr>
            <a:xfrm>
              <a:off x="9784" y="2257"/>
              <a:ext cx="6809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altLang="zh-CN" sz="28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sz="28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种植小菜园</a:t>
              </a:r>
              <a:r>
                <a:rPr lang="zh-CN" altLang="en-US" sz="28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与自然角</a:t>
              </a:r>
              <a:endParaRPr lang="zh-CN" altLang="en-US" sz="28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1" name="任意多边形 100"/>
            <p:cNvSpPr/>
            <p:nvPr>
              <p:custDataLst>
                <p:tags r:id="rId2"/>
              </p:custDataLst>
            </p:nvPr>
          </p:nvSpPr>
          <p:spPr>
            <a:xfrm>
              <a:off x="9685" y="3079"/>
              <a:ext cx="8283" cy="601"/>
            </a:xfrm>
            <a:custGeom>
              <a:avLst/>
              <a:gdLst>
                <a:gd name="connsiteX0" fmla="*/ 0 w 9405257"/>
                <a:gd name="connsiteY0" fmla="*/ 478972 h 682172"/>
                <a:gd name="connsiteX1" fmla="*/ 290286 w 9405257"/>
                <a:gd name="connsiteY1" fmla="*/ 464457 h 682172"/>
                <a:gd name="connsiteX2" fmla="*/ 783772 w 9405257"/>
                <a:gd name="connsiteY2" fmla="*/ 449943 h 682172"/>
                <a:gd name="connsiteX3" fmla="*/ 928914 w 9405257"/>
                <a:gd name="connsiteY3" fmla="*/ 435429 h 682172"/>
                <a:gd name="connsiteX4" fmla="*/ 1465943 w 9405257"/>
                <a:gd name="connsiteY4" fmla="*/ 406400 h 682172"/>
                <a:gd name="connsiteX5" fmla="*/ 1683657 w 9405257"/>
                <a:gd name="connsiteY5" fmla="*/ 391886 h 682172"/>
                <a:gd name="connsiteX6" fmla="*/ 3352800 w 9405257"/>
                <a:gd name="connsiteY6" fmla="*/ 406400 h 682172"/>
                <a:gd name="connsiteX7" fmla="*/ 3410857 w 9405257"/>
                <a:gd name="connsiteY7" fmla="*/ 420915 h 682172"/>
                <a:gd name="connsiteX8" fmla="*/ 3701143 w 9405257"/>
                <a:gd name="connsiteY8" fmla="*/ 435429 h 682172"/>
                <a:gd name="connsiteX9" fmla="*/ 5834743 w 9405257"/>
                <a:gd name="connsiteY9" fmla="*/ 449943 h 682172"/>
                <a:gd name="connsiteX10" fmla="*/ 5878286 w 9405257"/>
                <a:gd name="connsiteY10" fmla="*/ 464457 h 682172"/>
                <a:gd name="connsiteX11" fmla="*/ 6125029 w 9405257"/>
                <a:gd name="connsiteY11" fmla="*/ 522515 h 682172"/>
                <a:gd name="connsiteX12" fmla="*/ 6212114 w 9405257"/>
                <a:gd name="connsiteY12" fmla="*/ 537029 h 682172"/>
                <a:gd name="connsiteX13" fmla="*/ 6415314 w 9405257"/>
                <a:gd name="connsiteY13" fmla="*/ 624115 h 682172"/>
                <a:gd name="connsiteX14" fmla="*/ 6458857 w 9405257"/>
                <a:gd name="connsiteY14" fmla="*/ 653143 h 682172"/>
                <a:gd name="connsiteX15" fmla="*/ 6691086 w 9405257"/>
                <a:gd name="connsiteY15" fmla="*/ 682172 h 682172"/>
                <a:gd name="connsiteX16" fmla="*/ 6908800 w 9405257"/>
                <a:gd name="connsiteY16" fmla="*/ 667657 h 682172"/>
                <a:gd name="connsiteX17" fmla="*/ 6952343 w 9405257"/>
                <a:gd name="connsiteY17" fmla="*/ 653143 h 682172"/>
                <a:gd name="connsiteX18" fmla="*/ 7010400 w 9405257"/>
                <a:gd name="connsiteY18" fmla="*/ 638629 h 682172"/>
                <a:gd name="connsiteX19" fmla="*/ 7097486 w 9405257"/>
                <a:gd name="connsiteY19" fmla="*/ 609600 h 682172"/>
                <a:gd name="connsiteX20" fmla="*/ 7199086 w 9405257"/>
                <a:gd name="connsiteY20" fmla="*/ 580572 h 682172"/>
                <a:gd name="connsiteX21" fmla="*/ 7344229 w 9405257"/>
                <a:gd name="connsiteY21" fmla="*/ 537029 h 682172"/>
                <a:gd name="connsiteX22" fmla="*/ 7387772 w 9405257"/>
                <a:gd name="connsiteY22" fmla="*/ 522515 h 682172"/>
                <a:gd name="connsiteX23" fmla="*/ 7431314 w 9405257"/>
                <a:gd name="connsiteY23" fmla="*/ 508000 h 682172"/>
                <a:gd name="connsiteX24" fmla="*/ 7576457 w 9405257"/>
                <a:gd name="connsiteY24" fmla="*/ 493486 h 682172"/>
                <a:gd name="connsiteX25" fmla="*/ 8215086 w 9405257"/>
                <a:gd name="connsiteY25" fmla="*/ 508000 h 682172"/>
                <a:gd name="connsiteX26" fmla="*/ 8258629 w 9405257"/>
                <a:gd name="connsiteY26" fmla="*/ 522515 h 682172"/>
                <a:gd name="connsiteX27" fmla="*/ 8374743 w 9405257"/>
                <a:gd name="connsiteY27" fmla="*/ 537029 h 682172"/>
                <a:gd name="connsiteX28" fmla="*/ 8432800 w 9405257"/>
                <a:gd name="connsiteY28" fmla="*/ 551543 h 682172"/>
                <a:gd name="connsiteX29" fmla="*/ 8519886 w 9405257"/>
                <a:gd name="connsiteY29" fmla="*/ 566057 h 682172"/>
                <a:gd name="connsiteX30" fmla="*/ 8694057 w 9405257"/>
                <a:gd name="connsiteY30" fmla="*/ 551543 h 682172"/>
                <a:gd name="connsiteX31" fmla="*/ 8737600 w 9405257"/>
                <a:gd name="connsiteY31" fmla="*/ 537029 h 682172"/>
                <a:gd name="connsiteX32" fmla="*/ 8810172 w 9405257"/>
                <a:gd name="connsiteY32" fmla="*/ 522515 h 682172"/>
                <a:gd name="connsiteX33" fmla="*/ 8926286 w 9405257"/>
                <a:gd name="connsiteY33" fmla="*/ 508000 h 682172"/>
                <a:gd name="connsiteX34" fmla="*/ 9071429 w 9405257"/>
                <a:gd name="connsiteY34" fmla="*/ 478972 h 682172"/>
                <a:gd name="connsiteX35" fmla="*/ 9158514 w 9405257"/>
                <a:gd name="connsiteY35" fmla="*/ 420915 h 682172"/>
                <a:gd name="connsiteX36" fmla="*/ 9202057 w 9405257"/>
                <a:gd name="connsiteY36" fmla="*/ 391886 h 682172"/>
                <a:gd name="connsiteX37" fmla="*/ 9231086 w 9405257"/>
                <a:gd name="connsiteY37" fmla="*/ 348343 h 682172"/>
                <a:gd name="connsiteX38" fmla="*/ 9274629 w 9405257"/>
                <a:gd name="connsiteY38" fmla="*/ 333829 h 682172"/>
                <a:gd name="connsiteX39" fmla="*/ 9332686 w 9405257"/>
                <a:gd name="connsiteY39" fmla="*/ 275772 h 682172"/>
                <a:gd name="connsiteX40" fmla="*/ 9405257 w 9405257"/>
                <a:gd name="connsiteY40" fmla="*/ 145143 h 682172"/>
                <a:gd name="connsiteX41" fmla="*/ 9303657 w 9405257"/>
                <a:gd name="connsiteY41" fmla="*/ 43543 h 682172"/>
                <a:gd name="connsiteX42" fmla="*/ 9216572 w 9405257"/>
                <a:gd name="connsiteY42" fmla="*/ 14515 h 682172"/>
                <a:gd name="connsiteX43" fmla="*/ 9173029 w 9405257"/>
                <a:gd name="connsiteY43" fmla="*/ 0 h 682172"/>
                <a:gd name="connsiteX44" fmla="*/ 9071429 w 9405257"/>
                <a:gd name="connsiteY44" fmla="*/ 14515 h 682172"/>
                <a:gd name="connsiteX45" fmla="*/ 9027886 w 9405257"/>
                <a:gd name="connsiteY45" fmla="*/ 43543 h 682172"/>
                <a:gd name="connsiteX46" fmla="*/ 9085943 w 9405257"/>
                <a:gd name="connsiteY46" fmla="*/ 174172 h 682172"/>
                <a:gd name="connsiteX47" fmla="*/ 9173029 w 9405257"/>
                <a:gd name="connsiteY47" fmla="*/ 217715 h 682172"/>
                <a:gd name="connsiteX48" fmla="*/ 9231086 w 9405257"/>
                <a:gd name="connsiteY48" fmla="*/ 145143 h 682172"/>
                <a:gd name="connsiteX49" fmla="*/ 9202057 w 9405257"/>
                <a:gd name="connsiteY49" fmla="*/ 145143 h 682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9405257" h="682172">
                  <a:moveTo>
                    <a:pt x="0" y="478972"/>
                  </a:moveTo>
                  <a:lnTo>
                    <a:pt x="290286" y="464457"/>
                  </a:lnTo>
                  <a:lnTo>
                    <a:pt x="783772" y="449943"/>
                  </a:lnTo>
                  <a:cubicBezTo>
                    <a:pt x="832344" y="447735"/>
                    <a:pt x="880391" y="438526"/>
                    <a:pt x="928914" y="435429"/>
                  </a:cubicBezTo>
                  <a:lnTo>
                    <a:pt x="1465943" y="406400"/>
                  </a:lnTo>
                  <a:lnTo>
                    <a:pt x="1683657" y="391886"/>
                  </a:lnTo>
                  <a:lnTo>
                    <a:pt x="3352800" y="406400"/>
                  </a:lnTo>
                  <a:cubicBezTo>
                    <a:pt x="3372745" y="406735"/>
                    <a:pt x="3390978" y="419258"/>
                    <a:pt x="3410857" y="420915"/>
                  </a:cubicBezTo>
                  <a:cubicBezTo>
                    <a:pt x="3507405" y="428961"/>
                    <a:pt x="3604267" y="434269"/>
                    <a:pt x="3701143" y="435429"/>
                  </a:cubicBezTo>
                  <a:lnTo>
                    <a:pt x="5834743" y="449943"/>
                  </a:lnTo>
                  <a:cubicBezTo>
                    <a:pt x="5849257" y="454781"/>
                    <a:pt x="5863503" y="460515"/>
                    <a:pt x="5878286" y="464457"/>
                  </a:cubicBezTo>
                  <a:cubicBezTo>
                    <a:pt x="5969229" y="488709"/>
                    <a:pt x="6037951" y="506682"/>
                    <a:pt x="6125029" y="522515"/>
                  </a:cubicBezTo>
                  <a:cubicBezTo>
                    <a:pt x="6153983" y="527779"/>
                    <a:pt x="6183564" y="529892"/>
                    <a:pt x="6212114" y="537029"/>
                  </a:cubicBezTo>
                  <a:cubicBezTo>
                    <a:pt x="6274047" y="552512"/>
                    <a:pt x="6365460" y="590880"/>
                    <a:pt x="6415314" y="624115"/>
                  </a:cubicBezTo>
                  <a:cubicBezTo>
                    <a:pt x="6429828" y="633791"/>
                    <a:pt x="6442308" y="647627"/>
                    <a:pt x="6458857" y="653143"/>
                  </a:cubicBezTo>
                  <a:cubicBezTo>
                    <a:pt x="6497439" y="666003"/>
                    <a:pt x="6676038" y="680667"/>
                    <a:pt x="6691086" y="682172"/>
                  </a:cubicBezTo>
                  <a:cubicBezTo>
                    <a:pt x="6763657" y="677334"/>
                    <a:pt x="6836512" y="675689"/>
                    <a:pt x="6908800" y="667657"/>
                  </a:cubicBezTo>
                  <a:cubicBezTo>
                    <a:pt x="6924006" y="665967"/>
                    <a:pt x="6937632" y="657346"/>
                    <a:pt x="6952343" y="653143"/>
                  </a:cubicBezTo>
                  <a:cubicBezTo>
                    <a:pt x="6971523" y="647663"/>
                    <a:pt x="6991293" y="644361"/>
                    <a:pt x="7010400" y="638629"/>
                  </a:cubicBezTo>
                  <a:cubicBezTo>
                    <a:pt x="7039708" y="629836"/>
                    <a:pt x="7067801" y="617021"/>
                    <a:pt x="7097486" y="609600"/>
                  </a:cubicBezTo>
                  <a:cubicBezTo>
                    <a:pt x="7278929" y="564240"/>
                    <a:pt x="7053370" y="622206"/>
                    <a:pt x="7199086" y="580572"/>
                  </a:cubicBezTo>
                  <a:cubicBezTo>
                    <a:pt x="7352635" y="536700"/>
                    <a:pt x="7137275" y="606012"/>
                    <a:pt x="7344229" y="537029"/>
                  </a:cubicBezTo>
                  <a:lnTo>
                    <a:pt x="7387772" y="522515"/>
                  </a:lnTo>
                  <a:cubicBezTo>
                    <a:pt x="7402286" y="517677"/>
                    <a:pt x="7416091" y="509522"/>
                    <a:pt x="7431314" y="508000"/>
                  </a:cubicBezTo>
                  <a:lnTo>
                    <a:pt x="7576457" y="493486"/>
                  </a:lnTo>
                  <a:lnTo>
                    <a:pt x="8215086" y="508000"/>
                  </a:lnTo>
                  <a:cubicBezTo>
                    <a:pt x="8230372" y="508650"/>
                    <a:pt x="8243576" y="519778"/>
                    <a:pt x="8258629" y="522515"/>
                  </a:cubicBezTo>
                  <a:cubicBezTo>
                    <a:pt x="8297006" y="529493"/>
                    <a:pt x="8336268" y="530617"/>
                    <a:pt x="8374743" y="537029"/>
                  </a:cubicBezTo>
                  <a:cubicBezTo>
                    <a:pt x="8394420" y="540308"/>
                    <a:pt x="8413239" y="547631"/>
                    <a:pt x="8432800" y="551543"/>
                  </a:cubicBezTo>
                  <a:cubicBezTo>
                    <a:pt x="8461658" y="557314"/>
                    <a:pt x="8490857" y="561219"/>
                    <a:pt x="8519886" y="566057"/>
                  </a:cubicBezTo>
                  <a:cubicBezTo>
                    <a:pt x="8577943" y="561219"/>
                    <a:pt x="8636310" y="559242"/>
                    <a:pt x="8694057" y="551543"/>
                  </a:cubicBezTo>
                  <a:cubicBezTo>
                    <a:pt x="8709222" y="549521"/>
                    <a:pt x="8722757" y="540740"/>
                    <a:pt x="8737600" y="537029"/>
                  </a:cubicBezTo>
                  <a:cubicBezTo>
                    <a:pt x="8761533" y="531046"/>
                    <a:pt x="8785789" y="526266"/>
                    <a:pt x="8810172" y="522515"/>
                  </a:cubicBezTo>
                  <a:cubicBezTo>
                    <a:pt x="8848724" y="516584"/>
                    <a:pt x="8887672" y="513516"/>
                    <a:pt x="8926286" y="508000"/>
                  </a:cubicBezTo>
                  <a:cubicBezTo>
                    <a:pt x="9009328" y="496137"/>
                    <a:pt x="9000900" y="496604"/>
                    <a:pt x="9071429" y="478972"/>
                  </a:cubicBezTo>
                  <a:lnTo>
                    <a:pt x="9158514" y="420915"/>
                  </a:lnTo>
                  <a:lnTo>
                    <a:pt x="9202057" y="391886"/>
                  </a:lnTo>
                  <a:cubicBezTo>
                    <a:pt x="9211733" y="377372"/>
                    <a:pt x="9217464" y="359240"/>
                    <a:pt x="9231086" y="348343"/>
                  </a:cubicBezTo>
                  <a:cubicBezTo>
                    <a:pt x="9243033" y="338786"/>
                    <a:pt x="9263811" y="344647"/>
                    <a:pt x="9274629" y="333829"/>
                  </a:cubicBezTo>
                  <a:cubicBezTo>
                    <a:pt x="9352038" y="256420"/>
                    <a:pt x="9216571" y="314476"/>
                    <a:pt x="9332686" y="275772"/>
                  </a:cubicBezTo>
                  <a:cubicBezTo>
                    <a:pt x="9399230" y="175956"/>
                    <a:pt x="9379711" y="221784"/>
                    <a:pt x="9405257" y="145143"/>
                  </a:cubicBezTo>
                  <a:cubicBezTo>
                    <a:pt x="9385182" y="84917"/>
                    <a:pt x="9390996" y="72656"/>
                    <a:pt x="9303657" y="43543"/>
                  </a:cubicBezTo>
                  <a:lnTo>
                    <a:pt x="9216572" y="14515"/>
                  </a:lnTo>
                  <a:lnTo>
                    <a:pt x="9173029" y="0"/>
                  </a:lnTo>
                  <a:cubicBezTo>
                    <a:pt x="9139162" y="4838"/>
                    <a:pt x="9104197" y="4685"/>
                    <a:pt x="9071429" y="14515"/>
                  </a:cubicBezTo>
                  <a:cubicBezTo>
                    <a:pt x="9054721" y="19527"/>
                    <a:pt x="9031307" y="26438"/>
                    <a:pt x="9027886" y="43543"/>
                  </a:cubicBezTo>
                  <a:cubicBezTo>
                    <a:pt x="8999283" y="186554"/>
                    <a:pt x="9023052" y="142727"/>
                    <a:pt x="9085943" y="174172"/>
                  </a:cubicBezTo>
                  <a:cubicBezTo>
                    <a:pt x="9198489" y="230445"/>
                    <a:pt x="9063582" y="181231"/>
                    <a:pt x="9173029" y="217715"/>
                  </a:cubicBezTo>
                  <a:cubicBezTo>
                    <a:pt x="9191930" y="205114"/>
                    <a:pt x="9243833" y="183383"/>
                    <a:pt x="9231086" y="145143"/>
                  </a:cubicBezTo>
                  <a:cubicBezTo>
                    <a:pt x="9228026" y="135963"/>
                    <a:pt x="9211733" y="145143"/>
                    <a:pt x="9202057" y="145143"/>
                  </a:cubicBezTo>
                </a:path>
              </a:pathLst>
            </a:custGeom>
            <a:noFill/>
            <a:ln w="28575">
              <a:solidFill>
                <a:schemeClr val="accent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2" name="文本框 101"/>
            <p:cNvSpPr txBox="1"/>
            <p:nvPr>
              <p:custDataLst>
                <p:tags r:id="rId3"/>
              </p:custDataLst>
            </p:nvPr>
          </p:nvSpPr>
          <p:spPr>
            <a:xfrm>
              <a:off x="9784" y="4038"/>
              <a:ext cx="6809" cy="1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altLang="zh-CN" sz="2800" b="1" dirty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</a:t>
              </a:r>
              <a:r>
                <a:rPr lang="zh-CN" altLang="en-US" sz="2800" b="1" dirty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走廊环境</a:t>
              </a:r>
              <a:endParaRPr lang="zh-CN" altLang="en-US" sz="28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lvl="0">
                <a:defRPr/>
              </a:pPr>
              <a:endParaRPr lang="zh-CN" altLang="en-US" sz="28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3" name="任意多边形 102"/>
            <p:cNvSpPr/>
            <p:nvPr>
              <p:custDataLst>
                <p:tags r:id="rId4"/>
              </p:custDataLst>
            </p:nvPr>
          </p:nvSpPr>
          <p:spPr>
            <a:xfrm>
              <a:off x="9460" y="4987"/>
              <a:ext cx="8283" cy="601"/>
            </a:xfrm>
            <a:custGeom>
              <a:avLst/>
              <a:gdLst>
                <a:gd name="connsiteX0" fmla="*/ 0 w 9405257"/>
                <a:gd name="connsiteY0" fmla="*/ 478972 h 682172"/>
                <a:gd name="connsiteX1" fmla="*/ 290286 w 9405257"/>
                <a:gd name="connsiteY1" fmla="*/ 464457 h 682172"/>
                <a:gd name="connsiteX2" fmla="*/ 783772 w 9405257"/>
                <a:gd name="connsiteY2" fmla="*/ 449943 h 682172"/>
                <a:gd name="connsiteX3" fmla="*/ 928914 w 9405257"/>
                <a:gd name="connsiteY3" fmla="*/ 435429 h 682172"/>
                <a:gd name="connsiteX4" fmla="*/ 1465943 w 9405257"/>
                <a:gd name="connsiteY4" fmla="*/ 406400 h 682172"/>
                <a:gd name="connsiteX5" fmla="*/ 1683657 w 9405257"/>
                <a:gd name="connsiteY5" fmla="*/ 391886 h 682172"/>
                <a:gd name="connsiteX6" fmla="*/ 3352800 w 9405257"/>
                <a:gd name="connsiteY6" fmla="*/ 406400 h 682172"/>
                <a:gd name="connsiteX7" fmla="*/ 3410857 w 9405257"/>
                <a:gd name="connsiteY7" fmla="*/ 420915 h 682172"/>
                <a:gd name="connsiteX8" fmla="*/ 3701143 w 9405257"/>
                <a:gd name="connsiteY8" fmla="*/ 435429 h 682172"/>
                <a:gd name="connsiteX9" fmla="*/ 5834743 w 9405257"/>
                <a:gd name="connsiteY9" fmla="*/ 449943 h 682172"/>
                <a:gd name="connsiteX10" fmla="*/ 5878286 w 9405257"/>
                <a:gd name="connsiteY10" fmla="*/ 464457 h 682172"/>
                <a:gd name="connsiteX11" fmla="*/ 6125029 w 9405257"/>
                <a:gd name="connsiteY11" fmla="*/ 522515 h 682172"/>
                <a:gd name="connsiteX12" fmla="*/ 6212114 w 9405257"/>
                <a:gd name="connsiteY12" fmla="*/ 537029 h 682172"/>
                <a:gd name="connsiteX13" fmla="*/ 6415314 w 9405257"/>
                <a:gd name="connsiteY13" fmla="*/ 624115 h 682172"/>
                <a:gd name="connsiteX14" fmla="*/ 6458857 w 9405257"/>
                <a:gd name="connsiteY14" fmla="*/ 653143 h 682172"/>
                <a:gd name="connsiteX15" fmla="*/ 6691086 w 9405257"/>
                <a:gd name="connsiteY15" fmla="*/ 682172 h 682172"/>
                <a:gd name="connsiteX16" fmla="*/ 6908800 w 9405257"/>
                <a:gd name="connsiteY16" fmla="*/ 667657 h 682172"/>
                <a:gd name="connsiteX17" fmla="*/ 6952343 w 9405257"/>
                <a:gd name="connsiteY17" fmla="*/ 653143 h 682172"/>
                <a:gd name="connsiteX18" fmla="*/ 7010400 w 9405257"/>
                <a:gd name="connsiteY18" fmla="*/ 638629 h 682172"/>
                <a:gd name="connsiteX19" fmla="*/ 7097486 w 9405257"/>
                <a:gd name="connsiteY19" fmla="*/ 609600 h 682172"/>
                <a:gd name="connsiteX20" fmla="*/ 7199086 w 9405257"/>
                <a:gd name="connsiteY20" fmla="*/ 580572 h 682172"/>
                <a:gd name="connsiteX21" fmla="*/ 7344229 w 9405257"/>
                <a:gd name="connsiteY21" fmla="*/ 537029 h 682172"/>
                <a:gd name="connsiteX22" fmla="*/ 7387772 w 9405257"/>
                <a:gd name="connsiteY22" fmla="*/ 522515 h 682172"/>
                <a:gd name="connsiteX23" fmla="*/ 7431314 w 9405257"/>
                <a:gd name="connsiteY23" fmla="*/ 508000 h 682172"/>
                <a:gd name="connsiteX24" fmla="*/ 7576457 w 9405257"/>
                <a:gd name="connsiteY24" fmla="*/ 493486 h 682172"/>
                <a:gd name="connsiteX25" fmla="*/ 8215086 w 9405257"/>
                <a:gd name="connsiteY25" fmla="*/ 508000 h 682172"/>
                <a:gd name="connsiteX26" fmla="*/ 8258629 w 9405257"/>
                <a:gd name="connsiteY26" fmla="*/ 522515 h 682172"/>
                <a:gd name="connsiteX27" fmla="*/ 8374743 w 9405257"/>
                <a:gd name="connsiteY27" fmla="*/ 537029 h 682172"/>
                <a:gd name="connsiteX28" fmla="*/ 8432800 w 9405257"/>
                <a:gd name="connsiteY28" fmla="*/ 551543 h 682172"/>
                <a:gd name="connsiteX29" fmla="*/ 8519886 w 9405257"/>
                <a:gd name="connsiteY29" fmla="*/ 566057 h 682172"/>
                <a:gd name="connsiteX30" fmla="*/ 8694057 w 9405257"/>
                <a:gd name="connsiteY30" fmla="*/ 551543 h 682172"/>
                <a:gd name="connsiteX31" fmla="*/ 8737600 w 9405257"/>
                <a:gd name="connsiteY31" fmla="*/ 537029 h 682172"/>
                <a:gd name="connsiteX32" fmla="*/ 8810172 w 9405257"/>
                <a:gd name="connsiteY32" fmla="*/ 522515 h 682172"/>
                <a:gd name="connsiteX33" fmla="*/ 8926286 w 9405257"/>
                <a:gd name="connsiteY33" fmla="*/ 508000 h 682172"/>
                <a:gd name="connsiteX34" fmla="*/ 9071429 w 9405257"/>
                <a:gd name="connsiteY34" fmla="*/ 478972 h 682172"/>
                <a:gd name="connsiteX35" fmla="*/ 9158514 w 9405257"/>
                <a:gd name="connsiteY35" fmla="*/ 420915 h 682172"/>
                <a:gd name="connsiteX36" fmla="*/ 9202057 w 9405257"/>
                <a:gd name="connsiteY36" fmla="*/ 391886 h 682172"/>
                <a:gd name="connsiteX37" fmla="*/ 9231086 w 9405257"/>
                <a:gd name="connsiteY37" fmla="*/ 348343 h 682172"/>
                <a:gd name="connsiteX38" fmla="*/ 9274629 w 9405257"/>
                <a:gd name="connsiteY38" fmla="*/ 333829 h 682172"/>
                <a:gd name="connsiteX39" fmla="*/ 9332686 w 9405257"/>
                <a:gd name="connsiteY39" fmla="*/ 275772 h 682172"/>
                <a:gd name="connsiteX40" fmla="*/ 9405257 w 9405257"/>
                <a:gd name="connsiteY40" fmla="*/ 145143 h 682172"/>
                <a:gd name="connsiteX41" fmla="*/ 9303657 w 9405257"/>
                <a:gd name="connsiteY41" fmla="*/ 43543 h 682172"/>
                <a:gd name="connsiteX42" fmla="*/ 9216572 w 9405257"/>
                <a:gd name="connsiteY42" fmla="*/ 14515 h 682172"/>
                <a:gd name="connsiteX43" fmla="*/ 9173029 w 9405257"/>
                <a:gd name="connsiteY43" fmla="*/ 0 h 682172"/>
                <a:gd name="connsiteX44" fmla="*/ 9071429 w 9405257"/>
                <a:gd name="connsiteY44" fmla="*/ 14515 h 682172"/>
                <a:gd name="connsiteX45" fmla="*/ 9027886 w 9405257"/>
                <a:gd name="connsiteY45" fmla="*/ 43543 h 682172"/>
                <a:gd name="connsiteX46" fmla="*/ 9085943 w 9405257"/>
                <a:gd name="connsiteY46" fmla="*/ 174172 h 682172"/>
                <a:gd name="connsiteX47" fmla="*/ 9173029 w 9405257"/>
                <a:gd name="connsiteY47" fmla="*/ 217715 h 682172"/>
                <a:gd name="connsiteX48" fmla="*/ 9231086 w 9405257"/>
                <a:gd name="connsiteY48" fmla="*/ 145143 h 682172"/>
                <a:gd name="connsiteX49" fmla="*/ 9202057 w 9405257"/>
                <a:gd name="connsiteY49" fmla="*/ 145143 h 682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9405257" h="682172">
                  <a:moveTo>
                    <a:pt x="0" y="478972"/>
                  </a:moveTo>
                  <a:lnTo>
                    <a:pt x="290286" y="464457"/>
                  </a:lnTo>
                  <a:lnTo>
                    <a:pt x="783772" y="449943"/>
                  </a:lnTo>
                  <a:cubicBezTo>
                    <a:pt x="832344" y="447735"/>
                    <a:pt x="880391" y="438526"/>
                    <a:pt x="928914" y="435429"/>
                  </a:cubicBezTo>
                  <a:lnTo>
                    <a:pt x="1465943" y="406400"/>
                  </a:lnTo>
                  <a:lnTo>
                    <a:pt x="1683657" y="391886"/>
                  </a:lnTo>
                  <a:lnTo>
                    <a:pt x="3352800" y="406400"/>
                  </a:lnTo>
                  <a:cubicBezTo>
                    <a:pt x="3372745" y="406735"/>
                    <a:pt x="3390978" y="419258"/>
                    <a:pt x="3410857" y="420915"/>
                  </a:cubicBezTo>
                  <a:cubicBezTo>
                    <a:pt x="3507405" y="428961"/>
                    <a:pt x="3604267" y="434269"/>
                    <a:pt x="3701143" y="435429"/>
                  </a:cubicBezTo>
                  <a:lnTo>
                    <a:pt x="5834743" y="449943"/>
                  </a:lnTo>
                  <a:cubicBezTo>
                    <a:pt x="5849257" y="454781"/>
                    <a:pt x="5863503" y="460515"/>
                    <a:pt x="5878286" y="464457"/>
                  </a:cubicBezTo>
                  <a:cubicBezTo>
                    <a:pt x="5969229" y="488709"/>
                    <a:pt x="6037951" y="506682"/>
                    <a:pt x="6125029" y="522515"/>
                  </a:cubicBezTo>
                  <a:cubicBezTo>
                    <a:pt x="6153983" y="527779"/>
                    <a:pt x="6183564" y="529892"/>
                    <a:pt x="6212114" y="537029"/>
                  </a:cubicBezTo>
                  <a:cubicBezTo>
                    <a:pt x="6274047" y="552512"/>
                    <a:pt x="6365460" y="590880"/>
                    <a:pt x="6415314" y="624115"/>
                  </a:cubicBezTo>
                  <a:cubicBezTo>
                    <a:pt x="6429828" y="633791"/>
                    <a:pt x="6442308" y="647627"/>
                    <a:pt x="6458857" y="653143"/>
                  </a:cubicBezTo>
                  <a:cubicBezTo>
                    <a:pt x="6497439" y="666003"/>
                    <a:pt x="6676038" y="680667"/>
                    <a:pt x="6691086" y="682172"/>
                  </a:cubicBezTo>
                  <a:cubicBezTo>
                    <a:pt x="6763657" y="677334"/>
                    <a:pt x="6836512" y="675689"/>
                    <a:pt x="6908800" y="667657"/>
                  </a:cubicBezTo>
                  <a:cubicBezTo>
                    <a:pt x="6924006" y="665967"/>
                    <a:pt x="6937632" y="657346"/>
                    <a:pt x="6952343" y="653143"/>
                  </a:cubicBezTo>
                  <a:cubicBezTo>
                    <a:pt x="6971523" y="647663"/>
                    <a:pt x="6991293" y="644361"/>
                    <a:pt x="7010400" y="638629"/>
                  </a:cubicBezTo>
                  <a:cubicBezTo>
                    <a:pt x="7039708" y="629836"/>
                    <a:pt x="7067801" y="617021"/>
                    <a:pt x="7097486" y="609600"/>
                  </a:cubicBezTo>
                  <a:cubicBezTo>
                    <a:pt x="7278929" y="564240"/>
                    <a:pt x="7053370" y="622206"/>
                    <a:pt x="7199086" y="580572"/>
                  </a:cubicBezTo>
                  <a:cubicBezTo>
                    <a:pt x="7352635" y="536700"/>
                    <a:pt x="7137275" y="606012"/>
                    <a:pt x="7344229" y="537029"/>
                  </a:cubicBezTo>
                  <a:lnTo>
                    <a:pt x="7387772" y="522515"/>
                  </a:lnTo>
                  <a:cubicBezTo>
                    <a:pt x="7402286" y="517677"/>
                    <a:pt x="7416091" y="509522"/>
                    <a:pt x="7431314" y="508000"/>
                  </a:cubicBezTo>
                  <a:lnTo>
                    <a:pt x="7576457" y="493486"/>
                  </a:lnTo>
                  <a:lnTo>
                    <a:pt x="8215086" y="508000"/>
                  </a:lnTo>
                  <a:cubicBezTo>
                    <a:pt x="8230372" y="508650"/>
                    <a:pt x="8243576" y="519778"/>
                    <a:pt x="8258629" y="522515"/>
                  </a:cubicBezTo>
                  <a:cubicBezTo>
                    <a:pt x="8297006" y="529493"/>
                    <a:pt x="8336268" y="530617"/>
                    <a:pt x="8374743" y="537029"/>
                  </a:cubicBezTo>
                  <a:cubicBezTo>
                    <a:pt x="8394420" y="540308"/>
                    <a:pt x="8413239" y="547631"/>
                    <a:pt x="8432800" y="551543"/>
                  </a:cubicBezTo>
                  <a:cubicBezTo>
                    <a:pt x="8461658" y="557314"/>
                    <a:pt x="8490857" y="561219"/>
                    <a:pt x="8519886" y="566057"/>
                  </a:cubicBezTo>
                  <a:cubicBezTo>
                    <a:pt x="8577943" y="561219"/>
                    <a:pt x="8636310" y="559242"/>
                    <a:pt x="8694057" y="551543"/>
                  </a:cubicBezTo>
                  <a:cubicBezTo>
                    <a:pt x="8709222" y="549521"/>
                    <a:pt x="8722757" y="540740"/>
                    <a:pt x="8737600" y="537029"/>
                  </a:cubicBezTo>
                  <a:cubicBezTo>
                    <a:pt x="8761533" y="531046"/>
                    <a:pt x="8785789" y="526266"/>
                    <a:pt x="8810172" y="522515"/>
                  </a:cubicBezTo>
                  <a:cubicBezTo>
                    <a:pt x="8848724" y="516584"/>
                    <a:pt x="8887672" y="513516"/>
                    <a:pt x="8926286" y="508000"/>
                  </a:cubicBezTo>
                  <a:cubicBezTo>
                    <a:pt x="9009328" y="496137"/>
                    <a:pt x="9000900" y="496604"/>
                    <a:pt x="9071429" y="478972"/>
                  </a:cubicBezTo>
                  <a:lnTo>
                    <a:pt x="9158514" y="420915"/>
                  </a:lnTo>
                  <a:lnTo>
                    <a:pt x="9202057" y="391886"/>
                  </a:lnTo>
                  <a:cubicBezTo>
                    <a:pt x="9211733" y="377372"/>
                    <a:pt x="9217464" y="359240"/>
                    <a:pt x="9231086" y="348343"/>
                  </a:cubicBezTo>
                  <a:cubicBezTo>
                    <a:pt x="9243033" y="338786"/>
                    <a:pt x="9263811" y="344647"/>
                    <a:pt x="9274629" y="333829"/>
                  </a:cubicBezTo>
                  <a:cubicBezTo>
                    <a:pt x="9352038" y="256420"/>
                    <a:pt x="9216571" y="314476"/>
                    <a:pt x="9332686" y="275772"/>
                  </a:cubicBezTo>
                  <a:cubicBezTo>
                    <a:pt x="9399230" y="175956"/>
                    <a:pt x="9379711" y="221784"/>
                    <a:pt x="9405257" y="145143"/>
                  </a:cubicBezTo>
                  <a:cubicBezTo>
                    <a:pt x="9385182" y="84917"/>
                    <a:pt x="9390996" y="72656"/>
                    <a:pt x="9303657" y="43543"/>
                  </a:cubicBezTo>
                  <a:lnTo>
                    <a:pt x="9216572" y="14515"/>
                  </a:lnTo>
                  <a:lnTo>
                    <a:pt x="9173029" y="0"/>
                  </a:lnTo>
                  <a:cubicBezTo>
                    <a:pt x="9139162" y="4838"/>
                    <a:pt x="9104197" y="4685"/>
                    <a:pt x="9071429" y="14515"/>
                  </a:cubicBezTo>
                  <a:cubicBezTo>
                    <a:pt x="9054721" y="19527"/>
                    <a:pt x="9031307" y="26438"/>
                    <a:pt x="9027886" y="43543"/>
                  </a:cubicBezTo>
                  <a:cubicBezTo>
                    <a:pt x="8999283" y="186554"/>
                    <a:pt x="9023052" y="142727"/>
                    <a:pt x="9085943" y="174172"/>
                  </a:cubicBezTo>
                  <a:cubicBezTo>
                    <a:pt x="9198489" y="230445"/>
                    <a:pt x="9063582" y="181231"/>
                    <a:pt x="9173029" y="217715"/>
                  </a:cubicBezTo>
                  <a:cubicBezTo>
                    <a:pt x="9191930" y="205114"/>
                    <a:pt x="9243833" y="183383"/>
                    <a:pt x="9231086" y="145143"/>
                  </a:cubicBezTo>
                  <a:cubicBezTo>
                    <a:pt x="9228026" y="135963"/>
                    <a:pt x="9211733" y="145143"/>
                    <a:pt x="9202057" y="145143"/>
                  </a:cubicBezTo>
                </a:path>
              </a:pathLst>
            </a:custGeom>
            <a:noFill/>
            <a:ln w="28575">
              <a:solidFill>
                <a:schemeClr val="accent2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文本框 1"/>
            <p:cNvSpPr txBox="1"/>
            <p:nvPr>
              <p:custDataLst>
                <p:tags r:id="rId5"/>
              </p:custDataLst>
            </p:nvPr>
          </p:nvSpPr>
          <p:spPr>
            <a:xfrm>
              <a:off x="9839" y="5897"/>
              <a:ext cx="6809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lvl="0">
                <a:defRPr/>
              </a:pPr>
              <a:r>
                <a:rPr lang="en-US" altLang="zh-CN" sz="2800" b="1" dirty="0">
                  <a:solidFill>
                    <a:srgbClr val="00B0F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3.</a:t>
              </a:r>
              <a:r>
                <a:rPr lang="zh-CN" altLang="en-US" sz="2800" b="1" dirty="0">
                  <a:solidFill>
                    <a:srgbClr val="00B0F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区域材料与内容</a:t>
              </a:r>
              <a:endParaRPr lang="zh-CN" altLang="en-US" sz="280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" name="任意多边形 2"/>
            <p:cNvSpPr/>
            <p:nvPr>
              <p:custDataLst>
                <p:tags r:id="rId6"/>
              </p:custDataLst>
            </p:nvPr>
          </p:nvSpPr>
          <p:spPr>
            <a:xfrm>
              <a:off x="9460" y="6764"/>
              <a:ext cx="8283" cy="601"/>
            </a:xfrm>
            <a:custGeom>
              <a:avLst/>
              <a:gdLst>
                <a:gd name="connsiteX0" fmla="*/ 0 w 9405257"/>
                <a:gd name="connsiteY0" fmla="*/ 478972 h 682172"/>
                <a:gd name="connsiteX1" fmla="*/ 290286 w 9405257"/>
                <a:gd name="connsiteY1" fmla="*/ 464457 h 682172"/>
                <a:gd name="connsiteX2" fmla="*/ 783772 w 9405257"/>
                <a:gd name="connsiteY2" fmla="*/ 449943 h 682172"/>
                <a:gd name="connsiteX3" fmla="*/ 928914 w 9405257"/>
                <a:gd name="connsiteY3" fmla="*/ 435429 h 682172"/>
                <a:gd name="connsiteX4" fmla="*/ 1465943 w 9405257"/>
                <a:gd name="connsiteY4" fmla="*/ 406400 h 682172"/>
                <a:gd name="connsiteX5" fmla="*/ 1683657 w 9405257"/>
                <a:gd name="connsiteY5" fmla="*/ 391886 h 682172"/>
                <a:gd name="connsiteX6" fmla="*/ 3352800 w 9405257"/>
                <a:gd name="connsiteY6" fmla="*/ 406400 h 682172"/>
                <a:gd name="connsiteX7" fmla="*/ 3410857 w 9405257"/>
                <a:gd name="connsiteY7" fmla="*/ 420915 h 682172"/>
                <a:gd name="connsiteX8" fmla="*/ 3701143 w 9405257"/>
                <a:gd name="connsiteY8" fmla="*/ 435429 h 682172"/>
                <a:gd name="connsiteX9" fmla="*/ 5834743 w 9405257"/>
                <a:gd name="connsiteY9" fmla="*/ 449943 h 682172"/>
                <a:gd name="connsiteX10" fmla="*/ 5878286 w 9405257"/>
                <a:gd name="connsiteY10" fmla="*/ 464457 h 682172"/>
                <a:gd name="connsiteX11" fmla="*/ 6125029 w 9405257"/>
                <a:gd name="connsiteY11" fmla="*/ 522515 h 682172"/>
                <a:gd name="connsiteX12" fmla="*/ 6212114 w 9405257"/>
                <a:gd name="connsiteY12" fmla="*/ 537029 h 682172"/>
                <a:gd name="connsiteX13" fmla="*/ 6415314 w 9405257"/>
                <a:gd name="connsiteY13" fmla="*/ 624115 h 682172"/>
                <a:gd name="connsiteX14" fmla="*/ 6458857 w 9405257"/>
                <a:gd name="connsiteY14" fmla="*/ 653143 h 682172"/>
                <a:gd name="connsiteX15" fmla="*/ 6691086 w 9405257"/>
                <a:gd name="connsiteY15" fmla="*/ 682172 h 682172"/>
                <a:gd name="connsiteX16" fmla="*/ 6908800 w 9405257"/>
                <a:gd name="connsiteY16" fmla="*/ 667657 h 682172"/>
                <a:gd name="connsiteX17" fmla="*/ 6952343 w 9405257"/>
                <a:gd name="connsiteY17" fmla="*/ 653143 h 682172"/>
                <a:gd name="connsiteX18" fmla="*/ 7010400 w 9405257"/>
                <a:gd name="connsiteY18" fmla="*/ 638629 h 682172"/>
                <a:gd name="connsiteX19" fmla="*/ 7097486 w 9405257"/>
                <a:gd name="connsiteY19" fmla="*/ 609600 h 682172"/>
                <a:gd name="connsiteX20" fmla="*/ 7199086 w 9405257"/>
                <a:gd name="connsiteY20" fmla="*/ 580572 h 682172"/>
                <a:gd name="connsiteX21" fmla="*/ 7344229 w 9405257"/>
                <a:gd name="connsiteY21" fmla="*/ 537029 h 682172"/>
                <a:gd name="connsiteX22" fmla="*/ 7387772 w 9405257"/>
                <a:gd name="connsiteY22" fmla="*/ 522515 h 682172"/>
                <a:gd name="connsiteX23" fmla="*/ 7431314 w 9405257"/>
                <a:gd name="connsiteY23" fmla="*/ 508000 h 682172"/>
                <a:gd name="connsiteX24" fmla="*/ 7576457 w 9405257"/>
                <a:gd name="connsiteY24" fmla="*/ 493486 h 682172"/>
                <a:gd name="connsiteX25" fmla="*/ 8215086 w 9405257"/>
                <a:gd name="connsiteY25" fmla="*/ 508000 h 682172"/>
                <a:gd name="connsiteX26" fmla="*/ 8258629 w 9405257"/>
                <a:gd name="connsiteY26" fmla="*/ 522515 h 682172"/>
                <a:gd name="connsiteX27" fmla="*/ 8374743 w 9405257"/>
                <a:gd name="connsiteY27" fmla="*/ 537029 h 682172"/>
                <a:gd name="connsiteX28" fmla="*/ 8432800 w 9405257"/>
                <a:gd name="connsiteY28" fmla="*/ 551543 h 682172"/>
                <a:gd name="connsiteX29" fmla="*/ 8519886 w 9405257"/>
                <a:gd name="connsiteY29" fmla="*/ 566057 h 682172"/>
                <a:gd name="connsiteX30" fmla="*/ 8694057 w 9405257"/>
                <a:gd name="connsiteY30" fmla="*/ 551543 h 682172"/>
                <a:gd name="connsiteX31" fmla="*/ 8737600 w 9405257"/>
                <a:gd name="connsiteY31" fmla="*/ 537029 h 682172"/>
                <a:gd name="connsiteX32" fmla="*/ 8810172 w 9405257"/>
                <a:gd name="connsiteY32" fmla="*/ 522515 h 682172"/>
                <a:gd name="connsiteX33" fmla="*/ 8926286 w 9405257"/>
                <a:gd name="connsiteY33" fmla="*/ 508000 h 682172"/>
                <a:gd name="connsiteX34" fmla="*/ 9071429 w 9405257"/>
                <a:gd name="connsiteY34" fmla="*/ 478972 h 682172"/>
                <a:gd name="connsiteX35" fmla="*/ 9158514 w 9405257"/>
                <a:gd name="connsiteY35" fmla="*/ 420915 h 682172"/>
                <a:gd name="connsiteX36" fmla="*/ 9202057 w 9405257"/>
                <a:gd name="connsiteY36" fmla="*/ 391886 h 682172"/>
                <a:gd name="connsiteX37" fmla="*/ 9231086 w 9405257"/>
                <a:gd name="connsiteY37" fmla="*/ 348343 h 682172"/>
                <a:gd name="connsiteX38" fmla="*/ 9274629 w 9405257"/>
                <a:gd name="connsiteY38" fmla="*/ 333829 h 682172"/>
                <a:gd name="connsiteX39" fmla="*/ 9332686 w 9405257"/>
                <a:gd name="connsiteY39" fmla="*/ 275772 h 682172"/>
                <a:gd name="connsiteX40" fmla="*/ 9405257 w 9405257"/>
                <a:gd name="connsiteY40" fmla="*/ 145143 h 682172"/>
                <a:gd name="connsiteX41" fmla="*/ 9303657 w 9405257"/>
                <a:gd name="connsiteY41" fmla="*/ 43543 h 682172"/>
                <a:gd name="connsiteX42" fmla="*/ 9216572 w 9405257"/>
                <a:gd name="connsiteY42" fmla="*/ 14515 h 682172"/>
                <a:gd name="connsiteX43" fmla="*/ 9173029 w 9405257"/>
                <a:gd name="connsiteY43" fmla="*/ 0 h 682172"/>
                <a:gd name="connsiteX44" fmla="*/ 9071429 w 9405257"/>
                <a:gd name="connsiteY44" fmla="*/ 14515 h 682172"/>
                <a:gd name="connsiteX45" fmla="*/ 9027886 w 9405257"/>
                <a:gd name="connsiteY45" fmla="*/ 43543 h 682172"/>
                <a:gd name="connsiteX46" fmla="*/ 9085943 w 9405257"/>
                <a:gd name="connsiteY46" fmla="*/ 174172 h 682172"/>
                <a:gd name="connsiteX47" fmla="*/ 9173029 w 9405257"/>
                <a:gd name="connsiteY47" fmla="*/ 217715 h 682172"/>
                <a:gd name="connsiteX48" fmla="*/ 9231086 w 9405257"/>
                <a:gd name="connsiteY48" fmla="*/ 145143 h 682172"/>
                <a:gd name="connsiteX49" fmla="*/ 9202057 w 9405257"/>
                <a:gd name="connsiteY49" fmla="*/ 145143 h 682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9405257" h="682172">
                  <a:moveTo>
                    <a:pt x="0" y="478972"/>
                  </a:moveTo>
                  <a:lnTo>
                    <a:pt x="290286" y="464457"/>
                  </a:lnTo>
                  <a:lnTo>
                    <a:pt x="783772" y="449943"/>
                  </a:lnTo>
                  <a:cubicBezTo>
                    <a:pt x="832344" y="447735"/>
                    <a:pt x="880391" y="438526"/>
                    <a:pt x="928914" y="435429"/>
                  </a:cubicBezTo>
                  <a:lnTo>
                    <a:pt x="1465943" y="406400"/>
                  </a:lnTo>
                  <a:lnTo>
                    <a:pt x="1683657" y="391886"/>
                  </a:lnTo>
                  <a:lnTo>
                    <a:pt x="3352800" y="406400"/>
                  </a:lnTo>
                  <a:cubicBezTo>
                    <a:pt x="3372745" y="406735"/>
                    <a:pt x="3390978" y="419258"/>
                    <a:pt x="3410857" y="420915"/>
                  </a:cubicBezTo>
                  <a:cubicBezTo>
                    <a:pt x="3507405" y="428961"/>
                    <a:pt x="3604267" y="434269"/>
                    <a:pt x="3701143" y="435429"/>
                  </a:cubicBezTo>
                  <a:lnTo>
                    <a:pt x="5834743" y="449943"/>
                  </a:lnTo>
                  <a:cubicBezTo>
                    <a:pt x="5849257" y="454781"/>
                    <a:pt x="5863503" y="460515"/>
                    <a:pt x="5878286" y="464457"/>
                  </a:cubicBezTo>
                  <a:cubicBezTo>
                    <a:pt x="5969229" y="488709"/>
                    <a:pt x="6037951" y="506682"/>
                    <a:pt x="6125029" y="522515"/>
                  </a:cubicBezTo>
                  <a:cubicBezTo>
                    <a:pt x="6153983" y="527779"/>
                    <a:pt x="6183564" y="529892"/>
                    <a:pt x="6212114" y="537029"/>
                  </a:cubicBezTo>
                  <a:cubicBezTo>
                    <a:pt x="6274047" y="552512"/>
                    <a:pt x="6365460" y="590880"/>
                    <a:pt x="6415314" y="624115"/>
                  </a:cubicBezTo>
                  <a:cubicBezTo>
                    <a:pt x="6429828" y="633791"/>
                    <a:pt x="6442308" y="647627"/>
                    <a:pt x="6458857" y="653143"/>
                  </a:cubicBezTo>
                  <a:cubicBezTo>
                    <a:pt x="6497439" y="666003"/>
                    <a:pt x="6676038" y="680667"/>
                    <a:pt x="6691086" y="682172"/>
                  </a:cubicBezTo>
                  <a:cubicBezTo>
                    <a:pt x="6763657" y="677334"/>
                    <a:pt x="6836512" y="675689"/>
                    <a:pt x="6908800" y="667657"/>
                  </a:cubicBezTo>
                  <a:cubicBezTo>
                    <a:pt x="6924006" y="665967"/>
                    <a:pt x="6937632" y="657346"/>
                    <a:pt x="6952343" y="653143"/>
                  </a:cubicBezTo>
                  <a:cubicBezTo>
                    <a:pt x="6971523" y="647663"/>
                    <a:pt x="6991293" y="644361"/>
                    <a:pt x="7010400" y="638629"/>
                  </a:cubicBezTo>
                  <a:cubicBezTo>
                    <a:pt x="7039708" y="629836"/>
                    <a:pt x="7067801" y="617021"/>
                    <a:pt x="7097486" y="609600"/>
                  </a:cubicBezTo>
                  <a:cubicBezTo>
                    <a:pt x="7278929" y="564240"/>
                    <a:pt x="7053370" y="622206"/>
                    <a:pt x="7199086" y="580572"/>
                  </a:cubicBezTo>
                  <a:cubicBezTo>
                    <a:pt x="7352635" y="536700"/>
                    <a:pt x="7137275" y="606012"/>
                    <a:pt x="7344229" y="537029"/>
                  </a:cubicBezTo>
                  <a:lnTo>
                    <a:pt x="7387772" y="522515"/>
                  </a:lnTo>
                  <a:cubicBezTo>
                    <a:pt x="7402286" y="517677"/>
                    <a:pt x="7416091" y="509522"/>
                    <a:pt x="7431314" y="508000"/>
                  </a:cubicBezTo>
                  <a:lnTo>
                    <a:pt x="7576457" y="493486"/>
                  </a:lnTo>
                  <a:lnTo>
                    <a:pt x="8215086" y="508000"/>
                  </a:lnTo>
                  <a:cubicBezTo>
                    <a:pt x="8230372" y="508650"/>
                    <a:pt x="8243576" y="519778"/>
                    <a:pt x="8258629" y="522515"/>
                  </a:cubicBezTo>
                  <a:cubicBezTo>
                    <a:pt x="8297006" y="529493"/>
                    <a:pt x="8336268" y="530617"/>
                    <a:pt x="8374743" y="537029"/>
                  </a:cubicBezTo>
                  <a:cubicBezTo>
                    <a:pt x="8394420" y="540308"/>
                    <a:pt x="8413239" y="547631"/>
                    <a:pt x="8432800" y="551543"/>
                  </a:cubicBezTo>
                  <a:cubicBezTo>
                    <a:pt x="8461658" y="557314"/>
                    <a:pt x="8490857" y="561219"/>
                    <a:pt x="8519886" y="566057"/>
                  </a:cubicBezTo>
                  <a:cubicBezTo>
                    <a:pt x="8577943" y="561219"/>
                    <a:pt x="8636310" y="559242"/>
                    <a:pt x="8694057" y="551543"/>
                  </a:cubicBezTo>
                  <a:cubicBezTo>
                    <a:pt x="8709222" y="549521"/>
                    <a:pt x="8722757" y="540740"/>
                    <a:pt x="8737600" y="537029"/>
                  </a:cubicBezTo>
                  <a:cubicBezTo>
                    <a:pt x="8761533" y="531046"/>
                    <a:pt x="8785789" y="526266"/>
                    <a:pt x="8810172" y="522515"/>
                  </a:cubicBezTo>
                  <a:cubicBezTo>
                    <a:pt x="8848724" y="516584"/>
                    <a:pt x="8887672" y="513516"/>
                    <a:pt x="8926286" y="508000"/>
                  </a:cubicBezTo>
                  <a:cubicBezTo>
                    <a:pt x="9009328" y="496137"/>
                    <a:pt x="9000900" y="496604"/>
                    <a:pt x="9071429" y="478972"/>
                  </a:cubicBezTo>
                  <a:lnTo>
                    <a:pt x="9158514" y="420915"/>
                  </a:lnTo>
                  <a:lnTo>
                    <a:pt x="9202057" y="391886"/>
                  </a:lnTo>
                  <a:cubicBezTo>
                    <a:pt x="9211733" y="377372"/>
                    <a:pt x="9217464" y="359240"/>
                    <a:pt x="9231086" y="348343"/>
                  </a:cubicBezTo>
                  <a:cubicBezTo>
                    <a:pt x="9243033" y="338786"/>
                    <a:pt x="9263811" y="344647"/>
                    <a:pt x="9274629" y="333829"/>
                  </a:cubicBezTo>
                  <a:cubicBezTo>
                    <a:pt x="9352038" y="256420"/>
                    <a:pt x="9216571" y="314476"/>
                    <a:pt x="9332686" y="275772"/>
                  </a:cubicBezTo>
                  <a:cubicBezTo>
                    <a:pt x="9399230" y="175956"/>
                    <a:pt x="9379711" y="221784"/>
                    <a:pt x="9405257" y="145143"/>
                  </a:cubicBezTo>
                  <a:cubicBezTo>
                    <a:pt x="9385182" y="84917"/>
                    <a:pt x="9390996" y="72656"/>
                    <a:pt x="9303657" y="43543"/>
                  </a:cubicBezTo>
                  <a:lnTo>
                    <a:pt x="9216572" y="14515"/>
                  </a:lnTo>
                  <a:lnTo>
                    <a:pt x="9173029" y="0"/>
                  </a:lnTo>
                  <a:cubicBezTo>
                    <a:pt x="9139162" y="4838"/>
                    <a:pt x="9104197" y="4685"/>
                    <a:pt x="9071429" y="14515"/>
                  </a:cubicBezTo>
                  <a:cubicBezTo>
                    <a:pt x="9054721" y="19527"/>
                    <a:pt x="9031307" y="26438"/>
                    <a:pt x="9027886" y="43543"/>
                  </a:cubicBezTo>
                  <a:cubicBezTo>
                    <a:pt x="8999283" y="186554"/>
                    <a:pt x="9023052" y="142727"/>
                    <a:pt x="9085943" y="174172"/>
                  </a:cubicBezTo>
                  <a:cubicBezTo>
                    <a:pt x="9198489" y="230445"/>
                    <a:pt x="9063582" y="181231"/>
                    <a:pt x="9173029" y="217715"/>
                  </a:cubicBezTo>
                  <a:cubicBezTo>
                    <a:pt x="9191930" y="205114"/>
                    <a:pt x="9243833" y="183383"/>
                    <a:pt x="9231086" y="145143"/>
                  </a:cubicBezTo>
                  <a:cubicBezTo>
                    <a:pt x="9228026" y="135963"/>
                    <a:pt x="9211733" y="145143"/>
                    <a:pt x="9202057" y="145143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9">
        <p15:prstTrans prst="airplan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  <p:bldLst>
      <p:bldP spid="15" grpId="0"/>
      <p:bldP spid="10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ounded Rectangle 99"/>
          <p:cNvSpPr/>
          <p:nvPr/>
        </p:nvSpPr>
        <p:spPr>
          <a:xfrm>
            <a:off x="344170" y="941705"/>
            <a:ext cx="10791190" cy="5783580"/>
          </a:xfrm>
          <a:prstGeom prst="roundRect">
            <a:avLst>
              <a:gd name="adj" fmla="val 10654"/>
            </a:avLst>
          </a:pr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8565">
              <a:spcBef>
                <a:spcPct val="20000"/>
              </a:spcBef>
              <a:defRPr/>
            </a:pPr>
            <a:endParaRPr lang="zh-CN" altLang="en-US" sz="2800" dirty="0">
              <a:solidFill>
                <a:schemeClr val="tx1"/>
              </a:solidFill>
              <a:sym typeface="+mn-ea"/>
            </a:endParaRPr>
          </a:p>
          <a:p>
            <a:pPr defTabSz="1218565">
              <a:spcBef>
                <a:spcPct val="20000"/>
              </a:spcBef>
              <a:defRPr/>
            </a:pPr>
            <a:endParaRPr lang="zh-CN" altLang="en-US" sz="2800" dirty="0">
              <a:solidFill>
                <a:schemeClr val="tx1"/>
              </a:solidFill>
              <a:sym typeface="+mn-ea"/>
            </a:endParaRPr>
          </a:p>
          <a:p>
            <a:pPr defTabSz="1218565">
              <a:spcBef>
                <a:spcPct val="20000"/>
              </a:spcBef>
              <a:defRPr/>
            </a:pPr>
            <a:endParaRPr lang="zh-CN" altLang="en-US" sz="2800" dirty="0">
              <a:solidFill>
                <a:schemeClr val="tx1"/>
              </a:solidFill>
              <a:sym typeface="+mn-ea"/>
            </a:endParaRPr>
          </a:p>
          <a:p>
            <a:pPr defTabSz="1218565">
              <a:spcBef>
                <a:spcPct val="20000"/>
              </a:spcBef>
              <a:defRPr/>
            </a:pPr>
            <a:endParaRPr lang="zh-CN" altLang="en-US" sz="2800" dirty="0">
              <a:solidFill>
                <a:schemeClr val="tx1"/>
              </a:solidFill>
              <a:sym typeface="+mn-ea"/>
            </a:endParaRPr>
          </a:p>
          <a:p>
            <a:pPr defTabSz="1218565">
              <a:spcBef>
                <a:spcPct val="20000"/>
              </a:spcBef>
              <a:defRPr/>
            </a:pPr>
            <a:endParaRPr lang="zh-CN" altLang="en-US" sz="2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00406" y="155206"/>
            <a:ext cx="5967682" cy="755787"/>
            <a:chOff x="100406" y="155206"/>
            <a:chExt cx="5967682" cy="755787"/>
          </a:xfrm>
        </p:grpSpPr>
        <p:sp>
          <p:nvSpPr>
            <p:cNvPr id="66" name="Freeform 5"/>
            <p:cNvSpPr>
              <a:spLocks noEditPoints="1"/>
            </p:cNvSpPr>
            <p:nvPr/>
          </p:nvSpPr>
          <p:spPr bwMode="auto">
            <a:xfrm>
              <a:off x="100406" y="155206"/>
              <a:ext cx="1097915" cy="679126"/>
            </a:xfrm>
            <a:custGeom>
              <a:avLst/>
              <a:gdLst>
                <a:gd name="T0" fmla="*/ 422 w 572"/>
                <a:gd name="T1" fmla="*/ 251 h 254"/>
                <a:gd name="T2" fmla="*/ 415 w 572"/>
                <a:gd name="T3" fmla="*/ 17 h 254"/>
                <a:gd name="T4" fmla="*/ 381 w 572"/>
                <a:gd name="T5" fmla="*/ 92 h 254"/>
                <a:gd name="T6" fmla="*/ 31 w 572"/>
                <a:gd name="T7" fmla="*/ 34 h 254"/>
                <a:gd name="T8" fmla="*/ 43 w 572"/>
                <a:gd name="T9" fmla="*/ 224 h 254"/>
                <a:gd name="T10" fmla="*/ 203 w 572"/>
                <a:gd name="T11" fmla="*/ 174 h 254"/>
                <a:gd name="T12" fmla="*/ 52 w 572"/>
                <a:gd name="T13" fmla="*/ 141 h 254"/>
                <a:gd name="T14" fmla="*/ 57 w 572"/>
                <a:gd name="T15" fmla="*/ 132 h 254"/>
                <a:gd name="T16" fmla="*/ 127 w 572"/>
                <a:gd name="T17" fmla="*/ 173 h 254"/>
                <a:gd name="T18" fmla="*/ 103 w 572"/>
                <a:gd name="T19" fmla="*/ 187 h 254"/>
                <a:gd name="T20" fmla="*/ 59 w 572"/>
                <a:gd name="T21" fmla="*/ 77 h 254"/>
                <a:gd name="T22" fmla="*/ 94 w 572"/>
                <a:gd name="T23" fmla="*/ 79 h 254"/>
                <a:gd name="T24" fmla="*/ 191 w 572"/>
                <a:gd name="T25" fmla="*/ 155 h 254"/>
                <a:gd name="T26" fmla="*/ 228 w 572"/>
                <a:gd name="T27" fmla="*/ 167 h 254"/>
                <a:gd name="T28" fmla="*/ 248 w 572"/>
                <a:gd name="T29" fmla="*/ 166 h 254"/>
                <a:gd name="T30" fmla="*/ 298 w 572"/>
                <a:gd name="T31" fmla="*/ 127 h 254"/>
                <a:gd name="T32" fmla="*/ 334 w 572"/>
                <a:gd name="T33" fmla="*/ 165 h 254"/>
                <a:gd name="T34" fmla="*/ 421 w 572"/>
                <a:gd name="T35" fmla="*/ 245 h 254"/>
                <a:gd name="T36" fmla="*/ 439 w 572"/>
                <a:gd name="T37" fmla="*/ 234 h 254"/>
                <a:gd name="T38" fmla="*/ 492 w 572"/>
                <a:gd name="T39" fmla="*/ 190 h 254"/>
                <a:gd name="T40" fmla="*/ 514 w 572"/>
                <a:gd name="T41" fmla="*/ 181 h 254"/>
                <a:gd name="T42" fmla="*/ 558 w 572"/>
                <a:gd name="T43" fmla="*/ 148 h 254"/>
                <a:gd name="T44" fmla="*/ 501 w 572"/>
                <a:gd name="T45" fmla="*/ 84 h 254"/>
                <a:gd name="T46" fmla="*/ 427 w 572"/>
                <a:gd name="T47" fmla="*/ 28 h 254"/>
                <a:gd name="T48" fmla="*/ 449 w 572"/>
                <a:gd name="T49" fmla="*/ 54 h 254"/>
                <a:gd name="T50" fmla="*/ 421 w 572"/>
                <a:gd name="T51" fmla="*/ 90 h 254"/>
                <a:gd name="T52" fmla="*/ 555 w 572"/>
                <a:gd name="T53" fmla="*/ 151 h 254"/>
                <a:gd name="T54" fmla="*/ 533 w 572"/>
                <a:gd name="T55" fmla="*/ 167 h 254"/>
                <a:gd name="T56" fmla="*/ 498 w 572"/>
                <a:gd name="T57" fmla="*/ 128 h 254"/>
                <a:gd name="T58" fmla="*/ 442 w 572"/>
                <a:gd name="T59" fmla="*/ 114 h 254"/>
                <a:gd name="T60" fmla="*/ 426 w 572"/>
                <a:gd name="T61" fmla="*/ 118 h 254"/>
                <a:gd name="T62" fmla="*/ 426 w 572"/>
                <a:gd name="T63" fmla="*/ 118 h 254"/>
                <a:gd name="T64" fmla="*/ 405 w 572"/>
                <a:gd name="T65" fmla="*/ 116 h 254"/>
                <a:gd name="T66" fmla="*/ 334 w 572"/>
                <a:gd name="T67" fmla="*/ 98 h 254"/>
                <a:gd name="T68" fmla="*/ 372 w 572"/>
                <a:gd name="T69" fmla="*/ 110 h 254"/>
                <a:gd name="T70" fmla="*/ 418 w 572"/>
                <a:gd name="T71" fmla="*/ 141 h 254"/>
                <a:gd name="T72" fmla="*/ 478 w 572"/>
                <a:gd name="T73" fmla="*/ 197 h 254"/>
                <a:gd name="T74" fmla="*/ 468 w 572"/>
                <a:gd name="T75" fmla="*/ 191 h 254"/>
                <a:gd name="T76" fmla="*/ 428 w 572"/>
                <a:gd name="T77" fmla="*/ 206 h 254"/>
                <a:gd name="T78" fmla="*/ 466 w 572"/>
                <a:gd name="T79" fmla="*/ 213 h 254"/>
                <a:gd name="T80" fmla="*/ 420 w 572"/>
                <a:gd name="T81" fmla="*/ 168 h 254"/>
                <a:gd name="T82" fmla="*/ 304 w 572"/>
                <a:gd name="T83" fmla="*/ 100 h 254"/>
                <a:gd name="T84" fmla="*/ 299 w 572"/>
                <a:gd name="T85" fmla="*/ 109 h 254"/>
                <a:gd name="T86" fmla="*/ 424 w 572"/>
                <a:gd name="T87" fmla="*/ 187 h 254"/>
                <a:gd name="T88" fmla="*/ 298 w 572"/>
                <a:gd name="T89" fmla="*/ 112 h 254"/>
                <a:gd name="T90" fmla="*/ 232 w 572"/>
                <a:gd name="T91" fmla="*/ 91 h 254"/>
                <a:gd name="T92" fmla="*/ 230 w 572"/>
                <a:gd name="T93" fmla="*/ 95 h 254"/>
                <a:gd name="T94" fmla="*/ 258 w 572"/>
                <a:gd name="T95" fmla="*/ 159 h 254"/>
                <a:gd name="T96" fmla="*/ 295 w 572"/>
                <a:gd name="T97" fmla="*/ 158 h 254"/>
                <a:gd name="T98" fmla="*/ 185 w 572"/>
                <a:gd name="T99" fmla="*/ 82 h 254"/>
                <a:gd name="T100" fmla="*/ 188 w 572"/>
                <a:gd name="T101" fmla="*/ 92 h 254"/>
                <a:gd name="T102" fmla="*/ 234 w 572"/>
                <a:gd name="T103" fmla="*/ 147 h 254"/>
                <a:gd name="T104" fmla="*/ 122 w 572"/>
                <a:gd name="T105" fmla="*/ 66 h 254"/>
                <a:gd name="T106" fmla="*/ 118 w 572"/>
                <a:gd name="T107" fmla="*/ 69 h 254"/>
                <a:gd name="T108" fmla="*/ 62 w 572"/>
                <a:gd name="T109" fmla="*/ 42 h 254"/>
                <a:gd name="T110" fmla="*/ 41 w 572"/>
                <a:gd name="T111" fmla="*/ 41 h 254"/>
                <a:gd name="T112" fmla="*/ 96 w 572"/>
                <a:gd name="T113" fmla="*/ 93 h 254"/>
                <a:gd name="T114" fmla="*/ 58 w 572"/>
                <a:gd name="T115" fmla="*/ 179 h 254"/>
                <a:gd name="T116" fmla="*/ 79 w 572"/>
                <a:gd name="T117" fmla="*/ 188 h 254"/>
                <a:gd name="T118" fmla="*/ 70 w 572"/>
                <a:gd name="T119" fmla="*/ 201 h 254"/>
                <a:gd name="T120" fmla="*/ 51 w 572"/>
                <a:gd name="T121" fmla="*/ 207 h 254"/>
                <a:gd name="T122" fmla="*/ 63 w 572"/>
                <a:gd name="T123" fmla="*/ 205 h 254"/>
                <a:gd name="T124" fmla="*/ 32 w 572"/>
                <a:gd name="T125" fmla="*/ 205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72" h="254">
                  <a:moveTo>
                    <a:pt x="65" y="219"/>
                  </a:moveTo>
                  <a:cubicBezTo>
                    <a:pt x="120" y="192"/>
                    <a:pt x="188" y="179"/>
                    <a:pt x="259" y="170"/>
                  </a:cubicBezTo>
                  <a:cubicBezTo>
                    <a:pt x="304" y="165"/>
                    <a:pt x="356" y="173"/>
                    <a:pt x="401" y="173"/>
                  </a:cubicBezTo>
                  <a:cubicBezTo>
                    <a:pt x="407" y="173"/>
                    <a:pt x="415" y="175"/>
                    <a:pt x="418" y="174"/>
                  </a:cubicBezTo>
                  <a:cubicBezTo>
                    <a:pt x="416" y="252"/>
                    <a:pt x="416" y="252"/>
                    <a:pt x="416" y="252"/>
                  </a:cubicBezTo>
                  <a:cubicBezTo>
                    <a:pt x="416" y="254"/>
                    <a:pt x="420" y="252"/>
                    <a:pt x="422" y="251"/>
                  </a:cubicBezTo>
                  <a:cubicBezTo>
                    <a:pt x="473" y="218"/>
                    <a:pt x="523" y="182"/>
                    <a:pt x="572" y="146"/>
                  </a:cubicBezTo>
                  <a:cubicBezTo>
                    <a:pt x="524" y="98"/>
                    <a:pt x="475" y="54"/>
                    <a:pt x="429" y="7"/>
                  </a:cubicBezTo>
                  <a:cubicBezTo>
                    <a:pt x="427" y="5"/>
                    <a:pt x="426" y="0"/>
                    <a:pt x="423" y="2"/>
                  </a:cubicBezTo>
                  <a:cubicBezTo>
                    <a:pt x="423" y="2"/>
                    <a:pt x="422" y="3"/>
                    <a:pt x="422" y="3"/>
                  </a:cubicBezTo>
                  <a:cubicBezTo>
                    <a:pt x="422" y="5"/>
                    <a:pt x="422" y="10"/>
                    <a:pt x="422" y="12"/>
                  </a:cubicBezTo>
                  <a:cubicBezTo>
                    <a:pt x="422" y="16"/>
                    <a:pt x="422" y="22"/>
                    <a:pt x="415" y="17"/>
                  </a:cubicBezTo>
                  <a:cubicBezTo>
                    <a:pt x="417" y="20"/>
                    <a:pt x="419" y="20"/>
                    <a:pt x="420" y="22"/>
                  </a:cubicBezTo>
                  <a:cubicBezTo>
                    <a:pt x="422" y="29"/>
                    <a:pt x="421" y="43"/>
                    <a:pt x="418" y="50"/>
                  </a:cubicBezTo>
                  <a:cubicBezTo>
                    <a:pt x="422" y="59"/>
                    <a:pt x="420" y="78"/>
                    <a:pt x="416" y="85"/>
                  </a:cubicBezTo>
                  <a:cubicBezTo>
                    <a:pt x="415" y="87"/>
                    <a:pt x="416" y="91"/>
                    <a:pt x="413" y="88"/>
                  </a:cubicBezTo>
                  <a:cubicBezTo>
                    <a:pt x="402" y="91"/>
                    <a:pt x="387" y="93"/>
                    <a:pt x="377" y="87"/>
                  </a:cubicBezTo>
                  <a:cubicBezTo>
                    <a:pt x="377" y="90"/>
                    <a:pt x="380" y="91"/>
                    <a:pt x="381" y="92"/>
                  </a:cubicBezTo>
                  <a:cubicBezTo>
                    <a:pt x="331" y="96"/>
                    <a:pt x="283" y="89"/>
                    <a:pt x="237" y="85"/>
                  </a:cubicBezTo>
                  <a:cubicBezTo>
                    <a:pt x="217" y="83"/>
                    <a:pt x="198" y="78"/>
                    <a:pt x="184" y="73"/>
                  </a:cubicBezTo>
                  <a:cubicBezTo>
                    <a:pt x="169" y="73"/>
                    <a:pt x="152" y="68"/>
                    <a:pt x="139" y="65"/>
                  </a:cubicBezTo>
                  <a:cubicBezTo>
                    <a:pt x="95" y="55"/>
                    <a:pt x="62" y="35"/>
                    <a:pt x="30" y="15"/>
                  </a:cubicBezTo>
                  <a:cubicBezTo>
                    <a:pt x="28" y="14"/>
                    <a:pt x="23" y="10"/>
                    <a:pt x="23" y="17"/>
                  </a:cubicBezTo>
                  <a:cubicBezTo>
                    <a:pt x="23" y="21"/>
                    <a:pt x="31" y="26"/>
                    <a:pt x="31" y="34"/>
                  </a:cubicBezTo>
                  <a:cubicBezTo>
                    <a:pt x="32" y="34"/>
                    <a:pt x="42" y="50"/>
                    <a:pt x="38" y="57"/>
                  </a:cubicBezTo>
                  <a:cubicBezTo>
                    <a:pt x="42" y="61"/>
                    <a:pt x="46" y="67"/>
                    <a:pt x="46" y="74"/>
                  </a:cubicBezTo>
                  <a:cubicBezTo>
                    <a:pt x="45" y="86"/>
                    <a:pt x="43" y="94"/>
                    <a:pt x="48" y="106"/>
                  </a:cubicBezTo>
                  <a:cubicBezTo>
                    <a:pt x="46" y="168"/>
                    <a:pt x="25" y="209"/>
                    <a:pt x="0" y="246"/>
                  </a:cubicBezTo>
                  <a:cubicBezTo>
                    <a:pt x="23" y="239"/>
                    <a:pt x="45" y="229"/>
                    <a:pt x="65" y="219"/>
                  </a:cubicBezTo>
                  <a:close/>
                  <a:moveTo>
                    <a:pt x="43" y="224"/>
                  </a:moveTo>
                  <a:cubicBezTo>
                    <a:pt x="51" y="219"/>
                    <a:pt x="59" y="214"/>
                    <a:pt x="68" y="210"/>
                  </a:cubicBezTo>
                  <a:cubicBezTo>
                    <a:pt x="60" y="214"/>
                    <a:pt x="51" y="221"/>
                    <a:pt x="43" y="224"/>
                  </a:cubicBezTo>
                  <a:close/>
                  <a:moveTo>
                    <a:pt x="70" y="209"/>
                  </a:moveTo>
                  <a:cubicBezTo>
                    <a:pt x="71" y="208"/>
                    <a:pt x="73" y="207"/>
                    <a:pt x="75" y="206"/>
                  </a:cubicBezTo>
                  <a:cubicBezTo>
                    <a:pt x="74" y="208"/>
                    <a:pt x="72" y="209"/>
                    <a:pt x="70" y="209"/>
                  </a:cubicBezTo>
                  <a:close/>
                  <a:moveTo>
                    <a:pt x="203" y="174"/>
                  </a:moveTo>
                  <a:cubicBezTo>
                    <a:pt x="158" y="181"/>
                    <a:pt x="118" y="192"/>
                    <a:pt x="79" y="204"/>
                  </a:cubicBezTo>
                  <a:cubicBezTo>
                    <a:pt x="115" y="186"/>
                    <a:pt x="156" y="175"/>
                    <a:pt x="205" y="170"/>
                  </a:cubicBezTo>
                  <a:cubicBezTo>
                    <a:pt x="208" y="170"/>
                    <a:pt x="203" y="173"/>
                    <a:pt x="203" y="174"/>
                  </a:cubicBezTo>
                  <a:close/>
                  <a:moveTo>
                    <a:pt x="97" y="181"/>
                  </a:moveTo>
                  <a:cubicBezTo>
                    <a:pt x="94" y="179"/>
                    <a:pt x="91" y="177"/>
                    <a:pt x="89" y="175"/>
                  </a:cubicBezTo>
                  <a:cubicBezTo>
                    <a:pt x="52" y="141"/>
                    <a:pt x="52" y="141"/>
                    <a:pt x="52" y="141"/>
                  </a:cubicBezTo>
                  <a:cubicBezTo>
                    <a:pt x="53" y="110"/>
                    <a:pt x="53" y="110"/>
                    <a:pt x="53" y="110"/>
                  </a:cubicBezTo>
                  <a:cubicBezTo>
                    <a:pt x="53" y="103"/>
                    <a:pt x="57" y="111"/>
                    <a:pt x="57" y="110"/>
                  </a:cubicBezTo>
                  <a:cubicBezTo>
                    <a:pt x="73" y="128"/>
                    <a:pt x="88" y="144"/>
                    <a:pt x="102" y="162"/>
                  </a:cubicBezTo>
                  <a:cubicBezTo>
                    <a:pt x="102" y="162"/>
                    <a:pt x="102" y="164"/>
                    <a:pt x="102" y="164"/>
                  </a:cubicBezTo>
                  <a:cubicBezTo>
                    <a:pt x="88" y="150"/>
                    <a:pt x="74" y="138"/>
                    <a:pt x="59" y="127"/>
                  </a:cubicBezTo>
                  <a:cubicBezTo>
                    <a:pt x="54" y="124"/>
                    <a:pt x="55" y="132"/>
                    <a:pt x="57" y="132"/>
                  </a:cubicBezTo>
                  <a:cubicBezTo>
                    <a:pt x="60" y="139"/>
                    <a:pt x="68" y="140"/>
                    <a:pt x="74" y="143"/>
                  </a:cubicBezTo>
                  <a:cubicBezTo>
                    <a:pt x="89" y="153"/>
                    <a:pt x="100" y="167"/>
                    <a:pt x="113" y="178"/>
                  </a:cubicBezTo>
                  <a:cubicBezTo>
                    <a:pt x="106" y="157"/>
                    <a:pt x="90" y="142"/>
                    <a:pt x="77" y="127"/>
                  </a:cubicBezTo>
                  <a:cubicBezTo>
                    <a:pt x="70" y="119"/>
                    <a:pt x="61" y="112"/>
                    <a:pt x="54" y="105"/>
                  </a:cubicBezTo>
                  <a:cubicBezTo>
                    <a:pt x="55" y="103"/>
                    <a:pt x="53" y="98"/>
                    <a:pt x="54" y="95"/>
                  </a:cubicBezTo>
                  <a:cubicBezTo>
                    <a:pt x="80" y="120"/>
                    <a:pt x="105" y="148"/>
                    <a:pt x="127" y="173"/>
                  </a:cubicBezTo>
                  <a:cubicBezTo>
                    <a:pt x="130" y="176"/>
                    <a:pt x="131" y="171"/>
                    <a:pt x="131" y="171"/>
                  </a:cubicBezTo>
                  <a:cubicBezTo>
                    <a:pt x="122" y="149"/>
                    <a:pt x="110" y="131"/>
                    <a:pt x="97" y="115"/>
                  </a:cubicBezTo>
                  <a:cubicBezTo>
                    <a:pt x="110" y="128"/>
                    <a:pt x="121" y="143"/>
                    <a:pt x="136" y="153"/>
                  </a:cubicBezTo>
                  <a:cubicBezTo>
                    <a:pt x="136" y="154"/>
                    <a:pt x="136" y="154"/>
                    <a:pt x="136" y="154"/>
                  </a:cubicBezTo>
                  <a:cubicBezTo>
                    <a:pt x="142" y="160"/>
                    <a:pt x="147" y="166"/>
                    <a:pt x="154" y="171"/>
                  </a:cubicBezTo>
                  <a:cubicBezTo>
                    <a:pt x="136" y="176"/>
                    <a:pt x="118" y="180"/>
                    <a:pt x="103" y="187"/>
                  </a:cubicBezTo>
                  <a:cubicBezTo>
                    <a:pt x="95" y="170"/>
                    <a:pt x="85" y="155"/>
                    <a:pt x="70" y="146"/>
                  </a:cubicBezTo>
                  <a:cubicBezTo>
                    <a:pt x="77" y="155"/>
                    <a:pt x="89" y="169"/>
                    <a:pt x="97" y="181"/>
                  </a:cubicBezTo>
                  <a:close/>
                  <a:moveTo>
                    <a:pt x="123" y="163"/>
                  </a:moveTo>
                  <a:cubicBezTo>
                    <a:pt x="101" y="139"/>
                    <a:pt x="79" y="112"/>
                    <a:pt x="54" y="90"/>
                  </a:cubicBezTo>
                  <a:cubicBezTo>
                    <a:pt x="51" y="68"/>
                    <a:pt x="51" y="68"/>
                    <a:pt x="51" y="68"/>
                  </a:cubicBezTo>
                  <a:cubicBezTo>
                    <a:pt x="59" y="77"/>
                    <a:pt x="59" y="77"/>
                    <a:pt x="59" y="77"/>
                  </a:cubicBezTo>
                  <a:cubicBezTo>
                    <a:pt x="57" y="76"/>
                    <a:pt x="55" y="73"/>
                    <a:pt x="53" y="73"/>
                  </a:cubicBezTo>
                  <a:cubicBezTo>
                    <a:pt x="80" y="98"/>
                    <a:pt x="106" y="127"/>
                    <a:pt x="123" y="163"/>
                  </a:cubicBezTo>
                  <a:close/>
                  <a:moveTo>
                    <a:pt x="174" y="164"/>
                  </a:moveTo>
                  <a:cubicBezTo>
                    <a:pt x="175" y="165"/>
                    <a:pt x="179" y="167"/>
                    <a:pt x="174" y="168"/>
                  </a:cubicBezTo>
                  <a:cubicBezTo>
                    <a:pt x="170" y="168"/>
                    <a:pt x="157" y="171"/>
                    <a:pt x="156" y="169"/>
                  </a:cubicBezTo>
                  <a:cubicBezTo>
                    <a:pt x="139" y="136"/>
                    <a:pt x="117" y="107"/>
                    <a:pt x="94" y="79"/>
                  </a:cubicBezTo>
                  <a:cubicBezTo>
                    <a:pt x="144" y="133"/>
                    <a:pt x="144" y="133"/>
                    <a:pt x="144" y="133"/>
                  </a:cubicBezTo>
                  <a:cubicBezTo>
                    <a:pt x="144" y="133"/>
                    <a:pt x="151" y="138"/>
                    <a:pt x="145" y="136"/>
                  </a:cubicBezTo>
                  <a:lnTo>
                    <a:pt x="174" y="164"/>
                  </a:lnTo>
                  <a:close/>
                  <a:moveTo>
                    <a:pt x="124" y="89"/>
                  </a:moveTo>
                  <a:cubicBezTo>
                    <a:pt x="124" y="89"/>
                    <a:pt x="125" y="89"/>
                    <a:pt x="126" y="89"/>
                  </a:cubicBezTo>
                  <a:cubicBezTo>
                    <a:pt x="149" y="111"/>
                    <a:pt x="167" y="135"/>
                    <a:pt x="191" y="155"/>
                  </a:cubicBezTo>
                  <a:cubicBezTo>
                    <a:pt x="191" y="155"/>
                    <a:pt x="193" y="161"/>
                    <a:pt x="199" y="163"/>
                  </a:cubicBezTo>
                  <a:cubicBezTo>
                    <a:pt x="191" y="166"/>
                    <a:pt x="181" y="168"/>
                    <a:pt x="179" y="165"/>
                  </a:cubicBezTo>
                  <a:cubicBezTo>
                    <a:pt x="167" y="134"/>
                    <a:pt x="144" y="112"/>
                    <a:pt x="124" y="89"/>
                  </a:cubicBezTo>
                  <a:close/>
                  <a:moveTo>
                    <a:pt x="211" y="172"/>
                  </a:moveTo>
                  <a:cubicBezTo>
                    <a:pt x="208" y="168"/>
                    <a:pt x="214" y="168"/>
                    <a:pt x="216" y="168"/>
                  </a:cubicBezTo>
                  <a:cubicBezTo>
                    <a:pt x="220" y="168"/>
                    <a:pt x="224" y="168"/>
                    <a:pt x="228" y="167"/>
                  </a:cubicBezTo>
                  <a:cubicBezTo>
                    <a:pt x="233" y="166"/>
                    <a:pt x="239" y="166"/>
                    <a:pt x="245" y="166"/>
                  </a:cubicBezTo>
                  <a:lnTo>
                    <a:pt x="211" y="172"/>
                  </a:lnTo>
                  <a:close/>
                  <a:moveTo>
                    <a:pt x="248" y="166"/>
                  </a:moveTo>
                  <a:cubicBezTo>
                    <a:pt x="248" y="165"/>
                    <a:pt x="248" y="165"/>
                    <a:pt x="248" y="165"/>
                  </a:cubicBezTo>
                  <a:cubicBezTo>
                    <a:pt x="255" y="165"/>
                    <a:pt x="255" y="165"/>
                    <a:pt x="255" y="165"/>
                  </a:cubicBezTo>
                  <a:cubicBezTo>
                    <a:pt x="256" y="167"/>
                    <a:pt x="249" y="166"/>
                    <a:pt x="248" y="166"/>
                  </a:cubicBezTo>
                  <a:close/>
                  <a:moveTo>
                    <a:pt x="313" y="165"/>
                  </a:moveTo>
                  <a:cubicBezTo>
                    <a:pt x="312" y="165"/>
                    <a:pt x="309" y="165"/>
                    <a:pt x="307" y="164"/>
                  </a:cubicBezTo>
                  <a:cubicBezTo>
                    <a:pt x="313" y="163"/>
                    <a:pt x="320" y="165"/>
                    <a:pt x="324" y="165"/>
                  </a:cubicBezTo>
                  <a:cubicBezTo>
                    <a:pt x="331" y="165"/>
                    <a:pt x="317" y="165"/>
                    <a:pt x="313" y="165"/>
                  </a:cubicBezTo>
                  <a:close/>
                  <a:moveTo>
                    <a:pt x="329" y="159"/>
                  </a:moveTo>
                  <a:cubicBezTo>
                    <a:pt x="320" y="148"/>
                    <a:pt x="309" y="137"/>
                    <a:pt x="298" y="127"/>
                  </a:cubicBezTo>
                  <a:cubicBezTo>
                    <a:pt x="311" y="135"/>
                    <a:pt x="322" y="144"/>
                    <a:pt x="336" y="151"/>
                  </a:cubicBezTo>
                  <a:cubicBezTo>
                    <a:pt x="337" y="151"/>
                    <a:pt x="337" y="151"/>
                    <a:pt x="337" y="151"/>
                  </a:cubicBezTo>
                  <a:cubicBezTo>
                    <a:pt x="338" y="151"/>
                    <a:pt x="339" y="151"/>
                    <a:pt x="339" y="152"/>
                  </a:cubicBezTo>
                  <a:cubicBezTo>
                    <a:pt x="346" y="154"/>
                    <a:pt x="339" y="155"/>
                    <a:pt x="345" y="158"/>
                  </a:cubicBezTo>
                  <a:cubicBezTo>
                    <a:pt x="341" y="159"/>
                    <a:pt x="331" y="161"/>
                    <a:pt x="329" y="159"/>
                  </a:cubicBezTo>
                  <a:close/>
                  <a:moveTo>
                    <a:pt x="334" y="165"/>
                  </a:moveTo>
                  <a:cubicBezTo>
                    <a:pt x="356" y="164"/>
                    <a:pt x="376" y="165"/>
                    <a:pt x="396" y="169"/>
                  </a:cubicBezTo>
                  <a:cubicBezTo>
                    <a:pt x="376" y="168"/>
                    <a:pt x="355" y="167"/>
                    <a:pt x="334" y="165"/>
                  </a:cubicBezTo>
                  <a:close/>
                  <a:moveTo>
                    <a:pt x="387" y="157"/>
                  </a:moveTo>
                  <a:cubicBezTo>
                    <a:pt x="387" y="156"/>
                    <a:pt x="389" y="156"/>
                    <a:pt x="390" y="157"/>
                  </a:cubicBezTo>
                  <a:cubicBezTo>
                    <a:pt x="392" y="159"/>
                    <a:pt x="386" y="159"/>
                    <a:pt x="387" y="157"/>
                  </a:cubicBezTo>
                  <a:close/>
                  <a:moveTo>
                    <a:pt x="421" y="245"/>
                  </a:moveTo>
                  <a:cubicBezTo>
                    <a:pt x="421" y="229"/>
                    <a:pt x="421" y="229"/>
                    <a:pt x="421" y="229"/>
                  </a:cubicBezTo>
                  <a:cubicBezTo>
                    <a:pt x="427" y="229"/>
                    <a:pt x="430" y="235"/>
                    <a:pt x="436" y="237"/>
                  </a:cubicBezTo>
                  <a:cubicBezTo>
                    <a:pt x="434" y="241"/>
                    <a:pt x="426" y="242"/>
                    <a:pt x="421" y="245"/>
                  </a:cubicBezTo>
                  <a:close/>
                  <a:moveTo>
                    <a:pt x="421" y="224"/>
                  </a:moveTo>
                  <a:cubicBezTo>
                    <a:pt x="422" y="208"/>
                    <a:pt x="422" y="208"/>
                    <a:pt x="422" y="208"/>
                  </a:cubicBezTo>
                  <a:cubicBezTo>
                    <a:pt x="428" y="212"/>
                    <a:pt x="438" y="223"/>
                    <a:pt x="439" y="234"/>
                  </a:cubicBezTo>
                  <a:cubicBezTo>
                    <a:pt x="433" y="230"/>
                    <a:pt x="427" y="227"/>
                    <a:pt x="421" y="224"/>
                  </a:cubicBezTo>
                  <a:close/>
                  <a:moveTo>
                    <a:pt x="488" y="200"/>
                  </a:moveTo>
                  <a:cubicBezTo>
                    <a:pt x="486" y="201"/>
                    <a:pt x="485" y="199"/>
                    <a:pt x="484" y="198"/>
                  </a:cubicBezTo>
                  <a:cubicBezTo>
                    <a:pt x="468" y="177"/>
                    <a:pt x="450" y="158"/>
                    <a:pt x="431" y="140"/>
                  </a:cubicBezTo>
                  <a:cubicBezTo>
                    <a:pt x="432" y="140"/>
                    <a:pt x="433" y="140"/>
                    <a:pt x="434" y="140"/>
                  </a:cubicBezTo>
                  <a:cubicBezTo>
                    <a:pt x="454" y="156"/>
                    <a:pt x="470" y="171"/>
                    <a:pt x="492" y="190"/>
                  </a:cubicBezTo>
                  <a:cubicBezTo>
                    <a:pt x="491" y="190"/>
                    <a:pt x="499" y="193"/>
                    <a:pt x="496" y="189"/>
                  </a:cubicBezTo>
                  <a:cubicBezTo>
                    <a:pt x="480" y="165"/>
                    <a:pt x="460" y="143"/>
                    <a:pt x="437" y="123"/>
                  </a:cubicBezTo>
                  <a:cubicBezTo>
                    <a:pt x="438" y="123"/>
                    <a:pt x="439" y="123"/>
                    <a:pt x="439" y="124"/>
                  </a:cubicBezTo>
                  <a:cubicBezTo>
                    <a:pt x="464" y="142"/>
                    <a:pt x="488" y="163"/>
                    <a:pt x="511" y="184"/>
                  </a:cubicBezTo>
                  <a:cubicBezTo>
                    <a:pt x="505" y="189"/>
                    <a:pt x="496" y="194"/>
                    <a:pt x="488" y="200"/>
                  </a:cubicBezTo>
                  <a:close/>
                  <a:moveTo>
                    <a:pt x="514" y="181"/>
                  </a:moveTo>
                  <a:cubicBezTo>
                    <a:pt x="495" y="156"/>
                    <a:pt x="472" y="136"/>
                    <a:pt x="448" y="115"/>
                  </a:cubicBezTo>
                  <a:cubicBezTo>
                    <a:pt x="449" y="115"/>
                    <a:pt x="450" y="115"/>
                    <a:pt x="451" y="116"/>
                  </a:cubicBezTo>
                  <a:cubicBezTo>
                    <a:pt x="471" y="130"/>
                    <a:pt x="494" y="150"/>
                    <a:pt x="515" y="163"/>
                  </a:cubicBezTo>
                  <a:cubicBezTo>
                    <a:pt x="519" y="165"/>
                    <a:pt x="524" y="168"/>
                    <a:pt x="527" y="171"/>
                  </a:cubicBezTo>
                  <a:lnTo>
                    <a:pt x="514" y="181"/>
                  </a:lnTo>
                  <a:close/>
                  <a:moveTo>
                    <a:pt x="558" y="148"/>
                  </a:moveTo>
                  <a:cubicBezTo>
                    <a:pt x="524" y="120"/>
                    <a:pt x="494" y="89"/>
                    <a:pt x="461" y="59"/>
                  </a:cubicBezTo>
                  <a:cubicBezTo>
                    <a:pt x="462" y="59"/>
                    <a:pt x="463" y="59"/>
                    <a:pt x="463" y="59"/>
                  </a:cubicBezTo>
                  <a:cubicBezTo>
                    <a:pt x="497" y="86"/>
                    <a:pt x="530" y="113"/>
                    <a:pt x="562" y="142"/>
                  </a:cubicBezTo>
                  <a:cubicBezTo>
                    <a:pt x="567" y="146"/>
                    <a:pt x="559" y="146"/>
                    <a:pt x="558" y="148"/>
                  </a:cubicBezTo>
                  <a:close/>
                  <a:moveTo>
                    <a:pt x="431" y="16"/>
                  </a:moveTo>
                  <a:cubicBezTo>
                    <a:pt x="454" y="39"/>
                    <a:pt x="477" y="62"/>
                    <a:pt x="501" y="84"/>
                  </a:cubicBezTo>
                  <a:cubicBezTo>
                    <a:pt x="482" y="70"/>
                    <a:pt x="460" y="53"/>
                    <a:pt x="439" y="39"/>
                  </a:cubicBezTo>
                  <a:cubicBezTo>
                    <a:pt x="442" y="39"/>
                    <a:pt x="445" y="39"/>
                    <a:pt x="443" y="37"/>
                  </a:cubicBezTo>
                  <a:cubicBezTo>
                    <a:pt x="436" y="33"/>
                    <a:pt x="430" y="28"/>
                    <a:pt x="427" y="23"/>
                  </a:cubicBezTo>
                  <a:cubicBezTo>
                    <a:pt x="427" y="21"/>
                    <a:pt x="426" y="10"/>
                    <a:pt x="431" y="16"/>
                  </a:cubicBezTo>
                  <a:close/>
                  <a:moveTo>
                    <a:pt x="425" y="48"/>
                  </a:moveTo>
                  <a:cubicBezTo>
                    <a:pt x="426" y="41"/>
                    <a:pt x="425" y="34"/>
                    <a:pt x="427" y="28"/>
                  </a:cubicBezTo>
                  <a:cubicBezTo>
                    <a:pt x="431" y="32"/>
                    <a:pt x="434" y="34"/>
                    <a:pt x="438" y="37"/>
                  </a:cubicBezTo>
                  <a:cubicBezTo>
                    <a:pt x="435" y="39"/>
                    <a:pt x="433" y="35"/>
                    <a:pt x="430" y="36"/>
                  </a:cubicBezTo>
                  <a:cubicBezTo>
                    <a:pt x="433" y="41"/>
                    <a:pt x="439" y="45"/>
                    <a:pt x="444" y="49"/>
                  </a:cubicBezTo>
                  <a:cubicBezTo>
                    <a:pt x="444" y="49"/>
                    <a:pt x="445" y="48"/>
                    <a:pt x="445" y="48"/>
                  </a:cubicBezTo>
                  <a:cubicBezTo>
                    <a:pt x="448" y="50"/>
                    <a:pt x="452" y="52"/>
                    <a:pt x="454" y="55"/>
                  </a:cubicBezTo>
                  <a:cubicBezTo>
                    <a:pt x="452" y="55"/>
                    <a:pt x="451" y="54"/>
                    <a:pt x="449" y="54"/>
                  </a:cubicBezTo>
                  <a:cubicBezTo>
                    <a:pt x="473" y="74"/>
                    <a:pt x="497" y="96"/>
                    <a:pt x="519" y="119"/>
                  </a:cubicBezTo>
                  <a:cubicBezTo>
                    <a:pt x="491" y="96"/>
                    <a:pt x="462" y="73"/>
                    <a:pt x="430" y="54"/>
                  </a:cubicBezTo>
                  <a:cubicBezTo>
                    <a:pt x="427" y="52"/>
                    <a:pt x="425" y="50"/>
                    <a:pt x="425" y="48"/>
                  </a:cubicBezTo>
                  <a:close/>
                  <a:moveTo>
                    <a:pt x="417" y="96"/>
                  </a:moveTo>
                  <a:cubicBezTo>
                    <a:pt x="419" y="96"/>
                    <a:pt x="422" y="97"/>
                    <a:pt x="421" y="93"/>
                  </a:cubicBezTo>
                  <a:cubicBezTo>
                    <a:pt x="426" y="95"/>
                    <a:pt x="425" y="88"/>
                    <a:pt x="421" y="90"/>
                  </a:cubicBezTo>
                  <a:cubicBezTo>
                    <a:pt x="423" y="81"/>
                    <a:pt x="426" y="71"/>
                    <a:pt x="425" y="60"/>
                  </a:cubicBezTo>
                  <a:cubicBezTo>
                    <a:pt x="428" y="62"/>
                    <a:pt x="429" y="65"/>
                    <a:pt x="433" y="66"/>
                  </a:cubicBezTo>
                  <a:cubicBezTo>
                    <a:pt x="431" y="64"/>
                    <a:pt x="434" y="64"/>
                    <a:pt x="435" y="65"/>
                  </a:cubicBezTo>
                  <a:cubicBezTo>
                    <a:pt x="433" y="60"/>
                    <a:pt x="428" y="63"/>
                    <a:pt x="427" y="57"/>
                  </a:cubicBezTo>
                  <a:cubicBezTo>
                    <a:pt x="461" y="75"/>
                    <a:pt x="490" y="100"/>
                    <a:pt x="519" y="123"/>
                  </a:cubicBezTo>
                  <a:cubicBezTo>
                    <a:pt x="531" y="132"/>
                    <a:pt x="544" y="141"/>
                    <a:pt x="555" y="151"/>
                  </a:cubicBezTo>
                  <a:cubicBezTo>
                    <a:pt x="552" y="155"/>
                    <a:pt x="548" y="152"/>
                    <a:pt x="547" y="151"/>
                  </a:cubicBezTo>
                  <a:cubicBezTo>
                    <a:pt x="529" y="139"/>
                    <a:pt x="512" y="125"/>
                    <a:pt x="495" y="112"/>
                  </a:cubicBezTo>
                  <a:cubicBezTo>
                    <a:pt x="508" y="127"/>
                    <a:pt x="526" y="141"/>
                    <a:pt x="542" y="152"/>
                  </a:cubicBezTo>
                  <a:cubicBezTo>
                    <a:pt x="542" y="152"/>
                    <a:pt x="543" y="153"/>
                    <a:pt x="544" y="153"/>
                  </a:cubicBezTo>
                  <a:cubicBezTo>
                    <a:pt x="544" y="155"/>
                    <a:pt x="550" y="153"/>
                    <a:pt x="548" y="156"/>
                  </a:cubicBezTo>
                  <a:cubicBezTo>
                    <a:pt x="545" y="161"/>
                    <a:pt x="538" y="163"/>
                    <a:pt x="533" y="167"/>
                  </a:cubicBezTo>
                  <a:cubicBezTo>
                    <a:pt x="521" y="155"/>
                    <a:pt x="506" y="142"/>
                    <a:pt x="493" y="130"/>
                  </a:cubicBezTo>
                  <a:cubicBezTo>
                    <a:pt x="505" y="136"/>
                    <a:pt x="517" y="147"/>
                    <a:pt x="529" y="154"/>
                  </a:cubicBezTo>
                  <a:cubicBezTo>
                    <a:pt x="531" y="156"/>
                    <a:pt x="528" y="151"/>
                    <a:pt x="527" y="149"/>
                  </a:cubicBezTo>
                  <a:cubicBezTo>
                    <a:pt x="496" y="122"/>
                    <a:pt x="468" y="92"/>
                    <a:pt x="436" y="68"/>
                  </a:cubicBezTo>
                  <a:cubicBezTo>
                    <a:pt x="435" y="67"/>
                    <a:pt x="434" y="67"/>
                    <a:pt x="433" y="68"/>
                  </a:cubicBezTo>
                  <a:cubicBezTo>
                    <a:pt x="455" y="87"/>
                    <a:pt x="477" y="107"/>
                    <a:pt x="498" y="128"/>
                  </a:cubicBezTo>
                  <a:cubicBezTo>
                    <a:pt x="476" y="112"/>
                    <a:pt x="454" y="95"/>
                    <a:pt x="429" y="80"/>
                  </a:cubicBezTo>
                  <a:cubicBezTo>
                    <a:pt x="428" y="79"/>
                    <a:pt x="423" y="82"/>
                    <a:pt x="426" y="84"/>
                  </a:cubicBezTo>
                  <a:cubicBezTo>
                    <a:pt x="460" y="107"/>
                    <a:pt x="498" y="138"/>
                    <a:pt x="524" y="165"/>
                  </a:cubicBezTo>
                  <a:cubicBezTo>
                    <a:pt x="503" y="150"/>
                    <a:pt x="503" y="150"/>
                    <a:pt x="503" y="150"/>
                  </a:cubicBezTo>
                  <a:cubicBezTo>
                    <a:pt x="478" y="131"/>
                    <a:pt x="454" y="110"/>
                    <a:pt x="424" y="97"/>
                  </a:cubicBezTo>
                  <a:cubicBezTo>
                    <a:pt x="424" y="104"/>
                    <a:pt x="445" y="112"/>
                    <a:pt x="442" y="114"/>
                  </a:cubicBezTo>
                  <a:cubicBezTo>
                    <a:pt x="457" y="129"/>
                    <a:pt x="475" y="143"/>
                    <a:pt x="490" y="160"/>
                  </a:cubicBezTo>
                  <a:cubicBezTo>
                    <a:pt x="470" y="142"/>
                    <a:pt x="450" y="125"/>
                    <a:pt x="426" y="110"/>
                  </a:cubicBezTo>
                  <a:cubicBezTo>
                    <a:pt x="423" y="108"/>
                    <a:pt x="418" y="105"/>
                    <a:pt x="413" y="105"/>
                  </a:cubicBezTo>
                  <a:cubicBezTo>
                    <a:pt x="408" y="106"/>
                    <a:pt x="402" y="101"/>
                    <a:pt x="397" y="97"/>
                  </a:cubicBezTo>
                  <a:cubicBezTo>
                    <a:pt x="403" y="96"/>
                    <a:pt x="410" y="95"/>
                    <a:pt x="417" y="96"/>
                  </a:cubicBezTo>
                  <a:close/>
                  <a:moveTo>
                    <a:pt x="426" y="118"/>
                  </a:moveTo>
                  <a:cubicBezTo>
                    <a:pt x="428" y="120"/>
                    <a:pt x="433" y="121"/>
                    <a:pt x="433" y="124"/>
                  </a:cubicBezTo>
                  <a:cubicBezTo>
                    <a:pt x="452" y="141"/>
                    <a:pt x="472" y="160"/>
                    <a:pt x="487" y="181"/>
                  </a:cubicBezTo>
                  <a:cubicBezTo>
                    <a:pt x="466" y="163"/>
                    <a:pt x="443" y="141"/>
                    <a:pt x="419" y="124"/>
                  </a:cubicBezTo>
                  <a:cubicBezTo>
                    <a:pt x="422" y="124"/>
                    <a:pt x="424" y="127"/>
                    <a:pt x="428" y="125"/>
                  </a:cubicBezTo>
                  <a:cubicBezTo>
                    <a:pt x="413" y="116"/>
                    <a:pt x="398" y="106"/>
                    <a:pt x="384" y="97"/>
                  </a:cubicBezTo>
                  <a:cubicBezTo>
                    <a:pt x="399" y="102"/>
                    <a:pt x="413" y="111"/>
                    <a:pt x="426" y="118"/>
                  </a:cubicBezTo>
                  <a:close/>
                  <a:moveTo>
                    <a:pt x="405" y="116"/>
                  </a:moveTo>
                  <a:cubicBezTo>
                    <a:pt x="403" y="121"/>
                    <a:pt x="399" y="113"/>
                    <a:pt x="398" y="112"/>
                  </a:cubicBezTo>
                  <a:cubicBezTo>
                    <a:pt x="397" y="112"/>
                    <a:pt x="397" y="111"/>
                    <a:pt x="396" y="111"/>
                  </a:cubicBezTo>
                  <a:cubicBezTo>
                    <a:pt x="396" y="111"/>
                    <a:pt x="396" y="111"/>
                    <a:pt x="396" y="111"/>
                  </a:cubicBezTo>
                  <a:cubicBezTo>
                    <a:pt x="396" y="111"/>
                    <a:pt x="396" y="111"/>
                    <a:pt x="396" y="111"/>
                  </a:cubicBezTo>
                  <a:cubicBezTo>
                    <a:pt x="396" y="109"/>
                    <a:pt x="402" y="114"/>
                    <a:pt x="405" y="116"/>
                  </a:cubicBezTo>
                  <a:close/>
                  <a:moveTo>
                    <a:pt x="361" y="105"/>
                  </a:moveTo>
                  <a:cubicBezTo>
                    <a:pt x="374" y="117"/>
                    <a:pt x="387" y="129"/>
                    <a:pt x="398" y="143"/>
                  </a:cubicBezTo>
                  <a:cubicBezTo>
                    <a:pt x="346" y="102"/>
                    <a:pt x="346" y="102"/>
                    <a:pt x="346" y="102"/>
                  </a:cubicBezTo>
                  <a:cubicBezTo>
                    <a:pt x="345" y="101"/>
                    <a:pt x="343" y="101"/>
                    <a:pt x="342" y="100"/>
                  </a:cubicBezTo>
                  <a:cubicBezTo>
                    <a:pt x="347" y="97"/>
                    <a:pt x="357" y="101"/>
                    <a:pt x="361" y="105"/>
                  </a:cubicBezTo>
                  <a:close/>
                  <a:moveTo>
                    <a:pt x="334" y="98"/>
                  </a:moveTo>
                  <a:cubicBezTo>
                    <a:pt x="334" y="101"/>
                    <a:pt x="336" y="103"/>
                    <a:pt x="338" y="105"/>
                  </a:cubicBezTo>
                  <a:cubicBezTo>
                    <a:pt x="342" y="111"/>
                    <a:pt x="347" y="108"/>
                    <a:pt x="352" y="112"/>
                  </a:cubicBezTo>
                  <a:cubicBezTo>
                    <a:pt x="411" y="158"/>
                    <a:pt x="411" y="158"/>
                    <a:pt x="411" y="158"/>
                  </a:cubicBezTo>
                  <a:cubicBezTo>
                    <a:pt x="412" y="158"/>
                    <a:pt x="419" y="161"/>
                    <a:pt x="416" y="158"/>
                  </a:cubicBezTo>
                  <a:cubicBezTo>
                    <a:pt x="403" y="143"/>
                    <a:pt x="390" y="128"/>
                    <a:pt x="376" y="115"/>
                  </a:cubicBezTo>
                  <a:cubicBezTo>
                    <a:pt x="375" y="114"/>
                    <a:pt x="371" y="109"/>
                    <a:pt x="372" y="110"/>
                  </a:cubicBezTo>
                  <a:cubicBezTo>
                    <a:pt x="410" y="133"/>
                    <a:pt x="410" y="133"/>
                    <a:pt x="410" y="133"/>
                  </a:cubicBezTo>
                  <a:cubicBezTo>
                    <a:pt x="397" y="121"/>
                    <a:pt x="379" y="109"/>
                    <a:pt x="363" y="99"/>
                  </a:cubicBezTo>
                  <a:cubicBezTo>
                    <a:pt x="368" y="99"/>
                    <a:pt x="374" y="98"/>
                    <a:pt x="377" y="100"/>
                  </a:cubicBezTo>
                  <a:cubicBezTo>
                    <a:pt x="393" y="111"/>
                    <a:pt x="405" y="123"/>
                    <a:pt x="417" y="137"/>
                  </a:cubicBezTo>
                  <a:cubicBezTo>
                    <a:pt x="410" y="135"/>
                    <a:pt x="410" y="135"/>
                    <a:pt x="410" y="135"/>
                  </a:cubicBezTo>
                  <a:cubicBezTo>
                    <a:pt x="413" y="137"/>
                    <a:pt x="416" y="138"/>
                    <a:pt x="418" y="141"/>
                  </a:cubicBezTo>
                  <a:cubicBezTo>
                    <a:pt x="419" y="142"/>
                    <a:pt x="423" y="143"/>
                    <a:pt x="422" y="140"/>
                  </a:cubicBezTo>
                  <a:cubicBezTo>
                    <a:pt x="421" y="136"/>
                    <a:pt x="416" y="134"/>
                    <a:pt x="415" y="129"/>
                  </a:cubicBezTo>
                  <a:cubicBezTo>
                    <a:pt x="418" y="128"/>
                    <a:pt x="420" y="132"/>
                    <a:pt x="421" y="134"/>
                  </a:cubicBezTo>
                  <a:cubicBezTo>
                    <a:pt x="421" y="135"/>
                    <a:pt x="421" y="135"/>
                    <a:pt x="421" y="135"/>
                  </a:cubicBezTo>
                  <a:cubicBezTo>
                    <a:pt x="441" y="153"/>
                    <a:pt x="459" y="171"/>
                    <a:pt x="475" y="192"/>
                  </a:cubicBezTo>
                  <a:cubicBezTo>
                    <a:pt x="476" y="193"/>
                    <a:pt x="479" y="194"/>
                    <a:pt x="478" y="197"/>
                  </a:cubicBezTo>
                  <a:cubicBezTo>
                    <a:pt x="478" y="193"/>
                    <a:pt x="472" y="196"/>
                    <a:pt x="475" y="192"/>
                  </a:cubicBezTo>
                  <a:cubicBezTo>
                    <a:pt x="421" y="150"/>
                    <a:pt x="421" y="150"/>
                    <a:pt x="421" y="150"/>
                  </a:cubicBezTo>
                  <a:cubicBezTo>
                    <a:pt x="419" y="148"/>
                    <a:pt x="412" y="146"/>
                    <a:pt x="414" y="150"/>
                  </a:cubicBezTo>
                  <a:cubicBezTo>
                    <a:pt x="416" y="155"/>
                    <a:pt x="421" y="161"/>
                    <a:pt x="426" y="163"/>
                  </a:cubicBezTo>
                  <a:cubicBezTo>
                    <a:pt x="429" y="164"/>
                    <a:pt x="429" y="162"/>
                    <a:pt x="428" y="160"/>
                  </a:cubicBezTo>
                  <a:cubicBezTo>
                    <a:pt x="468" y="191"/>
                    <a:pt x="468" y="191"/>
                    <a:pt x="468" y="191"/>
                  </a:cubicBezTo>
                  <a:cubicBezTo>
                    <a:pt x="473" y="194"/>
                    <a:pt x="478" y="199"/>
                    <a:pt x="483" y="204"/>
                  </a:cubicBezTo>
                  <a:cubicBezTo>
                    <a:pt x="470" y="213"/>
                    <a:pt x="454" y="223"/>
                    <a:pt x="442" y="232"/>
                  </a:cubicBezTo>
                  <a:cubicBezTo>
                    <a:pt x="438" y="220"/>
                    <a:pt x="432" y="211"/>
                    <a:pt x="422" y="204"/>
                  </a:cubicBezTo>
                  <a:cubicBezTo>
                    <a:pt x="428" y="205"/>
                    <a:pt x="428" y="205"/>
                    <a:pt x="428" y="205"/>
                  </a:cubicBezTo>
                  <a:cubicBezTo>
                    <a:pt x="424" y="201"/>
                    <a:pt x="424" y="201"/>
                    <a:pt x="424" y="201"/>
                  </a:cubicBezTo>
                  <a:cubicBezTo>
                    <a:pt x="426" y="201"/>
                    <a:pt x="433" y="206"/>
                    <a:pt x="428" y="206"/>
                  </a:cubicBezTo>
                  <a:cubicBezTo>
                    <a:pt x="435" y="211"/>
                    <a:pt x="441" y="218"/>
                    <a:pt x="449" y="221"/>
                  </a:cubicBezTo>
                  <a:cubicBezTo>
                    <a:pt x="448" y="208"/>
                    <a:pt x="434" y="200"/>
                    <a:pt x="430" y="189"/>
                  </a:cubicBezTo>
                  <a:cubicBezTo>
                    <a:pt x="433" y="190"/>
                    <a:pt x="441" y="194"/>
                    <a:pt x="445" y="198"/>
                  </a:cubicBezTo>
                  <a:cubicBezTo>
                    <a:pt x="445" y="199"/>
                    <a:pt x="446" y="199"/>
                    <a:pt x="446" y="199"/>
                  </a:cubicBezTo>
                  <a:cubicBezTo>
                    <a:pt x="451" y="204"/>
                    <a:pt x="455" y="210"/>
                    <a:pt x="462" y="213"/>
                  </a:cubicBezTo>
                  <a:cubicBezTo>
                    <a:pt x="461" y="216"/>
                    <a:pt x="466" y="215"/>
                    <a:pt x="466" y="213"/>
                  </a:cubicBezTo>
                  <a:cubicBezTo>
                    <a:pt x="462" y="197"/>
                    <a:pt x="438" y="173"/>
                    <a:pt x="434" y="169"/>
                  </a:cubicBezTo>
                  <a:cubicBezTo>
                    <a:pt x="433" y="168"/>
                    <a:pt x="426" y="165"/>
                    <a:pt x="428" y="167"/>
                  </a:cubicBezTo>
                  <a:cubicBezTo>
                    <a:pt x="439" y="178"/>
                    <a:pt x="451" y="191"/>
                    <a:pt x="459" y="206"/>
                  </a:cubicBezTo>
                  <a:cubicBezTo>
                    <a:pt x="451" y="200"/>
                    <a:pt x="444" y="191"/>
                    <a:pt x="435" y="187"/>
                  </a:cubicBezTo>
                  <a:cubicBezTo>
                    <a:pt x="429" y="184"/>
                    <a:pt x="423" y="177"/>
                    <a:pt x="424" y="169"/>
                  </a:cubicBezTo>
                  <a:cubicBezTo>
                    <a:pt x="424" y="168"/>
                    <a:pt x="417" y="164"/>
                    <a:pt x="420" y="168"/>
                  </a:cubicBezTo>
                  <a:cubicBezTo>
                    <a:pt x="418" y="167"/>
                    <a:pt x="410" y="166"/>
                    <a:pt x="408" y="165"/>
                  </a:cubicBezTo>
                  <a:cubicBezTo>
                    <a:pt x="386" y="151"/>
                    <a:pt x="371" y="129"/>
                    <a:pt x="352" y="112"/>
                  </a:cubicBezTo>
                  <a:cubicBezTo>
                    <a:pt x="351" y="112"/>
                    <a:pt x="350" y="113"/>
                    <a:pt x="353" y="115"/>
                  </a:cubicBezTo>
                  <a:cubicBezTo>
                    <a:pt x="355" y="116"/>
                    <a:pt x="351" y="117"/>
                    <a:pt x="350" y="116"/>
                  </a:cubicBezTo>
                  <a:cubicBezTo>
                    <a:pt x="361" y="127"/>
                    <a:pt x="376" y="139"/>
                    <a:pt x="384" y="153"/>
                  </a:cubicBezTo>
                  <a:cubicBezTo>
                    <a:pt x="360" y="134"/>
                    <a:pt x="335" y="115"/>
                    <a:pt x="304" y="100"/>
                  </a:cubicBezTo>
                  <a:cubicBezTo>
                    <a:pt x="304" y="100"/>
                    <a:pt x="299" y="101"/>
                    <a:pt x="301" y="102"/>
                  </a:cubicBezTo>
                  <a:cubicBezTo>
                    <a:pt x="332" y="115"/>
                    <a:pt x="356" y="137"/>
                    <a:pt x="383" y="156"/>
                  </a:cubicBezTo>
                  <a:cubicBezTo>
                    <a:pt x="383" y="156"/>
                    <a:pt x="381" y="155"/>
                    <a:pt x="380" y="155"/>
                  </a:cubicBezTo>
                  <a:cubicBezTo>
                    <a:pt x="390" y="163"/>
                    <a:pt x="390" y="163"/>
                    <a:pt x="390" y="163"/>
                  </a:cubicBezTo>
                  <a:cubicBezTo>
                    <a:pt x="360" y="159"/>
                    <a:pt x="360" y="159"/>
                    <a:pt x="360" y="159"/>
                  </a:cubicBezTo>
                  <a:cubicBezTo>
                    <a:pt x="341" y="142"/>
                    <a:pt x="320" y="125"/>
                    <a:pt x="299" y="109"/>
                  </a:cubicBezTo>
                  <a:cubicBezTo>
                    <a:pt x="323" y="124"/>
                    <a:pt x="349" y="139"/>
                    <a:pt x="372" y="157"/>
                  </a:cubicBezTo>
                  <a:cubicBezTo>
                    <a:pt x="373" y="157"/>
                    <a:pt x="379" y="158"/>
                    <a:pt x="377" y="157"/>
                  </a:cubicBezTo>
                  <a:cubicBezTo>
                    <a:pt x="348" y="135"/>
                    <a:pt x="317" y="115"/>
                    <a:pt x="285" y="96"/>
                  </a:cubicBezTo>
                  <a:cubicBezTo>
                    <a:pt x="302" y="98"/>
                    <a:pt x="318" y="98"/>
                    <a:pt x="334" y="98"/>
                  </a:cubicBezTo>
                  <a:close/>
                  <a:moveTo>
                    <a:pt x="423" y="198"/>
                  </a:moveTo>
                  <a:cubicBezTo>
                    <a:pt x="424" y="187"/>
                    <a:pt x="424" y="187"/>
                    <a:pt x="424" y="187"/>
                  </a:cubicBezTo>
                  <a:cubicBezTo>
                    <a:pt x="432" y="195"/>
                    <a:pt x="438" y="205"/>
                    <a:pt x="443" y="214"/>
                  </a:cubicBezTo>
                  <a:cubicBezTo>
                    <a:pt x="437" y="209"/>
                    <a:pt x="431" y="202"/>
                    <a:pt x="423" y="198"/>
                  </a:cubicBezTo>
                  <a:close/>
                  <a:moveTo>
                    <a:pt x="281" y="100"/>
                  </a:moveTo>
                  <a:cubicBezTo>
                    <a:pt x="283" y="104"/>
                    <a:pt x="289" y="104"/>
                    <a:pt x="292" y="107"/>
                  </a:cubicBezTo>
                  <a:cubicBezTo>
                    <a:pt x="293" y="107"/>
                    <a:pt x="293" y="107"/>
                    <a:pt x="293" y="107"/>
                  </a:cubicBezTo>
                  <a:cubicBezTo>
                    <a:pt x="295" y="107"/>
                    <a:pt x="297" y="109"/>
                    <a:pt x="298" y="112"/>
                  </a:cubicBezTo>
                  <a:cubicBezTo>
                    <a:pt x="354" y="158"/>
                    <a:pt x="354" y="158"/>
                    <a:pt x="354" y="158"/>
                  </a:cubicBezTo>
                  <a:cubicBezTo>
                    <a:pt x="320" y="139"/>
                    <a:pt x="290" y="116"/>
                    <a:pt x="259" y="94"/>
                  </a:cubicBezTo>
                  <a:cubicBezTo>
                    <a:pt x="268" y="93"/>
                    <a:pt x="277" y="93"/>
                    <a:pt x="281" y="100"/>
                  </a:cubicBezTo>
                  <a:close/>
                  <a:moveTo>
                    <a:pt x="251" y="94"/>
                  </a:moveTo>
                  <a:cubicBezTo>
                    <a:pt x="277" y="111"/>
                    <a:pt x="299" y="131"/>
                    <a:pt x="319" y="153"/>
                  </a:cubicBezTo>
                  <a:cubicBezTo>
                    <a:pt x="290" y="132"/>
                    <a:pt x="263" y="109"/>
                    <a:pt x="232" y="91"/>
                  </a:cubicBezTo>
                  <a:cubicBezTo>
                    <a:pt x="238" y="91"/>
                    <a:pt x="245" y="91"/>
                    <a:pt x="251" y="94"/>
                  </a:cubicBezTo>
                  <a:close/>
                  <a:moveTo>
                    <a:pt x="306" y="149"/>
                  </a:moveTo>
                  <a:cubicBezTo>
                    <a:pt x="307" y="148"/>
                    <a:pt x="307" y="148"/>
                    <a:pt x="307" y="148"/>
                  </a:cubicBezTo>
                  <a:cubicBezTo>
                    <a:pt x="315" y="150"/>
                    <a:pt x="314" y="156"/>
                    <a:pt x="320" y="159"/>
                  </a:cubicBezTo>
                  <a:cubicBezTo>
                    <a:pt x="315" y="159"/>
                    <a:pt x="306" y="160"/>
                    <a:pt x="304" y="158"/>
                  </a:cubicBezTo>
                  <a:cubicBezTo>
                    <a:pt x="282" y="135"/>
                    <a:pt x="256" y="114"/>
                    <a:pt x="230" y="95"/>
                  </a:cubicBezTo>
                  <a:cubicBezTo>
                    <a:pt x="257" y="110"/>
                    <a:pt x="281" y="131"/>
                    <a:pt x="306" y="149"/>
                  </a:cubicBezTo>
                  <a:close/>
                  <a:moveTo>
                    <a:pt x="228" y="96"/>
                  </a:moveTo>
                  <a:cubicBezTo>
                    <a:pt x="227" y="97"/>
                    <a:pt x="226" y="96"/>
                    <a:pt x="225" y="95"/>
                  </a:cubicBezTo>
                  <a:cubicBezTo>
                    <a:pt x="224" y="93"/>
                    <a:pt x="228" y="95"/>
                    <a:pt x="228" y="96"/>
                  </a:cubicBezTo>
                  <a:close/>
                  <a:moveTo>
                    <a:pt x="295" y="158"/>
                  </a:moveTo>
                  <a:cubicBezTo>
                    <a:pt x="258" y="159"/>
                    <a:pt x="258" y="159"/>
                    <a:pt x="258" y="159"/>
                  </a:cubicBezTo>
                  <a:cubicBezTo>
                    <a:pt x="250" y="148"/>
                    <a:pt x="240" y="139"/>
                    <a:pt x="231" y="129"/>
                  </a:cubicBezTo>
                  <a:cubicBezTo>
                    <a:pt x="237" y="131"/>
                    <a:pt x="242" y="137"/>
                    <a:pt x="248" y="140"/>
                  </a:cubicBezTo>
                  <a:cubicBezTo>
                    <a:pt x="257" y="145"/>
                    <a:pt x="263" y="153"/>
                    <a:pt x="274" y="157"/>
                  </a:cubicBezTo>
                  <a:cubicBezTo>
                    <a:pt x="277" y="159"/>
                    <a:pt x="276" y="153"/>
                    <a:pt x="275" y="152"/>
                  </a:cubicBezTo>
                  <a:cubicBezTo>
                    <a:pt x="254" y="127"/>
                    <a:pt x="229" y="106"/>
                    <a:pt x="204" y="85"/>
                  </a:cubicBezTo>
                  <a:cubicBezTo>
                    <a:pt x="236" y="107"/>
                    <a:pt x="265" y="133"/>
                    <a:pt x="295" y="158"/>
                  </a:cubicBezTo>
                  <a:close/>
                  <a:moveTo>
                    <a:pt x="185" y="82"/>
                  </a:moveTo>
                  <a:cubicBezTo>
                    <a:pt x="194" y="85"/>
                    <a:pt x="203" y="85"/>
                    <a:pt x="207" y="92"/>
                  </a:cubicBezTo>
                  <a:cubicBezTo>
                    <a:pt x="204" y="92"/>
                    <a:pt x="204" y="92"/>
                    <a:pt x="204" y="92"/>
                  </a:cubicBezTo>
                  <a:cubicBezTo>
                    <a:pt x="227" y="109"/>
                    <a:pt x="248" y="128"/>
                    <a:pt x="267" y="149"/>
                  </a:cubicBezTo>
                  <a:cubicBezTo>
                    <a:pt x="237" y="129"/>
                    <a:pt x="211" y="103"/>
                    <a:pt x="182" y="82"/>
                  </a:cubicBezTo>
                  <a:cubicBezTo>
                    <a:pt x="183" y="82"/>
                    <a:pt x="185" y="82"/>
                    <a:pt x="185" y="82"/>
                  </a:cubicBezTo>
                  <a:close/>
                  <a:moveTo>
                    <a:pt x="188" y="92"/>
                  </a:moveTo>
                  <a:cubicBezTo>
                    <a:pt x="187" y="93"/>
                    <a:pt x="187" y="93"/>
                    <a:pt x="188" y="94"/>
                  </a:cubicBezTo>
                  <a:cubicBezTo>
                    <a:pt x="209" y="111"/>
                    <a:pt x="228" y="130"/>
                    <a:pt x="246" y="149"/>
                  </a:cubicBezTo>
                  <a:cubicBezTo>
                    <a:pt x="246" y="150"/>
                    <a:pt x="246" y="152"/>
                    <a:pt x="246" y="152"/>
                  </a:cubicBezTo>
                  <a:cubicBezTo>
                    <a:pt x="217" y="127"/>
                    <a:pt x="190" y="101"/>
                    <a:pt x="161" y="76"/>
                  </a:cubicBezTo>
                  <a:cubicBezTo>
                    <a:pt x="171" y="80"/>
                    <a:pt x="180" y="87"/>
                    <a:pt x="188" y="92"/>
                  </a:cubicBezTo>
                  <a:close/>
                  <a:moveTo>
                    <a:pt x="234" y="147"/>
                  </a:moveTo>
                  <a:cubicBezTo>
                    <a:pt x="236" y="149"/>
                    <a:pt x="241" y="151"/>
                    <a:pt x="243" y="152"/>
                  </a:cubicBezTo>
                  <a:cubicBezTo>
                    <a:pt x="240" y="154"/>
                    <a:pt x="248" y="157"/>
                    <a:pt x="247" y="158"/>
                  </a:cubicBezTo>
                  <a:cubicBezTo>
                    <a:pt x="236" y="163"/>
                    <a:pt x="227" y="161"/>
                    <a:pt x="224" y="153"/>
                  </a:cubicBezTo>
                  <a:cubicBezTo>
                    <a:pt x="201" y="124"/>
                    <a:pt x="175" y="98"/>
                    <a:pt x="149" y="73"/>
                  </a:cubicBezTo>
                  <a:cubicBezTo>
                    <a:pt x="178" y="96"/>
                    <a:pt x="206" y="122"/>
                    <a:pt x="234" y="147"/>
                  </a:cubicBezTo>
                  <a:close/>
                  <a:moveTo>
                    <a:pt x="149" y="77"/>
                  </a:moveTo>
                  <a:cubicBezTo>
                    <a:pt x="169" y="99"/>
                    <a:pt x="192" y="118"/>
                    <a:pt x="210" y="141"/>
                  </a:cubicBezTo>
                  <a:cubicBezTo>
                    <a:pt x="210" y="141"/>
                    <a:pt x="210" y="142"/>
                    <a:pt x="210" y="143"/>
                  </a:cubicBezTo>
                  <a:cubicBezTo>
                    <a:pt x="187" y="118"/>
                    <a:pt x="164" y="93"/>
                    <a:pt x="137" y="72"/>
                  </a:cubicBezTo>
                  <a:cubicBezTo>
                    <a:pt x="142" y="75"/>
                    <a:pt x="145" y="72"/>
                    <a:pt x="149" y="77"/>
                  </a:cubicBezTo>
                  <a:close/>
                  <a:moveTo>
                    <a:pt x="122" y="66"/>
                  </a:moveTo>
                  <a:cubicBezTo>
                    <a:pt x="161" y="93"/>
                    <a:pt x="191" y="128"/>
                    <a:pt x="223" y="161"/>
                  </a:cubicBezTo>
                  <a:cubicBezTo>
                    <a:pt x="217" y="163"/>
                    <a:pt x="208" y="163"/>
                    <a:pt x="207" y="162"/>
                  </a:cubicBezTo>
                  <a:cubicBezTo>
                    <a:pt x="183" y="129"/>
                    <a:pt x="158" y="99"/>
                    <a:pt x="127" y="76"/>
                  </a:cubicBezTo>
                  <a:cubicBezTo>
                    <a:pt x="154" y="103"/>
                    <a:pt x="181" y="130"/>
                    <a:pt x="202" y="163"/>
                  </a:cubicBezTo>
                  <a:cubicBezTo>
                    <a:pt x="169" y="128"/>
                    <a:pt x="135" y="90"/>
                    <a:pt x="98" y="59"/>
                  </a:cubicBezTo>
                  <a:cubicBezTo>
                    <a:pt x="106" y="60"/>
                    <a:pt x="113" y="64"/>
                    <a:pt x="118" y="69"/>
                  </a:cubicBezTo>
                  <a:cubicBezTo>
                    <a:pt x="115" y="64"/>
                    <a:pt x="121" y="66"/>
                    <a:pt x="122" y="66"/>
                  </a:cubicBezTo>
                  <a:close/>
                  <a:moveTo>
                    <a:pt x="79" y="52"/>
                  </a:moveTo>
                  <a:cubicBezTo>
                    <a:pt x="80" y="52"/>
                    <a:pt x="80" y="52"/>
                    <a:pt x="80" y="52"/>
                  </a:cubicBezTo>
                  <a:cubicBezTo>
                    <a:pt x="88" y="53"/>
                    <a:pt x="89" y="61"/>
                    <a:pt x="94" y="66"/>
                  </a:cubicBezTo>
                  <a:cubicBezTo>
                    <a:pt x="122" y="91"/>
                    <a:pt x="147" y="118"/>
                    <a:pt x="167" y="151"/>
                  </a:cubicBezTo>
                  <a:cubicBezTo>
                    <a:pt x="131" y="116"/>
                    <a:pt x="99" y="75"/>
                    <a:pt x="62" y="42"/>
                  </a:cubicBezTo>
                  <a:cubicBezTo>
                    <a:pt x="68" y="44"/>
                    <a:pt x="74" y="48"/>
                    <a:pt x="79" y="52"/>
                  </a:cubicBezTo>
                  <a:close/>
                  <a:moveTo>
                    <a:pt x="37" y="27"/>
                  </a:moveTo>
                  <a:cubicBezTo>
                    <a:pt x="51" y="37"/>
                    <a:pt x="65" y="49"/>
                    <a:pt x="76" y="63"/>
                  </a:cubicBezTo>
                  <a:cubicBezTo>
                    <a:pt x="64" y="54"/>
                    <a:pt x="50" y="41"/>
                    <a:pt x="40" y="33"/>
                  </a:cubicBezTo>
                  <a:cubicBezTo>
                    <a:pt x="37" y="31"/>
                    <a:pt x="38" y="29"/>
                    <a:pt x="37" y="27"/>
                  </a:cubicBezTo>
                  <a:close/>
                  <a:moveTo>
                    <a:pt x="41" y="41"/>
                  </a:moveTo>
                  <a:cubicBezTo>
                    <a:pt x="58" y="53"/>
                    <a:pt x="75" y="67"/>
                    <a:pt x="88" y="84"/>
                  </a:cubicBezTo>
                  <a:cubicBezTo>
                    <a:pt x="88" y="84"/>
                    <a:pt x="88" y="85"/>
                    <a:pt x="88" y="86"/>
                  </a:cubicBezTo>
                  <a:cubicBezTo>
                    <a:pt x="72" y="71"/>
                    <a:pt x="54" y="56"/>
                    <a:pt x="41" y="41"/>
                  </a:cubicBezTo>
                  <a:close/>
                  <a:moveTo>
                    <a:pt x="46" y="51"/>
                  </a:moveTo>
                  <a:cubicBezTo>
                    <a:pt x="60" y="65"/>
                    <a:pt x="77" y="79"/>
                    <a:pt x="92" y="93"/>
                  </a:cubicBezTo>
                  <a:cubicBezTo>
                    <a:pt x="91" y="94"/>
                    <a:pt x="98" y="96"/>
                    <a:pt x="96" y="93"/>
                  </a:cubicBezTo>
                  <a:cubicBezTo>
                    <a:pt x="94" y="88"/>
                    <a:pt x="90" y="84"/>
                    <a:pt x="88" y="79"/>
                  </a:cubicBezTo>
                  <a:cubicBezTo>
                    <a:pt x="110" y="104"/>
                    <a:pt x="131" y="130"/>
                    <a:pt x="147" y="159"/>
                  </a:cubicBezTo>
                  <a:cubicBezTo>
                    <a:pt x="115" y="131"/>
                    <a:pt x="88" y="95"/>
                    <a:pt x="57" y="66"/>
                  </a:cubicBezTo>
                  <a:cubicBezTo>
                    <a:pt x="52" y="62"/>
                    <a:pt x="46" y="59"/>
                    <a:pt x="46" y="51"/>
                  </a:cubicBezTo>
                  <a:close/>
                  <a:moveTo>
                    <a:pt x="47" y="171"/>
                  </a:moveTo>
                  <a:cubicBezTo>
                    <a:pt x="51" y="173"/>
                    <a:pt x="54" y="177"/>
                    <a:pt x="58" y="179"/>
                  </a:cubicBezTo>
                  <a:cubicBezTo>
                    <a:pt x="57" y="173"/>
                    <a:pt x="53" y="177"/>
                    <a:pt x="51" y="169"/>
                  </a:cubicBezTo>
                  <a:cubicBezTo>
                    <a:pt x="63" y="176"/>
                    <a:pt x="70" y="186"/>
                    <a:pt x="79" y="193"/>
                  </a:cubicBezTo>
                  <a:cubicBezTo>
                    <a:pt x="83" y="195"/>
                    <a:pt x="84" y="191"/>
                    <a:pt x="84" y="189"/>
                  </a:cubicBezTo>
                  <a:cubicBezTo>
                    <a:pt x="81" y="178"/>
                    <a:pt x="73" y="169"/>
                    <a:pt x="65" y="163"/>
                  </a:cubicBezTo>
                  <a:cubicBezTo>
                    <a:pt x="65" y="163"/>
                    <a:pt x="64" y="162"/>
                    <a:pt x="63" y="163"/>
                  </a:cubicBezTo>
                  <a:cubicBezTo>
                    <a:pt x="69" y="170"/>
                    <a:pt x="76" y="178"/>
                    <a:pt x="79" y="188"/>
                  </a:cubicBezTo>
                  <a:cubicBezTo>
                    <a:pt x="68" y="180"/>
                    <a:pt x="60" y="170"/>
                    <a:pt x="49" y="163"/>
                  </a:cubicBezTo>
                  <a:cubicBezTo>
                    <a:pt x="51" y="150"/>
                    <a:pt x="51" y="150"/>
                    <a:pt x="51" y="150"/>
                  </a:cubicBezTo>
                  <a:cubicBezTo>
                    <a:pt x="55" y="152"/>
                    <a:pt x="56" y="160"/>
                    <a:pt x="62" y="156"/>
                  </a:cubicBezTo>
                  <a:cubicBezTo>
                    <a:pt x="63" y="157"/>
                    <a:pt x="63" y="157"/>
                    <a:pt x="63" y="157"/>
                  </a:cubicBezTo>
                  <a:cubicBezTo>
                    <a:pt x="75" y="166"/>
                    <a:pt x="87" y="177"/>
                    <a:pt x="98" y="188"/>
                  </a:cubicBezTo>
                  <a:cubicBezTo>
                    <a:pt x="70" y="201"/>
                    <a:pt x="70" y="201"/>
                    <a:pt x="70" y="201"/>
                  </a:cubicBezTo>
                  <a:cubicBezTo>
                    <a:pt x="68" y="193"/>
                    <a:pt x="63" y="185"/>
                    <a:pt x="56" y="180"/>
                  </a:cubicBezTo>
                  <a:cubicBezTo>
                    <a:pt x="59" y="185"/>
                    <a:pt x="66" y="196"/>
                    <a:pt x="66" y="202"/>
                  </a:cubicBezTo>
                  <a:cubicBezTo>
                    <a:pt x="43" y="183"/>
                    <a:pt x="43" y="183"/>
                    <a:pt x="43" y="183"/>
                  </a:cubicBezTo>
                  <a:cubicBezTo>
                    <a:pt x="45" y="180"/>
                    <a:pt x="48" y="176"/>
                    <a:pt x="47" y="171"/>
                  </a:cubicBezTo>
                  <a:close/>
                  <a:moveTo>
                    <a:pt x="40" y="191"/>
                  </a:moveTo>
                  <a:cubicBezTo>
                    <a:pt x="45" y="193"/>
                    <a:pt x="49" y="200"/>
                    <a:pt x="51" y="207"/>
                  </a:cubicBezTo>
                  <a:cubicBezTo>
                    <a:pt x="47" y="205"/>
                    <a:pt x="40" y="202"/>
                    <a:pt x="37" y="197"/>
                  </a:cubicBezTo>
                  <a:lnTo>
                    <a:pt x="40" y="191"/>
                  </a:lnTo>
                  <a:close/>
                  <a:moveTo>
                    <a:pt x="51" y="209"/>
                  </a:moveTo>
                  <a:cubicBezTo>
                    <a:pt x="55" y="208"/>
                    <a:pt x="53" y="203"/>
                    <a:pt x="51" y="200"/>
                  </a:cubicBezTo>
                  <a:cubicBezTo>
                    <a:pt x="49" y="196"/>
                    <a:pt x="46" y="194"/>
                    <a:pt x="42" y="188"/>
                  </a:cubicBezTo>
                  <a:cubicBezTo>
                    <a:pt x="48" y="191"/>
                    <a:pt x="59" y="201"/>
                    <a:pt x="63" y="205"/>
                  </a:cubicBezTo>
                  <a:cubicBezTo>
                    <a:pt x="42" y="217"/>
                    <a:pt x="42" y="217"/>
                    <a:pt x="42" y="217"/>
                  </a:cubicBezTo>
                  <a:cubicBezTo>
                    <a:pt x="41" y="212"/>
                    <a:pt x="38" y="206"/>
                    <a:pt x="35" y="201"/>
                  </a:cubicBezTo>
                  <a:cubicBezTo>
                    <a:pt x="41" y="204"/>
                    <a:pt x="46" y="211"/>
                    <a:pt x="51" y="209"/>
                  </a:cubicBezTo>
                  <a:close/>
                  <a:moveTo>
                    <a:pt x="38" y="220"/>
                  </a:moveTo>
                  <a:cubicBezTo>
                    <a:pt x="28" y="221"/>
                    <a:pt x="18" y="227"/>
                    <a:pt x="14" y="234"/>
                  </a:cubicBezTo>
                  <a:cubicBezTo>
                    <a:pt x="20" y="225"/>
                    <a:pt x="28" y="216"/>
                    <a:pt x="32" y="205"/>
                  </a:cubicBezTo>
                  <a:cubicBezTo>
                    <a:pt x="36" y="210"/>
                    <a:pt x="41" y="220"/>
                    <a:pt x="38" y="220"/>
                  </a:cubicBezTo>
                  <a:close/>
                </a:path>
              </a:pathLst>
            </a:custGeom>
            <a:solidFill>
              <a:srgbClr val="F7B63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文本框 66"/>
            <p:cNvSpPr txBox="1"/>
            <p:nvPr/>
          </p:nvSpPr>
          <p:spPr>
            <a:xfrm>
              <a:off x="1313208" y="204238"/>
              <a:ext cx="4754880" cy="70675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zh-CN" altLang="en-US" sz="4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种植小菜园和</a:t>
              </a:r>
              <a:r>
                <a:rPr lang="zh-CN" altLang="en-US" sz="4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自然角</a:t>
              </a:r>
              <a:endPara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" name="图片 1" descr="IMG_810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3255" y="903605"/>
            <a:ext cx="4365625" cy="5821680"/>
          </a:xfrm>
          <a:prstGeom prst="rect">
            <a:avLst/>
          </a:prstGeom>
        </p:spPr>
      </p:pic>
      <p:pic>
        <p:nvPicPr>
          <p:cNvPr id="10" name="图片 9" descr="IMG_81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4820" y="941705"/>
            <a:ext cx="4322445" cy="5763260"/>
          </a:xfrm>
          <a:prstGeom prst="rect">
            <a:avLst/>
          </a:prstGeom>
        </p:spPr>
      </p:pic>
      <p:pic>
        <p:nvPicPr>
          <p:cNvPr id="11" name="图片 10" descr="种植园地整体图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060" y="955040"/>
            <a:ext cx="4312285" cy="5749925"/>
          </a:xfrm>
          <a:prstGeom prst="rect">
            <a:avLst/>
          </a:prstGeom>
        </p:spPr>
      </p:pic>
      <p:pic>
        <p:nvPicPr>
          <p:cNvPr id="12" name="图片 11" descr="中班种植园地故事记录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7245" y="1751965"/>
            <a:ext cx="6089015" cy="45675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9">
        <p15:prstTrans prst="airplan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42944" y="541655"/>
            <a:ext cx="11424285" cy="1852930"/>
            <a:chOff x="344214" y="815975"/>
            <a:chExt cx="11424285" cy="1852930"/>
          </a:xfrm>
        </p:grpSpPr>
        <p:sp>
          <p:nvSpPr>
            <p:cNvPr id="3" name="Rounded Rectangle 99"/>
            <p:cNvSpPr/>
            <p:nvPr/>
          </p:nvSpPr>
          <p:spPr>
            <a:xfrm>
              <a:off x="344214" y="941705"/>
              <a:ext cx="11423650" cy="1727200"/>
            </a:xfrm>
            <a:prstGeom prst="roundRect">
              <a:avLst>
                <a:gd name="adj" fmla="val 10654"/>
              </a:avLst>
            </a:prstGeom>
            <a:solidFill>
              <a:srgbClr val="E4E4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5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1745" name="矩形 11267"/>
            <p:cNvSpPr/>
            <p:nvPr/>
          </p:nvSpPr>
          <p:spPr>
            <a:xfrm>
              <a:off x="649649" y="815975"/>
              <a:ext cx="11118850" cy="157861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noAutofit/>
            </a:bodyPr>
            <a:lstStyle/>
            <a:p>
              <a:pPr lvl="0" indent="0" fontAlgn="auto">
                <a:lnSpc>
                  <a:spcPct val="150000"/>
                </a:lnSpc>
              </a:pPr>
              <a:r>
                <a:rPr lang="zh-CN" altLang="en-US" sz="2000" dirty="0"/>
                <a:t>共性问题：</a:t>
              </a:r>
              <a:r>
                <a:rPr lang="en-US" altLang="zh-CN" sz="2000" dirty="0"/>
                <a:t>1.</a:t>
              </a:r>
              <a:r>
                <a:rPr lang="zh-CN" altLang="en-US" sz="2000" dirty="0"/>
                <a:t>家园联系栏：从幼儿角度出发，如：好书推荐、焦点活动</a:t>
              </a:r>
              <a:r>
                <a:rPr lang="zh-CN" altLang="en-US" sz="2000" dirty="0"/>
                <a:t>等。</a:t>
              </a:r>
              <a:endParaRPr lang="zh-CN" altLang="en-US" sz="2000" dirty="0"/>
            </a:p>
            <a:p>
              <a:pPr lvl="0" indent="0" fontAlgn="auto">
                <a:lnSpc>
                  <a:spcPct val="150000"/>
                </a:lnSpc>
              </a:pPr>
              <a:r>
                <a:rPr lang="zh-CN" altLang="en-US" sz="2000" dirty="0"/>
                <a:t> </a:t>
              </a:r>
              <a:r>
                <a:rPr lang="en-US" altLang="zh-CN" sz="2000" dirty="0"/>
                <a:t>                     2.</a:t>
              </a:r>
              <a:r>
                <a:rPr lang="zh-CN" altLang="en-US" sz="2000" dirty="0"/>
                <a:t>作品台：结合当下主题，呈现有艺术性、有幼儿作品、有幼儿当下活动</a:t>
              </a:r>
              <a:r>
                <a:rPr lang="zh-CN" altLang="en-US" sz="2000" dirty="0"/>
                <a:t>轨迹。</a:t>
              </a:r>
              <a:endParaRPr lang="zh-CN" altLang="en-US" sz="2000" dirty="0"/>
            </a:p>
            <a:p>
              <a:pPr lvl="0" indent="0" fontAlgn="auto">
                <a:lnSpc>
                  <a:spcPct val="150000"/>
                </a:lnSpc>
              </a:pPr>
              <a:r>
                <a:rPr lang="en-US" altLang="zh-CN" sz="2000" dirty="0"/>
                <a:t>                      3.</a:t>
              </a:r>
              <a:r>
                <a:rPr lang="zh-CN" altLang="en-US" sz="2000" dirty="0"/>
                <a:t>签到：根据幼儿的经验随时调整。</a:t>
              </a:r>
              <a:endParaRPr lang="zh-CN" altLang="en-US" sz="2000" dirty="0"/>
            </a:p>
            <a:p>
              <a:pPr lvl="0" indent="0" fontAlgn="auto">
                <a:lnSpc>
                  <a:spcPct val="150000"/>
                </a:lnSpc>
              </a:pPr>
              <a:r>
                <a:rPr lang="en-US" altLang="zh-CN" sz="2000" dirty="0"/>
                <a:t>                      4.</a:t>
              </a:r>
              <a:r>
                <a:rPr lang="zh-CN" altLang="en-US" sz="2000" dirty="0"/>
                <a:t>主题墙：内容随着主题的开展多元的呈现。</a:t>
              </a:r>
              <a:br>
                <a:rPr lang="zh-CN" altLang="en-US" sz="1600" dirty="0"/>
              </a:br>
              <a:endParaRPr lang="zh-CN" altLang="en-US" sz="1600" b="1" strike="noStrike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00406" y="-214"/>
            <a:ext cx="3437013" cy="706755"/>
            <a:chOff x="100406" y="141391"/>
            <a:chExt cx="3437013" cy="706755"/>
          </a:xfrm>
        </p:grpSpPr>
        <p:sp>
          <p:nvSpPr>
            <p:cNvPr id="66" name="Freeform 5"/>
            <p:cNvSpPr>
              <a:spLocks noEditPoints="1"/>
            </p:cNvSpPr>
            <p:nvPr/>
          </p:nvSpPr>
          <p:spPr bwMode="auto">
            <a:xfrm>
              <a:off x="100406" y="155206"/>
              <a:ext cx="1097915" cy="679126"/>
            </a:xfrm>
            <a:custGeom>
              <a:avLst/>
              <a:gdLst>
                <a:gd name="T0" fmla="*/ 422 w 572"/>
                <a:gd name="T1" fmla="*/ 251 h 254"/>
                <a:gd name="T2" fmla="*/ 415 w 572"/>
                <a:gd name="T3" fmla="*/ 17 h 254"/>
                <a:gd name="T4" fmla="*/ 381 w 572"/>
                <a:gd name="T5" fmla="*/ 92 h 254"/>
                <a:gd name="T6" fmla="*/ 31 w 572"/>
                <a:gd name="T7" fmla="*/ 34 h 254"/>
                <a:gd name="T8" fmla="*/ 43 w 572"/>
                <a:gd name="T9" fmla="*/ 224 h 254"/>
                <a:gd name="T10" fmla="*/ 203 w 572"/>
                <a:gd name="T11" fmla="*/ 174 h 254"/>
                <a:gd name="T12" fmla="*/ 52 w 572"/>
                <a:gd name="T13" fmla="*/ 141 h 254"/>
                <a:gd name="T14" fmla="*/ 57 w 572"/>
                <a:gd name="T15" fmla="*/ 132 h 254"/>
                <a:gd name="T16" fmla="*/ 127 w 572"/>
                <a:gd name="T17" fmla="*/ 173 h 254"/>
                <a:gd name="T18" fmla="*/ 103 w 572"/>
                <a:gd name="T19" fmla="*/ 187 h 254"/>
                <a:gd name="T20" fmla="*/ 59 w 572"/>
                <a:gd name="T21" fmla="*/ 77 h 254"/>
                <a:gd name="T22" fmla="*/ 94 w 572"/>
                <a:gd name="T23" fmla="*/ 79 h 254"/>
                <a:gd name="T24" fmla="*/ 191 w 572"/>
                <a:gd name="T25" fmla="*/ 155 h 254"/>
                <a:gd name="T26" fmla="*/ 228 w 572"/>
                <a:gd name="T27" fmla="*/ 167 h 254"/>
                <a:gd name="T28" fmla="*/ 248 w 572"/>
                <a:gd name="T29" fmla="*/ 166 h 254"/>
                <a:gd name="T30" fmla="*/ 298 w 572"/>
                <a:gd name="T31" fmla="*/ 127 h 254"/>
                <a:gd name="T32" fmla="*/ 334 w 572"/>
                <a:gd name="T33" fmla="*/ 165 h 254"/>
                <a:gd name="T34" fmla="*/ 421 w 572"/>
                <a:gd name="T35" fmla="*/ 245 h 254"/>
                <a:gd name="T36" fmla="*/ 439 w 572"/>
                <a:gd name="T37" fmla="*/ 234 h 254"/>
                <a:gd name="T38" fmla="*/ 492 w 572"/>
                <a:gd name="T39" fmla="*/ 190 h 254"/>
                <a:gd name="T40" fmla="*/ 514 w 572"/>
                <a:gd name="T41" fmla="*/ 181 h 254"/>
                <a:gd name="T42" fmla="*/ 558 w 572"/>
                <a:gd name="T43" fmla="*/ 148 h 254"/>
                <a:gd name="T44" fmla="*/ 501 w 572"/>
                <a:gd name="T45" fmla="*/ 84 h 254"/>
                <a:gd name="T46" fmla="*/ 427 w 572"/>
                <a:gd name="T47" fmla="*/ 28 h 254"/>
                <a:gd name="T48" fmla="*/ 449 w 572"/>
                <a:gd name="T49" fmla="*/ 54 h 254"/>
                <a:gd name="T50" fmla="*/ 421 w 572"/>
                <a:gd name="T51" fmla="*/ 90 h 254"/>
                <a:gd name="T52" fmla="*/ 555 w 572"/>
                <a:gd name="T53" fmla="*/ 151 h 254"/>
                <a:gd name="T54" fmla="*/ 533 w 572"/>
                <a:gd name="T55" fmla="*/ 167 h 254"/>
                <a:gd name="T56" fmla="*/ 498 w 572"/>
                <a:gd name="T57" fmla="*/ 128 h 254"/>
                <a:gd name="T58" fmla="*/ 442 w 572"/>
                <a:gd name="T59" fmla="*/ 114 h 254"/>
                <a:gd name="T60" fmla="*/ 426 w 572"/>
                <a:gd name="T61" fmla="*/ 118 h 254"/>
                <a:gd name="T62" fmla="*/ 426 w 572"/>
                <a:gd name="T63" fmla="*/ 118 h 254"/>
                <a:gd name="T64" fmla="*/ 405 w 572"/>
                <a:gd name="T65" fmla="*/ 116 h 254"/>
                <a:gd name="T66" fmla="*/ 334 w 572"/>
                <a:gd name="T67" fmla="*/ 98 h 254"/>
                <a:gd name="T68" fmla="*/ 372 w 572"/>
                <a:gd name="T69" fmla="*/ 110 h 254"/>
                <a:gd name="T70" fmla="*/ 418 w 572"/>
                <a:gd name="T71" fmla="*/ 141 h 254"/>
                <a:gd name="T72" fmla="*/ 478 w 572"/>
                <a:gd name="T73" fmla="*/ 197 h 254"/>
                <a:gd name="T74" fmla="*/ 468 w 572"/>
                <a:gd name="T75" fmla="*/ 191 h 254"/>
                <a:gd name="T76" fmla="*/ 428 w 572"/>
                <a:gd name="T77" fmla="*/ 206 h 254"/>
                <a:gd name="T78" fmla="*/ 466 w 572"/>
                <a:gd name="T79" fmla="*/ 213 h 254"/>
                <a:gd name="T80" fmla="*/ 420 w 572"/>
                <a:gd name="T81" fmla="*/ 168 h 254"/>
                <a:gd name="T82" fmla="*/ 304 w 572"/>
                <a:gd name="T83" fmla="*/ 100 h 254"/>
                <a:gd name="T84" fmla="*/ 299 w 572"/>
                <a:gd name="T85" fmla="*/ 109 h 254"/>
                <a:gd name="T86" fmla="*/ 424 w 572"/>
                <a:gd name="T87" fmla="*/ 187 h 254"/>
                <a:gd name="T88" fmla="*/ 298 w 572"/>
                <a:gd name="T89" fmla="*/ 112 h 254"/>
                <a:gd name="T90" fmla="*/ 232 w 572"/>
                <a:gd name="T91" fmla="*/ 91 h 254"/>
                <a:gd name="T92" fmla="*/ 230 w 572"/>
                <a:gd name="T93" fmla="*/ 95 h 254"/>
                <a:gd name="T94" fmla="*/ 258 w 572"/>
                <a:gd name="T95" fmla="*/ 159 h 254"/>
                <a:gd name="T96" fmla="*/ 295 w 572"/>
                <a:gd name="T97" fmla="*/ 158 h 254"/>
                <a:gd name="T98" fmla="*/ 185 w 572"/>
                <a:gd name="T99" fmla="*/ 82 h 254"/>
                <a:gd name="T100" fmla="*/ 188 w 572"/>
                <a:gd name="T101" fmla="*/ 92 h 254"/>
                <a:gd name="T102" fmla="*/ 234 w 572"/>
                <a:gd name="T103" fmla="*/ 147 h 254"/>
                <a:gd name="T104" fmla="*/ 122 w 572"/>
                <a:gd name="T105" fmla="*/ 66 h 254"/>
                <a:gd name="T106" fmla="*/ 118 w 572"/>
                <a:gd name="T107" fmla="*/ 69 h 254"/>
                <a:gd name="T108" fmla="*/ 62 w 572"/>
                <a:gd name="T109" fmla="*/ 42 h 254"/>
                <a:gd name="T110" fmla="*/ 41 w 572"/>
                <a:gd name="T111" fmla="*/ 41 h 254"/>
                <a:gd name="T112" fmla="*/ 96 w 572"/>
                <a:gd name="T113" fmla="*/ 93 h 254"/>
                <a:gd name="T114" fmla="*/ 58 w 572"/>
                <a:gd name="T115" fmla="*/ 179 h 254"/>
                <a:gd name="T116" fmla="*/ 79 w 572"/>
                <a:gd name="T117" fmla="*/ 188 h 254"/>
                <a:gd name="T118" fmla="*/ 70 w 572"/>
                <a:gd name="T119" fmla="*/ 201 h 254"/>
                <a:gd name="T120" fmla="*/ 51 w 572"/>
                <a:gd name="T121" fmla="*/ 207 h 254"/>
                <a:gd name="T122" fmla="*/ 63 w 572"/>
                <a:gd name="T123" fmla="*/ 205 h 254"/>
                <a:gd name="T124" fmla="*/ 32 w 572"/>
                <a:gd name="T125" fmla="*/ 205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72" h="254">
                  <a:moveTo>
                    <a:pt x="65" y="219"/>
                  </a:moveTo>
                  <a:cubicBezTo>
                    <a:pt x="120" y="192"/>
                    <a:pt x="188" y="179"/>
                    <a:pt x="259" y="170"/>
                  </a:cubicBezTo>
                  <a:cubicBezTo>
                    <a:pt x="304" y="165"/>
                    <a:pt x="356" y="173"/>
                    <a:pt x="401" y="173"/>
                  </a:cubicBezTo>
                  <a:cubicBezTo>
                    <a:pt x="407" y="173"/>
                    <a:pt x="415" y="175"/>
                    <a:pt x="418" y="174"/>
                  </a:cubicBezTo>
                  <a:cubicBezTo>
                    <a:pt x="416" y="252"/>
                    <a:pt x="416" y="252"/>
                    <a:pt x="416" y="252"/>
                  </a:cubicBezTo>
                  <a:cubicBezTo>
                    <a:pt x="416" y="254"/>
                    <a:pt x="420" y="252"/>
                    <a:pt x="422" y="251"/>
                  </a:cubicBezTo>
                  <a:cubicBezTo>
                    <a:pt x="473" y="218"/>
                    <a:pt x="523" y="182"/>
                    <a:pt x="572" y="146"/>
                  </a:cubicBezTo>
                  <a:cubicBezTo>
                    <a:pt x="524" y="98"/>
                    <a:pt x="475" y="54"/>
                    <a:pt x="429" y="7"/>
                  </a:cubicBezTo>
                  <a:cubicBezTo>
                    <a:pt x="427" y="5"/>
                    <a:pt x="426" y="0"/>
                    <a:pt x="423" y="2"/>
                  </a:cubicBezTo>
                  <a:cubicBezTo>
                    <a:pt x="423" y="2"/>
                    <a:pt x="422" y="3"/>
                    <a:pt x="422" y="3"/>
                  </a:cubicBezTo>
                  <a:cubicBezTo>
                    <a:pt x="422" y="5"/>
                    <a:pt x="422" y="10"/>
                    <a:pt x="422" y="12"/>
                  </a:cubicBezTo>
                  <a:cubicBezTo>
                    <a:pt x="422" y="16"/>
                    <a:pt x="422" y="22"/>
                    <a:pt x="415" y="17"/>
                  </a:cubicBezTo>
                  <a:cubicBezTo>
                    <a:pt x="417" y="20"/>
                    <a:pt x="419" y="20"/>
                    <a:pt x="420" y="22"/>
                  </a:cubicBezTo>
                  <a:cubicBezTo>
                    <a:pt x="422" y="29"/>
                    <a:pt x="421" y="43"/>
                    <a:pt x="418" y="50"/>
                  </a:cubicBezTo>
                  <a:cubicBezTo>
                    <a:pt x="422" y="59"/>
                    <a:pt x="420" y="78"/>
                    <a:pt x="416" y="85"/>
                  </a:cubicBezTo>
                  <a:cubicBezTo>
                    <a:pt x="415" y="87"/>
                    <a:pt x="416" y="91"/>
                    <a:pt x="413" y="88"/>
                  </a:cubicBezTo>
                  <a:cubicBezTo>
                    <a:pt x="402" y="91"/>
                    <a:pt x="387" y="93"/>
                    <a:pt x="377" y="87"/>
                  </a:cubicBezTo>
                  <a:cubicBezTo>
                    <a:pt x="377" y="90"/>
                    <a:pt x="380" y="91"/>
                    <a:pt x="381" y="92"/>
                  </a:cubicBezTo>
                  <a:cubicBezTo>
                    <a:pt x="331" y="96"/>
                    <a:pt x="283" y="89"/>
                    <a:pt x="237" y="85"/>
                  </a:cubicBezTo>
                  <a:cubicBezTo>
                    <a:pt x="217" y="83"/>
                    <a:pt x="198" y="78"/>
                    <a:pt x="184" y="73"/>
                  </a:cubicBezTo>
                  <a:cubicBezTo>
                    <a:pt x="169" y="73"/>
                    <a:pt x="152" y="68"/>
                    <a:pt x="139" y="65"/>
                  </a:cubicBezTo>
                  <a:cubicBezTo>
                    <a:pt x="95" y="55"/>
                    <a:pt x="62" y="35"/>
                    <a:pt x="30" y="15"/>
                  </a:cubicBezTo>
                  <a:cubicBezTo>
                    <a:pt x="28" y="14"/>
                    <a:pt x="23" y="10"/>
                    <a:pt x="23" y="17"/>
                  </a:cubicBezTo>
                  <a:cubicBezTo>
                    <a:pt x="23" y="21"/>
                    <a:pt x="31" y="26"/>
                    <a:pt x="31" y="34"/>
                  </a:cubicBezTo>
                  <a:cubicBezTo>
                    <a:pt x="32" y="34"/>
                    <a:pt x="42" y="50"/>
                    <a:pt x="38" y="57"/>
                  </a:cubicBezTo>
                  <a:cubicBezTo>
                    <a:pt x="42" y="61"/>
                    <a:pt x="46" y="67"/>
                    <a:pt x="46" y="74"/>
                  </a:cubicBezTo>
                  <a:cubicBezTo>
                    <a:pt x="45" y="86"/>
                    <a:pt x="43" y="94"/>
                    <a:pt x="48" y="106"/>
                  </a:cubicBezTo>
                  <a:cubicBezTo>
                    <a:pt x="46" y="168"/>
                    <a:pt x="25" y="209"/>
                    <a:pt x="0" y="246"/>
                  </a:cubicBezTo>
                  <a:cubicBezTo>
                    <a:pt x="23" y="239"/>
                    <a:pt x="45" y="229"/>
                    <a:pt x="65" y="219"/>
                  </a:cubicBezTo>
                  <a:close/>
                  <a:moveTo>
                    <a:pt x="43" y="224"/>
                  </a:moveTo>
                  <a:cubicBezTo>
                    <a:pt x="51" y="219"/>
                    <a:pt x="59" y="214"/>
                    <a:pt x="68" y="210"/>
                  </a:cubicBezTo>
                  <a:cubicBezTo>
                    <a:pt x="60" y="214"/>
                    <a:pt x="51" y="221"/>
                    <a:pt x="43" y="224"/>
                  </a:cubicBezTo>
                  <a:close/>
                  <a:moveTo>
                    <a:pt x="70" y="209"/>
                  </a:moveTo>
                  <a:cubicBezTo>
                    <a:pt x="71" y="208"/>
                    <a:pt x="73" y="207"/>
                    <a:pt x="75" y="206"/>
                  </a:cubicBezTo>
                  <a:cubicBezTo>
                    <a:pt x="74" y="208"/>
                    <a:pt x="72" y="209"/>
                    <a:pt x="70" y="209"/>
                  </a:cubicBezTo>
                  <a:close/>
                  <a:moveTo>
                    <a:pt x="203" y="174"/>
                  </a:moveTo>
                  <a:cubicBezTo>
                    <a:pt x="158" y="181"/>
                    <a:pt x="118" y="192"/>
                    <a:pt x="79" y="204"/>
                  </a:cubicBezTo>
                  <a:cubicBezTo>
                    <a:pt x="115" y="186"/>
                    <a:pt x="156" y="175"/>
                    <a:pt x="205" y="170"/>
                  </a:cubicBezTo>
                  <a:cubicBezTo>
                    <a:pt x="208" y="170"/>
                    <a:pt x="203" y="173"/>
                    <a:pt x="203" y="174"/>
                  </a:cubicBezTo>
                  <a:close/>
                  <a:moveTo>
                    <a:pt x="97" y="181"/>
                  </a:moveTo>
                  <a:cubicBezTo>
                    <a:pt x="94" y="179"/>
                    <a:pt x="91" y="177"/>
                    <a:pt x="89" y="175"/>
                  </a:cubicBezTo>
                  <a:cubicBezTo>
                    <a:pt x="52" y="141"/>
                    <a:pt x="52" y="141"/>
                    <a:pt x="52" y="141"/>
                  </a:cubicBezTo>
                  <a:cubicBezTo>
                    <a:pt x="53" y="110"/>
                    <a:pt x="53" y="110"/>
                    <a:pt x="53" y="110"/>
                  </a:cubicBezTo>
                  <a:cubicBezTo>
                    <a:pt x="53" y="103"/>
                    <a:pt x="57" y="111"/>
                    <a:pt x="57" y="110"/>
                  </a:cubicBezTo>
                  <a:cubicBezTo>
                    <a:pt x="73" y="128"/>
                    <a:pt x="88" y="144"/>
                    <a:pt x="102" y="162"/>
                  </a:cubicBezTo>
                  <a:cubicBezTo>
                    <a:pt x="102" y="162"/>
                    <a:pt x="102" y="164"/>
                    <a:pt x="102" y="164"/>
                  </a:cubicBezTo>
                  <a:cubicBezTo>
                    <a:pt x="88" y="150"/>
                    <a:pt x="74" y="138"/>
                    <a:pt x="59" y="127"/>
                  </a:cubicBezTo>
                  <a:cubicBezTo>
                    <a:pt x="54" y="124"/>
                    <a:pt x="55" y="132"/>
                    <a:pt x="57" y="132"/>
                  </a:cubicBezTo>
                  <a:cubicBezTo>
                    <a:pt x="60" y="139"/>
                    <a:pt x="68" y="140"/>
                    <a:pt x="74" y="143"/>
                  </a:cubicBezTo>
                  <a:cubicBezTo>
                    <a:pt x="89" y="153"/>
                    <a:pt x="100" y="167"/>
                    <a:pt x="113" y="178"/>
                  </a:cubicBezTo>
                  <a:cubicBezTo>
                    <a:pt x="106" y="157"/>
                    <a:pt x="90" y="142"/>
                    <a:pt x="77" y="127"/>
                  </a:cubicBezTo>
                  <a:cubicBezTo>
                    <a:pt x="70" y="119"/>
                    <a:pt x="61" y="112"/>
                    <a:pt x="54" y="105"/>
                  </a:cubicBezTo>
                  <a:cubicBezTo>
                    <a:pt x="55" y="103"/>
                    <a:pt x="53" y="98"/>
                    <a:pt x="54" y="95"/>
                  </a:cubicBezTo>
                  <a:cubicBezTo>
                    <a:pt x="80" y="120"/>
                    <a:pt x="105" y="148"/>
                    <a:pt x="127" y="173"/>
                  </a:cubicBezTo>
                  <a:cubicBezTo>
                    <a:pt x="130" y="176"/>
                    <a:pt x="131" y="171"/>
                    <a:pt x="131" y="171"/>
                  </a:cubicBezTo>
                  <a:cubicBezTo>
                    <a:pt x="122" y="149"/>
                    <a:pt x="110" y="131"/>
                    <a:pt x="97" y="115"/>
                  </a:cubicBezTo>
                  <a:cubicBezTo>
                    <a:pt x="110" y="128"/>
                    <a:pt x="121" y="143"/>
                    <a:pt x="136" y="153"/>
                  </a:cubicBezTo>
                  <a:cubicBezTo>
                    <a:pt x="136" y="154"/>
                    <a:pt x="136" y="154"/>
                    <a:pt x="136" y="154"/>
                  </a:cubicBezTo>
                  <a:cubicBezTo>
                    <a:pt x="142" y="160"/>
                    <a:pt x="147" y="166"/>
                    <a:pt x="154" y="171"/>
                  </a:cubicBezTo>
                  <a:cubicBezTo>
                    <a:pt x="136" y="176"/>
                    <a:pt x="118" y="180"/>
                    <a:pt x="103" y="187"/>
                  </a:cubicBezTo>
                  <a:cubicBezTo>
                    <a:pt x="95" y="170"/>
                    <a:pt x="85" y="155"/>
                    <a:pt x="70" y="146"/>
                  </a:cubicBezTo>
                  <a:cubicBezTo>
                    <a:pt x="77" y="155"/>
                    <a:pt x="89" y="169"/>
                    <a:pt x="97" y="181"/>
                  </a:cubicBezTo>
                  <a:close/>
                  <a:moveTo>
                    <a:pt x="123" y="163"/>
                  </a:moveTo>
                  <a:cubicBezTo>
                    <a:pt x="101" y="139"/>
                    <a:pt x="79" y="112"/>
                    <a:pt x="54" y="90"/>
                  </a:cubicBezTo>
                  <a:cubicBezTo>
                    <a:pt x="51" y="68"/>
                    <a:pt x="51" y="68"/>
                    <a:pt x="51" y="68"/>
                  </a:cubicBezTo>
                  <a:cubicBezTo>
                    <a:pt x="59" y="77"/>
                    <a:pt x="59" y="77"/>
                    <a:pt x="59" y="77"/>
                  </a:cubicBezTo>
                  <a:cubicBezTo>
                    <a:pt x="57" y="76"/>
                    <a:pt x="55" y="73"/>
                    <a:pt x="53" y="73"/>
                  </a:cubicBezTo>
                  <a:cubicBezTo>
                    <a:pt x="80" y="98"/>
                    <a:pt x="106" y="127"/>
                    <a:pt x="123" y="163"/>
                  </a:cubicBezTo>
                  <a:close/>
                  <a:moveTo>
                    <a:pt x="174" y="164"/>
                  </a:moveTo>
                  <a:cubicBezTo>
                    <a:pt x="175" y="165"/>
                    <a:pt x="179" y="167"/>
                    <a:pt x="174" y="168"/>
                  </a:cubicBezTo>
                  <a:cubicBezTo>
                    <a:pt x="170" y="168"/>
                    <a:pt x="157" y="171"/>
                    <a:pt x="156" y="169"/>
                  </a:cubicBezTo>
                  <a:cubicBezTo>
                    <a:pt x="139" y="136"/>
                    <a:pt x="117" y="107"/>
                    <a:pt x="94" y="79"/>
                  </a:cubicBezTo>
                  <a:cubicBezTo>
                    <a:pt x="144" y="133"/>
                    <a:pt x="144" y="133"/>
                    <a:pt x="144" y="133"/>
                  </a:cubicBezTo>
                  <a:cubicBezTo>
                    <a:pt x="144" y="133"/>
                    <a:pt x="151" y="138"/>
                    <a:pt x="145" y="136"/>
                  </a:cubicBezTo>
                  <a:lnTo>
                    <a:pt x="174" y="164"/>
                  </a:lnTo>
                  <a:close/>
                  <a:moveTo>
                    <a:pt x="124" y="89"/>
                  </a:moveTo>
                  <a:cubicBezTo>
                    <a:pt x="124" y="89"/>
                    <a:pt x="125" y="89"/>
                    <a:pt x="126" y="89"/>
                  </a:cubicBezTo>
                  <a:cubicBezTo>
                    <a:pt x="149" y="111"/>
                    <a:pt x="167" y="135"/>
                    <a:pt x="191" y="155"/>
                  </a:cubicBezTo>
                  <a:cubicBezTo>
                    <a:pt x="191" y="155"/>
                    <a:pt x="193" y="161"/>
                    <a:pt x="199" y="163"/>
                  </a:cubicBezTo>
                  <a:cubicBezTo>
                    <a:pt x="191" y="166"/>
                    <a:pt x="181" y="168"/>
                    <a:pt x="179" y="165"/>
                  </a:cubicBezTo>
                  <a:cubicBezTo>
                    <a:pt x="167" y="134"/>
                    <a:pt x="144" y="112"/>
                    <a:pt x="124" y="89"/>
                  </a:cubicBezTo>
                  <a:close/>
                  <a:moveTo>
                    <a:pt x="211" y="172"/>
                  </a:moveTo>
                  <a:cubicBezTo>
                    <a:pt x="208" y="168"/>
                    <a:pt x="214" y="168"/>
                    <a:pt x="216" y="168"/>
                  </a:cubicBezTo>
                  <a:cubicBezTo>
                    <a:pt x="220" y="168"/>
                    <a:pt x="224" y="168"/>
                    <a:pt x="228" y="167"/>
                  </a:cubicBezTo>
                  <a:cubicBezTo>
                    <a:pt x="233" y="166"/>
                    <a:pt x="239" y="166"/>
                    <a:pt x="245" y="166"/>
                  </a:cubicBezTo>
                  <a:lnTo>
                    <a:pt x="211" y="172"/>
                  </a:lnTo>
                  <a:close/>
                  <a:moveTo>
                    <a:pt x="248" y="166"/>
                  </a:moveTo>
                  <a:cubicBezTo>
                    <a:pt x="248" y="165"/>
                    <a:pt x="248" y="165"/>
                    <a:pt x="248" y="165"/>
                  </a:cubicBezTo>
                  <a:cubicBezTo>
                    <a:pt x="255" y="165"/>
                    <a:pt x="255" y="165"/>
                    <a:pt x="255" y="165"/>
                  </a:cubicBezTo>
                  <a:cubicBezTo>
                    <a:pt x="256" y="167"/>
                    <a:pt x="249" y="166"/>
                    <a:pt x="248" y="166"/>
                  </a:cubicBezTo>
                  <a:close/>
                  <a:moveTo>
                    <a:pt x="313" y="165"/>
                  </a:moveTo>
                  <a:cubicBezTo>
                    <a:pt x="312" y="165"/>
                    <a:pt x="309" y="165"/>
                    <a:pt x="307" y="164"/>
                  </a:cubicBezTo>
                  <a:cubicBezTo>
                    <a:pt x="313" y="163"/>
                    <a:pt x="320" y="165"/>
                    <a:pt x="324" y="165"/>
                  </a:cubicBezTo>
                  <a:cubicBezTo>
                    <a:pt x="331" y="165"/>
                    <a:pt x="317" y="165"/>
                    <a:pt x="313" y="165"/>
                  </a:cubicBezTo>
                  <a:close/>
                  <a:moveTo>
                    <a:pt x="329" y="159"/>
                  </a:moveTo>
                  <a:cubicBezTo>
                    <a:pt x="320" y="148"/>
                    <a:pt x="309" y="137"/>
                    <a:pt x="298" y="127"/>
                  </a:cubicBezTo>
                  <a:cubicBezTo>
                    <a:pt x="311" y="135"/>
                    <a:pt x="322" y="144"/>
                    <a:pt x="336" y="151"/>
                  </a:cubicBezTo>
                  <a:cubicBezTo>
                    <a:pt x="337" y="151"/>
                    <a:pt x="337" y="151"/>
                    <a:pt x="337" y="151"/>
                  </a:cubicBezTo>
                  <a:cubicBezTo>
                    <a:pt x="338" y="151"/>
                    <a:pt x="339" y="151"/>
                    <a:pt x="339" y="152"/>
                  </a:cubicBezTo>
                  <a:cubicBezTo>
                    <a:pt x="346" y="154"/>
                    <a:pt x="339" y="155"/>
                    <a:pt x="345" y="158"/>
                  </a:cubicBezTo>
                  <a:cubicBezTo>
                    <a:pt x="341" y="159"/>
                    <a:pt x="331" y="161"/>
                    <a:pt x="329" y="159"/>
                  </a:cubicBezTo>
                  <a:close/>
                  <a:moveTo>
                    <a:pt x="334" y="165"/>
                  </a:moveTo>
                  <a:cubicBezTo>
                    <a:pt x="356" y="164"/>
                    <a:pt x="376" y="165"/>
                    <a:pt x="396" y="169"/>
                  </a:cubicBezTo>
                  <a:cubicBezTo>
                    <a:pt x="376" y="168"/>
                    <a:pt x="355" y="167"/>
                    <a:pt x="334" y="165"/>
                  </a:cubicBezTo>
                  <a:close/>
                  <a:moveTo>
                    <a:pt x="387" y="157"/>
                  </a:moveTo>
                  <a:cubicBezTo>
                    <a:pt x="387" y="156"/>
                    <a:pt x="389" y="156"/>
                    <a:pt x="390" y="157"/>
                  </a:cubicBezTo>
                  <a:cubicBezTo>
                    <a:pt x="392" y="159"/>
                    <a:pt x="386" y="159"/>
                    <a:pt x="387" y="157"/>
                  </a:cubicBezTo>
                  <a:close/>
                  <a:moveTo>
                    <a:pt x="421" y="245"/>
                  </a:moveTo>
                  <a:cubicBezTo>
                    <a:pt x="421" y="229"/>
                    <a:pt x="421" y="229"/>
                    <a:pt x="421" y="229"/>
                  </a:cubicBezTo>
                  <a:cubicBezTo>
                    <a:pt x="427" y="229"/>
                    <a:pt x="430" y="235"/>
                    <a:pt x="436" y="237"/>
                  </a:cubicBezTo>
                  <a:cubicBezTo>
                    <a:pt x="434" y="241"/>
                    <a:pt x="426" y="242"/>
                    <a:pt x="421" y="245"/>
                  </a:cubicBezTo>
                  <a:close/>
                  <a:moveTo>
                    <a:pt x="421" y="224"/>
                  </a:moveTo>
                  <a:cubicBezTo>
                    <a:pt x="422" y="208"/>
                    <a:pt x="422" y="208"/>
                    <a:pt x="422" y="208"/>
                  </a:cubicBezTo>
                  <a:cubicBezTo>
                    <a:pt x="428" y="212"/>
                    <a:pt x="438" y="223"/>
                    <a:pt x="439" y="234"/>
                  </a:cubicBezTo>
                  <a:cubicBezTo>
                    <a:pt x="433" y="230"/>
                    <a:pt x="427" y="227"/>
                    <a:pt x="421" y="224"/>
                  </a:cubicBezTo>
                  <a:close/>
                  <a:moveTo>
                    <a:pt x="488" y="200"/>
                  </a:moveTo>
                  <a:cubicBezTo>
                    <a:pt x="486" y="201"/>
                    <a:pt x="485" y="199"/>
                    <a:pt x="484" y="198"/>
                  </a:cubicBezTo>
                  <a:cubicBezTo>
                    <a:pt x="468" y="177"/>
                    <a:pt x="450" y="158"/>
                    <a:pt x="431" y="140"/>
                  </a:cubicBezTo>
                  <a:cubicBezTo>
                    <a:pt x="432" y="140"/>
                    <a:pt x="433" y="140"/>
                    <a:pt x="434" y="140"/>
                  </a:cubicBezTo>
                  <a:cubicBezTo>
                    <a:pt x="454" y="156"/>
                    <a:pt x="470" y="171"/>
                    <a:pt x="492" y="190"/>
                  </a:cubicBezTo>
                  <a:cubicBezTo>
                    <a:pt x="491" y="190"/>
                    <a:pt x="499" y="193"/>
                    <a:pt x="496" y="189"/>
                  </a:cubicBezTo>
                  <a:cubicBezTo>
                    <a:pt x="480" y="165"/>
                    <a:pt x="460" y="143"/>
                    <a:pt x="437" y="123"/>
                  </a:cubicBezTo>
                  <a:cubicBezTo>
                    <a:pt x="438" y="123"/>
                    <a:pt x="439" y="123"/>
                    <a:pt x="439" y="124"/>
                  </a:cubicBezTo>
                  <a:cubicBezTo>
                    <a:pt x="464" y="142"/>
                    <a:pt x="488" y="163"/>
                    <a:pt x="511" y="184"/>
                  </a:cubicBezTo>
                  <a:cubicBezTo>
                    <a:pt x="505" y="189"/>
                    <a:pt x="496" y="194"/>
                    <a:pt x="488" y="200"/>
                  </a:cubicBezTo>
                  <a:close/>
                  <a:moveTo>
                    <a:pt x="514" y="181"/>
                  </a:moveTo>
                  <a:cubicBezTo>
                    <a:pt x="495" y="156"/>
                    <a:pt x="472" y="136"/>
                    <a:pt x="448" y="115"/>
                  </a:cubicBezTo>
                  <a:cubicBezTo>
                    <a:pt x="449" y="115"/>
                    <a:pt x="450" y="115"/>
                    <a:pt x="451" y="116"/>
                  </a:cubicBezTo>
                  <a:cubicBezTo>
                    <a:pt x="471" y="130"/>
                    <a:pt x="494" y="150"/>
                    <a:pt x="515" y="163"/>
                  </a:cubicBezTo>
                  <a:cubicBezTo>
                    <a:pt x="519" y="165"/>
                    <a:pt x="524" y="168"/>
                    <a:pt x="527" y="171"/>
                  </a:cubicBezTo>
                  <a:lnTo>
                    <a:pt x="514" y="181"/>
                  </a:lnTo>
                  <a:close/>
                  <a:moveTo>
                    <a:pt x="558" y="148"/>
                  </a:moveTo>
                  <a:cubicBezTo>
                    <a:pt x="524" y="120"/>
                    <a:pt x="494" y="89"/>
                    <a:pt x="461" y="59"/>
                  </a:cubicBezTo>
                  <a:cubicBezTo>
                    <a:pt x="462" y="59"/>
                    <a:pt x="463" y="59"/>
                    <a:pt x="463" y="59"/>
                  </a:cubicBezTo>
                  <a:cubicBezTo>
                    <a:pt x="497" y="86"/>
                    <a:pt x="530" y="113"/>
                    <a:pt x="562" y="142"/>
                  </a:cubicBezTo>
                  <a:cubicBezTo>
                    <a:pt x="567" y="146"/>
                    <a:pt x="559" y="146"/>
                    <a:pt x="558" y="148"/>
                  </a:cubicBezTo>
                  <a:close/>
                  <a:moveTo>
                    <a:pt x="431" y="16"/>
                  </a:moveTo>
                  <a:cubicBezTo>
                    <a:pt x="454" y="39"/>
                    <a:pt x="477" y="62"/>
                    <a:pt x="501" y="84"/>
                  </a:cubicBezTo>
                  <a:cubicBezTo>
                    <a:pt x="482" y="70"/>
                    <a:pt x="460" y="53"/>
                    <a:pt x="439" y="39"/>
                  </a:cubicBezTo>
                  <a:cubicBezTo>
                    <a:pt x="442" y="39"/>
                    <a:pt x="445" y="39"/>
                    <a:pt x="443" y="37"/>
                  </a:cubicBezTo>
                  <a:cubicBezTo>
                    <a:pt x="436" y="33"/>
                    <a:pt x="430" y="28"/>
                    <a:pt x="427" y="23"/>
                  </a:cubicBezTo>
                  <a:cubicBezTo>
                    <a:pt x="427" y="21"/>
                    <a:pt x="426" y="10"/>
                    <a:pt x="431" y="16"/>
                  </a:cubicBezTo>
                  <a:close/>
                  <a:moveTo>
                    <a:pt x="425" y="48"/>
                  </a:moveTo>
                  <a:cubicBezTo>
                    <a:pt x="426" y="41"/>
                    <a:pt x="425" y="34"/>
                    <a:pt x="427" y="28"/>
                  </a:cubicBezTo>
                  <a:cubicBezTo>
                    <a:pt x="431" y="32"/>
                    <a:pt x="434" y="34"/>
                    <a:pt x="438" y="37"/>
                  </a:cubicBezTo>
                  <a:cubicBezTo>
                    <a:pt x="435" y="39"/>
                    <a:pt x="433" y="35"/>
                    <a:pt x="430" y="36"/>
                  </a:cubicBezTo>
                  <a:cubicBezTo>
                    <a:pt x="433" y="41"/>
                    <a:pt x="439" y="45"/>
                    <a:pt x="444" y="49"/>
                  </a:cubicBezTo>
                  <a:cubicBezTo>
                    <a:pt x="444" y="49"/>
                    <a:pt x="445" y="48"/>
                    <a:pt x="445" y="48"/>
                  </a:cubicBezTo>
                  <a:cubicBezTo>
                    <a:pt x="448" y="50"/>
                    <a:pt x="452" y="52"/>
                    <a:pt x="454" y="55"/>
                  </a:cubicBezTo>
                  <a:cubicBezTo>
                    <a:pt x="452" y="55"/>
                    <a:pt x="451" y="54"/>
                    <a:pt x="449" y="54"/>
                  </a:cubicBezTo>
                  <a:cubicBezTo>
                    <a:pt x="473" y="74"/>
                    <a:pt x="497" y="96"/>
                    <a:pt x="519" y="119"/>
                  </a:cubicBezTo>
                  <a:cubicBezTo>
                    <a:pt x="491" y="96"/>
                    <a:pt x="462" y="73"/>
                    <a:pt x="430" y="54"/>
                  </a:cubicBezTo>
                  <a:cubicBezTo>
                    <a:pt x="427" y="52"/>
                    <a:pt x="425" y="50"/>
                    <a:pt x="425" y="48"/>
                  </a:cubicBezTo>
                  <a:close/>
                  <a:moveTo>
                    <a:pt x="417" y="96"/>
                  </a:moveTo>
                  <a:cubicBezTo>
                    <a:pt x="419" y="96"/>
                    <a:pt x="422" y="97"/>
                    <a:pt x="421" y="93"/>
                  </a:cubicBezTo>
                  <a:cubicBezTo>
                    <a:pt x="426" y="95"/>
                    <a:pt x="425" y="88"/>
                    <a:pt x="421" y="90"/>
                  </a:cubicBezTo>
                  <a:cubicBezTo>
                    <a:pt x="423" y="81"/>
                    <a:pt x="426" y="71"/>
                    <a:pt x="425" y="60"/>
                  </a:cubicBezTo>
                  <a:cubicBezTo>
                    <a:pt x="428" y="62"/>
                    <a:pt x="429" y="65"/>
                    <a:pt x="433" y="66"/>
                  </a:cubicBezTo>
                  <a:cubicBezTo>
                    <a:pt x="431" y="64"/>
                    <a:pt x="434" y="64"/>
                    <a:pt x="435" y="65"/>
                  </a:cubicBezTo>
                  <a:cubicBezTo>
                    <a:pt x="433" y="60"/>
                    <a:pt x="428" y="63"/>
                    <a:pt x="427" y="57"/>
                  </a:cubicBezTo>
                  <a:cubicBezTo>
                    <a:pt x="461" y="75"/>
                    <a:pt x="490" y="100"/>
                    <a:pt x="519" y="123"/>
                  </a:cubicBezTo>
                  <a:cubicBezTo>
                    <a:pt x="531" y="132"/>
                    <a:pt x="544" y="141"/>
                    <a:pt x="555" y="151"/>
                  </a:cubicBezTo>
                  <a:cubicBezTo>
                    <a:pt x="552" y="155"/>
                    <a:pt x="548" y="152"/>
                    <a:pt x="547" y="151"/>
                  </a:cubicBezTo>
                  <a:cubicBezTo>
                    <a:pt x="529" y="139"/>
                    <a:pt x="512" y="125"/>
                    <a:pt x="495" y="112"/>
                  </a:cubicBezTo>
                  <a:cubicBezTo>
                    <a:pt x="508" y="127"/>
                    <a:pt x="526" y="141"/>
                    <a:pt x="542" y="152"/>
                  </a:cubicBezTo>
                  <a:cubicBezTo>
                    <a:pt x="542" y="152"/>
                    <a:pt x="543" y="153"/>
                    <a:pt x="544" y="153"/>
                  </a:cubicBezTo>
                  <a:cubicBezTo>
                    <a:pt x="544" y="155"/>
                    <a:pt x="550" y="153"/>
                    <a:pt x="548" y="156"/>
                  </a:cubicBezTo>
                  <a:cubicBezTo>
                    <a:pt x="545" y="161"/>
                    <a:pt x="538" y="163"/>
                    <a:pt x="533" y="167"/>
                  </a:cubicBezTo>
                  <a:cubicBezTo>
                    <a:pt x="521" y="155"/>
                    <a:pt x="506" y="142"/>
                    <a:pt x="493" y="130"/>
                  </a:cubicBezTo>
                  <a:cubicBezTo>
                    <a:pt x="505" y="136"/>
                    <a:pt x="517" y="147"/>
                    <a:pt x="529" y="154"/>
                  </a:cubicBezTo>
                  <a:cubicBezTo>
                    <a:pt x="531" y="156"/>
                    <a:pt x="528" y="151"/>
                    <a:pt x="527" y="149"/>
                  </a:cubicBezTo>
                  <a:cubicBezTo>
                    <a:pt x="496" y="122"/>
                    <a:pt x="468" y="92"/>
                    <a:pt x="436" y="68"/>
                  </a:cubicBezTo>
                  <a:cubicBezTo>
                    <a:pt x="435" y="67"/>
                    <a:pt x="434" y="67"/>
                    <a:pt x="433" y="68"/>
                  </a:cubicBezTo>
                  <a:cubicBezTo>
                    <a:pt x="455" y="87"/>
                    <a:pt x="477" y="107"/>
                    <a:pt x="498" y="128"/>
                  </a:cubicBezTo>
                  <a:cubicBezTo>
                    <a:pt x="476" y="112"/>
                    <a:pt x="454" y="95"/>
                    <a:pt x="429" y="80"/>
                  </a:cubicBezTo>
                  <a:cubicBezTo>
                    <a:pt x="428" y="79"/>
                    <a:pt x="423" y="82"/>
                    <a:pt x="426" y="84"/>
                  </a:cubicBezTo>
                  <a:cubicBezTo>
                    <a:pt x="460" y="107"/>
                    <a:pt x="498" y="138"/>
                    <a:pt x="524" y="165"/>
                  </a:cubicBezTo>
                  <a:cubicBezTo>
                    <a:pt x="503" y="150"/>
                    <a:pt x="503" y="150"/>
                    <a:pt x="503" y="150"/>
                  </a:cubicBezTo>
                  <a:cubicBezTo>
                    <a:pt x="478" y="131"/>
                    <a:pt x="454" y="110"/>
                    <a:pt x="424" y="97"/>
                  </a:cubicBezTo>
                  <a:cubicBezTo>
                    <a:pt x="424" y="104"/>
                    <a:pt x="445" y="112"/>
                    <a:pt x="442" y="114"/>
                  </a:cubicBezTo>
                  <a:cubicBezTo>
                    <a:pt x="457" y="129"/>
                    <a:pt x="475" y="143"/>
                    <a:pt x="490" y="160"/>
                  </a:cubicBezTo>
                  <a:cubicBezTo>
                    <a:pt x="470" y="142"/>
                    <a:pt x="450" y="125"/>
                    <a:pt x="426" y="110"/>
                  </a:cubicBezTo>
                  <a:cubicBezTo>
                    <a:pt x="423" y="108"/>
                    <a:pt x="418" y="105"/>
                    <a:pt x="413" y="105"/>
                  </a:cubicBezTo>
                  <a:cubicBezTo>
                    <a:pt x="408" y="106"/>
                    <a:pt x="402" y="101"/>
                    <a:pt x="397" y="97"/>
                  </a:cubicBezTo>
                  <a:cubicBezTo>
                    <a:pt x="403" y="96"/>
                    <a:pt x="410" y="95"/>
                    <a:pt x="417" y="96"/>
                  </a:cubicBezTo>
                  <a:close/>
                  <a:moveTo>
                    <a:pt x="426" y="118"/>
                  </a:moveTo>
                  <a:cubicBezTo>
                    <a:pt x="428" y="120"/>
                    <a:pt x="433" y="121"/>
                    <a:pt x="433" y="124"/>
                  </a:cubicBezTo>
                  <a:cubicBezTo>
                    <a:pt x="452" y="141"/>
                    <a:pt x="472" y="160"/>
                    <a:pt x="487" y="181"/>
                  </a:cubicBezTo>
                  <a:cubicBezTo>
                    <a:pt x="466" y="163"/>
                    <a:pt x="443" y="141"/>
                    <a:pt x="419" y="124"/>
                  </a:cubicBezTo>
                  <a:cubicBezTo>
                    <a:pt x="422" y="124"/>
                    <a:pt x="424" y="127"/>
                    <a:pt x="428" y="125"/>
                  </a:cubicBezTo>
                  <a:cubicBezTo>
                    <a:pt x="413" y="116"/>
                    <a:pt x="398" y="106"/>
                    <a:pt x="384" y="97"/>
                  </a:cubicBezTo>
                  <a:cubicBezTo>
                    <a:pt x="399" y="102"/>
                    <a:pt x="413" y="111"/>
                    <a:pt x="426" y="118"/>
                  </a:cubicBezTo>
                  <a:close/>
                  <a:moveTo>
                    <a:pt x="405" y="116"/>
                  </a:moveTo>
                  <a:cubicBezTo>
                    <a:pt x="403" y="121"/>
                    <a:pt x="399" y="113"/>
                    <a:pt x="398" y="112"/>
                  </a:cubicBezTo>
                  <a:cubicBezTo>
                    <a:pt x="397" y="112"/>
                    <a:pt x="397" y="111"/>
                    <a:pt x="396" y="111"/>
                  </a:cubicBezTo>
                  <a:cubicBezTo>
                    <a:pt x="396" y="111"/>
                    <a:pt x="396" y="111"/>
                    <a:pt x="396" y="111"/>
                  </a:cubicBezTo>
                  <a:cubicBezTo>
                    <a:pt x="396" y="111"/>
                    <a:pt x="396" y="111"/>
                    <a:pt x="396" y="111"/>
                  </a:cubicBezTo>
                  <a:cubicBezTo>
                    <a:pt x="396" y="109"/>
                    <a:pt x="402" y="114"/>
                    <a:pt x="405" y="116"/>
                  </a:cubicBezTo>
                  <a:close/>
                  <a:moveTo>
                    <a:pt x="361" y="105"/>
                  </a:moveTo>
                  <a:cubicBezTo>
                    <a:pt x="374" y="117"/>
                    <a:pt x="387" y="129"/>
                    <a:pt x="398" y="143"/>
                  </a:cubicBezTo>
                  <a:cubicBezTo>
                    <a:pt x="346" y="102"/>
                    <a:pt x="346" y="102"/>
                    <a:pt x="346" y="102"/>
                  </a:cubicBezTo>
                  <a:cubicBezTo>
                    <a:pt x="345" y="101"/>
                    <a:pt x="343" y="101"/>
                    <a:pt x="342" y="100"/>
                  </a:cubicBezTo>
                  <a:cubicBezTo>
                    <a:pt x="347" y="97"/>
                    <a:pt x="357" y="101"/>
                    <a:pt x="361" y="105"/>
                  </a:cubicBezTo>
                  <a:close/>
                  <a:moveTo>
                    <a:pt x="334" y="98"/>
                  </a:moveTo>
                  <a:cubicBezTo>
                    <a:pt x="334" y="101"/>
                    <a:pt x="336" y="103"/>
                    <a:pt x="338" y="105"/>
                  </a:cubicBezTo>
                  <a:cubicBezTo>
                    <a:pt x="342" y="111"/>
                    <a:pt x="347" y="108"/>
                    <a:pt x="352" y="112"/>
                  </a:cubicBezTo>
                  <a:cubicBezTo>
                    <a:pt x="411" y="158"/>
                    <a:pt x="411" y="158"/>
                    <a:pt x="411" y="158"/>
                  </a:cubicBezTo>
                  <a:cubicBezTo>
                    <a:pt x="412" y="158"/>
                    <a:pt x="419" y="161"/>
                    <a:pt x="416" y="158"/>
                  </a:cubicBezTo>
                  <a:cubicBezTo>
                    <a:pt x="403" y="143"/>
                    <a:pt x="390" y="128"/>
                    <a:pt x="376" y="115"/>
                  </a:cubicBezTo>
                  <a:cubicBezTo>
                    <a:pt x="375" y="114"/>
                    <a:pt x="371" y="109"/>
                    <a:pt x="372" y="110"/>
                  </a:cubicBezTo>
                  <a:cubicBezTo>
                    <a:pt x="410" y="133"/>
                    <a:pt x="410" y="133"/>
                    <a:pt x="410" y="133"/>
                  </a:cubicBezTo>
                  <a:cubicBezTo>
                    <a:pt x="397" y="121"/>
                    <a:pt x="379" y="109"/>
                    <a:pt x="363" y="99"/>
                  </a:cubicBezTo>
                  <a:cubicBezTo>
                    <a:pt x="368" y="99"/>
                    <a:pt x="374" y="98"/>
                    <a:pt x="377" y="100"/>
                  </a:cubicBezTo>
                  <a:cubicBezTo>
                    <a:pt x="393" y="111"/>
                    <a:pt x="405" y="123"/>
                    <a:pt x="417" y="137"/>
                  </a:cubicBezTo>
                  <a:cubicBezTo>
                    <a:pt x="410" y="135"/>
                    <a:pt x="410" y="135"/>
                    <a:pt x="410" y="135"/>
                  </a:cubicBezTo>
                  <a:cubicBezTo>
                    <a:pt x="413" y="137"/>
                    <a:pt x="416" y="138"/>
                    <a:pt x="418" y="141"/>
                  </a:cubicBezTo>
                  <a:cubicBezTo>
                    <a:pt x="419" y="142"/>
                    <a:pt x="423" y="143"/>
                    <a:pt x="422" y="140"/>
                  </a:cubicBezTo>
                  <a:cubicBezTo>
                    <a:pt x="421" y="136"/>
                    <a:pt x="416" y="134"/>
                    <a:pt x="415" y="129"/>
                  </a:cubicBezTo>
                  <a:cubicBezTo>
                    <a:pt x="418" y="128"/>
                    <a:pt x="420" y="132"/>
                    <a:pt x="421" y="134"/>
                  </a:cubicBezTo>
                  <a:cubicBezTo>
                    <a:pt x="421" y="135"/>
                    <a:pt x="421" y="135"/>
                    <a:pt x="421" y="135"/>
                  </a:cubicBezTo>
                  <a:cubicBezTo>
                    <a:pt x="441" y="153"/>
                    <a:pt x="459" y="171"/>
                    <a:pt x="475" y="192"/>
                  </a:cubicBezTo>
                  <a:cubicBezTo>
                    <a:pt x="476" y="193"/>
                    <a:pt x="479" y="194"/>
                    <a:pt x="478" y="197"/>
                  </a:cubicBezTo>
                  <a:cubicBezTo>
                    <a:pt x="478" y="193"/>
                    <a:pt x="472" y="196"/>
                    <a:pt x="475" y="192"/>
                  </a:cubicBezTo>
                  <a:cubicBezTo>
                    <a:pt x="421" y="150"/>
                    <a:pt x="421" y="150"/>
                    <a:pt x="421" y="150"/>
                  </a:cubicBezTo>
                  <a:cubicBezTo>
                    <a:pt x="419" y="148"/>
                    <a:pt x="412" y="146"/>
                    <a:pt x="414" y="150"/>
                  </a:cubicBezTo>
                  <a:cubicBezTo>
                    <a:pt x="416" y="155"/>
                    <a:pt x="421" y="161"/>
                    <a:pt x="426" y="163"/>
                  </a:cubicBezTo>
                  <a:cubicBezTo>
                    <a:pt x="429" y="164"/>
                    <a:pt x="429" y="162"/>
                    <a:pt x="428" y="160"/>
                  </a:cubicBezTo>
                  <a:cubicBezTo>
                    <a:pt x="468" y="191"/>
                    <a:pt x="468" y="191"/>
                    <a:pt x="468" y="191"/>
                  </a:cubicBezTo>
                  <a:cubicBezTo>
                    <a:pt x="473" y="194"/>
                    <a:pt x="478" y="199"/>
                    <a:pt x="483" y="204"/>
                  </a:cubicBezTo>
                  <a:cubicBezTo>
                    <a:pt x="470" y="213"/>
                    <a:pt x="454" y="223"/>
                    <a:pt x="442" y="232"/>
                  </a:cubicBezTo>
                  <a:cubicBezTo>
                    <a:pt x="438" y="220"/>
                    <a:pt x="432" y="211"/>
                    <a:pt x="422" y="204"/>
                  </a:cubicBezTo>
                  <a:cubicBezTo>
                    <a:pt x="428" y="205"/>
                    <a:pt x="428" y="205"/>
                    <a:pt x="428" y="205"/>
                  </a:cubicBezTo>
                  <a:cubicBezTo>
                    <a:pt x="424" y="201"/>
                    <a:pt x="424" y="201"/>
                    <a:pt x="424" y="201"/>
                  </a:cubicBezTo>
                  <a:cubicBezTo>
                    <a:pt x="426" y="201"/>
                    <a:pt x="433" y="206"/>
                    <a:pt x="428" y="206"/>
                  </a:cubicBezTo>
                  <a:cubicBezTo>
                    <a:pt x="435" y="211"/>
                    <a:pt x="441" y="218"/>
                    <a:pt x="449" y="221"/>
                  </a:cubicBezTo>
                  <a:cubicBezTo>
                    <a:pt x="448" y="208"/>
                    <a:pt x="434" y="200"/>
                    <a:pt x="430" y="189"/>
                  </a:cubicBezTo>
                  <a:cubicBezTo>
                    <a:pt x="433" y="190"/>
                    <a:pt x="441" y="194"/>
                    <a:pt x="445" y="198"/>
                  </a:cubicBezTo>
                  <a:cubicBezTo>
                    <a:pt x="445" y="199"/>
                    <a:pt x="446" y="199"/>
                    <a:pt x="446" y="199"/>
                  </a:cubicBezTo>
                  <a:cubicBezTo>
                    <a:pt x="451" y="204"/>
                    <a:pt x="455" y="210"/>
                    <a:pt x="462" y="213"/>
                  </a:cubicBezTo>
                  <a:cubicBezTo>
                    <a:pt x="461" y="216"/>
                    <a:pt x="466" y="215"/>
                    <a:pt x="466" y="213"/>
                  </a:cubicBezTo>
                  <a:cubicBezTo>
                    <a:pt x="462" y="197"/>
                    <a:pt x="438" y="173"/>
                    <a:pt x="434" y="169"/>
                  </a:cubicBezTo>
                  <a:cubicBezTo>
                    <a:pt x="433" y="168"/>
                    <a:pt x="426" y="165"/>
                    <a:pt x="428" y="167"/>
                  </a:cubicBezTo>
                  <a:cubicBezTo>
                    <a:pt x="439" y="178"/>
                    <a:pt x="451" y="191"/>
                    <a:pt x="459" y="206"/>
                  </a:cubicBezTo>
                  <a:cubicBezTo>
                    <a:pt x="451" y="200"/>
                    <a:pt x="444" y="191"/>
                    <a:pt x="435" y="187"/>
                  </a:cubicBezTo>
                  <a:cubicBezTo>
                    <a:pt x="429" y="184"/>
                    <a:pt x="423" y="177"/>
                    <a:pt x="424" y="169"/>
                  </a:cubicBezTo>
                  <a:cubicBezTo>
                    <a:pt x="424" y="168"/>
                    <a:pt x="417" y="164"/>
                    <a:pt x="420" y="168"/>
                  </a:cubicBezTo>
                  <a:cubicBezTo>
                    <a:pt x="418" y="167"/>
                    <a:pt x="410" y="166"/>
                    <a:pt x="408" y="165"/>
                  </a:cubicBezTo>
                  <a:cubicBezTo>
                    <a:pt x="386" y="151"/>
                    <a:pt x="371" y="129"/>
                    <a:pt x="352" y="112"/>
                  </a:cubicBezTo>
                  <a:cubicBezTo>
                    <a:pt x="351" y="112"/>
                    <a:pt x="350" y="113"/>
                    <a:pt x="353" y="115"/>
                  </a:cubicBezTo>
                  <a:cubicBezTo>
                    <a:pt x="355" y="116"/>
                    <a:pt x="351" y="117"/>
                    <a:pt x="350" y="116"/>
                  </a:cubicBezTo>
                  <a:cubicBezTo>
                    <a:pt x="361" y="127"/>
                    <a:pt x="376" y="139"/>
                    <a:pt x="384" y="153"/>
                  </a:cubicBezTo>
                  <a:cubicBezTo>
                    <a:pt x="360" y="134"/>
                    <a:pt x="335" y="115"/>
                    <a:pt x="304" y="100"/>
                  </a:cubicBezTo>
                  <a:cubicBezTo>
                    <a:pt x="304" y="100"/>
                    <a:pt x="299" y="101"/>
                    <a:pt x="301" y="102"/>
                  </a:cubicBezTo>
                  <a:cubicBezTo>
                    <a:pt x="332" y="115"/>
                    <a:pt x="356" y="137"/>
                    <a:pt x="383" y="156"/>
                  </a:cubicBezTo>
                  <a:cubicBezTo>
                    <a:pt x="383" y="156"/>
                    <a:pt x="381" y="155"/>
                    <a:pt x="380" y="155"/>
                  </a:cubicBezTo>
                  <a:cubicBezTo>
                    <a:pt x="390" y="163"/>
                    <a:pt x="390" y="163"/>
                    <a:pt x="390" y="163"/>
                  </a:cubicBezTo>
                  <a:cubicBezTo>
                    <a:pt x="360" y="159"/>
                    <a:pt x="360" y="159"/>
                    <a:pt x="360" y="159"/>
                  </a:cubicBezTo>
                  <a:cubicBezTo>
                    <a:pt x="341" y="142"/>
                    <a:pt x="320" y="125"/>
                    <a:pt x="299" y="109"/>
                  </a:cubicBezTo>
                  <a:cubicBezTo>
                    <a:pt x="323" y="124"/>
                    <a:pt x="349" y="139"/>
                    <a:pt x="372" y="157"/>
                  </a:cubicBezTo>
                  <a:cubicBezTo>
                    <a:pt x="373" y="157"/>
                    <a:pt x="379" y="158"/>
                    <a:pt x="377" y="157"/>
                  </a:cubicBezTo>
                  <a:cubicBezTo>
                    <a:pt x="348" y="135"/>
                    <a:pt x="317" y="115"/>
                    <a:pt x="285" y="96"/>
                  </a:cubicBezTo>
                  <a:cubicBezTo>
                    <a:pt x="302" y="98"/>
                    <a:pt x="318" y="98"/>
                    <a:pt x="334" y="98"/>
                  </a:cubicBezTo>
                  <a:close/>
                  <a:moveTo>
                    <a:pt x="423" y="198"/>
                  </a:moveTo>
                  <a:cubicBezTo>
                    <a:pt x="424" y="187"/>
                    <a:pt x="424" y="187"/>
                    <a:pt x="424" y="187"/>
                  </a:cubicBezTo>
                  <a:cubicBezTo>
                    <a:pt x="432" y="195"/>
                    <a:pt x="438" y="205"/>
                    <a:pt x="443" y="214"/>
                  </a:cubicBezTo>
                  <a:cubicBezTo>
                    <a:pt x="437" y="209"/>
                    <a:pt x="431" y="202"/>
                    <a:pt x="423" y="198"/>
                  </a:cubicBezTo>
                  <a:close/>
                  <a:moveTo>
                    <a:pt x="281" y="100"/>
                  </a:moveTo>
                  <a:cubicBezTo>
                    <a:pt x="283" y="104"/>
                    <a:pt x="289" y="104"/>
                    <a:pt x="292" y="107"/>
                  </a:cubicBezTo>
                  <a:cubicBezTo>
                    <a:pt x="293" y="107"/>
                    <a:pt x="293" y="107"/>
                    <a:pt x="293" y="107"/>
                  </a:cubicBezTo>
                  <a:cubicBezTo>
                    <a:pt x="295" y="107"/>
                    <a:pt x="297" y="109"/>
                    <a:pt x="298" y="112"/>
                  </a:cubicBezTo>
                  <a:cubicBezTo>
                    <a:pt x="354" y="158"/>
                    <a:pt x="354" y="158"/>
                    <a:pt x="354" y="158"/>
                  </a:cubicBezTo>
                  <a:cubicBezTo>
                    <a:pt x="320" y="139"/>
                    <a:pt x="290" y="116"/>
                    <a:pt x="259" y="94"/>
                  </a:cubicBezTo>
                  <a:cubicBezTo>
                    <a:pt x="268" y="93"/>
                    <a:pt x="277" y="93"/>
                    <a:pt x="281" y="100"/>
                  </a:cubicBezTo>
                  <a:close/>
                  <a:moveTo>
                    <a:pt x="251" y="94"/>
                  </a:moveTo>
                  <a:cubicBezTo>
                    <a:pt x="277" y="111"/>
                    <a:pt x="299" y="131"/>
                    <a:pt x="319" y="153"/>
                  </a:cubicBezTo>
                  <a:cubicBezTo>
                    <a:pt x="290" y="132"/>
                    <a:pt x="263" y="109"/>
                    <a:pt x="232" y="91"/>
                  </a:cubicBezTo>
                  <a:cubicBezTo>
                    <a:pt x="238" y="91"/>
                    <a:pt x="245" y="91"/>
                    <a:pt x="251" y="94"/>
                  </a:cubicBezTo>
                  <a:close/>
                  <a:moveTo>
                    <a:pt x="306" y="149"/>
                  </a:moveTo>
                  <a:cubicBezTo>
                    <a:pt x="307" y="148"/>
                    <a:pt x="307" y="148"/>
                    <a:pt x="307" y="148"/>
                  </a:cubicBezTo>
                  <a:cubicBezTo>
                    <a:pt x="315" y="150"/>
                    <a:pt x="314" y="156"/>
                    <a:pt x="320" y="159"/>
                  </a:cubicBezTo>
                  <a:cubicBezTo>
                    <a:pt x="315" y="159"/>
                    <a:pt x="306" y="160"/>
                    <a:pt x="304" y="158"/>
                  </a:cubicBezTo>
                  <a:cubicBezTo>
                    <a:pt x="282" y="135"/>
                    <a:pt x="256" y="114"/>
                    <a:pt x="230" y="95"/>
                  </a:cubicBezTo>
                  <a:cubicBezTo>
                    <a:pt x="257" y="110"/>
                    <a:pt x="281" y="131"/>
                    <a:pt x="306" y="149"/>
                  </a:cubicBezTo>
                  <a:close/>
                  <a:moveTo>
                    <a:pt x="228" y="96"/>
                  </a:moveTo>
                  <a:cubicBezTo>
                    <a:pt x="227" y="97"/>
                    <a:pt x="226" y="96"/>
                    <a:pt x="225" y="95"/>
                  </a:cubicBezTo>
                  <a:cubicBezTo>
                    <a:pt x="224" y="93"/>
                    <a:pt x="228" y="95"/>
                    <a:pt x="228" y="96"/>
                  </a:cubicBezTo>
                  <a:close/>
                  <a:moveTo>
                    <a:pt x="295" y="158"/>
                  </a:moveTo>
                  <a:cubicBezTo>
                    <a:pt x="258" y="159"/>
                    <a:pt x="258" y="159"/>
                    <a:pt x="258" y="159"/>
                  </a:cubicBezTo>
                  <a:cubicBezTo>
                    <a:pt x="250" y="148"/>
                    <a:pt x="240" y="139"/>
                    <a:pt x="231" y="129"/>
                  </a:cubicBezTo>
                  <a:cubicBezTo>
                    <a:pt x="237" y="131"/>
                    <a:pt x="242" y="137"/>
                    <a:pt x="248" y="140"/>
                  </a:cubicBezTo>
                  <a:cubicBezTo>
                    <a:pt x="257" y="145"/>
                    <a:pt x="263" y="153"/>
                    <a:pt x="274" y="157"/>
                  </a:cubicBezTo>
                  <a:cubicBezTo>
                    <a:pt x="277" y="159"/>
                    <a:pt x="276" y="153"/>
                    <a:pt x="275" y="152"/>
                  </a:cubicBezTo>
                  <a:cubicBezTo>
                    <a:pt x="254" y="127"/>
                    <a:pt x="229" y="106"/>
                    <a:pt x="204" y="85"/>
                  </a:cubicBezTo>
                  <a:cubicBezTo>
                    <a:pt x="236" y="107"/>
                    <a:pt x="265" y="133"/>
                    <a:pt x="295" y="158"/>
                  </a:cubicBezTo>
                  <a:close/>
                  <a:moveTo>
                    <a:pt x="185" y="82"/>
                  </a:moveTo>
                  <a:cubicBezTo>
                    <a:pt x="194" y="85"/>
                    <a:pt x="203" y="85"/>
                    <a:pt x="207" y="92"/>
                  </a:cubicBezTo>
                  <a:cubicBezTo>
                    <a:pt x="204" y="92"/>
                    <a:pt x="204" y="92"/>
                    <a:pt x="204" y="92"/>
                  </a:cubicBezTo>
                  <a:cubicBezTo>
                    <a:pt x="227" y="109"/>
                    <a:pt x="248" y="128"/>
                    <a:pt x="267" y="149"/>
                  </a:cubicBezTo>
                  <a:cubicBezTo>
                    <a:pt x="237" y="129"/>
                    <a:pt x="211" y="103"/>
                    <a:pt x="182" y="82"/>
                  </a:cubicBezTo>
                  <a:cubicBezTo>
                    <a:pt x="183" y="82"/>
                    <a:pt x="185" y="82"/>
                    <a:pt x="185" y="82"/>
                  </a:cubicBezTo>
                  <a:close/>
                  <a:moveTo>
                    <a:pt x="188" y="92"/>
                  </a:moveTo>
                  <a:cubicBezTo>
                    <a:pt x="187" y="93"/>
                    <a:pt x="187" y="93"/>
                    <a:pt x="188" y="94"/>
                  </a:cubicBezTo>
                  <a:cubicBezTo>
                    <a:pt x="209" y="111"/>
                    <a:pt x="228" y="130"/>
                    <a:pt x="246" y="149"/>
                  </a:cubicBezTo>
                  <a:cubicBezTo>
                    <a:pt x="246" y="150"/>
                    <a:pt x="246" y="152"/>
                    <a:pt x="246" y="152"/>
                  </a:cubicBezTo>
                  <a:cubicBezTo>
                    <a:pt x="217" y="127"/>
                    <a:pt x="190" y="101"/>
                    <a:pt x="161" y="76"/>
                  </a:cubicBezTo>
                  <a:cubicBezTo>
                    <a:pt x="171" y="80"/>
                    <a:pt x="180" y="87"/>
                    <a:pt x="188" y="92"/>
                  </a:cubicBezTo>
                  <a:close/>
                  <a:moveTo>
                    <a:pt x="234" y="147"/>
                  </a:moveTo>
                  <a:cubicBezTo>
                    <a:pt x="236" y="149"/>
                    <a:pt x="241" y="151"/>
                    <a:pt x="243" y="152"/>
                  </a:cubicBezTo>
                  <a:cubicBezTo>
                    <a:pt x="240" y="154"/>
                    <a:pt x="248" y="157"/>
                    <a:pt x="247" y="158"/>
                  </a:cubicBezTo>
                  <a:cubicBezTo>
                    <a:pt x="236" y="163"/>
                    <a:pt x="227" y="161"/>
                    <a:pt x="224" y="153"/>
                  </a:cubicBezTo>
                  <a:cubicBezTo>
                    <a:pt x="201" y="124"/>
                    <a:pt x="175" y="98"/>
                    <a:pt x="149" y="73"/>
                  </a:cubicBezTo>
                  <a:cubicBezTo>
                    <a:pt x="178" y="96"/>
                    <a:pt x="206" y="122"/>
                    <a:pt x="234" y="147"/>
                  </a:cubicBezTo>
                  <a:close/>
                  <a:moveTo>
                    <a:pt x="149" y="77"/>
                  </a:moveTo>
                  <a:cubicBezTo>
                    <a:pt x="169" y="99"/>
                    <a:pt x="192" y="118"/>
                    <a:pt x="210" y="141"/>
                  </a:cubicBezTo>
                  <a:cubicBezTo>
                    <a:pt x="210" y="141"/>
                    <a:pt x="210" y="142"/>
                    <a:pt x="210" y="143"/>
                  </a:cubicBezTo>
                  <a:cubicBezTo>
                    <a:pt x="187" y="118"/>
                    <a:pt x="164" y="93"/>
                    <a:pt x="137" y="72"/>
                  </a:cubicBezTo>
                  <a:cubicBezTo>
                    <a:pt x="142" y="75"/>
                    <a:pt x="145" y="72"/>
                    <a:pt x="149" y="77"/>
                  </a:cubicBezTo>
                  <a:close/>
                  <a:moveTo>
                    <a:pt x="122" y="66"/>
                  </a:moveTo>
                  <a:cubicBezTo>
                    <a:pt x="161" y="93"/>
                    <a:pt x="191" y="128"/>
                    <a:pt x="223" y="161"/>
                  </a:cubicBezTo>
                  <a:cubicBezTo>
                    <a:pt x="217" y="163"/>
                    <a:pt x="208" y="163"/>
                    <a:pt x="207" y="162"/>
                  </a:cubicBezTo>
                  <a:cubicBezTo>
                    <a:pt x="183" y="129"/>
                    <a:pt x="158" y="99"/>
                    <a:pt x="127" y="76"/>
                  </a:cubicBezTo>
                  <a:cubicBezTo>
                    <a:pt x="154" y="103"/>
                    <a:pt x="181" y="130"/>
                    <a:pt x="202" y="163"/>
                  </a:cubicBezTo>
                  <a:cubicBezTo>
                    <a:pt x="169" y="128"/>
                    <a:pt x="135" y="90"/>
                    <a:pt x="98" y="59"/>
                  </a:cubicBezTo>
                  <a:cubicBezTo>
                    <a:pt x="106" y="60"/>
                    <a:pt x="113" y="64"/>
                    <a:pt x="118" y="69"/>
                  </a:cubicBezTo>
                  <a:cubicBezTo>
                    <a:pt x="115" y="64"/>
                    <a:pt x="121" y="66"/>
                    <a:pt x="122" y="66"/>
                  </a:cubicBezTo>
                  <a:close/>
                  <a:moveTo>
                    <a:pt x="79" y="52"/>
                  </a:moveTo>
                  <a:cubicBezTo>
                    <a:pt x="80" y="52"/>
                    <a:pt x="80" y="52"/>
                    <a:pt x="80" y="52"/>
                  </a:cubicBezTo>
                  <a:cubicBezTo>
                    <a:pt x="88" y="53"/>
                    <a:pt x="89" y="61"/>
                    <a:pt x="94" y="66"/>
                  </a:cubicBezTo>
                  <a:cubicBezTo>
                    <a:pt x="122" y="91"/>
                    <a:pt x="147" y="118"/>
                    <a:pt x="167" y="151"/>
                  </a:cubicBezTo>
                  <a:cubicBezTo>
                    <a:pt x="131" y="116"/>
                    <a:pt x="99" y="75"/>
                    <a:pt x="62" y="42"/>
                  </a:cubicBezTo>
                  <a:cubicBezTo>
                    <a:pt x="68" y="44"/>
                    <a:pt x="74" y="48"/>
                    <a:pt x="79" y="52"/>
                  </a:cubicBezTo>
                  <a:close/>
                  <a:moveTo>
                    <a:pt x="37" y="27"/>
                  </a:moveTo>
                  <a:cubicBezTo>
                    <a:pt x="51" y="37"/>
                    <a:pt x="65" y="49"/>
                    <a:pt x="76" y="63"/>
                  </a:cubicBezTo>
                  <a:cubicBezTo>
                    <a:pt x="64" y="54"/>
                    <a:pt x="50" y="41"/>
                    <a:pt x="40" y="33"/>
                  </a:cubicBezTo>
                  <a:cubicBezTo>
                    <a:pt x="37" y="31"/>
                    <a:pt x="38" y="29"/>
                    <a:pt x="37" y="27"/>
                  </a:cubicBezTo>
                  <a:close/>
                  <a:moveTo>
                    <a:pt x="41" y="41"/>
                  </a:moveTo>
                  <a:cubicBezTo>
                    <a:pt x="58" y="53"/>
                    <a:pt x="75" y="67"/>
                    <a:pt x="88" y="84"/>
                  </a:cubicBezTo>
                  <a:cubicBezTo>
                    <a:pt x="88" y="84"/>
                    <a:pt x="88" y="85"/>
                    <a:pt x="88" y="86"/>
                  </a:cubicBezTo>
                  <a:cubicBezTo>
                    <a:pt x="72" y="71"/>
                    <a:pt x="54" y="56"/>
                    <a:pt x="41" y="41"/>
                  </a:cubicBezTo>
                  <a:close/>
                  <a:moveTo>
                    <a:pt x="46" y="51"/>
                  </a:moveTo>
                  <a:cubicBezTo>
                    <a:pt x="60" y="65"/>
                    <a:pt x="77" y="79"/>
                    <a:pt x="92" y="93"/>
                  </a:cubicBezTo>
                  <a:cubicBezTo>
                    <a:pt x="91" y="94"/>
                    <a:pt x="98" y="96"/>
                    <a:pt x="96" y="93"/>
                  </a:cubicBezTo>
                  <a:cubicBezTo>
                    <a:pt x="94" y="88"/>
                    <a:pt x="90" y="84"/>
                    <a:pt x="88" y="79"/>
                  </a:cubicBezTo>
                  <a:cubicBezTo>
                    <a:pt x="110" y="104"/>
                    <a:pt x="131" y="130"/>
                    <a:pt x="147" y="159"/>
                  </a:cubicBezTo>
                  <a:cubicBezTo>
                    <a:pt x="115" y="131"/>
                    <a:pt x="88" y="95"/>
                    <a:pt x="57" y="66"/>
                  </a:cubicBezTo>
                  <a:cubicBezTo>
                    <a:pt x="52" y="62"/>
                    <a:pt x="46" y="59"/>
                    <a:pt x="46" y="51"/>
                  </a:cubicBezTo>
                  <a:close/>
                  <a:moveTo>
                    <a:pt x="47" y="171"/>
                  </a:moveTo>
                  <a:cubicBezTo>
                    <a:pt x="51" y="173"/>
                    <a:pt x="54" y="177"/>
                    <a:pt x="58" y="179"/>
                  </a:cubicBezTo>
                  <a:cubicBezTo>
                    <a:pt x="57" y="173"/>
                    <a:pt x="53" y="177"/>
                    <a:pt x="51" y="169"/>
                  </a:cubicBezTo>
                  <a:cubicBezTo>
                    <a:pt x="63" y="176"/>
                    <a:pt x="70" y="186"/>
                    <a:pt x="79" y="193"/>
                  </a:cubicBezTo>
                  <a:cubicBezTo>
                    <a:pt x="83" y="195"/>
                    <a:pt x="84" y="191"/>
                    <a:pt x="84" y="189"/>
                  </a:cubicBezTo>
                  <a:cubicBezTo>
                    <a:pt x="81" y="178"/>
                    <a:pt x="73" y="169"/>
                    <a:pt x="65" y="163"/>
                  </a:cubicBezTo>
                  <a:cubicBezTo>
                    <a:pt x="65" y="163"/>
                    <a:pt x="64" y="162"/>
                    <a:pt x="63" y="163"/>
                  </a:cubicBezTo>
                  <a:cubicBezTo>
                    <a:pt x="69" y="170"/>
                    <a:pt x="76" y="178"/>
                    <a:pt x="79" y="188"/>
                  </a:cubicBezTo>
                  <a:cubicBezTo>
                    <a:pt x="68" y="180"/>
                    <a:pt x="60" y="170"/>
                    <a:pt x="49" y="163"/>
                  </a:cubicBezTo>
                  <a:cubicBezTo>
                    <a:pt x="51" y="150"/>
                    <a:pt x="51" y="150"/>
                    <a:pt x="51" y="150"/>
                  </a:cubicBezTo>
                  <a:cubicBezTo>
                    <a:pt x="55" y="152"/>
                    <a:pt x="56" y="160"/>
                    <a:pt x="62" y="156"/>
                  </a:cubicBezTo>
                  <a:cubicBezTo>
                    <a:pt x="63" y="157"/>
                    <a:pt x="63" y="157"/>
                    <a:pt x="63" y="157"/>
                  </a:cubicBezTo>
                  <a:cubicBezTo>
                    <a:pt x="75" y="166"/>
                    <a:pt x="87" y="177"/>
                    <a:pt x="98" y="188"/>
                  </a:cubicBezTo>
                  <a:cubicBezTo>
                    <a:pt x="70" y="201"/>
                    <a:pt x="70" y="201"/>
                    <a:pt x="70" y="201"/>
                  </a:cubicBezTo>
                  <a:cubicBezTo>
                    <a:pt x="68" y="193"/>
                    <a:pt x="63" y="185"/>
                    <a:pt x="56" y="180"/>
                  </a:cubicBezTo>
                  <a:cubicBezTo>
                    <a:pt x="59" y="185"/>
                    <a:pt x="66" y="196"/>
                    <a:pt x="66" y="202"/>
                  </a:cubicBezTo>
                  <a:cubicBezTo>
                    <a:pt x="43" y="183"/>
                    <a:pt x="43" y="183"/>
                    <a:pt x="43" y="183"/>
                  </a:cubicBezTo>
                  <a:cubicBezTo>
                    <a:pt x="45" y="180"/>
                    <a:pt x="48" y="176"/>
                    <a:pt x="47" y="171"/>
                  </a:cubicBezTo>
                  <a:close/>
                  <a:moveTo>
                    <a:pt x="40" y="191"/>
                  </a:moveTo>
                  <a:cubicBezTo>
                    <a:pt x="45" y="193"/>
                    <a:pt x="49" y="200"/>
                    <a:pt x="51" y="207"/>
                  </a:cubicBezTo>
                  <a:cubicBezTo>
                    <a:pt x="47" y="205"/>
                    <a:pt x="40" y="202"/>
                    <a:pt x="37" y="197"/>
                  </a:cubicBezTo>
                  <a:lnTo>
                    <a:pt x="40" y="191"/>
                  </a:lnTo>
                  <a:close/>
                  <a:moveTo>
                    <a:pt x="51" y="209"/>
                  </a:moveTo>
                  <a:cubicBezTo>
                    <a:pt x="55" y="208"/>
                    <a:pt x="53" y="203"/>
                    <a:pt x="51" y="200"/>
                  </a:cubicBezTo>
                  <a:cubicBezTo>
                    <a:pt x="49" y="196"/>
                    <a:pt x="46" y="194"/>
                    <a:pt x="42" y="188"/>
                  </a:cubicBezTo>
                  <a:cubicBezTo>
                    <a:pt x="48" y="191"/>
                    <a:pt x="59" y="201"/>
                    <a:pt x="63" y="205"/>
                  </a:cubicBezTo>
                  <a:cubicBezTo>
                    <a:pt x="42" y="217"/>
                    <a:pt x="42" y="217"/>
                    <a:pt x="42" y="217"/>
                  </a:cubicBezTo>
                  <a:cubicBezTo>
                    <a:pt x="41" y="212"/>
                    <a:pt x="38" y="206"/>
                    <a:pt x="35" y="201"/>
                  </a:cubicBezTo>
                  <a:cubicBezTo>
                    <a:pt x="41" y="204"/>
                    <a:pt x="46" y="211"/>
                    <a:pt x="51" y="209"/>
                  </a:cubicBezTo>
                  <a:close/>
                  <a:moveTo>
                    <a:pt x="38" y="220"/>
                  </a:moveTo>
                  <a:cubicBezTo>
                    <a:pt x="28" y="221"/>
                    <a:pt x="18" y="227"/>
                    <a:pt x="14" y="234"/>
                  </a:cubicBezTo>
                  <a:cubicBezTo>
                    <a:pt x="20" y="225"/>
                    <a:pt x="28" y="216"/>
                    <a:pt x="32" y="205"/>
                  </a:cubicBezTo>
                  <a:cubicBezTo>
                    <a:pt x="36" y="210"/>
                    <a:pt x="41" y="220"/>
                    <a:pt x="38" y="220"/>
                  </a:cubicBezTo>
                  <a:close/>
                </a:path>
              </a:pathLst>
            </a:custGeom>
            <a:solidFill>
              <a:srgbClr val="F7B63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文本框 66"/>
            <p:cNvSpPr txBox="1"/>
            <p:nvPr/>
          </p:nvSpPr>
          <p:spPr>
            <a:xfrm>
              <a:off x="1322539" y="141391"/>
              <a:ext cx="2214880" cy="70675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zh-CN" altLang="en-US" sz="4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走廊环境</a:t>
              </a:r>
              <a:endPara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5" name="图片 4" descr="IMG_73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4170" y="2430780"/>
            <a:ext cx="5827395" cy="4370070"/>
          </a:xfrm>
          <a:prstGeom prst="rect">
            <a:avLst/>
          </a:prstGeom>
        </p:spPr>
      </p:pic>
      <p:pic>
        <p:nvPicPr>
          <p:cNvPr id="8" name="图片 7" descr="IMG_73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8720" y="2428875"/>
            <a:ext cx="5828665" cy="43719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400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6"/>
          <p:cNvSpPr txBox="1"/>
          <p:nvPr/>
        </p:nvSpPr>
        <p:spPr>
          <a:xfrm rot="2794404" flipH="1">
            <a:off x="6603399" y="2476282"/>
            <a:ext cx="1095943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</a:t>
            </a:r>
            <a:endParaRPr lang="id-ID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TextBox 38"/>
          <p:cNvSpPr txBox="1"/>
          <p:nvPr/>
        </p:nvSpPr>
        <p:spPr>
          <a:xfrm rot="2644098" flipH="1">
            <a:off x="4577350" y="4399545"/>
            <a:ext cx="1095943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</a:t>
            </a:r>
            <a:endParaRPr lang="id-ID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00406" y="155206"/>
            <a:ext cx="5044392" cy="784997"/>
            <a:chOff x="100406" y="155206"/>
            <a:chExt cx="5044392" cy="784997"/>
          </a:xfrm>
        </p:grpSpPr>
        <p:sp>
          <p:nvSpPr>
            <p:cNvPr id="42" name="Freeform 5"/>
            <p:cNvSpPr>
              <a:spLocks noEditPoints="1"/>
            </p:cNvSpPr>
            <p:nvPr/>
          </p:nvSpPr>
          <p:spPr bwMode="auto">
            <a:xfrm>
              <a:off x="100406" y="155206"/>
              <a:ext cx="1097915" cy="679126"/>
            </a:xfrm>
            <a:custGeom>
              <a:avLst/>
              <a:gdLst>
                <a:gd name="T0" fmla="*/ 422 w 572"/>
                <a:gd name="T1" fmla="*/ 251 h 254"/>
                <a:gd name="T2" fmla="*/ 415 w 572"/>
                <a:gd name="T3" fmla="*/ 17 h 254"/>
                <a:gd name="T4" fmla="*/ 381 w 572"/>
                <a:gd name="T5" fmla="*/ 92 h 254"/>
                <a:gd name="T6" fmla="*/ 31 w 572"/>
                <a:gd name="T7" fmla="*/ 34 h 254"/>
                <a:gd name="T8" fmla="*/ 43 w 572"/>
                <a:gd name="T9" fmla="*/ 224 h 254"/>
                <a:gd name="T10" fmla="*/ 203 w 572"/>
                <a:gd name="T11" fmla="*/ 174 h 254"/>
                <a:gd name="T12" fmla="*/ 52 w 572"/>
                <a:gd name="T13" fmla="*/ 141 h 254"/>
                <a:gd name="T14" fmla="*/ 57 w 572"/>
                <a:gd name="T15" fmla="*/ 132 h 254"/>
                <a:gd name="T16" fmla="*/ 127 w 572"/>
                <a:gd name="T17" fmla="*/ 173 h 254"/>
                <a:gd name="T18" fmla="*/ 103 w 572"/>
                <a:gd name="T19" fmla="*/ 187 h 254"/>
                <a:gd name="T20" fmla="*/ 59 w 572"/>
                <a:gd name="T21" fmla="*/ 77 h 254"/>
                <a:gd name="T22" fmla="*/ 94 w 572"/>
                <a:gd name="T23" fmla="*/ 79 h 254"/>
                <a:gd name="T24" fmla="*/ 191 w 572"/>
                <a:gd name="T25" fmla="*/ 155 h 254"/>
                <a:gd name="T26" fmla="*/ 228 w 572"/>
                <a:gd name="T27" fmla="*/ 167 h 254"/>
                <a:gd name="T28" fmla="*/ 248 w 572"/>
                <a:gd name="T29" fmla="*/ 166 h 254"/>
                <a:gd name="T30" fmla="*/ 298 w 572"/>
                <a:gd name="T31" fmla="*/ 127 h 254"/>
                <a:gd name="T32" fmla="*/ 334 w 572"/>
                <a:gd name="T33" fmla="*/ 165 h 254"/>
                <a:gd name="T34" fmla="*/ 421 w 572"/>
                <a:gd name="T35" fmla="*/ 245 h 254"/>
                <a:gd name="T36" fmla="*/ 439 w 572"/>
                <a:gd name="T37" fmla="*/ 234 h 254"/>
                <a:gd name="T38" fmla="*/ 492 w 572"/>
                <a:gd name="T39" fmla="*/ 190 h 254"/>
                <a:gd name="T40" fmla="*/ 514 w 572"/>
                <a:gd name="T41" fmla="*/ 181 h 254"/>
                <a:gd name="T42" fmla="*/ 558 w 572"/>
                <a:gd name="T43" fmla="*/ 148 h 254"/>
                <a:gd name="T44" fmla="*/ 501 w 572"/>
                <a:gd name="T45" fmla="*/ 84 h 254"/>
                <a:gd name="T46" fmla="*/ 427 w 572"/>
                <a:gd name="T47" fmla="*/ 28 h 254"/>
                <a:gd name="T48" fmla="*/ 449 w 572"/>
                <a:gd name="T49" fmla="*/ 54 h 254"/>
                <a:gd name="T50" fmla="*/ 421 w 572"/>
                <a:gd name="T51" fmla="*/ 90 h 254"/>
                <a:gd name="T52" fmla="*/ 555 w 572"/>
                <a:gd name="T53" fmla="*/ 151 h 254"/>
                <a:gd name="T54" fmla="*/ 533 w 572"/>
                <a:gd name="T55" fmla="*/ 167 h 254"/>
                <a:gd name="T56" fmla="*/ 498 w 572"/>
                <a:gd name="T57" fmla="*/ 128 h 254"/>
                <a:gd name="T58" fmla="*/ 442 w 572"/>
                <a:gd name="T59" fmla="*/ 114 h 254"/>
                <a:gd name="T60" fmla="*/ 426 w 572"/>
                <a:gd name="T61" fmla="*/ 118 h 254"/>
                <a:gd name="T62" fmla="*/ 426 w 572"/>
                <a:gd name="T63" fmla="*/ 118 h 254"/>
                <a:gd name="T64" fmla="*/ 405 w 572"/>
                <a:gd name="T65" fmla="*/ 116 h 254"/>
                <a:gd name="T66" fmla="*/ 334 w 572"/>
                <a:gd name="T67" fmla="*/ 98 h 254"/>
                <a:gd name="T68" fmla="*/ 372 w 572"/>
                <a:gd name="T69" fmla="*/ 110 h 254"/>
                <a:gd name="T70" fmla="*/ 418 w 572"/>
                <a:gd name="T71" fmla="*/ 141 h 254"/>
                <a:gd name="T72" fmla="*/ 478 w 572"/>
                <a:gd name="T73" fmla="*/ 197 h 254"/>
                <a:gd name="T74" fmla="*/ 468 w 572"/>
                <a:gd name="T75" fmla="*/ 191 h 254"/>
                <a:gd name="T76" fmla="*/ 428 w 572"/>
                <a:gd name="T77" fmla="*/ 206 h 254"/>
                <a:gd name="T78" fmla="*/ 466 w 572"/>
                <a:gd name="T79" fmla="*/ 213 h 254"/>
                <a:gd name="T80" fmla="*/ 420 w 572"/>
                <a:gd name="T81" fmla="*/ 168 h 254"/>
                <a:gd name="T82" fmla="*/ 304 w 572"/>
                <a:gd name="T83" fmla="*/ 100 h 254"/>
                <a:gd name="T84" fmla="*/ 299 w 572"/>
                <a:gd name="T85" fmla="*/ 109 h 254"/>
                <a:gd name="T86" fmla="*/ 424 w 572"/>
                <a:gd name="T87" fmla="*/ 187 h 254"/>
                <a:gd name="T88" fmla="*/ 298 w 572"/>
                <a:gd name="T89" fmla="*/ 112 h 254"/>
                <a:gd name="T90" fmla="*/ 232 w 572"/>
                <a:gd name="T91" fmla="*/ 91 h 254"/>
                <a:gd name="T92" fmla="*/ 230 w 572"/>
                <a:gd name="T93" fmla="*/ 95 h 254"/>
                <a:gd name="T94" fmla="*/ 258 w 572"/>
                <a:gd name="T95" fmla="*/ 159 h 254"/>
                <a:gd name="T96" fmla="*/ 295 w 572"/>
                <a:gd name="T97" fmla="*/ 158 h 254"/>
                <a:gd name="T98" fmla="*/ 185 w 572"/>
                <a:gd name="T99" fmla="*/ 82 h 254"/>
                <a:gd name="T100" fmla="*/ 188 w 572"/>
                <a:gd name="T101" fmla="*/ 92 h 254"/>
                <a:gd name="T102" fmla="*/ 234 w 572"/>
                <a:gd name="T103" fmla="*/ 147 h 254"/>
                <a:gd name="T104" fmla="*/ 122 w 572"/>
                <a:gd name="T105" fmla="*/ 66 h 254"/>
                <a:gd name="T106" fmla="*/ 118 w 572"/>
                <a:gd name="T107" fmla="*/ 69 h 254"/>
                <a:gd name="T108" fmla="*/ 62 w 572"/>
                <a:gd name="T109" fmla="*/ 42 h 254"/>
                <a:gd name="T110" fmla="*/ 41 w 572"/>
                <a:gd name="T111" fmla="*/ 41 h 254"/>
                <a:gd name="T112" fmla="*/ 96 w 572"/>
                <a:gd name="T113" fmla="*/ 93 h 254"/>
                <a:gd name="T114" fmla="*/ 58 w 572"/>
                <a:gd name="T115" fmla="*/ 179 h 254"/>
                <a:gd name="T116" fmla="*/ 79 w 572"/>
                <a:gd name="T117" fmla="*/ 188 h 254"/>
                <a:gd name="T118" fmla="*/ 70 w 572"/>
                <a:gd name="T119" fmla="*/ 201 h 254"/>
                <a:gd name="T120" fmla="*/ 51 w 572"/>
                <a:gd name="T121" fmla="*/ 207 h 254"/>
                <a:gd name="T122" fmla="*/ 63 w 572"/>
                <a:gd name="T123" fmla="*/ 205 h 254"/>
                <a:gd name="T124" fmla="*/ 32 w 572"/>
                <a:gd name="T125" fmla="*/ 205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72" h="254">
                  <a:moveTo>
                    <a:pt x="65" y="219"/>
                  </a:moveTo>
                  <a:cubicBezTo>
                    <a:pt x="120" y="192"/>
                    <a:pt x="188" y="179"/>
                    <a:pt x="259" y="170"/>
                  </a:cubicBezTo>
                  <a:cubicBezTo>
                    <a:pt x="304" y="165"/>
                    <a:pt x="356" y="173"/>
                    <a:pt x="401" y="173"/>
                  </a:cubicBezTo>
                  <a:cubicBezTo>
                    <a:pt x="407" y="173"/>
                    <a:pt x="415" y="175"/>
                    <a:pt x="418" y="174"/>
                  </a:cubicBezTo>
                  <a:cubicBezTo>
                    <a:pt x="416" y="252"/>
                    <a:pt x="416" y="252"/>
                    <a:pt x="416" y="252"/>
                  </a:cubicBezTo>
                  <a:cubicBezTo>
                    <a:pt x="416" y="254"/>
                    <a:pt x="420" y="252"/>
                    <a:pt x="422" y="251"/>
                  </a:cubicBezTo>
                  <a:cubicBezTo>
                    <a:pt x="473" y="218"/>
                    <a:pt x="523" y="182"/>
                    <a:pt x="572" y="146"/>
                  </a:cubicBezTo>
                  <a:cubicBezTo>
                    <a:pt x="524" y="98"/>
                    <a:pt x="475" y="54"/>
                    <a:pt x="429" y="7"/>
                  </a:cubicBezTo>
                  <a:cubicBezTo>
                    <a:pt x="427" y="5"/>
                    <a:pt x="426" y="0"/>
                    <a:pt x="423" y="2"/>
                  </a:cubicBezTo>
                  <a:cubicBezTo>
                    <a:pt x="423" y="2"/>
                    <a:pt x="422" y="3"/>
                    <a:pt x="422" y="3"/>
                  </a:cubicBezTo>
                  <a:cubicBezTo>
                    <a:pt x="422" y="5"/>
                    <a:pt x="422" y="10"/>
                    <a:pt x="422" y="12"/>
                  </a:cubicBezTo>
                  <a:cubicBezTo>
                    <a:pt x="422" y="16"/>
                    <a:pt x="422" y="22"/>
                    <a:pt x="415" y="17"/>
                  </a:cubicBezTo>
                  <a:cubicBezTo>
                    <a:pt x="417" y="20"/>
                    <a:pt x="419" y="20"/>
                    <a:pt x="420" y="22"/>
                  </a:cubicBezTo>
                  <a:cubicBezTo>
                    <a:pt x="422" y="29"/>
                    <a:pt x="421" y="43"/>
                    <a:pt x="418" y="50"/>
                  </a:cubicBezTo>
                  <a:cubicBezTo>
                    <a:pt x="422" y="59"/>
                    <a:pt x="420" y="78"/>
                    <a:pt x="416" y="85"/>
                  </a:cubicBezTo>
                  <a:cubicBezTo>
                    <a:pt x="415" y="87"/>
                    <a:pt x="416" y="91"/>
                    <a:pt x="413" y="88"/>
                  </a:cubicBezTo>
                  <a:cubicBezTo>
                    <a:pt x="402" y="91"/>
                    <a:pt x="387" y="93"/>
                    <a:pt x="377" y="87"/>
                  </a:cubicBezTo>
                  <a:cubicBezTo>
                    <a:pt x="377" y="90"/>
                    <a:pt x="380" y="91"/>
                    <a:pt x="381" y="92"/>
                  </a:cubicBezTo>
                  <a:cubicBezTo>
                    <a:pt x="331" y="96"/>
                    <a:pt x="283" y="89"/>
                    <a:pt x="237" y="85"/>
                  </a:cubicBezTo>
                  <a:cubicBezTo>
                    <a:pt x="217" y="83"/>
                    <a:pt x="198" y="78"/>
                    <a:pt x="184" y="73"/>
                  </a:cubicBezTo>
                  <a:cubicBezTo>
                    <a:pt x="169" y="73"/>
                    <a:pt x="152" y="68"/>
                    <a:pt x="139" y="65"/>
                  </a:cubicBezTo>
                  <a:cubicBezTo>
                    <a:pt x="95" y="55"/>
                    <a:pt x="62" y="35"/>
                    <a:pt x="30" y="15"/>
                  </a:cubicBezTo>
                  <a:cubicBezTo>
                    <a:pt x="28" y="14"/>
                    <a:pt x="23" y="10"/>
                    <a:pt x="23" y="17"/>
                  </a:cubicBezTo>
                  <a:cubicBezTo>
                    <a:pt x="23" y="21"/>
                    <a:pt x="31" y="26"/>
                    <a:pt x="31" y="34"/>
                  </a:cubicBezTo>
                  <a:cubicBezTo>
                    <a:pt x="32" y="34"/>
                    <a:pt x="42" y="50"/>
                    <a:pt x="38" y="57"/>
                  </a:cubicBezTo>
                  <a:cubicBezTo>
                    <a:pt x="42" y="61"/>
                    <a:pt x="46" y="67"/>
                    <a:pt x="46" y="74"/>
                  </a:cubicBezTo>
                  <a:cubicBezTo>
                    <a:pt x="45" y="86"/>
                    <a:pt x="43" y="94"/>
                    <a:pt x="48" y="106"/>
                  </a:cubicBezTo>
                  <a:cubicBezTo>
                    <a:pt x="46" y="168"/>
                    <a:pt x="25" y="209"/>
                    <a:pt x="0" y="246"/>
                  </a:cubicBezTo>
                  <a:cubicBezTo>
                    <a:pt x="23" y="239"/>
                    <a:pt x="45" y="229"/>
                    <a:pt x="65" y="219"/>
                  </a:cubicBezTo>
                  <a:close/>
                  <a:moveTo>
                    <a:pt x="43" y="224"/>
                  </a:moveTo>
                  <a:cubicBezTo>
                    <a:pt x="51" y="219"/>
                    <a:pt x="59" y="214"/>
                    <a:pt x="68" y="210"/>
                  </a:cubicBezTo>
                  <a:cubicBezTo>
                    <a:pt x="60" y="214"/>
                    <a:pt x="51" y="221"/>
                    <a:pt x="43" y="224"/>
                  </a:cubicBezTo>
                  <a:close/>
                  <a:moveTo>
                    <a:pt x="70" y="209"/>
                  </a:moveTo>
                  <a:cubicBezTo>
                    <a:pt x="71" y="208"/>
                    <a:pt x="73" y="207"/>
                    <a:pt x="75" y="206"/>
                  </a:cubicBezTo>
                  <a:cubicBezTo>
                    <a:pt x="74" y="208"/>
                    <a:pt x="72" y="209"/>
                    <a:pt x="70" y="209"/>
                  </a:cubicBezTo>
                  <a:close/>
                  <a:moveTo>
                    <a:pt x="203" y="174"/>
                  </a:moveTo>
                  <a:cubicBezTo>
                    <a:pt x="158" y="181"/>
                    <a:pt x="118" y="192"/>
                    <a:pt x="79" y="204"/>
                  </a:cubicBezTo>
                  <a:cubicBezTo>
                    <a:pt x="115" y="186"/>
                    <a:pt x="156" y="175"/>
                    <a:pt x="205" y="170"/>
                  </a:cubicBezTo>
                  <a:cubicBezTo>
                    <a:pt x="208" y="170"/>
                    <a:pt x="203" y="173"/>
                    <a:pt x="203" y="174"/>
                  </a:cubicBezTo>
                  <a:close/>
                  <a:moveTo>
                    <a:pt x="97" y="181"/>
                  </a:moveTo>
                  <a:cubicBezTo>
                    <a:pt x="94" y="179"/>
                    <a:pt x="91" y="177"/>
                    <a:pt x="89" y="175"/>
                  </a:cubicBezTo>
                  <a:cubicBezTo>
                    <a:pt x="52" y="141"/>
                    <a:pt x="52" y="141"/>
                    <a:pt x="52" y="141"/>
                  </a:cubicBezTo>
                  <a:cubicBezTo>
                    <a:pt x="53" y="110"/>
                    <a:pt x="53" y="110"/>
                    <a:pt x="53" y="110"/>
                  </a:cubicBezTo>
                  <a:cubicBezTo>
                    <a:pt x="53" y="103"/>
                    <a:pt x="57" y="111"/>
                    <a:pt x="57" y="110"/>
                  </a:cubicBezTo>
                  <a:cubicBezTo>
                    <a:pt x="73" y="128"/>
                    <a:pt x="88" y="144"/>
                    <a:pt x="102" y="162"/>
                  </a:cubicBezTo>
                  <a:cubicBezTo>
                    <a:pt x="102" y="162"/>
                    <a:pt x="102" y="164"/>
                    <a:pt x="102" y="164"/>
                  </a:cubicBezTo>
                  <a:cubicBezTo>
                    <a:pt x="88" y="150"/>
                    <a:pt x="74" y="138"/>
                    <a:pt x="59" y="127"/>
                  </a:cubicBezTo>
                  <a:cubicBezTo>
                    <a:pt x="54" y="124"/>
                    <a:pt x="55" y="132"/>
                    <a:pt x="57" y="132"/>
                  </a:cubicBezTo>
                  <a:cubicBezTo>
                    <a:pt x="60" y="139"/>
                    <a:pt x="68" y="140"/>
                    <a:pt x="74" y="143"/>
                  </a:cubicBezTo>
                  <a:cubicBezTo>
                    <a:pt x="89" y="153"/>
                    <a:pt x="100" y="167"/>
                    <a:pt x="113" y="178"/>
                  </a:cubicBezTo>
                  <a:cubicBezTo>
                    <a:pt x="106" y="157"/>
                    <a:pt x="90" y="142"/>
                    <a:pt x="77" y="127"/>
                  </a:cubicBezTo>
                  <a:cubicBezTo>
                    <a:pt x="70" y="119"/>
                    <a:pt x="61" y="112"/>
                    <a:pt x="54" y="105"/>
                  </a:cubicBezTo>
                  <a:cubicBezTo>
                    <a:pt x="55" y="103"/>
                    <a:pt x="53" y="98"/>
                    <a:pt x="54" y="95"/>
                  </a:cubicBezTo>
                  <a:cubicBezTo>
                    <a:pt x="80" y="120"/>
                    <a:pt x="105" y="148"/>
                    <a:pt x="127" y="173"/>
                  </a:cubicBezTo>
                  <a:cubicBezTo>
                    <a:pt x="130" y="176"/>
                    <a:pt x="131" y="171"/>
                    <a:pt x="131" y="171"/>
                  </a:cubicBezTo>
                  <a:cubicBezTo>
                    <a:pt x="122" y="149"/>
                    <a:pt x="110" y="131"/>
                    <a:pt x="97" y="115"/>
                  </a:cubicBezTo>
                  <a:cubicBezTo>
                    <a:pt x="110" y="128"/>
                    <a:pt x="121" y="143"/>
                    <a:pt x="136" y="153"/>
                  </a:cubicBezTo>
                  <a:cubicBezTo>
                    <a:pt x="136" y="154"/>
                    <a:pt x="136" y="154"/>
                    <a:pt x="136" y="154"/>
                  </a:cubicBezTo>
                  <a:cubicBezTo>
                    <a:pt x="142" y="160"/>
                    <a:pt x="147" y="166"/>
                    <a:pt x="154" y="171"/>
                  </a:cubicBezTo>
                  <a:cubicBezTo>
                    <a:pt x="136" y="176"/>
                    <a:pt x="118" y="180"/>
                    <a:pt x="103" y="187"/>
                  </a:cubicBezTo>
                  <a:cubicBezTo>
                    <a:pt x="95" y="170"/>
                    <a:pt x="85" y="155"/>
                    <a:pt x="70" y="146"/>
                  </a:cubicBezTo>
                  <a:cubicBezTo>
                    <a:pt x="77" y="155"/>
                    <a:pt x="89" y="169"/>
                    <a:pt x="97" y="181"/>
                  </a:cubicBezTo>
                  <a:close/>
                  <a:moveTo>
                    <a:pt x="123" y="163"/>
                  </a:moveTo>
                  <a:cubicBezTo>
                    <a:pt x="101" y="139"/>
                    <a:pt x="79" y="112"/>
                    <a:pt x="54" y="90"/>
                  </a:cubicBezTo>
                  <a:cubicBezTo>
                    <a:pt x="51" y="68"/>
                    <a:pt x="51" y="68"/>
                    <a:pt x="51" y="68"/>
                  </a:cubicBezTo>
                  <a:cubicBezTo>
                    <a:pt x="59" y="77"/>
                    <a:pt x="59" y="77"/>
                    <a:pt x="59" y="77"/>
                  </a:cubicBezTo>
                  <a:cubicBezTo>
                    <a:pt x="57" y="76"/>
                    <a:pt x="55" y="73"/>
                    <a:pt x="53" y="73"/>
                  </a:cubicBezTo>
                  <a:cubicBezTo>
                    <a:pt x="80" y="98"/>
                    <a:pt x="106" y="127"/>
                    <a:pt x="123" y="163"/>
                  </a:cubicBezTo>
                  <a:close/>
                  <a:moveTo>
                    <a:pt x="174" y="164"/>
                  </a:moveTo>
                  <a:cubicBezTo>
                    <a:pt x="175" y="165"/>
                    <a:pt x="179" y="167"/>
                    <a:pt x="174" y="168"/>
                  </a:cubicBezTo>
                  <a:cubicBezTo>
                    <a:pt x="170" y="168"/>
                    <a:pt x="157" y="171"/>
                    <a:pt x="156" y="169"/>
                  </a:cubicBezTo>
                  <a:cubicBezTo>
                    <a:pt x="139" y="136"/>
                    <a:pt x="117" y="107"/>
                    <a:pt x="94" y="79"/>
                  </a:cubicBezTo>
                  <a:cubicBezTo>
                    <a:pt x="144" y="133"/>
                    <a:pt x="144" y="133"/>
                    <a:pt x="144" y="133"/>
                  </a:cubicBezTo>
                  <a:cubicBezTo>
                    <a:pt x="144" y="133"/>
                    <a:pt x="151" y="138"/>
                    <a:pt x="145" y="136"/>
                  </a:cubicBezTo>
                  <a:lnTo>
                    <a:pt x="174" y="164"/>
                  </a:lnTo>
                  <a:close/>
                  <a:moveTo>
                    <a:pt x="124" y="89"/>
                  </a:moveTo>
                  <a:cubicBezTo>
                    <a:pt x="124" y="89"/>
                    <a:pt x="125" y="89"/>
                    <a:pt x="126" y="89"/>
                  </a:cubicBezTo>
                  <a:cubicBezTo>
                    <a:pt x="149" y="111"/>
                    <a:pt x="167" y="135"/>
                    <a:pt x="191" y="155"/>
                  </a:cubicBezTo>
                  <a:cubicBezTo>
                    <a:pt x="191" y="155"/>
                    <a:pt x="193" y="161"/>
                    <a:pt x="199" y="163"/>
                  </a:cubicBezTo>
                  <a:cubicBezTo>
                    <a:pt x="191" y="166"/>
                    <a:pt x="181" y="168"/>
                    <a:pt x="179" y="165"/>
                  </a:cubicBezTo>
                  <a:cubicBezTo>
                    <a:pt x="167" y="134"/>
                    <a:pt x="144" y="112"/>
                    <a:pt x="124" y="89"/>
                  </a:cubicBezTo>
                  <a:close/>
                  <a:moveTo>
                    <a:pt x="211" y="172"/>
                  </a:moveTo>
                  <a:cubicBezTo>
                    <a:pt x="208" y="168"/>
                    <a:pt x="214" y="168"/>
                    <a:pt x="216" y="168"/>
                  </a:cubicBezTo>
                  <a:cubicBezTo>
                    <a:pt x="220" y="168"/>
                    <a:pt x="224" y="168"/>
                    <a:pt x="228" y="167"/>
                  </a:cubicBezTo>
                  <a:cubicBezTo>
                    <a:pt x="233" y="166"/>
                    <a:pt x="239" y="166"/>
                    <a:pt x="245" y="166"/>
                  </a:cubicBezTo>
                  <a:lnTo>
                    <a:pt x="211" y="172"/>
                  </a:lnTo>
                  <a:close/>
                  <a:moveTo>
                    <a:pt x="248" y="166"/>
                  </a:moveTo>
                  <a:cubicBezTo>
                    <a:pt x="248" y="165"/>
                    <a:pt x="248" y="165"/>
                    <a:pt x="248" y="165"/>
                  </a:cubicBezTo>
                  <a:cubicBezTo>
                    <a:pt x="255" y="165"/>
                    <a:pt x="255" y="165"/>
                    <a:pt x="255" y="165"/>
                  </a:cubicBezTo>
                  <a:cubicBezTo>
                    <a:pt x="256" y="167"/>
                    <a:pt x="249" y="166"/>
                    <a:pt x="248" y="166"/>
                  </a:cubicBezTo>
                  <a:close/>
                  <a:moveTo>
                    <a:pt x="313" y="165"/>
                  </a:moveTo>
                  <a:cubicBezTo>
                    <a:pt x="312" y="165"/>
                    <a:pt x="309" y="165"/>
                    <a:pt x="307" y="164"/>
                  </a:cubicBezTo>
                  <a:cubicBezTo>
                    <a:pt x="313" y="163"/>
                    <a:pt x="320" y="165"/>
                    <a:pt x="324" y="165"/>
                  </a:cubicBezTo>
                  <a:cubicBezTo>
                    <a:pt x="331" y="165"/>
                    <a:pt x="317" y="165"/>
                    <a:pt x="313" y="165"/>
                  </a:cubicBezTo>
                  <a:close/>
                  <a:moveTo>
                    <a:pt x="329" y="159"/>
                  </a:moveTo>
                  <a:cubicBezTo>
                    <a:pt x="320" y="148"/>
                    <a:pt x="309" y="137"/>
                    <a:pt x="298" y="127"/>
                  </a:cubicBezTo>
                  <a:cubicBezTo>
                    <a:pt x="311" y="135"/>
                    <a:pt x="322" y="144"/>
                    <a:pt x="336" y="151"/>
                  </a:cubicBezTo>
                  <a:cubicBezTo>
                    <a:pt x="337" y="151"/>
                    <a:pt x="337" y="151"/>
                    <a:pt x="337" y="151"/>
                  </a:cubicBezTo>
                  <a:cubicBezTo>
                    <a:pt x="338" y="151"/>
                    <a:pt x="339" y="151"/>
                    <a:pt x="339" y="152"/>
                  </a:cubicBezTo>
                  <a:cubicBezTo>
                    <a:pt x="346" y="154"/>
                    <a:pt x="339" y="155"/>
                    <a:pt x="345" y="158"/>
                  </a:cubicBezTo>
                  <a:cubicBezTo>
                    <a:pt x="341" y="159"/>
                    <a:pt x="331" y="161"/>
                    <a:pt x="329" y="159"/>
                  </a:cubicBezTo>
                  <a:close/>
                  <a:moveTo>
                    <a:pt x="334" y="165"/>
                  </a:moveTo>
                  <a:cubicBezTo>
                    <a:pt x="356" y="164"/>
                    <a:pt x="376" y="165"/>
                    <a:pt x="396" y="169"/>
                  </a:cubicBezTo>
                  <a:cubicBezTo>
                    <a:pt x="376" y="168"/>
                    <a:pt x="355" y="167"/>
                    <a:pt x="334" y="165"/>
                  </a:cubicBezTo>
                  <a:close/>
                  <a:moveTo>
                    <a:pt x="387" y="157"/>
                  </a:moveTo>
                  <a:cubicBezTo>
                    <a:pt x="387" y="156"/>
                    <a:pt x="389" y="156"/>
                    <a:pt x="390" y="157"/>
                  </a:cubicBezTo>
                  <a:cubicBezTo>
                    <a:pt x="392" y="159"/>
                    <a:pt x="386" y="159"/>
                    <a:pt x="387" y="157"/>
                  </a:cubicBezTo>
                  <a:close/>
                  <a:moveTo>
                    <a:pt x="421" y="245"/>
                  </a:moveTo>
                  <a:cubicBezTo>
                    <a:pt x="421" y="229"/>
                    <a:pt x="421" y="229"/>
                    <a:pt x="421" y="229"/>
                  </a:cubicBezTo>
                  <a:cubicBezTo>
                    <a:pt x="427" y="229"/>
                    <a:pt x="430" y="235"/>
                    <a:pt x="436" y="237"/>
                  </a:cubicBezTo>
                  <a:cubicBezTo>
                    <a:pt x="434" y="241"/>
                    <a:pt x="426" y="242"/>
                    <a:pt x="421" y="245"/>
                  </a:cubicBezTo>
                  <a:close/>
                  <a:moveTo>
                    <a:pt x="421" y="224"/>
                  </a:moveTo>
                  <a:cubicBezTo>
                    <a:pt x="422" y="208"/>
                    <a:pt x="422" y="208"/>
                    <a:pt x="422" y="208"/>
                  </a:cubicBezTo>
                  <a:cubicBezTo>
                    <a:pt x="428" y="212"/>
                    <a:pt x="438" y="223"/>
                    <a:pt x="439" y="234"/>
                  </a:cubicBezTo>
                  <a:cubicBezTo>
                    <a:pt x="433" y="230"/>
                    <a:pt x="427" y="227"/>
                    <a:pt x="421" y="224"/>
                  </a:cubicBezTo>
                  <a:close/>
                  <a:moveTo>
                    <a:pt x="488" y="200"/>
                  </a:moveTo>
                  <a:cubicBezTo>
                    <a:pt x="486" y="201"/>
                    <a:pt x="485" y="199"/>
                    <a:pt x="484" y="198"/>
                  </a:cubicBezTo>
                  <a:cubicBezTo>
                    <a:pt x="468" y="177"/>
                    <a:pt x="450" y="158"/>
                    <a:pt x="431" y="140"/>
                  </a:cubicBezTo>
                  <a:cubicBezTo>
                    <a:pt x="432" y="140"/>
                    <a:pt x="433" y="140"/>
                    <a:pt x="434" y="140"/>
                  </a:cubicBezTo>
                  <a:cubicBezTo>
                    <a:pt x="454" y="156"/>
                    <a:pt x="470" y="171"/>
                    <a:pt x="492" y="190"/>
                  </a:cubicBezTo>
                  <a:cubicBezTo>
                    <a:pt x="491" y="190"/>
                    <a:pt x="499" y="193"/>
                    <a:pt x="496" y="189"/>
                  </a:cubicBezTo>
                  <a:cubicBezTo>
                    <a:pt x="480" y="165"/>
                    <a:pt x="460" y="143"/>
                    <a:pt x="437" y="123"/>
                  </a:cubicBezTo>
                  <a:cubicBezTo>
                    <a:pt x="438" y="123"/>
                    <a:pt x="439" y="123"/>
                    <a:pt x="439" y="124"/>
                  </a:cubicBezTo>
                  <a:cubicBezTo>
                    <a:pt x="464" y="142"/>
                    <a:pt x="488" y="163"/>
                    <a:pt x="511" y="184"/>
                  </a:cubicBezTo>
                  <a:cubicBezTo>
                    <a:pt x="505" y="189"/>
                    <a:pt x="496" y="194"/>
                    <a:pt x="488" y="200"/>
                  </a:cubicBezTo>
                  <a:close/>
                  <a:moveTo>
                    <a:pt x="514" y="181"/>
                  </a:moveTo>
                  <a:cubicBezTo>
                    <a:pt x="495" y="156"/>
                    <a:pt x="472" y="136"/>
                    <a:pt x="448" y="115"/>
                  </a:cubicBezTo>
                  <a:cubicBezTo>
                    <a:pt x="449" y="115"/>
                    <a:pt x="450" y="115"/>
                    <a:pt x="451" y="116"/>
                  </a:cubicBezTo>
                  <a:cubicBezTo>
                    <a:pt x="471" y="130"/>
                    <a:pt x="494" y="150"/>
                    <a:pt x="515" y="163"/>
                  </a:cubicBezTo>
                  <a:cubicBezTo>
                    <a:pt x="519" y="165"/>
                    <a:pt x="524" y="168"/>
                    <a:pt x="527" y="171"/>
                  </a:cubicBezTo>
                  <a:lnTo>
                    <a:pt x="514" y="181"/>
                  </a:lnTo>
                  <a:close/>
                  <a:moveTo>
                    <a:pt x="558" y="148"/>
                  </a:moveTo>
                  <a:cubicBezTo>
                    <a:pt x="524" y="120"/>
                    <a:pt x="494" y="89"/>
                    <a:pt x="461" y="59"/>
                  </a:cubicBezTo>
                  <a:cubicBezTo>
                    <a:pt x="462" y="59"/>
                    <a:pt x="463" y="59"/>
                    <a:pt x="463" y="59"/>
                  </a:cubicBezTo>
                  <a:cubicBezTo>
                    <a:pt x="497" y="86"/>
                    <a:pt x="530" y="113"/>
                    <a:pt x="562" y="142"/>
                  </a:cubicBezTo>
                  <a:cubicBezTo>
                    <a:pt x="567" y="146"/>
                    <a:pt x="559" y="146"/>
                    <a:pt x="558" y="148"/>
                  </a:cubicBezTo>
                  <a:close/>
                  <a:moveTo>
                    <a:pt x="431" y="16"/>
                  </a:moveTo>
                  <a:cubicBezTo>
                    <a:pt x="454" y="39"/>
                    <a:pt x="477" y="62"/>
                    <a:pt x="501" y="84"/>
                  </a:cubicBezTo>
                  <a:cubicBezTo>
                    <a:pt x="482" y="70"/>
                    <a:pt x="460" y="53"/>
                    <a:pt x="439" y="39"/>
                  </a:cubicBezTo>
                  <a:cubicBezTo>
                    <a:pt x="442" y="39"/>
                    <a:pt x="445" y="39"/>
                    <a:pt x="443" y="37"/>
                  </a:cubicBezTo>
                  <a:cubicBezTo>
                    <a:pt x="436" y="33"/>
                    <a:pt x="430" y="28"/>
                    <a:pt x="427" y="23"/>
                  </a:cubicBezTo>
                  <a:cubicBezTo>
                    <a:pt x="427" y="21"/>
                    <a:pt x="426" y="10"/>
                    <a:pt x="431" y="16"/>
                  </a:cubicBezTo>
                  <a:close/>
                  <a:moveTo>
                    <a:pt x="425" y="48"/>
                  </a:moveTo>
                  <a:cubicBezTo>
                    <a:pt x="426" y="41"/>
                    <a:pt x="425" y="34"/>
                    <a:pt x="427" y="28"/>
                  </a:cubicBezTo>
                  <a:cubicBezTo>
                    <a:pt x="431" y="32"/>
                    <a:pt x="434" y="34"/>
                    <a:pt x="438" y="37"/>
                  </a:cubicBezTo>
                  <a:cubicBezTo>
                    <a:pt x="435" y="39"/>
                    <a:pt x="433" y="35"/>
                    <a:pt x="430" y="36"/>
                  </a:cubicBezTo>
                  <a:cubicBezTo>
                    <a:pt x="433" y="41"/>
                    <a:pt x="439" y="45"/>
                    <a:pt x="444" y="49"/>
                  </a:cubicBezTo>
                  <a:cubicBezTo>
                    <a:pt x="444" y="49"/>
                    <a:pt x="445" y="48"/>
                    <a:pt x="445" y="48"/>
                  </a:cubicBezTo>
                  <a:cubicBezTo>
                    <a:pt x="448" y="50"/>
                    <a:pt x="452" y="52"/>
                    <a:pt x="454" y="55"/>
                  </a:cubicBezTo>
                  <a:cubicBezTo>
                    <a:pt x="452" y="55"/>
                    <a:pt x="451" y="54"/>
                    <a:pt x="449" y="54"/>
                  </a:cubicBezTo>
                  <a:cubicBezTo>
                    <a:pt x="473" y="74"/>
                    <a:pt x="497" y="96"/>
                    <a:pt x="519" y="119"/>
                  </a:cubicBezTo>
                  <a:cubicBezTo>
                    <a:pt x="491" y="96"/>
                    <a:pt x="462" y="73"/>
                    <a:pt x="430" y="54"/>
                  </a:cubicBezTo>
                  <a:cubicBezTo>
                    <a:pt x="427" y="52"/>
                    <a:pt x="425" y="50"/>
                    <a:pt x="425" y="48"/>
                  </a:cubicBezTo>
                  <a:close/>
                  <a:moveTo>
                    <a:pt x="417" y="96"/>
                  </a:moveTo>
                  <a:cubicBezTo>
                    <a:pt x="419" y="96"/>
                    <a:pt x="422" y="97"/>
                    <a:pt x="421" y="93"/>
                  </a:cubicBezTo>
                  <a:cubicBezTo>
                    <a:pt x="426" y="95"/>
                    <a:pt x="425" y="88"/>
                    <a:pt x="421" y="90"/>
                  </a:cubicBezTo>
                  <a:cubicBezTo>
                    <a:pt x="423" y="81"/>
                    <a:pt x="426" y="71"/>
                    <a:pt x="425" y="60"/>
                  </a:cubicBezTo>
                  <a:cubicBezTo>
                    <a:pt x="428" y="62"/>
                    <a:pt x="429" y="65"/>
                    <a:pt x="433" y="66"/>
                  </a:cubicBezTo>
                  <a:cubicBezTo>
                    <a:pt x="431" y="64"/>
                    <a:pt x="434" y="64"/>
                    <a:pt x="435" y="65"/>
                  </a:cubicBezTo>
                  <a:cubicBezTo>
                    <a:pt x="433" y="60"/>
                    <a:pt x="428" y="63"/>
                    <a:pt x="427" y="57"/>
                  </a:cubicBezTo>
                  <a:cubicBezTo>
                    <a:pt x="461" y="75"/>
                    <a:pt x="490" y="100"/>
                    <a:pt x="519" y="123"/>
                  </a:cubicBezTo>
                  <a:cubicBezTo>
                    <a:pt x="531" y="132"/>
                    <a:pt x="544" y="141"/>
                    <a:pt x="555" y="151"/>
                  </a:cubicBezTo>
                  <a:cubicBezTo>
                    <a:pt x="552" y="155"/>
                    <a:pt x="548" y="152"/>
                    <a:pt x="547" y="151"/>
                  </a:cubicBezTo>
                  <a:cubicBezTo>
                    <a:pt x="529" y="139"/>
                    <a:pt x="512" y="125"/>
                    <a:pt x="495" y="112"/>
                  </a:cubicBezTo>
                  <a:cubicBezTo>
                    <a:pt x="508" y="127"/>
                    <a:pt x="526" y="141"/>
                    <a:pt x="542" y="152"/>
                  </a:cubicBezTo>
                  <a:cubicBezTo>
                    <a:pt x="542" y="152"/>
                    <a:pt x="543" y="153"/>
                    <a:pt x="544" y="153"/>
                  </a:cubicBezTo>
                  <a:cubicBezTo>
                    <a:pt x="544" y="155"/>
                    <a:pt x="550" y="153"/>
                    <a:pt x="548" y="156"/>
                  </a:cubicBezTo>
                  <a:cubicBezTo>
                    <a:pt x="545" y="161"/>
                    <a:pt x="538" y="163"/>
                    <a:pt x="533" y="167"/>
                  </a:cubicBezTo>
                  <a:cubicBezTo>
                    <a:pt x="521" y="155"/>
                    <a:pt x="506" y="142"/>
                    <a:pt x="493" y="130"/>
                  </a:cubicBezTo>
                  <a:cubicBezTo>
                    <a:pt x="505" y="136"/>
                    <a:pt x="517" y="147"/>
                    <a:pt x="529" y="154"/>
                  </a:cubicBezTo>
                  <a:cubicBezTo>
                    <a:pt x="531" y="156"/>
                    <a:pt x="528" y="151"/>
                    <a:pt x="527" y="149"/>
                  </a:cubicBezTo>
                  <a:cubicBezTo>
                    <a:pt x="496" y="122"/>
                    <a:pt x="468" y="92"/>
                    <a:pt x="436" y="68"/>
                  </a:cubicBezTo>
                  <a:cubicBezTo>
                    <a:pt x="435" y="67"/>
                    <a:pt x="434" y="67"/>
                    <a:pt x="433" y="68"/>
                  </a:cubicBezTo>
                  <a:cubicBezTo>
                    <a:pt x="455" y="87"/>
                    <a:pt x="477" y="107"/>
                    <a:pt x="498" y="128"/>
                  </a:cubicBezTo>
                  <a:cubicBezTo>
                    <a:pt x="476" y="112"/>
                    <a:pt x="454" y="95"/>
                    <a:pt x="429" y="80"/>
                  </a:cubicBezTo>
                  <a:cubicBezTo>
                    <a:pt x="428" y="79"/>
                    <a:pt x="423" y="82"/>
                    <a:pt x="426" y="84"/>
                  </a:cubicBezTo>
                  <a:cubicBezTo>
                    <a:pt x="460" y="107"/>
                    <a:pt x="498" y="138"/>
                    <a:pt x="524" y="165"/>
                  </a:cubicBezTo>
                  <a:cubicBezTo>
                    <a:pt x="503" y="150"/>
                    <a:pt x="503" y="150"/>
                    <a:pt x="503" y="150"/>
                  </a:cubicBezTo>
                  <a:cubicBezTo>
                    <a:pt x="478" y="131"/>
                    <a:pt x="454" y="110"/>
                    <a:pt x="424" y="97"/>
                  </a:cubicBezTo>
                  <a:cubicBezTo>
                    <a:pt x="424" y="104"/>
                    <a:pt x="445" y="112"/>
                    <a:pt x="442" y="114"/>
                  </a:cubicBezTo>
                  <a:cubicBezTo>
                    <a:pt x="457" y="129"/>
                    <a:pt x="475" y="143"/>
                    <a:pt x="490" y="160"/>
                  </a:cubicBezTo>
                  <a:cubicBezTo>
                    <a:pt x="470" y="142"/>
                    <a:pt x="450" y="125"/>
                    <a:pt x="426" y="110"/>
                  </a:cubicBezTo>
                  <a:cubicBezTo>
                    <a:pt x="423" y="108"/>
                    <a:pt x="418" y="105"/>
                    <a:pt x="413" y="105"/>
                  </a:cubicBezTo>
                  <a:cubicBezTo>
                    <a:pt x="408" y="106"/>
                    <a:pt x="402" y="101"/>
                    <a:pt x="397" y="97"/>
                  </a:cubicBezTo>
                  <a:cubicBezTo>
                    <a:pt x="403" y="96"/>
                    <a:pt x="410" y="95"/>
                    <a:pt x="417" y="96"/>
                  </a:cubicBezTo>
                  <a:close/>
                  <a:moveTo>
                    <a:pt x="426" y="118"/>
                  </a:moveTo>
                  <a:cubicBezTo>
                    <a:pt x="428" y="120"/>
                    <a:pt x="433" y="121"/>
                    <a:pt x="433" y="124"/>
                  </a:cubicBezTo>
                  <a:cubicBezTo>
                    <a:pt x="452" y="141"/>
                    <a:pt x="472" y="160"/>
                    <a:pt x="487" y="181"/>
                  </a:cubicBezTo>
                  <a:cubicBezTo>
                    <a:pt x="466" y="163"/>
                    <a:pt x="443" y="141"/>
                    <a:pt x="419" y="124"/>
                  </a:cubicBezTo>
                  <a:cubicBezTo>
                    <a:pt x="422" y="124"/>
                    <a:pt x="424" y="127"/>
                    <a:pt x="428" y="125"/>
                  </a:cubicBezTo>
                  <a:cubicBezTo>
                    <a:pt x="413" y="116"/>
                    <a:pt x="398" y="106"/>
                    <a:pt x="384" y="97"/>
                  </a:cubicBezTo>
                  <a:cubicBezTo>
                    <a:pt x="399" y="102"/>
                    <a:pt x="413" y="111"/>
                    <a:pt x="426" y="118"/>
                  </a:cubicBezTo>
                  <a:close/>
                  <a:moveTo>
                    <a:pt x="405" y="116"/>
                  </a:moveTo>
                  <a:cubicBezTo>
                    <a:pt x="403" y="121"/>
                    <a:pt x="399" y="113"/>
                    <a:pt x="398" y="112"/>
                  </a:cubicBezTo>
                  <a:cubicBezTo>
                    <a:pt x="397" y="112"/>
                    <a:pt x="397" y="111"/>
                    <a:pt x="396" y="111"/>
                  </a:cubicBezTo>
                  <a:cubicBezTo>
                    <a:pt x="396" y="111"/>
                    <a:pt x="396" y="111"/>
                    <a:pt x="396" y="111"/>
                  </a:cubicBezTo>
                  <a:cubicBezTo>
                    <a:pt x="396" y="111"/>
                    <a:pt x="396" y="111"/>
                    <a:pt x="396" y="111"/>
                  </a:cubicBezTo>
                  <a:cubicBezTo>
                    <a:pt x="396" y="109"/>
                    <a:pt x="402" y="114"/>
                    <a:pt x="405" y="116"/>
                  </a:cubicBezTo>
                  <a:close/>
                  <a:moveTo>
                    <a:pt x="361" y="105"/>
                  </a:moveTo>
                  <a:cubicBezTo>
                    <a:pt x="374" y="117"/>
                    <a:pt x="387" y="129"/>
                    <a:pt x="398" y="143"/>
                  </a:cubicBezTo>
                  <a:cubicBezTo>
                    <a:pt x="346" y="102"/>
                    <a:pt x="346" y="102"/>
                    <a:pt x="346" y="102"/>
                  </a:cubicBezTo>
                  <a:cubicBezTo>
                    <a:pt x="345" y="101"/>
                    <a:pt x="343" y="101"/>
                    <a:pt x="342" y="100"/>
                  </a:cubicBezTo>
                  <a:cubicBezTo>
                    <a:pt x="347" y="97"/>
                    <a:pt x="357" y="101"/>
                    <a:pt x="361" y="105"/>
                  </a:cubicBezTo>
                  <a:close/>
                  <a:moveTo>
                    <a:pt x="334" y="98"/>
                  </a:moveTo>
                  <a:cubicBezTo>
                    <a:pt x="334" y="101"/>
                    <a:pt x="336" y="103"/>
                    <a:pt x="338" y="105"/>
                  </a:cubicBezTo>
                  <a:cubicBezTo>
                    <a:pt x="342" y="111"/>
                    <a:pt x="347" y="108"/>
                    <a:pt x="352" y="112"/>
                  </a:cubicBezTo>
                  <a:cubicBezTo>
                    <a:pt x="411" y="158"/>
                    <a:pt x="411" y="158"/>
                    <a:pt x="411" y="158"/>
                  </a:cubicBezTo>
                  <a:cubicBezTo>
                    <a:pt x="412" y="158"/>
                    <a:pt x="419" y="161"/>
                    <a:pt x="416" y="158"/>
                  </a:cubicBezTo>
                  <a:cubicBezTo>
                    <a:pt x="403" y="143"/>
                    <a:pt x="390" y="128"/>
                    <a:pt x="376" y="115"/>
                  </a:cubicBezTo>
                  <a:cubicBezTo>
                    <a:pt x="375" y="114"/>
                    <a:pt x="371" y="109"/>
                    <a:pt x="372" y="110"/>
                  </a:cubicBezTo>
                  <a:cubicBezTo>
                    <a:pt x="410" y="133"/>
                    <a:pt x="410" y="133"/>
                    <a:pt x="410" y="133"/>
                  </a:cubicBezTo>
                  <a:cubicBezTo>
                    <a:pt x="397" y="121"/>
                    <a:pt x="379" y="109"/>
                    <a:pt x="363" y="99"/>
                  </a:cubicBezTo>
                  <a:cubicBezTo>
                    <a:pt x="368" y="99"/>
                    <a:pt x="374" y="98"/>
                    <a:pt x="377" y="100"/>
                  </a:cubicBezTo>
                  <a:cubicBezTo>
                    <a:pt x="393" y="111"/>
                    <a:pt x="405" y="123"/>
                    <a:pt x="417" y="137"/>
                  </a:cubicBezTo>
                  <a:cubicBezTo>
                    <a:pt x="410" y="135"/>
                    <a:pt x="410" y="135"/>
                    <a:pt x="410" y="135"/>
                  </a:cubicBezTo>
                  <a:cubicBezTo>
                    <a:pt x="413" y="137"/>
                    <a:pt x="416" y="138"/>
                    <a:pt x="418" y="141"/>
                  </a:cubicBezTo>
                  <a:cubicBezTo>
                    <a:pt x="419" y="142"/>
                    <a:pt x="423" y="143"/>
                    <a:pt x="422" y="140"/>
                  </a:cubicBezTo>
                  <a:cubicBezTo>
                    <a:pt x="421" y="136"/>
                    <a:pt x="416" y="134"/>
                    <a:pt x="415" y="129"/>
                  </a:cubicBezTo>
                  <a:cubicBezTo>
                    <a:pt x="418" y="128"/>
                    <a:pt x="420" y="132"/>
                    <a:pt x="421" y="134"/>
                  </a:cubicBezTo>
                  <a:cubicBezTo>
                    <a:pt x="421" y="135"/>
                    <a:pt x="421" y="135"/>
                    <a:pt x="421" y="135"/>
                  </a:cubicBezTo>
                  <a:cubicBezTo>
                    <a:pt x="441" y="153"/>
                    <a:pt x="459" y="171"/>
                    <a:pt x="475" y="192"/>
                  </a:cubicBezTo>
                  <a:cubicBezTo>
                    <a:pt x="476" y="193"/>
                    <a:pt x="479" y="194"/>
                    <a:pt x="478" y="197"/>
                  </a:cubicBezTo>
                  <a:cubicBezTo>
                    <a:pt x="478" y="193"/>
                    <a:pt x="472" y="196"/>
                    <a:pt x="475" y="192"/>
                  </a:cubicBezTo>
                  <a:cubicBezTo>
                    <a:pt x="421" y="150"/>
                    <a:pt x="421" y="150"/>
                    <a:pt x="421" y="150"/>
                  </a:cubicBezTo>
                  <a:cubicBezTo>
                    <a:pt x="419" y="148"/>
                    <a:pt x="412" y="146"/>
                    <a:pt x="414" y="150"/>
                  </a:cubicBezTo>
                  <a:cubicBezTo>
                    <a:pt x="416" y="155"/>
                    <a:pt x="421" y="161"/>
                    <a:pt x="426" y="163"/>
                  </a:cubicBezTo>
                  <a:cubicBezTo>
                    <a:pt x="429" y="164"/>
                    <a:pt x="429" y="162"/>
                    <a:pt x="428" y="160"/>
                  </a:cubicBezTo>
                  <a:cubicBezTo>
                    <a:pt x="468" y="191"/>
                    <a:pt x="468" y="191"/>
                    <a:pt x="468" y="191"/>
                  </a:cubicBezTo>
                  <a:cubicBezTo>
                    <a:pt x="473" y="194"/>
                    <a:pt x="478" y="199"/>
                    <a:pt x="483" y="204"/>
                  </a:cubicBezTo>
                  <a:cubicBezTo>
                    <a:pt x="470" y="213"/>
                    <a:pt x="454" y="223"/>
                    <a:pt x="442" y="232"/>
                  </a:cubicBezTo>
                  <a:cubicBezTo>
                    <a:pt x="438" y="220"/>
                    <a:pt x="432" y="211"/>
                    <a:pt x="422" y="204"/>
                  </a:cubicBezTo>
                  <a:cubicBezTo>
                    <a:pt x="428" y="205"/>
                    <a:pt x="428" y="205"/>
                    <a:pt x="428" y="205"/>
                  </a:cubicBezTo>
                  <a:cubicBezTo>
                    <a:pt x="424" y="201"/>
                    <a:pt x="424" y="201"/>
                    <a:pt x="424" y="201"/>
                  </a:cubicBezTo>
                  <a:cubicBezTo>
                    <a:pt x="426" y="201"/>
                    <a:pt x="433" y="206"/>
                    <a:pt x="428" y="206"/>
                  </a:cubicBezTo>
                  <a:cubicBezTo>
                    <a:pt x="435" y="211"/>
                    <a:pt x="441" y="218"/>
                    <a:pt x="449" y="221"/>
                  </a:cubicBezTo>
                  <a:cubicBezTo>
                    <a:pt x="448" y="208"/>
                    <a:pt x="434" y="200"/>
                    <a:pt x="430" y="189"/>
                  </a:cubicBezTo>
                  <a:cubicBezTo>
                    <a:pt x="433" y="190"/>
                    <a:pt x="441" y="194"/>
                    <a:pt x="445" y="198"/>
                  </a:cubicBezTo>
                  <a:cubicBezTo>
                    <a:pt x="445" y="199"/>
                    <a:pt x="446" y="199"/>
                    <a:pt x="446" y="199"/>
                  </a:cubicBezTo>
                  <a:cubicBezTo>
                    <a:pt x="451" y="204"/>
                    <a:pt x="455" y="210"/>
                    <a:pt x="462" y="213"/>
                  </a:cubicBezTo>
                  <a:cubicBezTo>
                    <a:pt x="461" y="216"/>
                    <a:pt x="466" y="215"/>
                    <a:pt x="466" y="213"/>
                  </a:cubicBezTo>
                  <a:cubicBezTo>
                    <a:pt x="462" y="197"/>
                    <a:pt x="438" y="173"/>
                    <a:pt x="434" y="169"/>
                  </a:cubicBezTo>
                  <a:cubicBezTo>
                    <a:pt x="433" y="168"/>
                    <a:pt x="426" y="165"/>
                    <a:pt x="428" y="167"/>
                  </a:cubicBezTo>
                  <a:cubicBezTo>
                    <a:pt x="439" y="178"/>
                    <a:pt x="451" y="191"/>
                    <a:pt x="459" y="206"/>
                  </a:cubicBezTo>
                  <a:cubicBezTo>
                    <a:pt x="451" y="200"/>
                    <a:pt x="444" y="191"/>
                    <a:pt x="435" y="187"/>
                  </a:cubicBezTo>
                  <a:cubicBezTo>
                    <a:pt x="429" y="184"/>
                    <a:pt x="423" y="177"/>
                    <a:pt x="424" y="169"/>
                  </a:cubicBezTo>
                  <a:cubicBezTo>
                    <a:pt x="424" y="168"/>
                    <a:pt x="417" y="164"/>
                    <a:pt x="420" y="168"/>
                  </a:cubicBezTo>
                  <a:cubicBezTo>
                    <a:pt x="418" y="167"/>
                    <a:pt x="410" y="166"/>
                    <a:pt x="408" y="165"/>
                  </a:cubicBezTo>
                  <a:cubicBezTo>
                    <a:pt x="386" y="151"/>
                    <a:pt x="371" y="129"/>
                    <a:pt x="352" y="112"/>
                  </a:cubicBezTo>
                  <a:cubicBezTo>
                    <a:pt x="351" y="112"/>
                    <a:pt x="350" y="113"/>
                    <a:pt x="353" y="115"/>
                  </a:cubicBezTo>
                  <a:cubicBezTo>
                    <a:pt x="355" y="116"/>
                    <a:pt x="351" y="117"/>
                    <a:pt x="350" y="116"/>
                  </a:cubicBezTo>
                  <a:cubicBezTo>
                    <a:pt x="361" y="127"/>
                    <a:pt x="376" y="139"/>
                    <a:pt x="384" y="153"/>
                  </a:cubicBezTo>
                  <a:cubicBezTo>
                    <a:pt x="360" y="134"/>
                    <a:pt x="335" y="115"/>
                    <a:pt x="304" y="100"/>
                  </a:cubicBezTo>
                  <a:cubicBezTo>
                    <a:pt x="304" y="100"/>
                    <a:pt x="299" y="101"/>
                    <a:pt x="301" y="102"/>
                  </a:cubicBezTo>
                  <a:cubicBezTo>
                    <a:pt x="332" y="115"/>
                    <a:pt x="356" y="137"/>
                    <a:pt x="383" y="156"/>
                  </a:cubicBezTo>
                  <a:cubicBezTo>
                    <a:pt x="383" y="156"/>
                    <a:pt x="381" y="155"/>
                    <a:pt x="380" y="155"/>
                  </a:cubicBezTo>
                  <a:cubicBezTo>
                    <a:pt x="390" y="163"/>
                    <a:pt x="390" y="163"/>
                    <a:pt x="390" y="163"/>
                  </a:cubicBezTo>
                  <a:cubicBezTo>
                    <a:pt x="360" y="159"/>
                    <a:pt x="360" y="159"/>
                    <a:pt x="360" y="159"/>
                  </a:cubicBezTo>
                  <a:cubicBezTo>
                    <a:pt x="341" y="142"/>
                    <a:pt x="320" y="125"/>
                    <a:pt x="299" y="109"/>
                  </a:cubicBezTo>
                  <a:cubicBezTo>
                    <a:pt x="323" y="124"/>
                    <a:pt x="349" y="139"/>
                    <a:pt x="372" y="157"/>
                  </a:cubicBezTo>
                  <a:cubicBezTo>
                    <a:pt x="373" y="157"/>
                    <a:pt x="379" y="158"/>
                    <a:pt x="377" y="157"/>
                  </a:cubicBezTo>
                  <a:cubicBezTo>
                    <a:pt x="348" y="135"/>
                    <a:pt x="317" y="115"/>
                    <a:pt x="285" y="96"/>
                  </a:cubicBezTo>
                  <a:cubicBezTo>
                    <a:pt x="302" y="98"/>
                    <a:pt x="318" y="98"/>
                    <a:pt x="334" y="98"/>
                  </a:cubicBezTo>
                  <a:close/>
                  <a:moveTo>
                    <a:pt x="423" y="198"/>
                  </a:moveTo>
                  <a:cubicBezTo>
                    <a:pt x="424" y="187"/>
                    <a:pt x="424" y="187"/>
                    <a:pt x="424" y="187"/>
                  </a:cubicBezTo>
                  <a:cubicBezTo>
                    <a:pt x="432" y="195"/>
                    <a:pt x="438" y="205"/>
                    <a:pt x="443" y="214"/>
                  </a:cubicBezTo>
                  <a:cubicBezTo>
                    <a:pt x="437" y="209"/>
                    <a:pt x="431" y="202"/>
                    <a:pt x="423" y="198"/>
                  </a:cubicBezTo>
                  <a:close/>
                  <a:moveTo>
                    <a:pt x="281" y="100"/>
                  </a:moveTo>
                  <a:cubicBezTo>
                    <a:pt x="283" y="104"/>
                    <a:pt x="289" y="104"/>
                    <a:pt x="292" y="107"/>
                  </a:cubicBezTo>
                  <a:cubicBezTo>
                    <a:pt x="293" y="107"/>
                    <a:pt x="293" y="107"/>
                    <a:pt x="293" y="107"/>
                  </a:cubicBezTo>
                  <a:cubicBezTo>
                    <a:pt x="295" y="107"/>
                    <a:pt x="297" y="109"/>
                    <a:pt x="298" y="112"/>
                  </a:cubicBezTo>
                  <a:cubicBezTo>
                    <a:pt x="354" y="158"/>
                    <a:pt x="354" y="158"/>
                    <a:pt x="354" y="158"/>
                  </a:cubicBezTo>
                  <a:cubicBezTo>
                    <a:pt x="320" y="139"/>
                    <a:pt x="290" y="116"/>
                    <a:pt x="259" y="94"/>
                  </a:cubicBezTo>
                  <a:cubicBezTo>
                    <a:pt x="268" y="93"/>
                    <a:pt x="277" y="93"/>
                    <a:pt x="281" y="100"/>
                  </a:cubicBezTo>
                  <a:close/>
                  <a:moveTo>
                    <a:pt x="251" y="94"/>
                  </a:moveTo>
                  <a:cubicBezTo>
                    <a:pt x="277" y="111"/>
                    <a:pt x="299" y="131"/>
                    <a:pt x="319" y="153"/>
                  </a:cubicBezTo>
                  <a:cubicBezTo>
                    <a:pt x="290" y="132"/>
                    <a:pt x="263" y="109"/>
                    <a:pt x="232" y="91"/>
                  </a:cubicBezTo>
                  <a:cubicBezTo>
                    <a:pt x="238" y="91"/>
                    <a:pt x="245" y="91"/>
                    <a:pt x="251" y="94"/>
                  </a:cubicBezTo>
                  <a:close/>
                  <a:moveTo>
                    <a:pt x="306" y="149"/>
                  </a:moveTo>
                  <a:cubicBezTo>
                    <a:pt x="307" y="148"/>
                    <a:pt x="307" y="148"/>
                    <a:pt x="307" y="148"/>
                  </a:cubicBezTo>
                  <a:cubicBezTo>
                    <a:pt x="315" y="150"/>
                    <a:pt x="314" y="156"/>
                    <a:pt x="320" y="159"/>
                  </a:cubicBezTo>
                  <a:cubicBezTo>
                    <a:pt x="315" y="159"/>
                    <a:pt x="306" y="160"/>
                    <a:pt x="304" y="158"/>
                  </a:cubicBezTo>
                  <a:cubicBezTo>
                    <a:pt x="282" y="135"/>
                    <a:pt x="256" y="114"/>
                    <a:pt x="230" y="95"/>
                  </a:cubicBezTo>
                  <a:cubicBezTo>
                    <a:pt x="257" y="110"/>
                    <a:pt x="281" y="131"/>
                    <a:pt x="306" y="149"/>
                  </a:cubicBezTo>
                  <a:close/>
                  <a:moveTo>
                    <a:pt x="228" y="96"/>
                  </a:moveTo>
                  <a:cubicBezTo>
                    <a:pt x="227" y="97"/>
                    <a:pt x="226" y="96"/>
                    <a:pt x="225" y="95"/>
                  </a:cubicBezTo>
                  <a:cubicBezTo>
                    <a:pt x="224" y="93"/>
                    <a:pt x="228" y="95"/>
                    <a:pt x="228" y="96"/>
                  </a:cubicBezTo>
                  <a:close/>
                  <a:moveTo>
                    <a:pt x="295" y="158"/>
                  </a:moveTo>
                  <a:cubicBezTo>
                    <a:pt x="258" y="159"/>
                    <a:pt x="258" y="159"/>
                    <a:pt x="258" y="159"/>
                  </a:cubicBezTo>
                  <a:cubicBezTo>
                    <a:pt x="250" y="148"/>
                    <a:pt x="240" y="139"/>
                    <a:pt x="231" y="129"/>
                  </a:cubicBezTo>
                  <a:cubicBezTo>
                    <a:pt x="237" y="131"/>
                    <a:pt x="242" y="137"/>
                    <a:pt x="248" y="140"/>
                  </a:cubicBezTo>
                  <a:cubicBezTo>
                    <a:pt x="257" y="145"/>
                    <a:pt x="263" y="153"/>
                    <a:pt x="274" y="157"/>
                  </a:cubicBezTo>
                  <a:cubicBezTo>
                    <a:pt x="277" y="159"/>
                    <a:pt x="276" y="153"/>
                    <a:pt x="275" y="152"/>
                  </a:cubicBezTo>
                  <a:cubicBezTo>
                    <a:pt x="254" y="127"/>
                    <a:pt x="229" y="106"/>
                    <a:pt x="204" y="85"/>
                  </a:cubicBezTo>
                  <a:cubicBezTo>
                    <a:pt x="236" y="107"/>
                    <a:pt x="265" y="133"/>
                    <a:pt x="295" y="158"/>
                  </a:cubicBezTo>
                  <a:close/>
                  <a:moveTo>
                    <a:pt x="185" y="82"/>
                  </a:moveTo>
                  <a:cubicBezTo>
                    <a:pt x="194" y="85"/>
                    <a:pt x="203" y="85"/>
                    <a:pt x="207" y="92"/>
                  </a:cubicBezTo>
                  <a:cubicBezTo>
                    <a:pt x="204" y="92"/>
                    <a:pt x="204" y="92"/>
                    <a:pt x="204" y="92"/>
                  </a:cubicBezTo>
                  <a:cubicBezTo>
                    <a:pt x="227" y="109"/>
                    <a:pt x="248" y="128"/>
                    <a:pt x="267" y="149"/>
                  </a:cubicBezTo>
                  <a:cubicBezTo>
                    <a:pt x="237" y="129"/>
                    <a:pt x="211" y="103"/>
                    <a:pt x="182" y="82"/>
                  </a:cubicBezTo>
                  <a:cubicBezTo>
                    <a:pt x="183" y="82"/>
                    <a:pt x="185" y="82"/>
                    <a:pt x="185" y="82"/>
                  </a:cubicBezTo>
                  <a:close/>
                  <a:moveTo>
                    <a:pt x="188" y="92"/>
                  </a:moveTo>
                  <a:cubicBezTo>
                    <a:pt x="187" y="93"/>
                    <a:pt x="187" y="93"/>
                    <a:pt x="188" y="94"/>
                  </a:cubicBezTo>
                  <a:cubicBezTo>
                    <a:pt x="209" y="111"/>
                    <a:pt x="228" y="130"/>
                    <a:pt x="246" y="149"/>
                  </a:cubicBezTo>
                  <a:cubicBezTo>
                    <a:pt x="246" y="150"/>
                    <a:pt x="246" y="152"/>
                    <a:pt x="246" y="152"/>
                  </a:cubicBezTo>
                  <a:cubicBezTo>
                    <a:pt x="217" y="127"/>
                    <a:pt x="190" y="101"/>
                    <a:pt x="161" y="76"/>
                  </a:cubicBezTo>
                  <a:cubicBezTo>
                    <a:pt x="171" y="80"/>
                    <a:pt x="180" y="87"/>
                    <a:pt x="188" y="92"/>
                  </a:cubicBezTo>
                  <a:close/>
                  <a:moveTo>
                    <a:pt x="234" y="147"/>
                  </a:moveTo>
                  <a:cubicBezTo>
                    <a:pt x="236" y="149"/>
                    <a:pt x="241" y="151"/>
                    <a:pt x="243" y="152"/>
                  </a:cubicBezTo>
                  <a:cubicBezTo>
                    <a:pt x="240" y="154"/>
                    <a:pt x="248" y="157"/>
                    <a:pt x="247" y="158"/>
                  </a:cubicBezTo>
                  <a:cubicBezTo>
                    <a:pt x="236" y="163"/>
                    <a:pt x="227" y="161"/>
                    <a:pt x="224" y="153"/>
                  </a:cubicBezTo>
                  <a:cubicBezTo>
                    <a:pt x="201" y="124"/>
                    <a:pt x="175" y="98"/>
                    <a:pt x="149" y="73"/>
                  </a:cubicBezTo>
                  <a:cubicBezTo>
                    <a:pt x="178" y="96"/>
                    <a:pt x="206" y="122"/>
                    <a:pt x="234" y="147"/>
                  </a:cubicBezTo>
                  <a:close/>
                  <a:moveTo>
                    <a:pt x="149" y="77"/>
                  </a:moveTo>
                  <a:cubicBezTo>
                    <a:pt x="169" y="99"/>
                    <a:pt x="192" y="118"/>
                    <a:pt x="210" y="141"/>
                  </a:cubicBezTo>
                  <a:cubicBezTo>
                    <a:pt x="210" y="141"/>
                    <a:pt x="210" y="142"/>
                    <a:pt x="210" y="143"/>
                  </a:cubicBezTo>
                  <a:cubicBezTo>
                    <a:pt x="187" y="118"/>
                    <a:pt x="164" y="93"/>
                    <a:pt x="137" y="72"/>
                  </a:cubicBezTo>
                  <a:cubicBezTo>
                    <a:pt x="142" y="75"/>
                    <a:pt x="145" y="72"/>
                    <a:pt x="149" y="77"/>
                  </a:cubicBezTo>
                  <a:close/>
                  <a:moveTo>
                    <a:pt x="122" y="66"/>
                  </a:moveTo>
                  <a:cubicBezTo>
                    <a:pt x="161" y="93"/>
                    <a:pt x="191" y="128"/>
                    <a:pt x="223" y="161"/>
                  </a:cubicBezTo>
                  <a:cubicBezTo>
                    <a:pt x="217" y="163"/>
                    <a:pt x="208" y="163"/>
                    <a:pt x="207" y="162"/>
                  </a:cubicBezTo>
                  <a:cubicBezTo>
                    <a:pt x="183" y="129"/>
                    <a:pt x="158" y="99"/>
                    <a:pt x="127" y="76"/>
                  </a:cubicBezTo>
                  <a:cubicBezTo>
                    <a:pt x="154" y="103"/>
                    <a:pt x="181" y="130"/>
                    <a:pt x="202" y="163"/>
                  </a:cubicBezTo>
                  <a:cubicBezTo>
                    <a:pt x="169" y="128"/>
                    <a:pt x="135" y="90"/>
                    <a:pt x="98" y="59"/>
                  </a:cubicBezTo>
                  <a:cubicBezTo>
                    <a:pt x="106" y="60"/>
                    <a:pt x="113" y="64"/>
                    <a:pt x="118" y="69"/>
                  </a:cubicBezTo>
                  <a:cubicBezTo>
                    <a:pt x="115" y="64"/>
                    <a:pt x="121" y="66"/>
                    <a:pt x="122" y="66"/>
                  </a:cubicBezTo>
                  <a:close/>
                  <a:moveTo>
                    <a:pt x="79" y="52"/>
                  </a:moveTo>
                  <a:cubicBezTo>
                    <a:pt x="80" y="52"/>
                    <a:pt x="80" y="52"/>
                    <a:pt x="80" y="52"/>
                  </a:cubicBezTo>
                  <a:cubicBezTo>
                    <a:pt x="88" y="53"/>
                    <a:pt x="89" y="61"/>
                    <a:pt x="94" y="66"/>
                  </a:cubicBezTo>
                  <a:cubicBezTo>
                    <a:pt x="122" y="91"/>
                    <a:pt x="147" y="118"/>
                    <a:pt x="167" y="151"/>
                  </a:cubicBezTo>
                  <a:cubicBezTo>
                    <a:pt x="131" y="116"/>
                    <a:pt x="99" y="75"/>
                    <a:pt x="62" y="42"/>
                  </a:cubicBezTo>
                  <a:cubicBezTo>
                    <a:pt x="68" y="44"/>
                    <a:pt x="74" y="48"/>
                    <a:pt x="79" y="52"/>
                  </a:cubicBezTo>
                  <a:close/>
                  <a:moveTo>
                    <a:pt x="37" y="27"/>
                  </a:moveTo>
                  <a:cubicBezTo>
                    <a:pt x="51" y="37"/>
                    <a:pt x="65" y="49"/>
                    <a:pt x="76" y="63"/>
                  </a:cubicBezTo>
                  <a:cubicBezTo>
                    <a:pt x="64" y="54"/>
                    <a:pt x="50" y="41"/>
                    <a:pt x="40" y="33"/>
                  </a:cubicBezTo>
                  <a:cubicBezTo>
                    <a:pt x="37" y="31"/>
                    <a:pt x="38" y="29"/>
                    <a:pt x="37" y="27"/>
                  </a:cubicBezTo>
                  <a:close/>
                  <a:moveTo>
                    <a:pt x="41" y="41"/>
                  </a:moveTo>
                  <a:cubicBezTo>
                    <a:pt x="58" y="53"/>
                    <a:pt x="75" y="67"/>
                    <a:pt x="88" y="84"/>
                  </a:cubicBezTo>
                  <a:cubicBezTo>
                    <a:pt x="88" y="84"/>
                    <a:pt x="88" y="85"/>
                    <a:pt x="88" y="86"/>
                  </a:cubicBezTo>
                  <a:cubicBezTo>
                    <a:pt x="72" y="71"/>
                    <a:pt x="54" y="56"/>
                    <a:pt x="41" y="41"/>
                  </a:cubicBezTo>
                  <a:close/>
                  <a:moveTo>
                    <a:pt x="46" y="51"/>
                  </a:moveTo>
                  <a:cubicBezTo>
                    <a:pt x="60" y="65"/>
                    <a:pt x="77" y="79"/>
                    <a:pt x="92" y="93"/>
                  </a:cubicBezTo>
                  <a:cubicBezTo>
                    <a:pt x="91" y="94"/>
                    <a:pt x="98" y="96"/>
                    <a:pt x="96" y="93"/>
                  </a:cubicBezTo>
                  <a:cubicBezTo>
                    <a:pt x="94" y="88"/>
                    <a:pt x="90" y="84"/>
                    <a:pt x="88" y="79"/>
                  </a:cubicBezTo>
                  <a:cubicBezTo>
                    <a:pt x="110" y="104"/>
                    <a:pt x="131" y="130"/>
                    <a:pt x="147" y="159"/>
                  </a:cubicBezTo>
                  <a:cubicBezTo>
                    <a:pt x="115" y="131"/>
                    <a:pt x="88" y="95"/>
                    <a:pt x="57" y="66"/>
                  </a:cubicBezTo>
                  <a:cubicBezTo>
                    <a:pt x="52" y="62"/>
                    <a:pt x="46" y="59"/>
                    <a:pt x="46" y="51"/>
                  </a:cubicBezTo>
                  <a:close/>
                  <a:moveTo>
                    <a:pt x="47" y="171"/>
                  </a:moveTo>
                  <a:cubicBezTo>
                    <a:pt x="51" y="173"/>
                    <a:pt x="54" y="177"/>
                    <a:pt x="58" y="179"/>
                  </a:cubicBezTo>
                  <a:cubicBezTo>
                    <a:pt x="57" y="173"/>
                    <a:pt x="53" y="177"/>
                    <a:pt x="51" y="169"/>
                  </a:cubicBezTo>
                  <a:cubicBezTo>
                    <a:pt x="63" y="176"/>
                    <a:pt x="70" y="186"/>
                    <a:pt x="79" y="193"/>
                  </a:cubicBezTo>
                  <a:cubicBezTo>
                    <a:pt x="83" y="195"/>
                    <a:pt x="84" y="191"/>
                    <a:pt x="84" y="189"/>
                  </a:cubicBezTo>
                  <a:cubicBezTo>
                    <a:pt x="81" y="178"/>
                    <a:pt x="73" y="169"/>
                    <a:pt x="65" y="163"/>
                  </a:cubicBezTo>
                  <a:cubicBezTo>
                    <a:pt x="65" y="163"/>
                    <a:pt x="64" y="162"/>
                    <a:pt x="63" y="163"/>
                  </a:cubicBezTo>
                  <a:cubicBezTo>
                    <a:pt x="69" y="170"/>
                    <a:pt x="76" y="178"/>
                    <a:pt x="79" y="188"/>
                  </a:cubicBezTo>
                  <a:cubicBezTo>
                    <a:pt x="68" y="180"/>
                    <a:pt x="60" y="170"/>
                    <a:pt x="49" y="163"/>
                  </a:cubicBezTo>
                  <a:cubicBezTo>
                    <a:pt x="51" y="150"/>
                    <a:pt x="51" y="150"/>
                    <a:pt x="51" y="150"/>
                  </a:cubicBezTo>
                  <a:cubicBezTo>
                    <a:pt x="55" y="152"/>
                    <a:pt x="56" y="160"/>
                    <a:pt x="62" y="156"/>
                  </a:cubicBezTo>
                  <a:cubicBezTo>
                    <a:pt x="63" y="157"/>
                    <a:pt x="63" y="157"/>
                    <a:pt x="63" y="157"/>
                  </a:cubicBezTo>
                  <a:cubicBezTo>
                    <a:pt x="75" y="166"/>
                    <a:pt x="87" y="177"/>
                    <a:pt x="98" y="188"/>
                  </a:cubicBezTo>
                  <a:cubicBezTo>
                    <a:pt x="70" y="201"/>
                    <a:pt x="70" y="201"/>
                    <a:pt x="70" y="201"/>
                  </a:cubicBezTo>
                  <a:cubicBezTo>
                    <a:pt x="68" y="193"/>
                    <a:pt x="63" y="185"/>
                    <a:pt x="56" y="180"/>
                  </a:cubicBezTo>
                  <a:cubicBezTo>
                    <a:pt x="59" y="185"/>
                    <a:pt x="66" y="196"/>
                    <a:pt x="66" y="202"/>
                  </a:cubicBezTo>
                  <a:cubicBezTo>
                    <a:pt x="43" y="183"/>
                    <a:pt x="43" y="183"/>
                    <a:pt x="43" y="183"/>
                  </a:cubicBezTo>
                  <a:cubicBezTo>
                    <a:pt x="45" y="180"/>
                    <a:pt x="48" y="176"/>
                    <a:pt x="47" y="171"/>
                  </a:cubicBezTo>
                  <a:close/>
                  <a:moveTo>
                    <a:pt x="40" y="191"/>
                  </a:moveTo>
                  <a:cubicBezTo>
                    <a:pt x="45" y="193"/>
                    <a:pt x="49" y="200"/>
                    <a:pt x="51" y="207"/>
                  </a:cubicBezTo>
                  <a:cubicBezTo>
                    <a:pt x="47" y="205"/>
                    <a:pt x="40" y="202"/>
                    <a:pt x="37" y="197"/>
                  </a:cubicBezTo>
                  <a:lnTo>
                    <a:pt x="40" y="191"/>
                  </a:lnTo>
                  <a:close/>
                  <a:moveTo>
                    <a:pt x="51" y="209"/>
                  </a:moveTo>
                  <a:cubicBezTo>
                    <a:pt x="55" y="208"/>
                    <a:pt x="53" y="203"/>
                    <a:pt x="51" y="200"/>
                  </a:cubicBezTo>
                  <a:cubicBezTo>
                    <a:pt x="49" y="196"/>
                    <a:pt x="46" y="194"/>
                    <a:pt x="42" y="188"/>
                  </a:cubicBezTo>
                  <a:cubicBezTo>
                    <a:pt x="48" y="191"/>
                    <a:pt x="59" y="201"/>
                    <a:pt x="63" y="205"/>
                  </a:cubicBezTo>
                  <a:cubicBezTo>
                    <a:pt x="42" y="217"/>
                    <a:pt x="42" y="217"/>
                    <a:pt x="42" y="217"/>
                  </a:cubicBezTo>
                  <a:cubicBezTo>
                    <a:pt x="41" y="212"/>
                    <a:pt x="38" y="206"/>
                    <a:pt x="35" y="201"/>
                  </a:cubicBezTo>
                  <a:cubicBezTo>
                    <a:pt x="41" y="204"/>
                    <a:pt x="46" y="211"/>
                    <a:pt x="51" y="209"/>
                  </a:cubicBezTo>
                  <a:close/>
                  <a:moveTo>
                    <a:pt x="38" y="220"/>
                  </a:moveTo>
                  <a:cubicBezTo>
                    <a:pt x="28" y="221"/>
                    <a:pt x="18" y="227"/>
                    <a:pt x="14" y="234"/>
                  </a:cubicBezTo>
                  <a:cubicBezTo>
                    <a:pt x="20" y="225"/>
                    <a:pt x="28" y="216"/>
                    <a:pt x="32" y="205"/>
                  </a:cubicBezTo>
                  <a:cubicBezTo>
                    <a:pt x="36" y="210"/>
                    <a:pt x="41" y="220"/>
                    <a:pt x="38" y="220"/>
                  </a:cubicBezTo>
                  <a:close/>
                </a:path>
              </a:pathLst>
            </a:custGeom>
            <a:solidFill>
              <a:srgbClr val="F7B63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1405918" y="233448"/>
              <a:ext cx="3738880" cy="70675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4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区域材料与内容</a:t>
              </a:r>
              <a:endPara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sp>
        <p:nvSpPr>
          <p:cNvPr id="6" name="Rounded Rectangle 99"/>
          <p:cNvSpPr/>
          <p:nvPr/>
        </p:nvSpPr>
        <p:spPr>
          <a:xfrm>
            <a:off x="259715" y="940435"/>
            <a:ext cx="11673205" cy="5738495"/>
          </a:xfrm>
          <a:prstGeom prst="roundRect">
            <a:avLst>
              <a:gd name="adj" fmla="val 10654"/>
            </a:avLst>
          </a:pr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66700" algn="just"/>
            <a:endParaRPr lang="zh-CN" altLang="zh-CN" sz="200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67055" y="1193800"/>
            <a:ext cx="10596880" cy="25476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>
                <a:solidFill>
                  <a:schemeClr val="accent2">
                    <a:lumMod val="60000"/>
                    <a:lumOff val="40000"/>
                  </a:schemeClr>
                </a:solidFill>
                <a:latin typeface="汉仪汉黑W" panose="00020600040101010101" charset="-122"/>
                <a:ea typeface="汉仪汉黑W" panose="00020600040101010101" charset="-122"/>
                <a:cs typeface="汉仪汉黑W" panose="00020600040101010101" charset="-122"/>
              </a:rPr>
              <a:t>阅读区</a:t>
            </a:r>
            <a:endParaRPr lang="zh-CN" altLang="en-US" sz="2400" b="1">
              <a:solidFill>
                <a:schemeClr val="accent2">
                  <a:lumMod val="60000"/>
                  <a:lumOff val="40000"/>
                </a:schemeClr>
              </a:solidFill>
              <a:latin typeface="汉仪汉黑W" panose="00020600040101010101" charset="-122"/>
              <a:ea typeface="汉仪汉黑W" panose="00020600040101010101" charset="-122"/>
              <a:cs typeface="汉仪汉黑W" panose="00020600040101010101" charset="-122"/>
            </a:endParaRPr>
          </a:p>
          <a:p>
            <a:r>
              <a:rPr lang="zh-CN" altLang="en-US">
                <a:solidFill>
                  <a:schemeClr val="tx1"/>
                </a:solidFill>
                <a:latin typeface="+mn-ea"/>
                <a:cs typeface="+mn-ea"/>
              </a:rPr>
              <a:t>共性问题：</a:t>
            </a:r>
            <a:endParaRPr lang="zh-CN" altLang="en-US">
              <a:solidFill>
                <a:schemeClr val="tx1"/>
              </a:solidFill>
              <a:latin typeface="+mn-ea"/>
              <a:cs typeface="+mn-ea"/>
            </a:endParaRPr>
          </a:p>
          <a:p>
            <a:r>
              <a:rPr lang="zh-CN" altLang="en-US">
                <a:solidFill>
                  <a:schemeClr val="tx1"/>
                </a:solidFill>
                <a:latin typeface="+mn-ea"/>
                <a:cs typeface="+mn-ea"/>
              </a:rPr>
              <a:t>1、绘本的数量：书架上的</a:t>
            </a:r>
            <a:r>
              <a:rPr lang="en-US" altLang="zh-CN">
                <a:solidFill>
                  <a:schemeClr val="tx1"/>
                </a:solidFill>
                <a:latin typeface="+mn-ea"/>
                <a:cs typeface="+mn-ea"/>
              </a:rPr>
              <a:t>8~10</a:t>
            </a:r>
            <a:r>
              <a:rPr lang="zh-CN" altLang="en-US">
                <a:solidFill>
                  <a:schemeClr val="tx1"/>
                </a:solidFill>
                <a:latin typeface="+mn-ea"/>
                <a:cs typeface="+mn-ea"/>
              </a:rPr>
              <a:t>本（当下主题为主，可以有上一个主题或下一个主题）旁边的可以有其他绘本（幼儿感兴趣的、</a:t>
            </a:r>
            <a:r>
              <a:rPr lang="zh-CN" altLang="en-US">
                <a:solidFill>
                  <a:schemeClr val="tx1"/>
                </a:solidFill>
                <a:latin typeface="+mn-ea"/>
                <a:cs typeface="+mn-ea"/>
              </a:rPr>
              <a:t>班内当下热点的）。</a:t>
            </a:r>
            <a:endParaRPr lang="zh-CN" altLang="en-US">
              <a:solidFill>
                <a:schemeClr val="tx1"/>
              </a:solidFill>
              <a:latin typeface="+mn-ea"/>
              <a:cs typeface="+mn-ea"/>
            </a:endParaRPr>
          </a:p>
          <a:p>
            <a:r>
              <a:rPr lang="zh-CN" altLang="en-US">
                <a:solidFill>
                  <a:schemeClr val="tx1"/>
                </a:solidFill>
                <a:latin typeface="+mn-ea"/>
                <a:cs typeface="+mn-ea"/>
              </a:rPr>
              <a:t>2、绘本的选择要有针对性，要符合该年段幼儿的年龄特点。</a:t>
            </a:r>
            <a:endParaRPr lang="zh-CN" altLang="en-US">
              <a:solidFill>
                <a:schemeClr val="tx1"/>
              </a:solidFill>
              <a:latin typeface="+mn-ea"/>
              <a:cs typeface="+mn-ea"/>
            </a:endParaRPr>
          </a:p>
          <a:p>
            <a:r>
              <a:rPr lang="zh-CN" altLang="en-US">
                <a:solidFill>
                  <a:schemeClr val="tx1"/>
                </a:solidFill>
                <a:latin typeface="+mn-ea"/>
                <a:cs typeface="+mn-ea"/>
              </a:rPr>
              <a:t>3、阅读区听，说，读，写几个版块设置不分明，有的班级有缺失，根据幼儿年龄特点</a:t>
            </a:r>
            <a:r>
              <a:rPr lang="zh-CN" altLang="en-US">
                <a:solidFill>
                  <a:schemeClr val="tx1"/>
                </a:solidFill>
                <a:latin typeface="+mn-ea"/>
                <a:cs typeface="+mn-ea"/>
              </a:rPr>
              <a:t>来呈现。</a:t>
            </a:r>
            <a:endParaRPr lang="zh-CN" altLang="en-US">
              <a:solidFill>
                <a:schemeClr val="tx1"/>
              </a:solidFill>
              <a:latin typeface="+mn-ea"/>
              <a:cs typeface="+mn-ea"/>
            </a:endParaRPr>
          </a:p>
          <a:p>
            <a:r>
              <a:rPr lang="zh-CN" altLang="en-US">
                <a:solidFill>
                  <a:schemeClr val="tx1"/>
                </a:solidFill>
                <a:latin typeface="+mn-ea"/>
                <a:cs typeface="+mn-ea"/>
              </a:rPr>
              <a:t>几个建议：</a:t>
            </a:r>
            <a:r>
              <a:rPr lang="zh-CN" altLang="en-US">
                <a:solidFill>
                  <a:schemeClr val="tx1"/>
                </a:solidFill>
                <a:latin typeface="+mn-ea"/>
                <a:cs typeface="+mn-ea"/>
              </a:rPr>
              <a:t>阅读、视听：提供计时器，控制电子产品使用时间。</a:t>
            </a:r>
            <a:endParaRPr lang="zh-CN" altLang="en-US">
              <a:solidFill>
                <a:schemeClr val="tx1"/>
              </a:solidFill>
              <a:latin typeface="+mn-ea"/>
              <a:cs typeface="+mn-ea"/>
            </a:endParaRPr>
          </a:p>
          <a:p>
            <a:r>
              <a:rPr lang="zh-CN" altLang="en-US">
                <a:solidFill>
                  <a:schemeClr val="tx1"/>
                </a:solidFill>
                <a:latin typeface="+mn-ea"/>
                <a:cs typeface="+mn-ea"/>
              </a:rPr>
              <a:t>          写：分年段有不同要求：小班以说、演、</a:t>
            </a:r>
            <a:r>
              <a:rPr lang="zh-CN" altLang="en-US">
                <a:solidFill>
                  <a:schemeClr val="tx1"/>
                </a:solidFill>
                <a:latin typeface="+mn-ea"/>
                <a:cs typeface="+mn-ea"/>
              </a:rPr>
              <a:t>操作等形式，中大班制作小书式。</a:t>
            </a:r>
            <a:endParaRPr lang="zh-CN" altLang="en-US">
              <a:solidFill>
                <a:schemeClr val="tx1"/>
              </a:solidFill>
              <a:latin typeface="+mn-ea"/>
              <a:cs typeface="+mn-ea"/>
            </a:endParaRPr>
          </a:p>
          <a:p>
            <a:r>
              <a:rPr lang="zh-CN" altLang="en-US">
                <a:solidFill>
                  <a:schemeClr val="tx1"/>
                </a:solidFill>
                <a:latin typeface="+mn-ea"/>
                <a:cs typeface="+mn-ea"/>
              </a:rPr>
              <a:t>              注意适宜性。</a:t>
            </a:r>
            <a:endParaRPr lang="zh-CN" altLang="en-US">
              <a:solidFill>
                <a:schemeClr val="tx1"/>
              </a:solidFill>
              <a:latin typeface="+mn-ea"/>
              <a:cs typeface="+mn-ea"/>
            </a:endParaRPr>
          </a:p>
          <a:p>
            <a:r>
              <a:rPr lang="zh-CN" altLang="en-US">
                <a:solidFill>
                  <a:schemeClr val="tx1"/>
                </a:solidFill>
                <a:latin typeface="+mn-ea"/>
                <a:cs typeface="+mn-ea"/>
              </a:rPr>
              <a:t>          说：表演内容及时更新，跟进，同时陈列相关绘本。</a:t>
            </a:r>
            <a:endParaRPr lang="zh-CN" altLang="en-US">
              <a:solidFill>
                <a:schemeClr val="tx1"/>
              </a:solidFill>
              <a:latin typeface="+mn-ea"/>
              <a:cs typeface="+mn-ea"/>
            </a:endParaRPr>
          </a:p>
        </p:txBody>
      </p:sp>
      <p:pic>
        <p:nvPicPr>
          <p:cNvPr id="3" name="图片 2" descr="CA90625C3A148318FF8DE56149378E6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5100" y="1026795"/>
            <a:ext cx="7661275" cy="5746115"/>
          </a:xfrm>
          <a:prstGeom prst="rect">
            <a:avLst/>
          </a:prstGeom>
        </p:spPr>
      </p:pic>
      <p:pic>
        <p:nvPicPr>
          <p:cNvPr id="4" name="图片 3" descr="3630A540829B55B309C27711C310B34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765" y="1027430"/>
            <a:ext cx="7661275" cy="5746115"/>
          </a:xfrm>
          <a:prstGeom prst="rect">
            <a:avLst/>
          </a:prstGeom>
        </p:spPr>
      </p:pic>
      <p:pic>
        <p:nvPicPr>
          <p:cNvPr id="5" name="图片 4" descr="DB53E531B4B5028ADB8F1E3975A237A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5415" y="1027430"/>
            <a:ext cx="7660005" cy="5745480"/>
          </a:xfrm>
          <a:prstGeom prst="rect">
            <a:avLst/>
          </a:prstGeom>
        </p:spPr>
      </p:pic>
      <p:pic>
        <p:nvPicPr>
          <p:cNvPr id="8" name="图片 7" descr="6C533439EE163248FCBC519542E9B50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6390" y="1026795"/>
            <a:ext cx="7616190" cy="57124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9">
        <p15:prstTrans prst="airplan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 rot="0">
            <a:off x="325755" y="138430"/>
            <a:ext cx="11777345" cy="2329815"/>
            <a:chOff x="344214" y="260378"/>
            <a:chExt cx="11777301" cy="5162087"/>
          </a:xfrm>
        </p:grpSpPr>
        <p:sp>
          <p:nvSpPr>
            <p:cNvPr id="3" name="Rounded Rectangle 99"/>
            <p:cNvSpPr/>
            <p:nvPr/>
          </p:nvSpPr>
          <p:spPr>
            <a:xfrm>
              <a:off x="344214" y="260378"/>
              <a:ext cx="11673161" cy="4684629"/>
            </a:xfrm>
            <a:prstGeom prst="roundRect">
              <a:avLst>
                <a:gd name="adj" fmla="val 10654"/>
              </a:avLst>
            </a:prstGeom>
            <a:solidFill>
              <a:srgbClr val="E4E4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5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1745" name="矩形 11267"/>
            <p:cNvSpPr/>
            <p:nvPr/>
          </p:nvSpPr>
          <p:spPr>
            <a:xfrm>
              <a:off x="448989" y="260378"/>
              <a:ext cx="11672526" cy="516208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noAutofit/>
            </a:bodyPr>
            <a:lstStyle/>
            <a:p>
              <a:pPr lvl="0">
                <a:lnSpc>
                  <a:spcPct val="150000"/>
                </a:lnSpc>
              </a:pPr>
              <a:r>
                <a:rPr lang="zh-CN" altLang="zh-CN" sz="1800" b="1" kern="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rPr>
                <a:t>娃娃家</a:t>
              </a:r>
              <a:endParaRPr lang="zh-CN" altLang="zh-CN" sz="1800" b="1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  <a:p>
              <a:pPr lvl="0">
                <a:lnSpc>
                  <a:spcPct val="150000"/>
                </a:lnSpc>
              </a:pPr>
              <a:r>
                <a:rPr lang="en-US" altLang="zh-CN" sz="1800" b="1" kern="100" dirty="0">
                  <a:effectLst/>
                  <a:latin typeface="+mn-ea"/>
                  <a:cs typeface="+mn-ea"/>
                </a:rPr>
                <a:t>1.</a:t>
              </a:r>
              <a:r>
                <a:rPr lang="zh-CN" altLang="en-US" sz="1800" b="1" kern="100" dirty="0">
                  <a:effectLst/>
                  <a:latin typeface="+mn-ea"/>
                  <a:cs typeface="+mn-ea"/>
                </a:rPr>
                <a:t>材料投放：太多太杂，看不出游戏开展的阶段性。建议：</a:t>
              </a:r>
              <a:r>
                <a:rPr lang="en-US" altLang="zh-CN" sz="1800" b="1" kern="100" dirty="0">
                  <a:effectLst/>
                  <a:latin typeface="+mn-ea"/>
                  <a:cs typeface="+mn-ea"/>
                </a:rPr>
                <a:t>1</a:t>
              </a:r>
              <a:r>
                <a:rPr lang="zh-CN" altLang="en-US" sz="1800" b="1" kern="100" dirty="0">
                  <a:effectLst/>
                  <a:latin typeface="+mn-ea"/>
                  <a:cs typeface="+mn-ea"/>
                </a:rPr>
                <a:t>）根据幼儿经验，删减材料。</a:t>
              </a:r>
              <a:r>
                <a:rPr lang="en-US" altLang="zh-CN" sz="1800" b="1" kern="100" dirty="0">
                  <a:effectLst/>
                  <a:latin typeface="+mn-ea"/>
                  <a:cs typeface="+mn-ea"/>
                </a:rPr>
                <a:t>2</a:t>
              </a:r>
              <a:r>
                <a:rPr lang="zh-CN" altLang="en-US" sz="1800" b="1" kern="100" dirty="0">
                  <a:effectLst/>
                  <a:latin typeface="+mn-ea"/>
                  <a:cs typeface="+mn-ea"/>
                </a:rPr>
                <a:t>）提供多种支架，支持幼儿游戏。</a:t>
              </a:r>
              <a:endParaRPr lang="zh-CN" altLang="en-US" sz="1800" b="1" kern="100" dirty="0">
                <a:effectLst/>
                <a:latin typeface="+mn-ea"/>
                <a:cs typeface="+mn-ea"/>
              </a:endParaRPr>
            </a:p>
            <a:p>
              <a:pPr lvl="0">
                <a:lnSpc>
                  <a:spcPct val="150000"/>
                </a:lnSpc>
              </a:pPr>
              <a:r>
                <a:rPr lang="en-US" b="1" dirty="0">
                  <a:latin typeface="+mn-ea"/>
                  <a:cs typeface="+mn-ea"/>
                </a:rPr>
                <a:t>2.</a:t>
              </a:r>
              <a:r>
                <a:rPr lang="zh-CN" altLang="en-US" b="1" dirty="0">
                  <a:latin typeface="+mn-ea"/>
                  <a:cs typeface="+mn-ea"/>
                </a:rPr>
                <a:t>环境与游戏的针对性不强。建议：通过观察，了解幼儿当下经验，提供相应的材料与环境，符合区域特质，以此</a:t>
              </a:r>
              <a:r>
                <a:rPr lang="zh-CN" altLang="en-US" b="1" dirty="0">
                  <a:latin typeface="+mn-ea"/>
                  <a:cs typeface="+mn-ea"/>
                </a:rPr>
                <a:t>来丰富幼儿的经验。</a:t>
              </a:r>
              <a:endParaRPr lang="zh-CN" altLang="en-US" b="1" dirty="0">
                <a:latin typeface="+mn-ea"/>
                <a:cs typeface="+mn-ea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 rot="0">
            <a:off x="312420" y="2468245"/>
            <a:ext cx="11777345" cy="1359535"/>
            <a:chOff x="344214" y="260378"/>
            <a:chExt cx="11777301" cy="3012273"/>
          </a:xfrm>
        </p:grpSpPr>
        <p:sp>
          <p:nvSpPr>
            <p:cNvPr id="5" name="Rounded Rectangle 99"/>
            <p:cNvSpPr/>
            <p:nvPr/>
          </p:nvSpPr>
          <p:spPr>
            <a:xfrm>
              <a:off x="344214" y="260378"/>
              <a:ext cx="11673161" cy="3012273"/>
            </a:xfrm>
            <a:prstGeom prst="roundRect">
              <a:avLst>
                <a:gd name="adj" fmla="val 10654"/>
              </a:avLst>
            </a:prstGeom>
            <a:solidFill>
              <a:srgbClr val="E4E4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sz="3555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6" name="矩形 11267"/>
            <p:cNvSpPr/>
            <p:nvPr/>
          </p:nvSpPr>
          <p:spPr>
            <a:xfrm>
              <a:off x="448989" y="260378"/>
              <a:ext cx="11672526" cy="301086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noAutofit/>
            </a:bodyPr>
            <a:p>
              <a:pPr lvl="0">
                <a:lnSpc>
                  <a:spcPct val="150000"/>
                </a:lnSpc>
              </a:pPr>
              <a:r>
                <a:rPr lang="zh-CN" altLang="zh-CN" sz="1800" b="1" kern="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rPr>
                <a:t>科探区</a:t>
              </a:r>
              <a:endParaRPr lang="zh-CN" altLang="zh-CN" sz="1800" b="1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  <a:p>
              <a:pPr lvl="0">
                <a:lnSpc>
                  <a:spcPct val="150000"/>
                </a:lnSpc>
              </a:pPr>
              <a:r>
                <a:rPr lang="en-US" altLang="zh-CN" sz="1800" b="1" kern="100" dirty="0">
                  <a:effectLst/>
                  <a:latin typeface="+mn-ea"/>
                  <a:cs typeface="+mn-ea"/>
                </a:rPr>
                <a:t>1.</a:t>
              </a:r>
              <a:r>
                <a:rPr lang="zh-CN" altLang="en-US" sz="1800" b="1" kern="100" dirty="0">
                  <a:effectLst/>
                  <a:latin typeface="+mn-ea"/>
                  <a:cs typeface="+mn-ea"/>
                </a:rPr>
                <a:t>游戏材料与内容：</a:t>
              </a:r>
              <a:r>
                <a:rPr lang="en-US" altLang="zh-CN" sz="1800" b="1" kern="100" dirty="0">
                  <a:effectLst/>
                  <a:latin typeface="+mn-ea"/>
                  <a:cs typeface="+mn-ea"/>
                </a:rPr>
                <a:t>1</a:t>
              </a:r>
              <a:r>
                <a:rPr lang="zh-CN" altLang="en-US" sz="1800" b="1" kern="100" dirty="0">
                  <a:effectLst/>
                  <a:latin typeface="+mn-ea"/>
                  <a:cs typeface="+mn-ea"/>
                </a:rPr>
                <a:t>）</a:t>
              </a:r>
              <a:r>
                <a:rPr lang="zh-CN" altLang="en-US" sz="1800" b="1" kern="100" dirty="0">
                  <a:effectLst/>
                  <a:latin typeface="+mn-ea"/>
                  <a:cs typeface="+mn-ea"/>
                </a:rPr>
                <a:t>要与主题相结合。</a:t>
              </a:r>
              <a:r>
                <a:rPr lang="en-US" altLang="zh-CN" sz="1800" b="1" kern="100" dirty="0">
                  <a:effectLst/>
                  <a:latin typeface="+mn-ea"/>
                  <a:cs typeface="+mn-ea"/>
                </a:rPr>
                <a:t>2</a:t>
              </a:r>
              <a:r>
                <a:rPr lang="zh-CN" altLang="en-US" sz="1800" b="1" kern="100" dirty="0">
                  <a:effectLst/>
                  <a:latin typeface="+mn-ea"/>
                  <a:cs typeface="+mn-ea"/>
                </a:rPr>
                <a:t>）探索性不强，需要</a:t>
              </a:r>
              <a:r>
                <a:rPr lang="zh-CN" altLang="en-US" sz="1800" b="1" kern="100" dirty="0">
                  <a:effectLst/>
                  <a:latin typeface="+mn-ea"/>
                  <a:cs typeface="+mn-ea"/>
                </a:rPr>
                <a:t>深挖价值点。</a:t>
              </a:r>
              <a:endParaRPr lang="zh-CN" altLang="en-US" sz="1800" b="1" kern="100" dirty="0">
                <a:effectLst/>
                <a:latin typeface="+mn-ea"/>
                <a:cs typeface="+mn-ea"/>
              </a:endParaRPr>
            </a:p>
            <a:p>
              <a:pPr lvl="0">
                <a:lnSpc>
                  <a:spcPct val="150000"/>
                </a:lnSpc>
              </a:pPr>
              <a:r>
                <a:rPr lang="en-US" b="1" dirty="0">
                  <a:latin typeface="+mn-ea"/>
                  <a:cs typeface="+mn-ea"/>
                </a:rPr>
                <a:t>2.</a:t>
              </a:r>
              <a:r>
                <a:rPr lang="zh-CN" altLang="en-US" b="1" dirty="0">
                  <a:latin typeface="+mn-ea"/>
                  <a:cs typeface="+mn-ea"/>
                </a:rPr>
                <a:t>游戏环境：要能体现探索过程，把</a:t>
              </a:r>
              <a:r>
                <a:rPr lang="zh-CN" altLang="en-US" b="1" dirty="0">
                  <a:latin typeface="+mn-ea"/>
                  <a:cs typeface="+mn-ea"/>
                </a:rPr>
                <a:t>环境与游戏相融合。</a:t>
              </a:r>
              <a:endParaRPr lang="zh-CN" altLang="en-US" b="1" dirty="0">
                <a:latin typeface="+mn-ea"/>
                <a:cs typeface="+mn-ea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 rot="0">
            <a:off x="335280" y="4081780"/>
            <a:ext cx="11777345" cy="2521585"/>
            <a:chOff x="344214" y="260378"/>
            <a:chExt cx="11777301" cy="5586986"/>
          </a:xfrm>
        </p:grpSpPr>
        <p:sp>
          <p:nvSpPr>
            <p:cNvPr id="9" name="Rounded Rectangle 99"/>
            <p:cNvSpPr/>
            <p:nvPr/>
          </p:nvSpPr>
          <p:spPr>
            <a:xfrm>
              <a:off x="344214" y="260378"/>
              <a:ext cx="11673161" cy="5586986"/>
            </a:xfrm>
            <a:prstGeom prst="roundRect">
              <a:avLst>
                <a:gd name="adj" fmla="val 10654"/>
              </a:avLst>
            </a:prstGeom>
            <a:solidFill>
              <a:srgbClr val="E4E4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sz="3555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2" name="矩形 11267"/>
            <p:cNvSpPr/>
            <p:nvPr/>
          </p:nvSpPr>
          <p:spPr>
            <a:xfrm>
              <a:off x="448989" y="260378"/>
              <a:ext cx="11672526" cy="545473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noAutofit/>
            </a:bodyPr>
            <a:p>
              <a:pPr lvl="0">
                <a:lnSpc>
                  <a:spcPct val="150000"/>
                </a:lnSpc>
              </a:pPr>
              <a:r>
                <a:rPr lang="zh-CN" altLang="zh-CN" sz="1800" b="1" kern="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rPr>
                <a:t>益智区</a:t>
              </a:r>
              <a:endParaRPr lang="zh-CN" altLang="zh-CN" sz="1800" b="1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  <a:p>
              <a:pPr lvl="0">
                <a:lnSpc>
                  <a:spcPct val="150000"/>
                </a:lnSpc>
              </a:pPr>
              <a:r>
                <a:rPr lang="en-US" altLang="zh-CN" sz="1800" b="1" kern="100" dirty="0">
                  <a:effectLst/>
                  <a:latin typeface="+mn-ea"/>
                  <a:cs typeface="+mn-ea"/>
                </a:rPr>
                <a:t>1.</a:t>
              </a:r>
              <a:r>
                <a:rPr lang="zh-CN" altLang="en-US" sz="1800" b="1" kern="100" dirty="0">
                  <a:effectLst/>
                  <a:latin typeface="+mn-ea"/>
                  <a:cs typeface="+mn-ea"/>
                </a:rPr>
                <a:t>益咕游戏：解读任务卡</a:t>
              </a:r>
              <a:r>
                <a:rPr lang="en-US" altLang="zh-CN" sz="1800" b="1" kern="100" dirty="0">
                  <a:effectLst/>
                  <a:latin typeface="+mn-ea"/>
                  <a:cs typeface="+mn-ea"/>
                </a:rPr>
                <a:t>——</a:t>
              </a:r>
              <a:r>
                <a:rPr lang="zh-CN" altLang="en-US" sz="1800" b="1" kern="100" dirty="0">
                  <a:effectLst/>
                  <a:latin typeface="+mn-ea"/>
                  <a:cs typeface="+mn-ea"/>
                </a:rPr>
                <a:t>观察玩法与孩子之间的差距</a:t>
              </a:r>
              <a:r>
                <a:rPr lang="en-US" altLang="zh-CN" sz="1800" b="1" kern="100" dirty="0">
                  <a:effectLst/>
                  <a:latin typeface="+mn-ea"/>
                  <a:cs typeface="+mn-ea"/>
                </a:rPr>
                <a:t>——</a:t>
              </a:r>
              <a:r>
                <a:rPr lang="zh-CN" altLang="en-US" sz="1800" b="1" kern="100" dirty="0">
                  <a:effectLst/>
                  <a:latin typeface="+mn-ea"/>
                  <a:cs typeface="+mn-ea"/>
                </a:rPr>
                <a:t>分析问题</a:t>
              </a:r>
              <a:r>
                <a:rPr lang="en-US" altLang="zh-CN" sz="1800" b="1" kern="100" dirty="0">
                  <a:effectLst/>
                  <a:latin typeface="+mn-ea"/>
                  <a:cs typeface="+mn-ea"/>
                </a:rPr>
                <a:t>——</a:t>
              </a:r>
              <a:r>
                <a:rPr lang="zh-CN" altLang="en-US" sz="1800" b="1" kern="100" dirty="0">
                  <a:effectLst/>
                  <a:latin typeface="+mn-ea"/>
                  <a:cs typeface="+mn-ea"/>
                </a:rPr>
                <a:t>解决问题（分阶段展示、</a:t>
              </a:r>
              <a:r>
                <a:rPr lang="zh-CN" altLang="en-US" sz="1800" b="1" kern="100" dirty="0">
                  <a:effectLst/>
                  <a:latin typeface="+mn-ea"/>
                  <a:cs typeface="+mn-ea"/>
                </a:rPr>
                <a:t>层层递进）</a:t>
              </a:r>
              <a:endParaRPr lang="zh-CN" altLang="en-US" sz="1800" b="1" kern="100" dirty="0">
                <a:effectLst/>
                <a:latin typeface="+mn-ea"/>
                <a:cs typeface="+mn-ea"/>
              </a:endParaRPr>
            </a:p>
            <a:p>
              <a:pPr lvl="0">
                <a:lnSpc>
                  <a:spcPct val="150000"/>
                </a:lnSpc>
              </a:pPr>
              <a:r>
                <a:rPr lang="en-US" altLang="zh-CN" sz="1800" b="1" kern="100" dirty="0">
                  <a:effectLst/>
                  <a:latin typeface="+mn-ea"/>
                  <a:cs typeface="+mn-ea"/>
                </a:rPr>
                <a:t>2.</a:t>
              </a:r>
              <a:r>
                <a:rPr lang="zh-CN" altLang="en-US" sz="1800" b="1" kern="100" dirty="0">
                  <a:effectLst/>
                  <a:latin typeface="+mn-ea"/>
                  <a:cs typeface="+mn-ea"/>
                </a:rPr>
                <a:t>游戏内容：要符合孩子的</a:t>
              </a:r>
              <a:r>
                <a:rPr lang="zh-CN" altLang="en-US" sz="1800" b="1" kern="100" dirty="0">
                  <a:effectLst/>
                  <a:latin typeface="+mn-ea"/>
                  <a:cs typeface="+mn-ea"/>
                </a:rPr>
                <a:t>年龄段</a:t>
              </a:r>
              <a:endParaRPr lang="zh-CN" altLang="en-US" sz="1800" b="1" kern="100" dirty="0">
                <a:effectLst/>
                <a:latin typeface="+mn-ea"/>
                <a:cs typeface="+mn-ea"/>
              </a:endParaRPr>
            </a:p>
            <a:p>
              <a:pPr lvl="0">
                <a:lnSpc>
                  <a:spcPct val="150000"/>
                </a:lnSpc>
              </a:pPr>
              <a:r>
                <a:rPr lang="en-US" b="1" dirty="0">
                  <a:latin typeface="+mn-ea"/>
                  <a:cs typeface="+mn-ea"/>
                </a:rPr>
                <a:t>3.</a:t>
              </a:r>
              <a:r>
                <a:rPr lang="zh-CN" altLang="en-US" b="1" dirty="0">
                  <a:latin typeface="+mn-ea"/>
                  <a:cs typeface="+mn-ea"/>
                </a:rPr>
                <a:t>游戏环境：有挑战性的环境。</a:t>
              </a:r>
              <a:endParaRPr lang="zh-CN" altLang="en-US" b="1" dirty="0">
                <a:latin typeface="+mn-ea"/>
                <a:cs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400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6"/>
          <p:cNvSpPr txBox="1"/>
          <p:nvPr/>
        </p:nvSpPr>
        <p:spPr>
          <a:xfrm rot="2794404" flipH="1">
            <a:off x="6603399" y="2476282"/>
            <a:ext cx="1095943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</a:t>
            </a:r>
            <a:endParaRPr lang="id-ID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TextBox 38"/>
          <p:cNvSpPr txBox="1"/>
          <p:nvPr/>
        </p:nvSpPr>
        <p:spPr>
          <a:xfrm rot="2644098" flipH="1">
            <a:off x="4577350" y="4399545"/>
            <a:ext cx="1095943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</a:t>
            </a:r>
            <a:endParaRPr lang="id-ID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00406" y="155206"/>
            <a:ext cx="2504392" cy="784997"/>
            <a:chOff x="100406" y="155206"/>
            <a:chExt cx="2504392" cy="784997"/>
          </a:xfrm>
        </p:grpSpPr>
        <p:sp>
          <p:nvSpPr>
            <p:cNvPr id="42" name="Freeform 5"/>
            <p:cNvSpPr>
              <a:spLocks noEditPoints="1"/>
            </p:cNvSpPr>
            <p:nvPr/>
          </p:nvSpPr>
          <p:spPr bwMode="auto">
            <a:xfrm>
              <a:off x="100406" y="155206"/>
              <a:ext cx="1097915" cy="679126"/>
            </a:xfrm>
            <a:custGeom>
              <a:avLst/>
              <a:gdLst>
                <a:gd name="T0" fmla="*/ 422 w 572"/>
                <a:gd name="T1" fmla="*/ 251 h 254"/>
                <a:gd name="T2" fmla="*/ 415 w 572"/>
                <a:gd name="T3" fmla="*/ 17 h 254"/>
                <a:gd name="T4" fmla="*/ 381 w 572"/>
                <a:gd name="T5" fmla="*/ 92 h 254"/>
                <a:gd name="T6" fmla="*/ 31 w 572"/>
                <a:gd name="T7" fmla="*/ 34 h 254"/>
                <a:gd name="T8" fmla="*/ 43 w 572"/>
                <a:gd name="T9" fmla="*/ 224 h 254"/>
                <a:gd name="T10" fmla="*/ 203 w 572"/>
                <a:gd name="T11" fmla="*/ 174 h 254"/>
                <a:gd name="T12" fmla="*/ 52 w 572"/>
                <a:gd name="T13" fmla="*/ 141 h 254"/>
                <a:gd name="T14" fmla="*/ 57 w 572"/>
                <a:gd name="T15" fmla="*/ 132 h 254"/>
                <a:gd name="T16" fmla="*/ 127 w 572"/>
                <a:gd name="T17" fmla="*/ 173 h 254"/>
                <a:gd name="T18" fmla="*/ 103 w 572"/>
                <a:gd name="T19" fmla="*/ 187 h 254"/>
                <a:gd name="T20" fmla="*/ 59 w 572"/>
                <a:gd name="T21" fmla="*/ 77 h 254"/>
                <a:gd name="T22" fmla="*/ 94 w 572"/>
                <a:gd name="T23" fmla="*/ 79 h 254"/>
                <a:gd name="T24" fmla="*/ 191 w 572"/>
                <a:gd name="T25" fmla="*/ 155 h 254"/>
                <a:gd name="T26" fmla="*/ 228 w 572"/>
                <a:gd name="T27" fmla="*/ 167 h 254"/>
                <a:gd name="T28" fmla="*/ 248 w 572"/>
                <a:gd name="T29" fmla="*/ 166 h 254"/>
                <a:gd name="T30" fmla="*/ 298 w 572"/>
                <a:gd name="T31" fmla="*/ 127 h 254"/>
                <a:gd name="T32" fmla="*/ 334 w 572"/>
                <a:gd name="T33" fmla="*/ 165 h 254"/>
                <a:gd name="T34" fmla="*/ 421 w 572"/>
                <a:gd name="T35" fmla="*/ 245 h 254"/>
                <a:gd name="T36" fmla="*/ 439 w 572"/>
                <a:gd name="T37" fmla="*/ 234 h 254"/>
                <a:gd name="T38" fmla="*/ 492 w 572"/>
                <a:gd name="T39" fmla="*/ 190 h 254"/>
                <a:gd name="T40" fmla="*/ 514 w 572"/>
                <a:gd name="T41" fmla="*/ 181 h 254"/>
                <a:gd name="T42" fmla="*/ 558 w 572"/>
                <a:gd name="T43" fmla="*/ 148 h 254"/>
                <a:gd name="T44" fmla="*/ 501 w 572"/>
                <a:gd name="T45" fmla="*/ 84 h 254"/>
                <a:gd name="T46" fmla="*/ 427 w 572"/>
                <a:gd name="T47" fmla="*/ 28 h 254"/>
                <a:gd name="T48" fmla="*/ 449 w 572"/>
                <a:gd name="T49" fmla="*/ 54 h 254"/>
                <a:gd name="T50" fmla="*/ 421 w 572"/>
                <a:gd name="T51" fmla="*/ 90 h 254"/>
                <a:gd name="T52" fmla="*/ 555 w 572"/>
                <a:gd name="T53" fmla="*/ 151 h 254"/>
                <a:gd name="T54" fmla="*/ 533 w 572"/>
                <a:gd name="T55" fmla="*/ 167 h 254"/>
                <a:gd name="T56" fmla="*/ 498 w 572"/>
                <a:gd name="T57" fmla="*/ 128 h 254"/>
                <a:gd name="T58" fmla="*/ 442 w 572"/>
                <a:gd name="T59" fmla="*/ 114 h 254"/>
                <a:gd name="T60" fmla="*/ 426 w 572"/>
                <a:gd name="T61" fmla="*/ 118 h 254"/>
                <a:gd name="T62" fmla="*/ 426 w 572"/>
                <a:gd name="T63" fmla="*/ 118 h 254"/>
                <a:gd name="T64" fmla="*/ 405 w 572"/>
                <a:gd name="T65" fmla="*/ 116 h 254"/>
                <a:gd name="T66" fmla="*/ 334 w 572"/>
                <a:gd name="T67" fmla="*/ 98 h 254"/>
                <a:gd name="T68" fmla="*/ 372 w 572"/>
                <a:gd name="T69" fmla="*/ 110 h 254"/>
                <a:gd name="T70" fmla="*/ 418 w 572"/>
                <a:gd name="T71" fmla="*/ 141 h 254"/>
                <a:gd name="T72" fmla="*/ 478 w 572"/>
                <a:gd name="T73" fmla="*/ 197 h 254"/>
                <a:gd name="T74" fmla="*/ 468 w 572"/>
                <a:gd name="T75" fmla="*/ 191 h 254"/>
                <a:gd name="T76" fmla="*/ 428 w 572"/>
                <a:gd name="T77" fmla="*/ 206 h 254"/>
                <a:gd name="T78" fmla="*/ 466 w 572"/>
                <a:gd name="T79" fmla="*/ 213 h 254"/>
                <a:gd name="T80" fmla="*/ 420 w 572"/>
                <a:gd name="T81" fmla="*/ 168 h 254"/>
                <a:gd name="T82" fmla="*/ 304 w 572"/>
                <a:gd name="T83" fmla="*/ 100 h 254"/>
                <a:gd name="T84" fmla="*/ 299 w 572"/>
                <a:gd name="T85" fmla="*/ 109 h 254"/>
                <a:gd name="T86" fmla="*/ 424 w 572"/>
                <a:gd name="T87" fmla="*/ 187 h 254"/>
                <a:gd name="T88" fmla="*/ 298 w 572"/>
                <a:gd name="T89" fmla="*/ 112 h 254"/>
                <a:gd name="T90" fmla="*/ 232 w 572"/>
                <a:gd name="T91" fmla="*/ 91 h 254"/>
                <a:gd name="T92" fmla="*/ 230 w 572"/>
                <a:gd name="T93" fmla="*/ 95 h 254"/>
                <a:gd name="T94" fmla="*/ 258 w 572"/>
                <a:gd name="T95" fmla="*/ 159 h 254"/>
                <a:gd name="T96" fmla="*/ 295 w 572"/>
                <a:gd name="T97" fmla="*/ 158 h 254"/>
                <a:gd name="T98" fmla="*/ 185 w 572"/>
                <a:gd name="T99" fmla="*/ 82 h 254"/>
                <a:gd name="T100" fmla="*/ 188 w 572"/>
                <a:gd name="T101" fmla="*/ 92 h 254"/>
                <a:gd name="T102" fmla="*/ 234 w 572"/>
                <a:gd name="T103" fmla="*/ 147 h 254"/>
                <a:gd name="T104" fmla="*/ 122 w 572"/>
                <a:gd name="T105" fmla="*/ 66 h 254"/>
                <a:gd name="T106" fmla="*/ 118 w 572"/>
                <a:gd name="T107" fmla="*/ 69 h 254"/>
                <a:gd name="T108" fmla="*/ 62 w 572"/>
                <a:gd name="T109" fmla="*/ 42 h 254"/>
                <a:gd name="T110" fmla="*/ 41 w 572"/>
                <a:gd name="T111" fmla="*/ 41 h 254"/>
                <a:gd name="T112" fmla="*/ 96 w 572"/>
                <a:gd name="T113" fmla="*/ 93 h 254"/>
                <a:gd name="T114" fmla="*/ 58 w 572"/>
                <a:gd name="T115" fmla="*/ 179 h 254"/>
                <a:gd name="T116" fmla="*/ 79 w 572"/>
                <a:gd name="T117" fmla="*/ 188 h 254"/>
                <a:gd name="T118" fmla="*/ 70 w 572"/>
                <a:gd name="T119" fmla="*/ 201 h 254"/>
                <a:gd name="T120" fmla="*/ 51 w 572"/>
                <a:gd name="T121" fmla="*/ 207 h 254"/>
                <a:gd name="T122" fmla="*/ 63 w 572"/>
                <a:gd name="T123" fmla="*/ 205 h 254"/>
                <a:gd name="T124" fmla="*/ 32 w 572"/>
                <a:gd name="T125" fmla="*/ 205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72" h="254">
                  <a:moveTo>
                    <a:pt x="65" y="219"/>
                  </a:moveTo>
                  <a:cubicBezTo>
                    <a:pt x="120" y="192"/>
                    <a:pt x="188" y="179"/>
                    <a:pt x="259" y="170"/>
                  </a:cubicBezTo>
                  <a:cubicBezTo>
                    <a:pt x="304" y="165"/>
                    <a:pt x="356" y="173"/>
                    <a:pt x="401" y="173"/>
                  </a:cubicBezTo>
                  <a:cubicBezTo>
                    <a:pt x="407" y="173"/>
                    <a:pt x="415" y="175"/>
                    <a:pt x="418" y="174"/>
                  </a:cubicBezTo>
                  <a:cubicBezTo>
                    <a:pt x="416" y="252"/>
                    <a:pt x="416" y="252"/>
                    <a:pt x="416" y="252"/>
                  </a:cubicBezTo>
                  <a:cubicBezTo>
                    <a:pt x="416" y="254"/>
                    <a:pt x="420" y="252"/>
                    <a:pt x="422" y="251"/>
                  </a:cubicBezTo>
                  <a:cubicBezTo>
                    <a:pt x="473" y="218"/>
                    <a:pt x="523" y="182"/>
                    <a:pt x="572" y="146"/>
                  </a:cubicBezTo>
                  <a:cubicBezTo>
                    <a:pt x="524" y="98"/>
                    <a:pt x="475" y="54"/>
                    <a:pt x="429" y="7"/>
                  </a:cubicBezTo>
                  <a:cubicBezTo>
                    <a:pt x="427" y="5"/>
                    <a:pt x="426" y="0"/>
                    <a:pt x="423" y="2"/>
                  </a:cubicBezTo>
                  <a:cubicBezTo>
                    <a:pt x="423" y="2"/>
                    <a:pt x="422" y="3"/>
                    <a:pt x="422" y="3"/>
                  </a:cubicBezTo>
                  <a:cubicBezTo>
                    <a:pt x="422" y="5"/>
                    <a:pt x="422" y="10"/>
                    <a:pt x="422" y="12"/>
                  </a:cubicBezTo>
                  <a:cubicBezTo>
                    <a:pt x="422" y="16"/>
                    <a:pt x="422" y="22"/>
                    <a:pt x="415" y="17"/>
                  </a:cubicBezTo>
                  <a:cubicBezTo>
                    <a:pt x="417" y="20"/>
                    <a:pt x="419" y="20"/>
                    <a:pt x="420" y="22"/>
                  </a:cubicBezTo>
                  <a:cubicBezTo>
                    <a:pt x="422" y="29"/>
                    <a:pt x="421" y="43"/>
                    <a:pt x="418" y="50"/>
                  </a:cubicBezTo>
                  <a:cubicBezTo>
                    <a:pt x="422" y="59"/>
                    <a:pt x="420" y="78"/>
                    <a:pt x="416" y="85"/>
                  </a:cubicBezTo>
                  <a:cubicBezTo>
                    <a:pt x="415" y="87"/>
                    <a:pt x="416" y="91"/>
                    <a:pt x="413" y="88"/>
                  </a:cubicBezTo>
                  <a:cubicBezTo>
                    <a:pt x="402" y="91"/>
                    <a:pt x="387" y="93"/>
                    <a:pt x="377" y="87"/>
                  </a:cubicBezTo>
                  <a:cubicBezTo>
                    <a:pt x="377" y="90"/>
                    <a:pt x="380" y="91"/>
                    <a:pt x="381" y="92"/>
                  </a:cubicBezTo>
                  <a:cubicBezTo>
                    <a:pt x="331" y="96"/>
                    <a:pt x="283" y="89"/>
                    <a:pt x="237" y="85"/>
                  </a:cubicBezTo>
                  <a:cubicBezTo>
                    <a:pt x="217" y="83"/>
                    <a:pt x="198" y="78"/>
                    <a:pt x="184" y="73"/>
                  </a:cubicBezTo>
                  <a:cubicBezTo>
                    <a:pt x="169" y="73"/>
                    <a:pt x="152" y="68"/>
                    <a:pt x="139" y="65"/>
                  </a:cubicBezTo>
                  <a:cubicBezTo>
                    <a:pt x="95" y="55"/>
                    <a:pt x="62" y="35"/>
                    <a:pt x="30" y="15"/>
                  </a:cubicBezTo>
                  <a:cubicBezTo>
                    <a:pt x="28" y="14"/>
                    <a:pt x="23" y="10"/>
                    <a:pt x="23" y="17"/>
                  </a:cubicBezTo>
                  <a:cubicBezTo>
                    <a:pt x="23" y="21"/>
                    <a:pt x="31" y="26"/>
                    <a:pt x="31" y="34"/>
                  </a:cubicBezTo>
                  <a:cubicBezTo>
                    <a:pt x="32" y="34"/>
                    <a:pt x="42" y="50"/>
                    <a:pt x="38" y="57"/>
                  </a:cubicBezTo>
                  <a:cubicBezTo>
                    <a:pt x="42" y="61"/>
                    <a:pt x="46" y="67"/>
                    <a:pt x="46" y="74"/>
                  </a:cubicBezTo>
                  <a:cubicBezTo>
                    <a:pt x="45" y="86"/>
                    <a:pt x="43" y="94"/>
                    <a:pt x="48" y="106"/>
                  </a:cubicBezTo>
                  <a:cubicBezTo>
                    <a:pt x="46" y="168"/>
                    <a:pt x="25" y="209"/>
                    <a:pt x="0" y="246"/>
                  </a:cubicBezTo>
                  <a:cubicBezTo>
                    <a:pt x="23" y="239"/>
                    <a:pt x="45" y="229"/>
                    <a:pt x="65" y="219"/>
                  </a:cubicBezTo>
                  <a:close/>
                  <a:moveTo>
                    <a:pt x="43" y="224"/>
                  </a:moveTo>
                  <a:cubicBezTo>
                    <a:pt x="51" y="219"/>
                    <a:pt x="59" y="214"/>
                    <a:pt x="68" y="210"/>
                  </a:cubicBezTo>
                  <a:cubicBezTo>
                    <a:pt x="60" y="214"/>
                    <a:pt x="51" y="221"/>
                    <a:pt x="43" y="224"/>
                  </a:cubicBezTo>
                  <a:close/>
                  <a:moveTo>
                    <a:pt x="70" y="209"/>
                  </a:moveTo>
                  <a:cubicBezTo>
                    <a:pt x="71" y="208"/>
                    <a:pt x="73" y="207"/>
                    <a:pt x="75" y="206"/>
                  </a:cubicBezTo>
                  <a:cubicBezTo>
                    <a:pt x="74" y="208"/>
                    <a:pt x="72" y="209"/>
                    <a:pt x="70" y="209"/>
                  </a:cubicBezTo>
                  <a:close/>
                  <a:moveTo>
                    <a:pt x="203" y="174"/>
                  </a:moveTo>
                  <a:cubicBezTo>
                    <a:pt x="158" y="181"/>
                    <a:pt x="118" y="192"/>
                    <a:pt x="79" y="204"/>
                  </a:cubicBezTo>
                  <a:cubicBezTo>
                    <a:pt x="115" y="186"/>
                    <a:pt x="156" y="175"/>
                    <a:pt x="205" y="170"/>
                  </a:cubicBezTo>
                  <a:cubicBezTo>
                    <a:pt x="208" y="170"/>
                    <a:pt x="203" y="173"/>
                    <a:pt x="203" y="174"/>
                  </a:cubicBezTo>
                  <a:close/>
                  <a:moveTo>
                    <a:pt x="97" y="181"/>
                  </a:moveTo>
                  <a:cubicBezTo>
                    <a:pt x="94" y="179"/>
                    <a:pt x="91" y="177"/>
                    <a:pt x="89" y="175"/>
                  </a:cubicBezTo>
                  <a:cubicBezTo>
                    <a:pt x="52" y="141"/>
                    <a:pt x="52" y="141"/>
                    <a:pt x="52" y="141"/>
                  </a:cubicBezTo>
                  <a:cubicBezTo>
                    <a:pt x="53" y="110"/>
                    <a:pt x="53" y="110"/>
                    <a:pt x="53" y="110"/>
                  </a:cubicBezTo>
                  <a:cubicBezTo>
                    <a:pt x="53" y="103"/>
                    <a:pt x="57" y="111"/>
                    <a:pt x="57" y="110"/>
                  </a:cubicBezTo>
                  <a:cubicBezTo>
                    <a:pt x="73" y="128"/>
                    <a:pt x="88" y="144"/>
                    <a:pt x="102" y="162"/>
                  </a:cubicBezTo>
                  <a:cubicBezTo>
                    <a:pt x="102" y="162"/>
                    <a:pt x="102" y="164"/>
                    <a:pt x="102" y="164"/>
                  </a:cubicBezTo>
                  <a:cubicBezTo>
                    <a:pt x="88" y="150"/>
                    <a:pt x="74" y="138"/>
                    <a:pt x="59" y="127"/>
                  </a:cubicBezTo>
                  <a:cubicBezTo>
                    <a:pt x="54" y="124"/>
                    <a:pt x="55" y="132"/>
                    <a:pt x="57" y="132"/>
                  </a:cubicBezTo>
                  <a:cubicBezTo>
                    <a:pt x="60" y="139"/>
                    <a:pt x="68" y="140"/>
                    <a:pt x="74" y="143"/>
                  </a:cubicBezTo>
                  <a:cubicBezTo>
                    <a:pt x="89" y="153"/>
                    <a:pt x="100" y="167"/>
                    <a:pt x="113" y="178"/>
                  </a:cubicBezTo>
                  <a:cubicBezTo>
                    <a:pt x="106" y="157"/>
                    <a:pt x="90" y="142"/>
                    <a:pt x="77" y="127"/>
                  </a:cubicBezTo>
                  <a:cubicBezTo>
                    <a:pt x="70" y="119"/>
                    <a:pt x="61" y="112"/>
                    <a:pt x="54" y="105"/>
                  </a:cubicBezTo>
                  <a:cubicBezTo>
                    <a:pt x="55" y="103"/>
                    <a:pt x="53" y="98"/>
                    <a:pt x="54" y="95"/>
                  </a:cubicBezTo>
                  <a:cubicBezTo>
                    <a:pt x="80" y="120"/>
                    <a:pt x="105" y="148"/>
                    <a:pt x="127" y="173"/>
                  </a:cubicBezTo>
                  <a:cubicBezTo>
                    <a:pt x="130" y="176"/>
                    <a:pt x="131" y="171"/>
                    <a:pt x="131" y="171"/>
                  </a:cubicBezTo>
                  <a:cubicBezTo>
                    <a:pt x="122" y="149"/>
                    <a:pt x="110" y="131"/>
                    <a:pt x="97" y="115"/>
                  </a:cubicBezTo>
                  <a:cubicBezTo>
                    <a:pt x="110" y="128"/>
                    <a:pt x="121" y="143"/>
                    <a:pt x="136" y="153"/>
                  </a:cubicBezTo>
                  <a:cubicBezTo>
                    <a:pt x="136" y="154"/>
                    <a:pt x="136" y="154"/>
                    <a:pt x="136" y="154"/>
                  </a:cubicBezTo>
                  <a:cubicBezTo>
                    <a:pt x="142" y="160"/>
                    <a:pt x="147" y="166"/>
                    <a:pt x="154" y="171"/>
                  </a:cubicBezTo>
                  <a:cubicBezTo>
                    <a:pt x="136" y="176"/>
                    <a:pt x="118" y="180"/>
                    <a:pt x="103" y="187"/>
                  </a:cubicBezTo>
                  <a:cubicBezTo>
                    <a:pt x="95" y="170"/>
                    <a:pt x="85" y="155"/>
                    <a:pt x="70" y="146"/>
                  </a:cubicBezTo>
                  <a:cubicBezTo>
                    <a:pt x="77" y="155"/>
                    <a:pt x="89" y="169"/>
                    <a:pt x="97" y="181"/>
                  </a:cubicBezTo>
                  <a:close/>
                  <a:moveTo>
                    <a:pt x="123" y="163"/>
                  </a:moveTo>
                  <a:cubicBezTo>
                    <a:pt x="101" y="139"/>
                    <a:pt x="79" y="112"/>
                    <a:pt x="54" y="90"/>
                  </a:cubicBezTo>
                  <a:cubicBezTo>
                    <a:pt x="51" y="68"/>
                    <a:pt x="51" y="68"/>
                    <a:pt x="51" y="68"/>
                  </a:cubicBezTo>
                  <a:cubicBezTo>
                    <a:pt x="59" y="77"/>
                    <a:pt x="59" y="77"/>
                    <a:pt x="59" y="77"/>
                  </a:cubicBezTo>
                  <a:cubicBezTo>
                    <a:pt x="57" y="76"/>
                    <a:pt x="55" y="73"/>
                    <a:pt x="53" y="73"/>
                  </a:cubicBezTo>
                  <a:cubicBezTo>
                    <a:pt x="80" y="98"/>
                    <a:pt x="106" y="127"/>
                    <a:pt x="123" y="163"/>
                  </a:cubicBezTo>
                  <a:close/>
                  <a:moveTo>
                    <a:pt x="174" y="164"/>
                  </a:moveTo>
                  <a:cubicBezTo>
                    <a:pt x="175" y="165"/>
                    <a:pt x="179" y="167"/>
                    <a:pt x="174" y="168"/>
                  </a:cubicBezTo>
                  <a:cubicBezTo>
                    <a:pt x="170" y="168"/>
                    <a:pt x="157" y="171"/>
                    <a:pt x="156" y="169"/>
                  </a:cubicBezTo>
                  <a:cubicBezTo>
                    <a:pt x="139" y="136"/>
                    <a:pt x="117" y="107"/>
                    <a:pt x="94" y="79"/>
                  </a:cubicBezTo>
                  <a:cubicBezTo>
                    <a:pt x="144" y="133"/>
                    <a:pt x="144" y="133"/>
                    <a:pt x="144" y="133"/>
                  </a:cubicBezTo>
                  <a:cubicBezTo>
                    <a:pt x="144" y="133"/>
                    <a:pt x="151" y="138"/>
                    <a:pt x="145" y="136"/>
                  </a:cubicBezTo>
                  <a:lnTo>
                    <a:pt x="174" y="164"/>
                  </a:lnTo>
                  <a:close/>
                  <a:moveTo>
                    <a:pt x="124" y="89"/>
                  </a:moveTo>
                  <a:cubicBezTo>
                    <a:pt x="124" y="89"/>
                    <a:pt x="125" y="89"/>
                    <a:pt x="126" y="89"/>
                  </a:cubicBezTo>
                  <a:cubicBezTo>
                    <a:pt x="149" y="111"/>
                    <a:pt x="167" y="135"/>
                    <a:pt x="191" y="155"/>
                  </a:cubicBezTo>
                  <a:cubicBezTo>
                    <a:pt x="191" y="155"/>
                    <a:pt x="193" y="161"/>
                    <a:pt x="199" y="163"/>
                  </a:cubicBezTo>
                  <a:cubicBezTo>
                    <a:pt x="191" y="166"/>
                    <a:pt x="181" y="168"/>
                    <a:pt x="179" y="165"/>
                  </a:cubicBezTo>
                  <a:cubicBezTo>
                    <a:pt x="167" y="134"/>
                    <a:pt x="144" y="112"/>
                    <a:pt x="124" y="89"/>
                  </a:cubicBezTo>
                  <a:close/>
                  <a:moveTo>
                    <a:pt x="211" y="172"/>
                  </a:moveTo>
                  <a:cubicBezTo>
                    <a:pt x="208" y="168"/>
                    <a:pt x="214" y="168"/>
                    <a:pt x="216" y="168"/>
                  </a:cubicBezTo>
                  <a:cubicBezTo>
                    <a:pt x="220" y="168"/>
                    <a:pt x="224" y="168"/>
                    <a:pt x="228" y="167"/>
                  </a:cubicBezTo>
                  <a:cubicBezTo>
                    <a:pt x="233" y="166"/>
                    <a:pt x="239" y="166"/>
                    <a:pt x="245" y="166"/>
                  </a:cubicBezTo>
                  <a:lnTo>
                    <a:pt x="211" y="172"/>
                  </a:lnTo>
                  <a:close/>
                  <a:moveTo>
                    <a:pt x="248" y="166"/>
                  </a:moveTo>
                  <a:cubicBezTo>
                    <a:pt x="248" y="165"/>
                    <a:pt x="248" y="165"/>
                    <a:pt x="248" y="165"/>
                  </a:cubicBezTo>
                  <a:cubicBezTo>
                    <a:pt x="255" y="165"/>
                    <a:pt x="255" y="165"/>
                    <a:pt x="255" y="165"/>
                  </a:cubicBezTo>
                  <a:cubicBezTo>
                    <a:pt x="256" y="167"/>
                    <a:pt x="249" y="166"/>
                    <a:pt x="248" y="166"/>
                  </a:cubicBezTo>
                  <a:close/>
                  <a:moveTo>
                    <a:pt x="313" y="165"/>
                  </a:moveTo>
                  <a:cubicBezTo>
                    <a:pt x="312" y="165"/>
                    <a:pt x="309" y="165"/>
                    <a:pt x="307" y="164"/>
                  </a:cubicBezTo>
                  <a:cubicBezTo>
                    <a:pt x="313" y="163"/>
                    <a:pt x="320" y="165"/>
                    <a:pt x="324" y="165"/>
                  </a:cubicBezTo>
                  <a:cubicBezTo>
                    <a:pt x="331" y="165"/>
                    <a:pt x="317" y="165"/>
                    <a:pt x="313" y="165"/>
                  </a:cubicBezTo>
                  <a:close/>
                  <a:moveTo>
                    <a:pt x="329" y="159"/>
                  </a:moveTo>
                  <a:cubicBezTo>
                    <a:pt x="320" y="148"/>
                    <a:pt x="309" y="137"/>
                    <a:pt x="298" y="127"/>
                  </a:cubicBezTo>
                  <a:cubicBezTo>
                    <a:pt x="311" y="135"/>
                    <a:pt x="322" y="144"/>
                    <a:pt x="336" y="151"/>
                  </a:cubicBezTo>
                  <a:cubicBezTo>
                    <a:pt x="337" y="151"/>
                    <a:pt x="337" y="151"/>
                    <a:pt x="337" y="151"/>
                  </a:cubicBezTo>
                  <a:cubicBezTo>
                    <a:pt x="338" y="151"/>
                    <a:pt x="339" y="151"/>
                    <a:pt x="339" y="152"/>
                  </a:cubicBezTo>
                  <a:cubicBezTo>
                    <a:pt x="346" y="154"/>
                    <a:pt x="339" y="155"/>
                    <a:pt x="345" y="158"/>
                  </a:cubicBezTo>
                  <a:cubicBezTo>
                    <a:pt x="341" y="159"/>
                    <a:pt x="331" y="161"/>
                    <a:pt x="329" y="159"/>
                  </a:cubicBezTo>
                  <a:close/>
                  <a:moveTo>
                    <a:pt x="334" y="165"/>
                  </a:moveTo>
                  <a:cubicBezTo>
                    <a:pt x="356" y="164"/>
                    <a:pt x="376" y="165"/>
                    <a:pt x="396" y="169"/>
                  </a:cubicBezTo>
                  <a:cubicBezTo>
                    <a:pt x="376" y="168"/>
                    <a:pt x="355" y="167"/>
                    <a:pt x="334" y="165"/>
                  </a:cubicBezTo>
                  <a:close/>
                  <a:moveTo>
                    <a:pt x="387" y="157"/>
                  </a:moveTo>
                  <a:cubicBezTo>
                    <a:pt x="387" y="156"/>
                    <a:pt x="389" y="156"/>
                    <a:pt x="390" y="157"/>
                  </a:cubicBezTo>
                  <a:cubicBezTo>
                    <a:pt x="392" y="159"/>
                    <a:pt x="386" y="159"/>
                    <a:pt x="387" y="157"/>
                  </a:cubicBezTo>
                  <a:close/>
                  <a:moveTo>
                    <a:pt x="421" y="245"/>
                  </a:moveTo>
                  <a:cubicBezTo>
                    <a:pt x="421" y="229"/>
                    <a:pt x="421" y="229"/>
                    <a:pt x="421" y="229"/>
                  </a:cubicBezTo>
                  <a:cubicBezTo>
                    <a:pt x="427" y="229"/>
                    <a:pt x="430" y="235"/>
                    <a:pt x="436" y="237"/>
                  </a:cubicBezTo>
                  <a:cubicBezTo>
                    <a:pt x="434" y="241"/>
                    <a:pt x="426" y="242"/>
                    <a:pt x="421" y="245"/>
                  </a:cubicBezTo>
                  <a:close/>
                  <a:moveTo>
                    <a:pt x="421" y="224"/>
                  </a:moveTo>
                  <a:cubicBezTo>
                    <a:pt x="422" y="208"/>
                    <a:pt x="422" y="208"/>
                    <a:pt x="422" y="208"/>
                  </a:cubicBezTo>
                  <a:cubicBezTo>
                    <a:pt x="428" y="212"/>
                    <a:pt x="438" y="223"/>
                    <a:pt x="439" y="234"/>
                  </a:cubicBezTo>
                  <a:cubicBezTo>
                    <a:pt x="433" y="230"/>
                    <a:pt x="427" y="227"/>
                    <a:pt x="421" y="224"/>
                  </a:cubicBezTo>
                  <a:close/>
                  <a:moveTo>
                    <a:pt x="488" y="200"/>
                  </a:moveTo>
                  <a:cubicBezTo>
                    <a:pt x="486" y="201"/>
                    <a:pt x="485" y="199"/>
                    <a:pt x="484" y="198"/>
                  </a:cubicBezTo>
                  <a:cubicBezTo>
                    <a:pt x="468" y="177"/>
                    <a:pt x="450" y="158"/>
                    <a:pt x="431" y="140"/>
                  </a:cubicBezTo>
                  <a:cubicBezTo>
                    <a:pt x="432" y="140"/>
                    <a:pt x="433" y="140"/>
                    <a:pt x="434" y="140"/>
                  </a:cubicBezTo>
                  <a:cubicBezTo>
                    <a:pt x="454" y="156"/>
                    <a:pt x="470" y="171"/>
                    <a:pt x="492" y="190"/>
                  </a:cubicBezTo>
                  <a:cubicBezTo>
                    <a:pt x="491" y="190"/>
                    <a:pt x="499" y="193"/>
                    <a:pt x="496" y="189"/>
                  </a:cubicBezTo>
                  <a:cubicBezTo>
                    <a:pt x="480" y="165"/>
                    <a:pt x="460" y="143"/>
                    <a:pt x="437" y="123"/>
                  </a:cubicBezTo>
                  <a:cubicBezTo>
                    <a:pt x="438" y="123"/>
                    <a:pt x="439" y="123"/>
                    <a:pt x="439" y="124"/>
                  </a:cubicBezTo>
                  <a:cubicBezTo>
                    <a:pt x="464" y="142"/>
                    <a:pt x="488" y="163"/>
                    <a:pt x="511" y="184"/>
                  </a:cubicBezTo>
                  <a:cubicBezTo>
                    <a:pt x="505" y="189"/>
                    <a:pt x="496" y="194"/>
                    <a:pt x="488" y="200"/>
                  </a:cubicBezTo>
                  <a:close/>
                  <a:moveTo>
                    <a:pt x="514" y="181"/>
                  </a:moveTo>
                  <a:cubicBezTo>
                    <a:pt x="495" y="156"/>
                    <a:pt x="472" y="136"/>
                    <a:pt x="448" y="115"/>
                  </a:cubicBezTo>
                  <a:cubicBezTo>
                    <a:pt x="449" y="115"/>
                    <a:pt x="450" y="115"/>
                    <a:pt x="451" y="116"/>
                  </a:cubicBezTo>
                  <a:cubicBezTo>
                    <a:pt x="471" y="130"/>
                    <a:pt x="494" y="150"/>
                    <a:pt x="515" y="163"/>
                  </a:cubicBezTo>
                  <a:cubicBezTo>
                    <a:pt x="519" y="165"/>
                    <a:pt x="524" y="168"/>
                    <a:pt x="527" y="171"/>
                  </a:cubicBezTo>
                  <a:lnTo>
                    <a:pt x="514" y="181"/>
                  </a:lnTo>
                  <a:close/>
                  <a:moveTo>
                    <a:pt x="558" y="148"/>
                  </a:moveTo>
                  <a:cubicBezTo>
                    <a:pt x="524" y="120"/>
                    <a:pt x="494" y="89"/>
                    <a:pt x="461" y="59"/>
                  </a:cubicBezTo>
                  <a:cubicBezTo>
                    <a:pt x="462" y="59"/>
                    <a:pt x="463" y="59"/>
                    <a:pt x="463" y="59"/>
                  </a:cubicBezTo>
                  <a:cubicBezTo>
                    <a:pt x="497" y="86"/>
                    <a:pt x="530" y="113"/>
                    <a:pt x="562" y="142"/>
                  </a:cubicBezTo>
                  <a:cubicBezTo>
                    <a:pt x="567" y="146"/>
                    <a:pt x="559" y="146"/>
                    <a:pt x="558" y="148"/>
                  </a:cubicBezTo>
                  <a:close/>
                  <a:moveTo>
                    <a:pt x="431" y="16"/>
                  </a:moveTo>
                  <a:cubicBezTo>
                    <a:pt x="454" y="39"/>
                    <a:pt x="477" y="62"/>
                    <a:pt x="501" y="84"/>
                  </a:cubicBezTo>
                  <a:cubicBezTo>
                    <a:pt x="482" y="70"/>
                    <a:pt x="460" y="53"/>
                    <a:pt x="439" y="39"/>
                  </a:cubicBezTo>
                  <a:cubicBezTo>
                    <a:pt x="442" y="39"/>
                    <a:pt x="445" y="39"/>
                    <a:pt x="443" y="37"/>
                  </a:cubicBezTo>
                  <a:cubicBezTo>
                    <a:pt x="436" y="33"/>
                    <a:pt x="430" y="28"/>
                    <a:pt x="427" y="23"/>
                  </a:cubicBezTo>
                  <a:cubicBezTo>
                    <a:pt x="427" y="21"/>
                    <a:pt x="426" y="10"/>
                    <a:pt x="431" y="16"/>
                  </a:cubicBezTo>
                  <a:close/>
                  <a:moveTo>
                    <a:pt x="425" y="48"/>
                  </a:moveTo>
                  <a:cubicBezTo>
                    <a:pt x="426" y="41"/>
                    <a:pt x="425" y="34"/>
                    <a:pt x="427" y="28"/>
                  </a:cubicBezTo>
                  <a:cubicBezTo>
                    <a:pt x="431" y="32"/>
                    <a:pt x="434" y="34"/>
                    <a:pt x="438" y="37"/>
                  </a:cubicBezTo>
                  <a:cubicBezTo>
                    <a:pt x="435" y="39"/>
                    <a:pt x="433" y="35"/>
                    <a:pt x="430" y="36"/>
                  </a:cubicBezTo>
                  <a:cubicBezTo>
                    <a:pt x="433" y="41"/>
                    <a:pt x="439" y="45"/>
                    <a:pt x="444" y="49"/>
                  </a:cubicBezTo>
                  <a:cubicBezTo>
                    <a:pt x="444" y="49"/>
                    <a:pt x="445" y="48"/>
                    <a:pt x="445" y="48"/>
                  </a:cubicBezTo>
                  <a:cubicBezTo>
                    <a:pt x="448" y="50"/>
                    <a:pt x="452" y="52"/>
                    <a:pt x="454" y="55"/>
                  </a:cubicBezTo>
                  <a:cubicBezTo>
                    <a:pt x="452" y="55"/>
                    <a:pt x="451" y="54"/>
                    <a:pt x="449" y="54"/>
                  </a:cubicBezTo>
                  <a:cubicBezTo>
                    <a:pt x="473" y="74"/>
                    <a:pt x="497" y="96"/>
                    <a:pt x="519" y="119"/>
                  </a:cubicBezTo>
                  <a:cubicBezTo>
                    <a:pt x="491" y="96"/>
                    <a:pt x="462" y="73"/>
                    <a:pt x="430" y="54"/>
                  </a:cubicBezTo>
                  <a:cubicBezTo>
                    <a:pt x="427" y="52"/>
                    <a:pt x="425" y="50"/>
                    <a:pt x="425" y="48"/>
                  </a:cubicBezTo>
                  <a:close/>
                  <a:moveTo>
                    <a:pt x="417" y="96"/>
                  </a:moveTo>
                  <a:cubicBezTo>
                    <a:pt x="419" y="96"/>
                    <a:pt x="422" y="97"/>
                    <a:pt x="421" y="93"/>
                  </a:cubicBezTo>
                  <a:cubicBezTo>
                    <a:pt x="426" y="95"/>
                    <a:pt x="425" y="88"/>
                    <a:pt x="421" y="90"/>
                  </a:cubicBezTo>
                  <a:cubicBezTo>
                    <a:pt x="423" y="81"/>
                    <a:pt x="426" y="71"/>
                    <a:pt x="425" y="60"/>
                  </a:cubicBezTo>
                  <a:cubicBezTo>
                    <a:pt x="428" y="62"/>
                    <a:pt x="429" y="65"/>
                    <a:pt x="433" y="66"/>
                  </a:cubicBezTo>
                  <a:cubicBezTo>
                    <a:pt x="431" y="64"/>
                    <a:pt x="434" y="64"/>
                    <a:pt x="435" y="65"/>
                  </a:cubicBezTo>
                  <a:cubicBezTo>
                    <a:pt x="433" y="60"/>
                    <a:pt x="428" y="63"/>
                    <a:pt x="427" y="57"/>
                  </a:cubicBezTo>
                  <a:cubicBezTo>
                    <a:pt x="461" y="75"/>
                    <a:pt x="490" y="100"/>
                    <a:pt x="519" y="123"/>
                  </a:cubicBezTo>
                  <a:cubicBezTo>
                    <a:pt x="531" y="132"/>
                    <a:pt x="544" y="141"/>
                    <a:pt x="555" y="151"/>
                  </a:cubicBezTo>
                  <a:cubicBezTo>
                    <a:pt x="552" y="155"/>
                    <a:pt x="548" y="152"/>
                    <a:pt x="547" y="151"/>
                  </a:cubicBezTo>
                  <a:cubicBezTo>
                    <a:pt x="529" y="139"/>
                    <a:pt x="512" y="125"/>
                    <a:pt x="495" y="112"/>
                  </a:cubicBezTo>
                  <a:cubicBezTo>
                    <a:pt x="508" y="127"/>
                    <a:pt x="526" y="141"/>
                    <a:pt x="542" y="152"/>
                  </a:cubicBezTo>
                  <a:cubicBezTo>
                    <a:pt x="542" y="152"/>
                    <a:pt x="543" y="153"/>
                    <a:pt x="544" y="153"/>
                  </a:cubicBezTo>
                  <a:cubicBezTo>
                    <a:pt x="544" y="155"/>
                    <a:pt x="550" y="153"/>
                    <a:pt x="548" y="156"/>
                  </a:cubicBezTo>
                  <a:cubicBezTo>
                    <a:pt x="545" y="161"/>
                    <a:pt x="538" y="163"/>
                    <a:pt x="533" y="167"/>
                  </a:cubicBezTo>
                  <a:cubicBezTo>
                    <a:pt x="521" y="155"/>
                    <a:pt x="506" y="142"/>
                    <a:pt x="493" y="130"/>
                  </a:cubicBezTo>
                  <a:cubicBezTo>
                    <a:pt x="505" y="136"/>
                    <a:pt x="517" y="147"/>
                    <a:pt x="529" y="154"/>
                  </a:cubicBezTo>
                  <a:cubicBezTo>
                    <a:pt x="531" y="156"/>
                    <a:pt x="528" y="151"/>
                    <a:pt x="527" y="149"/>
                  </a:cubicBezTo>
                  <a:cubicBezTo>
                    <a:pt x="496" y="122"/>
                    <a:pt x="468" y="92"/>
                    <a:pt x="436" y="68"/>
                  </a:cubicBezTo>
                  <a:cubicBezTo>
                    <a:pt x="435" y="67"/>
                    <a:pt x="434" y="67"/>
                    <a:pt x="433" y="68"/>
                  </a:cubicBezTo>
                  <a:cubicBezTo>
                    <a:pt x="455" y="87"/>
                    <a:pt x="477" y="107"/>
                    <a:pt x="498" y="128"/>
                  </a:cubicBezTo>
                  <a:cubicBezTo>
                    <a:pt x="476" y="112"/>
                    <a:pt x="454" y="95"/>
                    <a:pt x="429" y="80"/>
                  </a:cubicBezTo>
                  <a:cubicBezTo>
                    <a:pt x="428" y="79"/>
                    <a:pt x="423" y="82"/>
                    <a:pt x="426" y="84"/>
                  </a:cubicBezTo>
                  <a:cubicBezTo>
                    <a:pt x="460" y="107"/>
                    <a:pt x="498" y="138"/>
                    <a:pt x="524" y="165"/>
                  </a:cubicBezTo>
                  <a:cubicBezTo>
                    <a:pt x="503" y="150"/>
                    <a:pt x="503" y="150"/>
                    <a:pt x="503" y="150"/>
                  </a:cubicBezTo>
                  <a:cubicBezTo>
                    <a:pt x="478" y="131"/>
                    <a:pt x="454" y="110"/>
                    <a:pt x="424" y="97"/>
                  </a:cubicBezTo>
                  <a:cubicBezTo>
                    <a:pt x="424" y="104"/>
                    <a:pt x="445" y="112"/>
                    <a:pt x="442" y="114"/>
                  </a:cubicBezTo>
                  <a:cubicBezTo>
                    <a:pt x="457" y="129"/>
                    <a:pt x="475" y="143"/>
                    <a:pt x="490" y="160"/>
                  </a:cubicBezTo>
                  <a:cubicBezTo>
                    <a:pt x="470" y="142"/>
                    <a:pt x="450" y="125"/>
                    <a:pt x="426" y="110"/>
                  </a:cubicBezTo>
                  <a:cubicBezTo>
                    <a:pt x="423" y="108"/>
                    <a:pt x="418" y="105"/>
                    <a:pt x="413" y="105"/>
                  </a:cubicBezTo>
                  <a:cubicBezTo>
                    <a:pt x="408" y="106"/>
                    <a:pt x="402" y="101"/>
                    <a:pt x="397" y="97"/>
                  </a:cubicBezTo>
                  <a:cubicBezTo>
                    <a:pt x="403" y="96"/>
                    <a:pt x="410" y="95"/>
                    <a:pt x="417" y="96"/>
                  </a:cubicBezTo>
                  <a:close/>
                  <a:moveTo>
                    <a:pt x="426" y="118"/>
                  </a:moveTo>
                  <a:cubicBezTo>
                    <a:pt x="428" y="120"/>
                    <a:pt x="433" y="121"/>
                    <a:pt x="433" y="124"/>
                  </a:cubicBezTo>
                  <a:cubicBezTo>
                    <a:pt x="452" y="141"/>
                    <a:pt x="472" y="160"/>
                    <a:pt x="487" y="181"/>
                  </a:cubicBezTo>
                  <a:cubicBezTo>
                    <a:pt x="466" y="163"/>
                    <a:pt x="443" y="141"/>
                    <a:pt x="419" y="124"/>
                  </a:cubicBezTo>
                  <a:cubicBezTo>
                    <a:pt x="422" y="124"/>
                    <a:pt x="424" y="127"/>
                    <a:pt x="428" y="125"/>
                  </a:cubicBezTo>
                  <a:cubicBezTo>
                    <a:pt x="413" y="116"/>
                    <a:pt x="398" y="106"/>
                    <a:pt x="384" y="97"/>
                  </a:cubicBezTo>
                  <a:cubicBezTo>
                    <a:pt x="399" y="102"/>
                    <a:pt x="413" y="111"/>
                    <a:pt x="426" y="118"/>
                  </a:cubicBezTo>
                  <a:close/>
                  <a:moveTo>
                    <a:pt x="405" y="116"/>
                  </a:moveTo>
                  <a:cubicBezTo>
                    <a:pt x="403" y="121"/>
                    <a:pt x="399" y="113"/>
                    <a:pt x="398" y="112"/>
                  </a:cubicBezTo>
                  <a:cubicBezTo>
                    <a:pt x="397" y="112"/>
                    <a:pt x="397" y="111"/>
                    <a:pt x="396" y="111"/>
                  </a:cubicBezTo>
                  <a:cubicBezTo>
                    <a:pt x="396" y="111"/>
                    <a:pt x="396" y="111"/>
                    <a:pt x="396" y="111"/>
                  </a:cubicBezTo>
                  <a:cubicBezTo>
                    <a:pt x="396" y="111"/>
                    <a:pt x="396" y="111"/>
                    <a:pt x="396" y="111"/>
                  </a:cubicBezTo>
                  <a:cubicBezTo>
                    <a:pt x="396" y="109"/>
                    <a:pt x="402" y="114"/>
                    <a:pt x="405" y="116"/>
                  </a:cubicBezTo>
                  <a:close/>
                  <a:moveTo>
                    <a:pt x="361" y="105"/>
                  </a:moveTo>
                  <a:cubicBezTo>
                    <a:pt x="374" y="117"/>
                    <a:pt x="387" y="129"/>
                    <a:pt x="398" y="143"/>
                  </a:cubicBezTo>
                  <a:cubicBezTo>
                    <a:pt x="346" y="102"/>
                    <a:pt x="346" y="102"/>
                    <a:pt x="346" y="102"/>
                  </a:cubicBezTo>
                  <a:cubicBezTo>
                    <a:pt x="345" y="101"/>
                    <a:pt x="343" y="101"/>
                    <a:pt x="342" y="100"/>
                  </a:cubicBezTo>
                  <a:cubicBezTo>
                    <a:pt x="347" y="97"/>
                    <a:pt x="357" y="101"/>
                    <a:pt x="361" y="105"/>
                  </a:cubicBezTo>
                  <a:close/>
                  <a:moveTo>
                    <a:pt x="334" y="98"/>
                  </a:moveTo>
                  <a:cubicBezTo>
                    <a:pt x="334" y="101"/>
                    <a:pt x="336" y="103"/>
                    <a:pt x="338" y="105"/>
                  </a:cubicBezTo>
                  <a:cubicBezTo>
                    <a:pt x="342" y="111"/>
                    <a:pt x="347" y="108"/>
                    <a:pt x="352" y="112"/>
                  </a:cubicBezTo>
                  <a:cubicBezTo>
                    <a:pt x="411" y="158"/>
                    <a:pt x="411" y="158"/>
                    <a:pt x="411" y="158"/>
                  </a:cubicBezTo>
                  <a:cubicBezTo>
                    <a:pt x="412" y="158"/>
                    <a:pt x="419" y="161"/>
                    <a:pt x="416" y="158"/>
                  </a:cubicBezTo>
                  <a:cubicBezTo>
                    <a:pt x="403" y="143"/>
                    <a:pt x="390" y="128"/>
                    <a:pt x="376" y="115"/>
                  </a:cubicBezTo>
                  <a:cubicBezTo>
                    <a:pt x="375" y="114"/>
                    <a:pt x="371" y="109"/>
                    <a:pt x="372" y="110"/>
                  </a:cubicBezTo>
                  <a:cubicBezTo>
                    <a:pt x="410" y="133"/>
                    <a:pt x="410" y="133"/>
                    <a:pt x="410" y="133"/>
                  </a:cubicBezTo>
                  <a:cubicBezTo>
                    <a:pt x="397" y="121"/>
                    <a:pt x="379" y="109"/>
                    <a:pt x="363" y="99"/>
                  </a:cubicBezTo>
                  <a:cubicBezTo>
                    <a:pt x="368" y="99"/>
                    <a:pt x="374" y="98"/>
                    <a:pt x="377" y="100"/>
                  </a:cubicBezTo>
                  <a:cubicBezTo>
                    <a:pt x="393" y="111"/>
                    <a:pt x="405" y="123"/>
                    <a:pt x="417" y="137"/>
                  </a:cubicBezTo>
                  <a:cubicBezTo>
                    <a:pt x="410" y="135"/>
                    <a:pt x="410" y="135"/>
                    <a:pt x="410" y="135"/>
                  </a:cubicBezTo>
                  <a:cubicBezTo>
                    <a:pt x="413" y="137"/>
                    <a:pt x="416" y="138"/>
                    <a:pt x="418" y="141"/>
                  </a:cubicBezTo>
                  <a:cubicBezTo>
                    <a:pt x="419" y="142"/>
                    <a:pt x="423" y="143"/>
                    <a:pt x="422" y="140"/>
                  </a:cubicBezTo>
                  <a:cubicBezTo>
                    <a:pt x="421" y="136"/>
                    <a:pt x="416" y="134"/>
                    <a:pt x="415" y="129"/>
                  </a:cubicBezTo>
                  <a:cubicBezTo>
                    <a:pt x="418" y="128"/>
                    <a:pt x="420" y="132"/>
                    <a:pt x="421" y="134"/>
                  </a:cubicBezTo>
                  <a:cubicBezTo>
                    <a:pt x="421" y="135"/>
                    <a:pt x="421" y="135"/>
                    <a:pt x="421" y="135"/>
                  </a:cubicBezTo>
                  <a:cubicBezTo>
                    <a:pt x="441" y="153"/>
                    <a:pt x="459" y="171"/>
                    <a:pt x="475" y="192"/>
                  </a:cubicBezTo>
                  <a:cubicBezTo>
                    <a:pt x="476" y="193"/>
                    <a:pt x="479" y="194"/>
                    <a:pt x="478" y="197"/>
                  </a:cubicBezTo>
                  <a:cubicBezTo>
                    <a:pt x="478" y="193"/>
                    <a:pt x="472" y="196"/>
                    <a:pt x="475" y="192"/>
                  </a:cubicBezTo>
                  <a:cubicBezTo>
                    <a:pt x="421" y="150"/>
                    <a:pt x="421" y="150"/>
                    <a:pt x="421" y="150"/>
                  </a:cubicBezTo>
                  <a:cubicBezTo>
                    <a:pt x="419" y="148"/>
                    <a:pt x="412" y="146"/>
                    <a:pt x="414" y="150"/>
                  </a:cubicBezTo>
                  <a:cubicBezTo>
                    <a:pt x="416" y="155"/>
                    <a:pt x="421" y="161"/>
                    <a:pt x="426" y="163"/>
                  </a:cubicBezTo>
                  <a:cubicBezTo>
                    <a:pt x="429" y="164"/>
                    <a:pt x="429" y="162"/>
                    <a:pt x="428" y="160"/>
                  </a:cubicBezTo>
                  <a:cubicBezTo>
                    <a:pt x="468" y="191"/>
                    <a:pt x="468" y="191"/>
                    <a:pt x="468" y="191"/>
                  </a:cubicBezTo>
                  <a:cubicBezTo>
                    <a:pt x="473" y="194"/>
                    <a:pt x="478" y="199"/>
                    <a:pt x="483" y="204"/>
                  </a:cubicBezTo>
                  <a:cubicBezTo>
                    <a:pt x="470" y="213"/>
                    <a:pt x="454" y="223"/>
                    <a:pt x="442" y="232"/>
                  </a:cubicBezTo>
                  <a:cubicBezTo>
                    <a:pt x="438" y="220"/>
                    <a:pt x="432" y="211"/>
                    <a:pt x="422" y="204"/>
                  </a:cubicBezTo>
                  <a:cubicBezTo>
                    <a:pt x="428" y="205"/>
                    <a:pt x="428" y="205"/>
                    <a:pt x="428" y="205"/>
                  </a:cubicBezTo>
                  <a:cubicBezTo>
                    <a:pt x="424" y="201"/>
                    <a:pt x="424" y="201"/>
                    <a:pt x="424" y="201"/>
                  </a:cubicBezTo>
                  <a:cubicBezTo>
                    <a:pt x="426" y="201"/>
                    <a:pt x="433" y="206"/>
                    <a:pt x="428" y="206"/>
                  </a:cubicBezTo>
                  <a:cubicBezTo>
                    <a:pt x="435" y="211"/>
                    <a:pt x="441" y="218"/>
                    <a:pt x="449" y="221"/>
                  </a:cubicBezTo>
                  <a:cubicBezTo>
                    <a:pt x="448" y="208"/>
                    <a:pt x="434" y="200"/>
                    <a:pt x="430" y="189"/>
                  </a:cubicBezTo>
                  <a:cubicBezTo>
                    <a:pt x="433" y="190"/>
                    <a:pt x="441" y="194"/>
                    <a:pt x="445" y="198"/>
                  </a:cubicBezTo>
                  <a:cubicBezTo>
                    <a:pt x="445" y="199"/>
                    <a:pt x="446" y="199"/>
                    <a:pt x="446" y="199"/>
                  </a:cubicBezTo>
                  <a:cubicBezTo>
                    <a:pt x="451" y="204"/>
                    <a:pt x="455" y="210"/>
                    <a:pt x="462" y="213"/>
                  </a:cubicBezTo>
                  <a:cubicBezTo>
                    <a:pt x="461" y="216"/>
                    <a:pt x="466" y="215"/>
                    <a:pt x="466" y="213"/>
                  </a:cubicBezTo>
                  <a:cubicBezTo>
                    <a:pt x="462" y="197"/>
                    <a:pt x="438" y="173"/>
                    <a:pt x="434" y="169"/>
                  </a:cubicBezTo>
                  <a:cubicBezTo>
                    <a:pt x="433" y="168"/>
                    <a:pt x="426" y="165"/>
                    <a:pt x="428" y="167"/>
                  </a:cubicBezTo>
                  <a:cubicBezTo>
                    <a:pt x="439" y="178"/>
                    <a:pt x="451" y="191"/>
                    <a:pt x="459" y="206"/>
                  </a:cubicBezTo>
                  <a:cubicBezTo>
                    <a:pt x="451" y="200"/>
                    <a:pt x="444" y="191"/>
                    <a:pt x="435" y="187"/>
                  </a:cubicBezTo>
                  <a:cubicBezTo>
                    <a:pt x="429" y="184"/>
                    <a:pt x="423" y="177"/>
                    <a:pt x="424" y="169"/>
                  </a:cubicBezTo>
                  <a:cubicBezTo>
                    <a:pt x="424" y="168"/>
                    <a:pt x="417" y="164"/>
                    <a:pt x="420" y="168"/>
                  </a:cubicBezTo>
                  <a:cubicBezTo>
                    <a:pt x="418" y="167"/>
                    <a:pt x="410" y="166"/>
                    <a:pt x="408" y="165"/>
                  </a:cubicBezTo>
                  <a:cubicBezTo>
                    <a:pt x="386" y="151"/>
                    <a:pt x="371" y="129"/>
                    <a:pt x="352" y="112"/>
                  </a:cubicBezTo>
                  <a:cubicBezTo>
                    <a:pt x="351" y="112"/>
                    <a:pt x="350" y="113"/>
                    <a:pt x="353" y="115"/>
                  </a:cubicBezTo>
                  <a:cubicBezTo>
                    <a:pt x="355" y="116"/>
                    <a:pt x="351" y="117"/>
                    <a:pt x="350" y="116"/>
                  </a:cubicBezTo>
                  <a:cubicBezTo>
                    <a:pt x="361" y="127"/>
                    <a:pt x="376" y="139"/>
                    <a:pt x="384" y="153"/>
                  </a:cubicBezTo>
                  <a:cubicBezTo>
                    <a:pt x="360" y="134"/>
                    <a:pt x="335" y="115"/>
                    <a:pt x="304" y="100"/>
                  </a:cubicBezTo>
                  <a:cubicBezTo>
                    <a:pt x="304" y="100"/>
                    <a:pt x="299" y="101"/>
                    <a:pt x="301" y="102"/>
                  </a:cubicBezTo>
                  <a:cubicBezTo>
                    <a:pt x="332" y="115"/>
                    <a:pt x="356" y="137"/>
                    <a:pt x="383" y="156"/>
                  </a:cubicBezTo>
                  <a:cubicBezTo>
                    <a:pt x="383" y="156"/>
                    <a:pt x="381" y="155"/>
                    <a:pt x="380" y="155"/>
                  </a:cubicBezTo>
                  <a:cubicBezTo>
                    <a:pt x="390" y="163"/>
                    <a:pt x="390" y="163"/>
                    <a:pt x="390" y="163"/>
                  </a:cubicBezTo>
                  <a:cubicBezTo>
                    <a:pt x="360" y="159"/>
                    <a:pt x="360" y="159"/>
                    <a:pt x="360" y="159"/>
                  </a:cubicBezTo>
                  <a:cubicBezTo>
                    <a:pt x="341" y="142"/>
                    <a:pt x="320" y="125"/>
                    <a:pt x="299" y="109"/>
                  </a:cubicBezTo>
                  <a:cubicBezTo>
                    <a:pt x="323" y="124"/>
                    <a:pt x="349" y="139"/>
                    <a:pt x="372" y="157"/>
                  </a:cubicBezTo>
                  <a:cubicBezTo>
                    <a:pt x="373" y="157"/>
                    <a:pt x="379" y="158"/>
                    <a:pt x="377" y="157"/>
                  </a:cubicBezTo>
                  <a:cubicBezTo>
                    <a:pt x="348" y="135"/>
                    <a:pt x="317" y="115"/>
                    <a:pt x="285" y="96"/>
                  </a:cubicBezTo>
                  <a:cubicBezTo>
                    <a:pt x="302" y="98"/>
                    <a:pt x="318" y="98"/>
                    <a:pt x="334" y="98"/>
                  </a:cubicBezTo>
                  <a:close/>
                  <a:moveTo>
                    <a:pt x="423" y="198"/>
                  </a:moveTo>
                  <a:cubicBezTo>
                    <a:pt x="424" y="187"/>
                    <a:pt x="424" y="187"/>
                    <a:pt x="424" y="187"/>
                  </a:cubicBezTo>
                  <a:cubicBezTo>
                    <a:pt x="432" y="195"/>
                    <a:pt x="438" y="205"/>
                    <a:pt x="443" y="214"/>
                  </a:cubicBezTo>
                  <a:cubicBezTo>
                    <a:pt x="437" y="209"/>
                    <a:pt x="431" y="202"/>
                    <a:pt x="423" y="198"/>
                  </a:cubicBezTo>
                  <a:close/>
                  <a:moveTo>
                    <a:pt x="281" y="100"/>
                  </a:moveTo>
                  <a:cubicBezTo>
                    <a:pt x="283" y="104"/>
                    <a:pt x="289" y="104"/>
                    <a:pt x="292" y="107"/>
                  </a:cubicBezTo>
                  <a:cubicBezTo>
                    <a:pt x="293" y="107"/>
                    <a:pt x="293" y="107"/>
                    <a:pt x="293" y="107"/>
                  </a:cubicBezTo>
                  <a:cubicBezTo>
                    <a:pt x="295" y="107"/>
                    <a:pt x="297" y="109"/>
                    <a:pt x="298" y="112"/>
                  </a:cubicBezTo>
                  <a:cubicBezTo>
                    <a:pt x="354" y="158"/>
                    <a:pt x="354" y="158"/>
                    <a:pt x="354" y="158"/>
                  </a:cubicBezTo>
                  <a:cubicBezTo>
                    <a:pt x="320" y="139"/>
                    <a:pt x="290" y="116"/>
                    <a:pt x="259" y="94"/>
                  </a:cubicBezTo>
                  <a:cubicBezTo>
                    <a:pt x="268" y="93"/>
                    <a:pt x="277" y="93"/>
                    <a:pt x="281" y="100"/>
                  </a:cubicBezTo>
                  <a:close/>
                  <a:moveTo>
                    <a:pt x="251" y="94"/>
                  </a:moveTo>
                  <a:cubicBezTo>
                    <a:pt x="277" y="111"/>
                    <a:pt x="299" y="131"/>
                    <a:pt x="319" y="153"/>
                  </a:cubicBezTo>
                  <a:cubicBezTo>
                    <a:pt x="290" y="132"/>
                    <a:pt x="263" y="109"/>
                    <a:pt x="232" y="91"/>
                  </a:cubicBezTo>
                  <a:cubicBezTo>
                    <a:pt x="238" y="91"/>
                    <a:pt x="245" y="91"/>
                    <a:pt x="251" y="94"/>
                  </a:cubicBezTo>
                  <a:close/>
                  <a:moveTo>
                    <a:pt x="306" y="149"/>
                  </a:moveTo>
                  <a:cubicBezTo>
                    <a:pt x="307" y="148"/>
                    <a:pt x="307" y="148"/>
                    <a:pt x="307" y="148"/>
                  </a:cubicBezTo>
                  <a:cubicBezTo>
                    <a:pt x="315" y="150"/>
                    <a:pt x="314" y="156"/>
                    <a:pt x="320" y="159"/>
                  </a:cubicBezTo>
                  <a:cubicBezTo>
                    <a:pt x="315" y="159"/>
                    <a:pt x="306" y="160"/>
                    <a:pt x="304" y="158"/>
                  </a:cubicBezTo>
                  <a:cubicBezTo>
                    <a:pt x="282" y="135"/>
                    <a:pt x="256" y="114"/>
                    <a:pt x="230" y="95"/>
                  </a:cubicBezTo>
                  <a:cubicBezTo>
                    <a:pt x="257" y="110"/>
                    <a:pt x="281" y="131"/>
                    <a:pt x="306" y="149"/>
                  </a:cubicBezTo>
                  <a:close/>
                  <a:moveTo>
                    <a:pt x="228" y="96"/>
                  </a:moveTo>
                  <a:cubicBezTo>
                    <a:pt x="227" y="97"/>
                    <a:pt x="226" y="96"/>
                    <a:pt x="225" y="95"/>
                  </a:cubicBezTo>
                  <a:cubicBezTo>
                    <a:pt x="224" y="93"/>
                    <a:pt x="228" y="95"/>
                    <a:pt x="228" y="96"/>
                  </a:cubicBezTo>
                  <a:close/>
                  <a:moveTo>
                    <a:pt x="295" y="158"/>
                  </a:moveTo>
                  <a:cubicBezTo>
                    <a:pt x="258" y="159"/>
                    <a:pt x="258" y="159"/>
                    <a:pt x="258" y="159"/>
                  </a:cubicBezTo>
                  <a:cubicBezTo>
                    <a:pt x="250" y="148"/>
                    <a:pt x="240" y="139"/>
                    <a:pt x="231" y="129"/>
                  </a:cubicBezTo>
                  <a:cubicBezTo>
                    <a:pt x="237" y="131"/>
                    <a:pt x="242" y="137"/>
                    <a:pt x="248" y="140"/>
                  </a:cubicBezTo>
                  <a:cubicBezTo>
                    <a:pt x="257" y="145"/>
                    <a:pt x="263" y="153"/>
                    <a:pt x="274" y="157"/>
                  </a:cubicBezTo>
                  <a:cubicBezTo>
                    <a:pt x="277" y="159"/>
                    <a:pt x="276" y="153"/>
                    <a:pt x="275" y="152"/>
                  </a:cubicBezTo>
                  <a:cubicBezTo>
                    <a:pt x="254" y="127"/>
                    <a:pt x="229" y="106"/>
                    <a:pt x="204" y="85"/>
                  </a:cubicBezTo>
                  <a:cubicBezTo>
                    <a:pt x="236" y="107"/>
                    <a:pt x="265" y="133"/>
                    <a:pt x="295" y="158"/>
                  </a:cubicBezTo>
                  <a:close/>
                  <a:moveTo>
                    <a:pt x="185" y="82"/>
                  </a:moveTo>
                  <a:cubicBezTo>
                    <a:pt x="194" y="85"/>
                    <a:pt x="203" y="85"/>
                    <a:pt x="207" y="92"/>
                  </a:cubicBezTo>
                  <a:cubicBezTo>
                    <a:pt x="204" y="92"/>
                    <a:pt x="204" y="92"/>
                    <a:pt x="204" y="92"/>
                  </a:cubicBezTo>
                  <a:cubicBezTo>
                    <a:pt x="227" y="109"/>
                    <a:pt x="248" y="128"/>
                    <a:pt x="267" y="149"/>
                  </a:cubicBezTo>
                  <a:cubicBezTo>
                    <a:pt x="237" y="129"/>
                    <a:pt x="211" y="103"/>
                    <a:pt x="182" y="82"/>
                  </a:cubicBezTo>
                  <a:cubicBezTo>
                    <a:pt x="183" y="82"/>
                    <a:pt x="185" y="82"/>
                    <a:pt x="185" y="82"/>
                  </a:cubicBezTo>
                  <a:close/>
                  <a:moveTo>
                    <a:pt x="188" y="92"/>
                  </a:moveTo>
                  <a:cubicBezTo>
                    <a:pt x="187" y="93"/>
                    <a:pt x="187" y="93"/>
                    <a:pt x="188" y="94"/>
                  </a:cubicBezTo>
                  <a:cubicBezTo>
                    <a:pt x="209" y="111"/>
                    <a:pt x="228" y="130"/>
                    <a:pt x="246" y="149"/>
                  </a:cubicBezTo>
                  <a:cubicBezTo>
                    <a:pt x="246" y="150"/>
                    <a:pt x="246" y="152"/>
                    <a:pt x="246" y="152"/>
                  </a:cubicBezTo>
                  <a:cubicBezTo>
                    <a:pt x="217" y="127"/>
                    <a:pt x="190" y="101"/>
                    <a:pt x="161" y="76"/>
                  </a:cubicBezTo>
                  <a:cubicBezTo>
                    <a:pt x="171" y="80"/>
                    <a:pt x="180" y="87"/>
                    <a:pt x="188" y="92"/>
                  </a:cubicBezTo>
                  <a:close/>
                  <a:moveTo>
                    <a:pt x="234" y="147"/>
                  </a:moveTo>
                  <a:cubicBezTo>
                    <a:pt x="236" y="149"/>
                    <a:pt x="241" y="151"/>
                    <a:pt x="243" y="152"/>
                  </a:cubicBezTo>
                  <a:cubicBezTo>
                    <a:pt x="240" y="154"/>
                    <a:pt x="248" y="157"/>
                    <a:pt x="247" y="158"/>
                  </a:cubicBezTo>
                  <a:cubicBezTo>
                    <a:pt x="236" y="163"/>
                    <a:pt x="227" y="161"/>
                    <a:pt x="224" y="153"/>
                  </a:cubicBezTo>
                  <a:cubicBezTo>
                    <a:pt x="201" y="124"/>
                    <a:pt x="175" y="98"/>
                    <a:pt x="149" y="73"/>
                  </a:cubicBezTo>
                  <a:cubicBezTo>
                    <a:pt x="178" y="96"/>
                    <a:pt x="206" y="122"/>
                    <a:pt x="234" y="147"/>
                  </a:cubicBezTo>
                  <a:close/>
                  <a:moveTo>
                    <a:pt x="149" y="77"/>
                  </a:moveTo>
                  <a:cubicBezTo>
                    <a:pt x="169" y="99"/>
                    <a:pt x="192" y="118"/>
                    <a:pt x="210" y="141"/>
                  </a:cubicBezTo>
                  <a:cubicBezTo>
                    <a:pt x="210" y="141"/>
                    <a:pt x="210" y="142"/>
                    <a:pt x="210" y="143"/>
                  </a:cubicBezTo>
                  <a:cubicBezTo>
                    <a:pt x="187" y="118"/>
                    <a:pt x="164" y="93"/>
                    <a:pt x="137" y="72"/>
                  </a:cubicBezTo>
                  <a:cubicBezTo>
                    <a:pt x="142" y="75"/>
                    <a:pt x="145" y="72"/>
                    <a:pt x="149" y="77"/>
                  </a:cubicBezTo>
                  <a:close/>
                  <a:moveTo>
                    <a:pt x="122" y="66"/>
                  </a:moveTo>
                  <a:cubicBezTo>
                    <a:pt x="161" y="93"/>
                    <a:pt x="191" y="128"/>
                    <a:pt x="223" y="161"/>
                  </a:cubicBezTo>
                  <a:cubicBezTo>
                    <a:pt x="217" y="163"/>
                    <a:pt x="208" y="163"/>
                    <a:pt x="207" y="162"/>
                  </a:cubicBezTo>
                  <a:cubicBezTo>
                    <a:pt x="183" y="129"/>
                    <a:pt x="158" y="99"/>
                    <a:pt x="127" y="76"/>
                  </a:cubicBezTo>
                  <a:cubicBezTo>
                    <a:pt x="154" y="103"/>
                    <a:pt x="181" y="130"/>
                    <a:pt x="202" y="163"/>
                  </a:cubicBezTo>
                  <a:cubicBezTo>
                    <a:pt x="169" y="128"/>
                    <a:pt x="135" y="90"/>
                    <a:pt x="98" y="59"/>
                  </a:cubicBezTo>
                  <a:cubicBezTo>
                    <a:pt x="106" y="60"/>
                    <a:pt x="113" y="64"/>
                    <a:pt x="118" y="69"/>
                  </a:cubicBezTo>
                  <a:cubicBezTo>
                    <a:pt x="115" y="64"/>
                    <a:pt x="121" y="66"/>
                    <a:pt x="122" y="66"/>
                  </a:cubicBezTo>
                  <a:close/>
                  <a:moveTo>
                    <a:pt x="79" y="52"/>
                  </a:moveTo>
                  <a:cubicBezTo>
                    <a:pt x="80" y="52"/>
                    <a:pt x="80" y="52"/>
                    <a:pt x="80" y="52"/>
                  </a:cubicBezTo>
                  <a:cubicBezTo>
                    <a:pt x="88" y="53"/>
                    <a:pt x="89" y="61"/>
                    <a:pt x="94" y="66"/>
                  </a:cubicBezTo>
                  <a:cubicBezTo>
                    <a:pt x="122" y="91"/>
                    <a:pt x="147" y="118"/>
                    <a:pt x="167" y="151"/>
                  </a:cubicBezTo>
                  <a:cubicBezTo>
                    <a:pt x="131" y="116"/>
                    <a:pt x="99" y="75"/>
                    <a:pt x="62" y="42"/>
                  </a:cubicBezTo>
                  <a:cubicBezTo>
                    <a:pt x="68" y="44"/>
                    <a:pt x="74" y="48"/>
                    <a:pt x="79" y="52"/>
                  </a:cubicBezTo>
                  <a:close/>
                  <a:moveTo>
                    <a:pt x="37" y="27"/>
                  </a:moveTo>
                  <a:cubicBezTo>
                    <a:pt x="51" y="37"/>
                    <a:pt x="65" y="49"/>
                    <a:pt x="76" y="63"/>
                  </a:cubicBezTo>
                  <a:cubicBezTo>
                    <a:pt x="64" y="54"/>
                    <a:pt x="50" y="41"/>
                    <a:pt x="40" y="33"/>
                  </a:cubicBezTo>
                  <a:cubicBezTo>
                    <a:pt x="37" y="31"/>
                    <a:pt x="38" y="29"/>
                    <a:pt x="37" y="27"/>
                  </a:cubicBezTo>
                  <a:close/>
                  <a:moveTo>
                    <a:pt x="41" y="41"/>
                  </a:moveTo>
                  <a:cubicBezTo>
                    <a:pt x="58" y="53"/>
                    <a:pt x="75" y="67"/>
                    <a:pt x="88" y="84"/>
                  </a:cubicBezTo>
                  <a:cubicBezTo>
                    <a:pt x="88" y="84"/>
                    <a:pt x="88" y="85"/>
                    <a:pt x="88" y="86"/>
                  </a:cubicBezTo>
                  <a:cubicBezTo>
                    <a:pt x="72" y="71"/>
                    <a:pt x="54" y="56"/>
                    <a:pt x="41" y="41"/>
                  </a:cubicBezTo>
                  <a:close/>
                  <a:moveTo>
                    <a:pt x="46" y="51"/>
                  </a:moveTo>
                  <a:cubicBezTo>
                    <a:pt x="60" y="65"/>
                    <a:pt x="77" y="79"/>
                    <a:pt x="92" y="93"/>
                  </a:cubicBezTo>
                  <a:cubicBezTo>
                    <a:pt x="91" y="94"/>
                    <a:pt x="98" y="96"/>
                    <a:pt x="96" y="93"/>
                  </a:cubicBezTo>
                  <a:cubicBezTo>
                    <a:pt x="94" y="88"/>
                    <a:pt x="90" y="84"/>
                    <a:pt x="88" y="79"/>
                  </a:cubicBezTo>
                  <a:cubicBezTo>
                    <a:pt x="110" y="104"/>
                    <a:pt x="131" y="130"/>
                    <a:pt x="147" y="159"/>
                  </a:cubicBezTo>
                  <a:cubicBezTo>
                    <a:pt x="115" y="131"/>
                    <a:pt x="88" y="95"/>
                    <a:pt x="57" y="66"/>
                  </a:cubicBezTo>
                  <a:cubicBezTo>
                    <a:pt x="52" y="62"/>
                    <a:pt x="46" y="59"/>
                    <a:pt x="46" y="51"/>
                  </a:cubicBezTo>
                  <a:close/>
                  <a:moveTo>
                    <a:pt x="47" y="171"/>
                  </a:moveTo>
                  <a:cubicBezTo>
                    <a:pt x="51" y="173"/>
                    <a:pt x="54" y="177"/>
                    <a:pt x="58" y="179"/>
                  </a:cubicBezTo>
                  <a:cubicBezTo>
                    <a:pt x="57" y="173"/>
                    <a:pt x="53" y="177"/>
                    <a:pt x="51" y="169"/>
                  </a:cubicBezTo>
                  <a:cubicBezTo>
                    <a:pt x="63" y="176"/>
                    <a:pt x="70" y="186"/>
                    <a:pt x="79" y="193"/>
                  </a:cubicBezTo>
                  <a:cubicBezTo>
                    <a:pt x="83" y="195"/>
                    <a:pt x="84" y="191"/>
                    <a:pt x="84" y="189"/>
                  </a:cubicBezTo>
                  <a:cubicBezTo>
                    <a:pt x="81" y="178"/>
                    <a:pt x="73" y="169"/>
                    <a:pt x="65" y="163"/>
                  </a:cubicBezTo>
                  <a:cubicBezTo>
                    <a:pt x="65" y="163"/>
                    <a:pt x="64" y="162"/>
                    <a:pt x="63" y="163"/>
                  </a:cubicBezTo>
                  <a:cubicBezTo>
                    <a:pt x="69" y="170"/>
                    <a:pt x="76" y="178"/>
                    <a:pt x="79" y="188"/>
                  </a:cubicBezTo>
                  <a:cubicBezTo>
                    <a:pt x="68" y="180"/>
                    <a:pt x="60" y="170"/>
                    <a:pt x="49" y="163"/>
                  </a:cubicBezTo>
                  <a:cubicBezTo>
                    <a:pt x="51" y="150"/>
                    <a:pt x="51" y="150"/>
                    <a:pt x="51" y="150"/>
                  </a:cubicBezTo>
                  <a:cubicBezTo>
                    <a:pt x="55" y="152"/>
                    <a:pt x="56" y="160"/>
                    <a:pt x="62" y="156"/>
                  </a:cubicBezTo>
                  <a:cubicBezTo>
                    <a:pt x="63" y="157"/>
                    <a:pt x="63" y="157"/>
                    <a:pt x="63" y="157"/>
                  </a:cubicBezTo>
                  <a:cubicBezTo>
                    <a:pt x="75" y="166"/>
                    <a:pt x="87" y="177"/>
                    <a:pt x="98" y="188"/>
                  </a:cubicBezTo>
                  <a:cubicBezTo>
                    <a:pt x="70" y="201"/>
                    <a:pt x="70" y="201"/>
                    <a:pt x="70" y="201"/>
                  </a:cubicBezTo>
                  <a:cubicBezTo>
                    <a:pt x="68" y="193"/>
                    <a:pt x="63" y="185"/>
                    <a:pt x="56" y="180"/>
                  </a:cubicBezTo>
                  <a:cubicBezTo>
                    <a:pt x="59" y="185"/>
                    <a:pt x="66" y="196"/>
                    <a:pt x="66" y="202"/>
                  </a:cubicBezTo>
                  <a:cubicBezTo>
                    <a:pt x="43" y="183"/>
                    <a:pt x="43" y="183"/>
                    <a:pt x="43" y="183"/>
                  </a:cubicBezTo>
                  <a:cubicBezTo>
                    <a:pt x="45" y="180"/>
                    <a:pt x="48" y="176"/>
                    <a:pt x="47" y="171"/>
                  </a:cubicBezTo>
                  <a:close/>
                  <a:moveTo>
                    <a:pt x="40" y="191"/>
                  </a:moveTo>
                  <a:cubicBezTo>
                    <a:pt x="45" y="193"/>
                    <a:pt x="49" y="200"/>
                    <a:pt x="51" y="207"/>
                  </a:cubicBezTo>
                  <a:cubicBezTo>
                    <a:pt x="47" y="205"/>
                    <a:pt x="40" y="202"/>
                    <a:pt x="37" y="197"/>
                  </a:cubicBezTo>
                  <a:lnTo>
                    <a:pt x="40" y="191"/>
                  </a:lnTo>
                  <a:close/>
                  <a:moveTo>
                    <a:pt x="51" y="209"/>
                  </a:moveTo>
                  <a:cubicBezTo>
                    <a:pt x="55" y="208"/>
                    <a:pt x="53" y="203"/>
                    <a:pt x="51" y="200"/>
                  </a:cubicBezTo>
                  <a:cubicBezTo>
                    <a:pt x="49" y="196"/>
                    <a:pt x="46" y="194"/>
                    <a:pt x="42" y="188"/>
                  </a:cubicBezTo>
                  <a:cubicBezTo>
                    <a:pt x="48" y="191"/>
                    <a:pt x="59" y="201"/>
                    <a:pt x="63" y="205"/>
                  </a:cubicBezTo>
                  <a:cubicBezTo>
                    <a:pt x="42" y="217"/>
                    <a:pt x="42" y="217"/>
                    <a:pt x="42" y="217"/>
                  </a:cubicBezTo>
                  <a:cubicBezTo>
                    <a:pt x="41" y="212"/>
                    <a:pt x="38" y="206"/>
                    <a:pt x="35" y="201"/>
                  </a:cubicBezTo>
                  <a:cubicBezTo>
                    <a:pt x="41" y="204"/>
                    <a:pt x="46" y="211"/>
                    <a:pt x="51" y="209"/>
                  </a:cubicBezTo>
                  <a:close/>
                  <a:moveTo>
                    <a:pt x="38" y="220"/>
                  </a:moveTo>
                  <a:cubicBezTo>
                    <a:pt x="28" y="221"/>
                    <a:pt x="18" y="227"/>
                    <a:pt x="14" y="234"/>
                  </a:cubicBezTo>
                  <a:cubicBezTo>
                    <a:pt x="20" y="225"/>
                    <a:pt x="28" y="216"/>
                    <a:pt x="32" y="205"/>
                  </a:cubicBezTo>
                  <a:cubicBezTo>
                    <a:pt x="36" y="210"/>
                    <a:pt x="41" y="220"/>
                    <a:pt x="38" y="220"/>
                  </a:cubicBezTo>
                  <a:close/>
                </a:path>
              </a:pathLst>
            </a:custGeom>
            <a:solidFill>
              <a:srgbClr val="F7B63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1405918" y="233448"/>
              <a:ext cx="1198880" cy="70675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4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其他</a:t>
              </a:r>
              <a:endPara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sp>
        <p:nvSpPr>
          <p:cNvPr id="6" name="Rounded Rectangle 99"/>
          <p:cNvSpPr/>
          <p:nvPr/>
        </p:nvSpPr>
        <p:spPr>
          <a:xfrm>
            <a:off x="259715" y="940435"/>
            <a:ext cx="11673205" cy="1393190"/>
          </a:xfrm>
          <a:prstGeom prst="roundRect">
            <a:avLst>
              <a:gd name="adj" fmla="val 10654"/>
            </a:avLst>
          </a:pr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66700" algn="just"/>
            <a:endParaRPr lang="zh-CN" altLang="zh-CN" sz="200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67055" y="1193800"/>
            <a:ext cx="10596880" cy="25476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>
                <a:solidFill>
                  <a:schemeClr val="accent2">
                    <a:lumMod val="60000"/>
                    <a:lumOff val="40000"/>
                  </a:schemeClr>
                </a:solidFill>
                <a:latin typeface="汉仪汉黑W" panose="00020600040101010101" charset="-122"/>
                <a:ea typeface="汉仪汉黑W" panose="00020600040101010101" charset="-122"/>
                <a:cs typeface="汉仪汉黑W" panose="00020600040101010101" charset="-122"/>
              </a:rPr>
              <a:t>工作提醒</a:t>
            </a:r>
            <a:endParaRPr lang="zh-CN" altLang="en-US" sz="2400" b="1">
              <a:solidFill>
                <a:schemeClr val="accent2">
                  <a:lumMod val="60000"/>
                  <a:lumOff val="40000"/>
                </a:schemeClr>
              </a:solidFill>
              <a:latin typeface="汉仪汉黑W" panose="00020600040101010101" charset="-122"/>
              <a:ea typeface="汉仪汉黑W" panose="00020600040101010101" charset="-122"/>
              <a:cs typeface="汉仪汉黑W" panose="00020600040101010101" charset="-122"/>
            </a:endParaRPr>
          </a:p>
          <a:p>
            <a:endParaRPr lang="zh-CN" altLang="en-US" b="1">
              <a:solidFill>
                <a:schemeClr val="tx1"/>
              </a:solidFill>
              <a:latin typeface="+mn-ea"/>
              <a:cs typeface="+mn-ea"/>
            </a:endParaRPr>
          </a:p>
          <a:p>
            <a:r>
              <a:rPr lang="zh-CN" altLang="en-US" b="1">
                <a:solidFill>
                  <a:schemeClr val="tx1"/>
                </a:solidFill>
                <a:latin typeface="+mn-ea"/>
                <a:cs typeface="+mn-ea"/>
              </a:rPr>
              <a:t>户外游戏群的照片上传</a:t>
            </a:r>
            <a:endParaRPr lang="zh-CN" altLang="en-US" b="1">
              <a:solidFill>
                <a:schemeClr val="tx1"/>
              </a:solidFill>
              <a:latin typeface="+mn-ea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9">
        <p15:prstTrans prst="airplan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  <p:bldLst>
      <p:bldP spid="35" grpId="0"/>
      <p:bldP spid="37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文本框 5"/>
          <p:cNvSpPr txBox="1">
            <a:spLocks noChangeArrowheads="1"/>
          </p:cNvSpPr>
          <p:nvPr/>
        </p:nvSpPr>
        <p:spPr bwMode="auto">
          <a:xfrm>
            <a:off x="4272270" y="4046313"/>
            <a:ext cx="364715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5400" b="1" dirty="0">
                <a:solidFill>
                  <a:srgbClr val="2E2E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下月再见！</a:t>
            </a:r>
            <a:endParaRPr lang="zh-CN" altLang="en-US" sz="5400" b="1" dirty="0">
              <a:solidFill>
                <a:srgbClr val="2E2E2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5" name="Freeform 5"/>
          <p:cNvSpPr>
            <a:spLocks noEditPoints="1"/>
          </p:cNvSpPr>
          <p:nvPr/>
        </p:nvSpPr>
        <p:spPr bwMode="auto">
          <a:xfrm rot="16200000">
            <a:off x="2478853" y="1482825"/>
            <a:ext cx="2041793" cy="1262971"/>
          </a:xfrm>
          <a:custGeom>
            <a:avLst/>
            <a:gdLst>
              <a:gd name="T0" fmla="*/ 422 w 572"/>
              <a:gd name="T1" fmla="*/ 251 h 254"/>
              <a:gd name="T2" fmla="*/ 415 w 572"/>
              <a:gd name="T3" fmla="*/ 17 h 254"/>
              <a:gd name="T4" fmla="*/ 381 w 572"/>
              <a:gd name="T5" fmla="*/ 92 h 254"/>
              <a:gd name="T6" fmla="*/ 31 w 572"/>
              <a:gd name="T7" fmla="*/ 34 h 254"/>
              <a:gd name="T8" fmla="*/ 43 w 572"/>
              <a:gd name="T9" fmla="*/ 224 h 254"/>
              <a:gd name="T10" fmla="*/ 203 w 572"/>
              <a:gd name="T11" fmla="*/ 174 h 254"/>
              <a:gd name="T12" fmla="*/ 52 w 572"/>
              <a:gd name="T13" fmla="*/ 141 h 254"/>
              <a:gd name="T14" fmla="*/ 57 w 572"/>
              <a:gd name="T15" fmla="*/ 132 h 254"/>
              <a:gd name="T16" fmla="*/ 127 w 572"/>
              <a:gd name="T17" fmla="*/ 173 h 254"/>
              <a:gd name="T18" fmla="*/ 103 w 572"/>
              <a:gd name="T19" fmla="*/ 187 h 254"/>
              <a:gd name="T20" fmla="*/ 59 w 572"/>
              <a:gd name="T21" fmla="*/ 77 h 254"/>
              <a:gd name="T22" fmla="*/ 94 w 572"/>
              <a:gd name="T23" fmla="*/ 79 h 254"/>
              <a:gd name="T24" fmla="*/ 191 w 572"/>
              <a:gd name="T25" fmla="*/ 155 h 254"/>
              <a:gd name="T26" fmla="*/ 228 w 572"/>
              <a:gd name="T27" fmla="*/ 167 h 254"/>
              <a:gd name="T28" fmla="*/ 248 w 572"/>
              <a:gd name="T29" fmla="*/ 166 h 254"/>
              <a:gd name="T30" fmla="*/ 298 w 572"/>
              <a:gd name="T31" fmla="*/ 127 h 254"/>
              <a:gd name="T32" fmla="*/ 334 w 572"/>
              <a:gd name="T33" fmla="*/ 165 h 254"/>
              <a:gd name="T34" fmla="*/ 421 w 572"/>
              <a:gd name="T35" fmla="*/ 245 h 254"/>
              <a:gd name="T36" fmla="*/ 439 w 572"/>
              <a:gd name="T37" fmla="*/ 234 h 254"/>
              <a:gd name="T38" fmla="*/ 492 w 572"/>
              <a:gd name="T39" fmla="*/ 190 h 254"/>
              <a:gd name="T40" fmla="*/ 514 w 572"/>
              <a:gd name="T41" fmla="*/ 181 h 254"/>
              <a:gd name="T42" fmla="*/ 558 w 572"/>
              <a:gd name="T43" fmla="*/ 148 h 254"/>
              <a:gd name="T44" fmla="*/ 501 w 572"/>
              <a:gd name="T45" fmla="*/ 84 h 254"/>
              <a:gd name="T46" fmla="*/ 427 w 572"/>
              <a:gd name="T47" fmla="*/ 28 h 254"/>
              <a:gd name="T48" fmla="*/ 449 w 572"/>
              <a:gd name="T49" fmla="*/ 54 h 254"/>
              <a:gd name="T50" fmla="*/ 421 w 572"/>
              <a:gd name="T51" fmla="*/ 90 h 254"/>
              <a:gd name="T52" fmla="*/ 555 w 572"/>
              <a:gd name="T53" fmla="*/ 151 h 254"/>
              <a:gd name="T54" fmla="*/ 533 w 572"/>
              <a:gd name="T55" fmla="*/ 167 h 254"/>
              <a:gd name="T56" fmla="*/ 498 w 572"/>
              <a:gd name="T57" fmla="*/ 128 h 254"/>
              <a:gd name="T58" fmla="*/ 442 w 572"/>
              <a:gd name="T59" fmla="*/ 114 h 254"/>
              <a:gd name="T60" fmla="*/ 426 w 572"/>
              <a:gd name="T61" fmla="*/ 118 h 254"/>
              <a:gd name="T62" fmla="*/ 426 w 572"/>
              <a:gd name="T63" fmla="*/ 118 h 254"/>
              <a:gd name="T64" fmla="*/ 405 w 572"/>
              <a:gd name="T65" fmla="*/ 116 h 254"/>
              <a:gd name="T66" fmla="*/ 334 w 572"/>
              <a:gd name="T67" fmla="*/ 98 h 254"/>
              <a:gd name="T68" fmla="*/ 372 w 572"/>
              <a:gd name="T69" fmla="*/ 110 h 254"/>
              <a:gd name="T70" fmla="*/ 418 w 572"/>
              <a:gd name="T71" fmla="*/ 141 h 254"/>
              <a:gd name="T72" fmla="*/ 478 w 572"/>
              <a:gd name="T73" fmla="*/ 197 h 254"/>
              <a:gd name="T74" fmla="*/ 468 w 572"/>
              <a:gd name="T75" fmla="*/ 191 h 254"/>
              <a:gd name="T76" fmla="*/ 428 w 572"/>
              <a:gd name="T77" fmla="*/ 206 h 254"/>
              <a:gd name="T78" fmla="*/ 466 w 572"/>
              <a:gd name="T79" fmla="*/ 213 h 254"/>
              <a:gd name="T80" fmla="*/ 420 w 572"/>
              <a:gd name="T81" fmla="*/ 168 h 254"/>
              <a:gd name="T82" fmla="*/ 304 w 572"/>
              <a:gd name="T83" fmla="*/ 100 h 254"/>
              <a:gd name="T84" fmla="*/ 299 w 572"/>
              <a:gd name="T85" fmla="*/ 109 h 254"/>
              <a:gd name="T86" fmla="*/ 424 w 572"/>
              <a:gd name="T87" fmla="*/ 187 h 254"/>
              <a:gd name="T88" fmla="*/ 298 w 572"/>
              <a:gd name="T89" fmla="*/ 112 h 254"/>
              <a:gd name="T90" fmla="*/ 232 w 572"/>
              <a:gd name="T91" fmla="*/ 91 h 254"/>
              <a:gd name="T92" fmla="*/ 230 w 572"/>
              <a:gd name="T93" fmla="*/ 95 h 254"/>
              <a:gd name="T94" fmla="*/ 258 w 572"/>
              <a:gd name="T95" fmla="*/ 159 h 254"/>
              <a:gd name="T96" fmla="*/ 295 w 572"/>
              <a:gd name="T97" fmla="*/ 158 h 254"/>
              <a:gd name="T98" fmla="*/ 185 w 572"/>
              <a:gd name="T99" fmla="*/ 82 h 254"/>
              <a:gd name="T100" fmla="*/ 188 w 572"/>
              <a:gd name="T101" fmla="*/ 92 h 254"/>
              <a:gd name="T102" fmla="*/ 234 w 572"/>
              <a:gd name="T103" fmla="*/ 147 h 254"/>
              <a:gd name="T104" fmla="*/ 122 w 572"/>
              <a:gd name="T105" fmla="*/ 66 h 254"/>
              <a:gd name="T106" fmla="*/ 118 w 572"/>
              <a:gd name="T107" fmla="*/ 69 h 254"/>
              <a:gd name="T108" fmla="*/ 62 w 572"/>
              <a:gd name="T109" fmla="*/ 42 h 254"/>
              <a:gd name="T110" fmla="*/ 41 w 572"/>
              <a:gd name="T111" fmla="*/ 41 h 254"/>
              <a:gd name="T112" fmla="*/ 96 w 572"/>
              <a:gd name="T113" fmla="*/ 93 h 254"/>
              <a:gd name="T114" fmla="*/ 58 w 572"/>
              <a:gd name="T115" fmla="*/ 179 h 254"/>
              <a:gd name="T116" fmla="*/ 79 w 572"/>
              <a:gd name="T117" fmla="*/ 188 h 254"/>
              <a:gd name="T118" fmla="*/ 70 w 572"/>
              <a:gd name="T119" fmla="*/ 201 h 254"/>
              <a:gd name="T120" fmla="*/ 51 w 572"/>
              <a:gd name="T121" fmla="*/ 207 h 254"/>
              <a:gd name="T122" fmla="*/ 63 w 572"/>
              <a:gd name="T123" fmla="*/ 205 h 254"/>
              <a:gd name="T124" fmla="*/ 32 w 572"/>
              <a:gd name="T125" fmla="*/ 205 h 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72" h="254">
                <a:moveTo>
                  <a:pt x="65" y="219"/>
                </a:moveTo>
                <a:cubicBezTo>
                  <a:pt x="120" y="192"/>
                  <a:pt x="188" y="179"/>
                  <a:pt x="259" y="170"/>
                </a:cubicBezTo>
                <a:cubicBezTo>
                  <a:pt x="304" y="165"/>
                  <a:pt x="356" y="173"/>
                  <a:pt x="401" y="173"/>
                </a:cubicBezTo>
                <a:cubicBezTo>
                  <a:pt x="407" y="173"/>
                  <a:pt x="415" y="175"/>
                  <a:pt x="418" y="174"/>
                </a:cubicBezTo>
                <a:cubicBezTo>
                  <a:pt x="416" y="252"/>
                  <a:pt x="416" y="252"/>
                  <a:pt x="416" y="252"/>
                </a:cubicBezTo>
                <a:cubicBezTo>
                  <a:pt x="416" y="254"/>
                  <a:pt x="420" y="252"/>
                  <a:pt x="422" y="251"/>
                </a:cubicBezTo>
                <a:cubicBezTo>
                  <a:pt x="473" y="218"/>
                  <a:pt x="523" y="182"/>
                  <a:pt x="572" y="146"/>
                </a:cubicBezTo>
                <a:cubicBezTo>
                  <a:pt x="524" y="98"/>
                  <a:pt x="475" y="54"/>
                  <a:pt x="429" y="7"/>
                </a:cubicBezTo>
                <a:cubicBezTo>
                  <a:pt x="427" y="5"/>
                  <a:pt x="426" y="0"/>
                  <a:pt x="423" y="2"/>
                </a:cubicBezTo>
                <a:cubicBezTo>
                  <a:pt x="423" y="2"/>
                  <a:pt x="422" y="3"/>
                  <a:pt x="422" y="3"/>
                </a:cubicBezTo>
                <a:cubicBezTo>
                  <a:pt x="422" y="5"/>
                  <a:pt x="422" y="10"/>
                  <a:pt x="422" y="12"/>
                </a:cubicBezTo>
                <a:cubicBezTo>
                  <a:pt x="422" y="16"/>
                  <a:pt x="422" y="22"/>
                  <a:pt x="415" y="17"/>
                </a:cubicBezTo>
                <a:cubicBezTo>
                  <a:pt x="417" y="20"/>
                  <a:pt x="419" y="20"/>
                  <a:pt x="420" y="22"/>
                </a:cubicBezTo>
                <a:cubicBezTo>
                  <a:pt x="422" y="29"/>
                  <a:pt x="421" y="43"/>
                  <a:pt x="418" y="50"/>
                </a:cubicBezTo>
                <a:cubicBezTo>
                  <a:pt x="422" y="59"/>
                  <a:pt x="420" y="78"/>
                  <a:pt x="416" y="85"/>
                </a:cubicBezTo>
                <a:cubicBezTo>
                  <a:pt x="415" y="87"/>
                  <a:pt x="416" y="91"/>
                  <a:pt x="413" y="88"/>
                </a:cubicBezTo>
                <a:cubicBezTo>
                  <a:pt x="402" y="91"/>
                  <a:pt x="387" y="93"/>
                  <a:pt x="377" y="87"/>
                </a:cubicBezTo>
                <a:cubicBezTo>
                  <a:pt x="377" y="90"/>
                  <a:pt x="380" y="91"/>
                  <a:pt x="381" y="92"/>
                </a:cubicBezTo>
                <a:cubicBezTo>
                  <a:pt x="331" y="96"/>
                  <a:pt x="283" y="89"/>
                  <a:pt x="237" y="85"/>
                </a:cubicBezTo>
                <a:cubicBezTo>
                  <a:pt x="217" y="83"/>
                  <a:pt x="198" y="78"/>
                  <a:pt x="184" y="73"/>
                </a:cubicBezTo>
                <a:cubicBezTo>
                  <a:pt x="169" y="73"/>
                  <a:pt x="152" y="68"/>
                  <a:pt x="139" y="65"/>
                </a:cubicBezTo>
                <a:cubicBezTo>
                  <a:pt x="95" y="55"/>
                  <a:pt x="62" y="35"/>
                  <a:pt x="30" y="15"/>
                </a:cubicBezTo>
                <a:cubicBezTo>
                  <a:pt x="28" y="14"/>
                  <a:pt x="23" y="10"/>
                  <a:pt x="23" y="17"/>
                </a:cubicBezTo>
                <a:cubicBezTo>
                  <a:pt x="23" y="21"/>
                  <a:pt x="31" y="26"/>
                  <a:pt x="31" y="34"/>
                </a:cubicBezTo>
                <a:cubicBezTo>
                  <a:pt x="32" y="34"/>
                  <a:pt x="42" y="50"/>
                  <a:pt x="38" y="57"/>
                </a:cubicBezTo>
                <a:cubicBezTo>
                  <a:pt x="42" y="61"/>
                  <a:pt x="46" y="67"/>
                  <a:pt x="46" y="74"/>
                </a:cubicBezTo>
                <a:cubicBezTo>
                  <a:pt x="45" y="86"/>
                  <a:pt x="43" y="94"/>
                  <a:pt x="48" y="106"/>
                </a:cubicBezTo>
                <a:cubicBezTo>
                  <a:pt x="46" y="168"/>
                  <a:pt x="25" y="209"/>
                  <a:pt x="0" y="246"/>
                </a:cubicBezTo>
                <a:cubicBezTo>
                  <a:pt x="23" y="239"/>
                  <a:pt x="45" y="229"/>
                  <a:pt x="65" y="219"/>
                </a:cubicBezTo>
                <a:close/>
                <a:moveTo>
                  <a:pt x="43" y="224"/>
                </a:moveTo>
                <a:cubicBezTo>
                  <a:pt x="51" y="219"/>
                  <a:pt x="59" y="214"/>
                  <a:pt x="68" y="210"/>
                </a:cubicBezTo>
                <a:cubicBezTo>
                  <a:pt x="60" y="214"/>
                  <a:pt x="51" y="221"/>
                  <a:pt x="43" y="224"/>
                </a:cubicBezTo>
                <a:close/>
                <a:moveTo>
                  <a:pt x="70" y="209"/>
                </a:moveTo>
                <a:cubicBezTo>
                  <a:pt x="71" y="208"/>
                  <a:pt x="73" y="207"/>
                  <a:pt x="75" y="206"/>
                </a:cubicBezTo>
                <a:cubicBezTo>
                  <a:pt x="74" y="208"/>
                  <a:pt x="72" y="209"/>
                  <a:pt x="70" y="209"/>
                </a:cubicBezTo>
                <a:close/>
                <a:moveTo>
                  <a:pt x="203" y="174"/>
                </a:moveTo>
                <a:cubicBezTo>
                  <a:pt x="158" y="181"/>
                  <a:pt x="118" y="192"/>
                  <a:pt x="79" y="204"/>
                </a:cubicBezTo>
                <a:cubicBezTo>
                  <a:pt x="115" y="186"/>
                  <a:pt x="156" y="175"/>
                  <a:pt x="205" y="170"/>
                </a:cubicBezTo>
                <a:cubicBezTo>
                  <a:pt x="208" y="170"/>
                  <a:pt x="203" y="173"/>
                  <a:pt x="203" y="174"/>
                </a:cubicBezTo>
                <a:close/>
                <a:moveTo>
                  <a:pt x="97" y="181"/>
                </a:moveTo>
                <a:cubicBezTo>
                  <a:pt x="94" y="179"/>
                  <a:pt x="91" y="177"/>
                  <a:pt x="89" y="175"/>
                </a:cubicBezTo>
                <a:cubicBezTo>
                  <a:pt x="52" y="141"/>
                  <a:pt x="52" y="141"/>
                  <a:pt x="52" y="141"/>
                </a:cubicBezTo>
                <a:cubicBezTo>
                  <a:pt x="53" y="110"/>
                  <a:pt x="53" y="110"/>
                  <a:pt x="53" y="110"/>
                </a:cubicBezTo>
                <a:cubicBezTo>
                  <a:pt x="53" y="103"/>
                  <a:pt x="57" y="111"/>
                  <a:pt x="57" y="110"/>
                </a:cubicBezTo>
                <a:cubicBezTo>
                  <a:pt x="73" y="128"/>
                  <a:pt x="88" y="144"/>
                  <a:pt x="102" y="162"/>
                </a:cubicBezTo>
                <a:cubicBezTo>
                  <a:pt x="102" y="162"/>
                  <a:pt x="102" y="164"/>
                  <a:pt x="102" y="164"/>
                </a:cubicBezTo>
                <a:cubicBezTo>
                  <a:pt x="88" y="150"/>
                  <a:pt x="74" y="138"/>
                  <a:pt x="59" y="127"/>
                </a:cubicBezTo>
                <a:cubicBezTo>
                  <a:pt x="54" y="124"/>
                  <a:pt x="55" y="132"/>
                  <a:pt x="57" y="132"/>
                </a:cubicBezTo>
                <a:cubicBezTo>
                  <a:pt x="60" y="139"/>
                  <a:pt x="68" y="140"/>
                  <a:pt x="74" y="143"/>
                </a:cubicBezTo>
                <a:cubicBezTo>
                  <a:pt x="89" y="153"/>
                  <a:pt x="100" y="167"/>
                  <a:pt x="113" y="178"/>
                </a:cubicBezTo>
                <a:cubicBezTo>
                  <a:pt x="106" y="157"/>
                  <a:pt x="90" y="142"/>
                  <a:pt x="77" y="127"/>
                </a:cubicBezTo>
                <a:cubicBezTo>
                  <a:pt x="70" y="119"/>
                  <a:pt x="61" y="112"/>
                  <a:pt x="54" y="105"/>
                </a:cubicBezTo>
                <a:cubicBezTo>
                  <a:pt x="55" y="103"/>
                  <a:pt x="53" y="98"/>
                  <a:pt x="54" y="95"/>
                </a:cubicBezTo>
                <a:cubicBezTo>
                  <a:pt x="80" y="120"/>
                  <a:pt x="105" y="148"/>
                  <a:pt x="127" y="173"/>
                </a:cubicBezTo>
                <a:cubicBezTo>
                  <a:pt x="130" y="176"/>
                  <a:pt x="131" y="171"/>
                  <a:pt x="131" y="171"/>
                </a:cubicBezTo>
                <a:cubicBezTo>
                  <a:pt x="122" y="149"/>
                  <a:pt x="110" y="131"/>
                  <a:pt x="97" y="115"/>
                </a:cubicBezTo>
                <a:cubicBezTo>
                  <a:pt x="110" y="128"/>
                  <a:pt x="121" y="143"/>
                  <a:pt x="136" y="153"/>
                </a:cubicBezTo>
                <a:cubicBezTo>
                  <a:pt x="136" y="154"/>
                  <a:pt x="136" y="154"/>
                  <a:pt x="136" y="154"/>
                </a:cubicBezTo>
                <a:cubicBezTo>
                  <a:pt x="142" y="160"/>
                  <a:pt x="147" y="166"/>
                  <a:pt x="154" y="171"/>
                </a:cubicBezTo>
                <a:cubicBezTo>
                  <a:pt x="136" y="176"/>
                  <a:pt x="118" y="180"/>
                  <a:pt x="103" y="187"/>
                </a:cubicBezTo>
                <a:cubicBezTo>
                  <a:pt x="95" y="170"/>
                  <a:pt x="85" y="155"/>
                  <a:pt x="70" y="146"/>
                </a:cubicBezTo>
                <a:cubicBezTo>
                  <a:pt x="77" y="155"/>
                  <a:pt x="89" y="169"/>
                  <a:pt x="97" y="181"/>
                </a:cubicBezTo>
                <a:close/>
                <a:moveTo>
                  <a:pt x="123" y="163"/>
                </a:moveTo>
                <a:cubicBezTo>
                  <a:pt x="101" y="139"/>
                  <a:pt x="79" y="112"/>
                  <a:pt x="54" y="90"/>
                </a:cubicBezTo>
                <a:cubicBezTo>
                  <a:pt x="51" y="68"/>
                  <a:pt x="51" y="68"/>
                  <a:pt x="51" y="68"/>
                </a:cubicBezTo>
                <a:cubicBezTo>
                  <a:pt x="59" y="77"/>
                  <a:pt x="59" y="77"/>
                  <a:pt x="59" y="77"/>
                </a:cubicBezTo>
                <a:cubicBezTo>
                  <a:pt x="57" y="76"/>
                  <a:pt x="55" y="73"/>
                  <a:pt x="53" y="73"/>
                </a:cubicBezTo>
                <a:cubicBezTo>
                  <a:pt x="80" y="98"/>
                  <a:pt x="106" y="127"/>
                  <a:pt x="123" y="163"/>
                </a:cubicBezTo>
                <a:close/>
                <a:moveTo>
                  <a:pt x="174" y="164"/>
                </a:moveTo>
                <a:cubicBezTo>
                  <a:pt x="175" y="165"/>
                  <a:pt x="179" y="167"/>
                  <a:pt x="174" y="168"/>
                </a:cubicBezTo>
                <a:cubicBezTo>
                  <a:pt x="170" y="168"/>
                  <a:pt x="157" y="171"/>
                  <a:pt x="156" y="169"/>
                </a:cubicBezTo>
                <a:cubicBezTo>
                  <a:pt x="139" y="136"/>
                  <a:pt x="117" y="107"/>
                  <a:pt x="94" y="79"/>
                </a:cubicBezTo>
                <a:cubicBezTo>
                  <a:pt x="144" y="133"/>
                  <a:pt x="144" y="133"/>
                  <a:pt x="144" y="133"/>
                </a:cubicBezTo>
                <a:cubicBezTo>
                  <a:pt x="144" y="133"/>
                  <a:pt x="151" y="138"/>
                  <a:pt x="145" y="136"/>
                </a:cubicBezTo>
                <a:lnTo>
                  <a:pt x="174" y="164"/>
                </a:lnTo>
                <a:close/>
                <a:moveTo>
                  <a:pt x="124" y="89"/>
                </a:moveTo>
                <a:cubicBezTo>
                  <a:pt x="124" y="89"/>
                  <a:pt x="125" y="89"/>
                  <a:pt x="126" y="89"/>
                </a:cubicBezTo>
                <a:cubicBezTo>
                  <a:pt x="149" y="111"/>
                  <a:pt x="167" y="135"/>
                  <a:pt x="191" y="155"/>
                </a:cubicBezTo>
                <a:cubicBezTo>
                  <a:pt x="191" y="155"/>
                  <a:pt x="193" y="161"/>
                  <a:pt x="199" y="163"/>
                </a:cubicBezTo>
                <a:cubicBezTo>
                  <a:pt x="191" y="166"/>
                  <a:pt x="181" y="168"/>
                  <a:pt x="179" y="165"/>
                </a:cubicBezTo>
                <a:cubicBezTo>
                  <a:pt x="167" y="134"/>
                  <a:pt x="144" y="112"/>
                  <a:pt x="124" y="89"/>
                </a:cubicBezTo>
                <a:close/>
                <a:moveTo>
                  <a:pt x="211" y="172"/>
                </a:moveTo>
                <a:cubicBezTo>
                  <a:pt x="208" y="168"/>
                  <a:pt x="214" y="168"/>
                  <a:pt x="216" y="168"/>
                </a:cubicBezTo>
                <a:cubicBezTo>
                  <a:pt x="220" y="168"/>
                  <a:pt x="224" y="168"/>
                  <a:pt x="228" y="167"/>
                </a:cubicBezTo>
                <a:cubicBezTo>
                  <a:pt x="233" y="166"/>
                  <a:pt x="239" y="166"/>
                  <a:pt x="245" y="166"/>
                </a:cubicBezTo>
                <a:lnTo>
                  <a:pt x="211" y="172"/>
                </a:lnTo>
                <a:close/>
                <a:moveTo>
                  <a:pt x="248" y="166"/>
                </a:moveTo>
                <a:cubicBezTo>
                  <a:pt x="248" y="165"/>
                  <a:pt x="248" y="165"/>
                  <a:pt x="248" y="165"/>
                </a:cubicBezTo>
                <a:cubicBezTo>
                  <a:pt x="255" y="165"/>
                  <a:pt x="255" y="165"/>
                  <a:pt x="255" y="165"/>
                </a:cubicBezTo>
                <a:cubicBezTo>
                  <a:pt x="256" y="167"/>
                  <a:pt x="249" y="166"/>
                  <a:pt x="248" y="166"/>
                </a:cubicBezTo>
                <a:close/>
                <a:moveTo>
                  <a:pt x="313" y="165"/>
                </a:moveTo>
                <a:cubicBezTo>
                  <a:pt x="312" y="165"/>
                  <a:pt x="309" y="165"/>
                  <a:pt x="307" y="164"/>
                </a:cubicBezTo>
                <a:cubicBezTo>
                  <a:pt x="313" y="163"/>
                  <a:pt x="320" y="165"/>
                  <a:pt x="324" y="165"/>
                </a:cubicBezTo>
                <a:cubicBezTo>
                  <a:pt x="331" y="165"/>
                  <a:pt x="317" y="165"/>
                  <a:pt x="313" y="165"/>
                </a:cubicBezTo>
                <a:close/>
                <a:moveTo>
                  <a:pt x="329" y="159"/>
                </a:moveTo>
                <a:cubicBezTo>
                  <a:pt x="320" y="148"/>
                  <a:pt x="309" y="137"/>
                  <a:pt x="298" y="127"/>
                </a:cubicBezTo>
                <a:cubicBezTo>
                  <a:pt x="311" y="135"/>
                  <a:pt x="322" y="144"/>
                  <a:pt x="336" y="151"/>
                </a:cubicBezTo>
                <a:cubicBezTo>
                  <a:pt x="337" y="151"/>
                  <a:pt x="337" y="151"/>
                  <a:pt x="337" y="151"/>
                </a:cubicBezTo>
                <a:cubicBezTo>
                  <a:pt x="338" y="151"/>
                  <a:pt x="339" y="151"/>
                  <a:pt x="339" y="152"/>
                </a:cubicBezTo>
                <a:cubicBezTo>
                  <a:pt x="346" y="154"/>
                  <a:pt x="339" y="155"/>
                  <a:pt x="345" y="158"/>
                </a:cubicBezTo>
                <a:cubicBezTo>
                  <a:pt x="341" y="159"/>
                  <a:pt x="331" y="161"/>
                  <a:pt x="329" y="159"/>
                </a:cubicBezTo>
                <a:close/>
                <a:moveTo>
                  <a:pt x="334" y="165"/>
                </a:moveTo>
                <a:cubicBezTo>
                  <a:pt x="356" y="164"/>
                  <a:pt x="376" y="165"/>
                  <a:pt x="396" y="169"/>
                </a:cubicBezTo>
                <a:cubicBezTo>
                  <a:pt x="376" y="168"/>
                  <a:pt x="355" y="167"/>
                  <a:pt x="334" y="165"/>
                </a:cubicBezTo>
                <a:close/>
                <a:moveTo>
                  <a:pt x="387" y="157"/>
                </a:moveTo>
                <a:cubicBezTo>
                  <a:pt x="387" y="156"/>
                  <a:pt x="389" y="156"/>
                  <a:pt x="390" y="157"/>
                </a:cubicBezTo>
                <a:cubicBezTo>
                  <a:pt x="392" y="159"/>
                  <a:pt x="386" y="159"/>
                  <a:pt x="387" y="157"/>
                </a:cubicBezTo>
                <a:close/>
                <a:moveTo>
                  <a:pt x="421" y="245"/>
                </a:moveTo>
                <a:cubicBezTo>
                  <a:pt x="421" y="229"/>
                  <a:pt x="421" y="229"/>
                  <a:pt x="421" y="229"/>
                </a:cubicBezTo>
                <a:cubicBezTo>
                  <a:pt x="427" y="229"/>
                  <a:pt x="430" y="235"/>
                  <a:pt x="436" y="237"/>
                </a:cubicBezTo>
                <a:cubicBezTo>
                  <a:pt x="434" y="241"/>
                  <a:pt x="426" y="242"/>
                  <a:pt x="421" y="245"/>
                </a:cubicBezTo>
                <a:close/>
                <a:moveTo>
                  <a:pt x="421" y="224"/>
                </a:moveTo>
                <a:cubicBezTo>
                  <a:pt x="422" y="208"/>
                  <a:pt x="422" y="208"/>
                  <a:pt x="422" y="208"/>
                </a:cubicBezTo>
                <a:cubicBezTo>
                  <a:pt x="428" y="212"/>
                  <a:pt x="438" y="223"/>
                  <a:pt x="439" y="234"/>
                </a:cubicBezTo>
                <a:cubicBezTo>
                  <a:pt x="433" y="230"/>
                  <a:pt x="427" y="227"/>
                  <a:pt x="421" y="224"/>
                </a:cubicBezTo>
                <a:close/>
                <a:moveTo>
                  <a:pt x="488" y="200"/>
                </a:moveTo>
                <a:cubicBezTo>
                  <a:pt x="486" y="201"/>
                  <a:pt x="485" y="199"/>
                  <a:pt x="484" y="198"/>
                </a:cubicBezTo>
                <a:cubicBezTo>
                  <a:pt x="468" y="177"/>
                  <a:pt x="450" y="158"/>
                  <a:pt x="431" y="140"/>
                </a:cubicBezTo>
                <a:cubicBezTo>
                  <a:pt x="432" y="140"/>
                  <a:pt x="433" y="140"/>
                  <a:pt x="434" y="140"/>
                </a:cubicBezTo>
                <a:cubicBezTo>
                  <a:pt x="454" y="156"/>
                  <a:pt x="470" y="171"/>
                  <a:pt x="492" y="190"/>
                </a:cubicBezTo>
                <a:cubicBezTo>
                  <a:pt x="491" y="190"/>
                  <a:pt x="499" y="193"/>
                  <a:pt x="496" y="189"/>
                </a:cubicBezTo>
                <a:cubicBezTo>
                  <a:pt x="480" y="165"/>
                  <a:pt x="460" y="143"/>
                  <a:pt x="437" y="123"/>
                </a:cubicBezTo>
                <a:cubicBezTo>
                  <a:pt x="438" y="123"/>
                  <a:pt x="439" y="123"/>
                  <a:pt x="439" y="124"/>
                </a:cubicBezTo>
                <a:cubicBezTo>
                  <a:pt x="464" y="142"/>
                  <a:pt x="488" y="163"/>
                  <a:pt x="511" y="184"/>
                </a:cubicBezTo>
                <a:cubicBezTo>
                  <a:pt x="505" y="189"/>
                  <a:pt x="496" y="194"/>
                  <a:pt x="488" y="200"/>
                </a:cubicBezTo>
                <a:close/>
                <a:moveTo>
                  <a:pt x="514" y="181"/>
                </a:moveTo>
                <a:cubicBezTo>
                  <a:pt x="495" y="156"/>
                  <a:pt x="472" y="136"/>
                  <a:pt x="448" y="115"/>
                </a:cubicBezTo>
                <a:cubicBezTo>
                  <a:pt x="449" y="115"/>
                  <a:pt x="450" y="115"/>
                  <a:pt x="451" y="116"/>
                </a:cubicBezTo>
                <a:cubicBezTo>
                  <a:pt x="471" y="130"/>
                  <a:pt x="494" y="150"/>
                  <a:pt x="515" y="163"/>
                </a:cubicBezTo>
                <a:cubicBezTo>
                  <a:pt x="519" y="165"/>
                  <a:pt x="524" y="168"/>
                  <a:pt x="527" y="171"/>
                </a:cubicBezTo>
                <a:lnTo>
                  <a:pt x="514" y="181"/>
                </a:lnTo>
                <a:close/>
                <a:moveTo>
                  <a:pt x="558" y="148"/>
                </a:moveTo>
                <a:cubicBezTo>
                  <a:pt x="524" y="120"/>
                  <a:pt x="494" y="89"/>
                  <a:pt x="461" y="59"/>
                </a:cubicBezTo>
                <a:cubicBezTo>
                  <a:pt x="462" y="59"/>
                  <a:pt x="463" y="59"/>
                  <a:pt x="463" y="59"/>
                </a:cubicBezTo>
                <a:cubicBezTo>
                  <a:pt x="497" y="86"/>
                  <a:pt x="530" y="113"/>
                  <a:pt x="562" y="142"/>
                </a:cubicBezTo>
                <a:cubicBezTo>
                  <a:pt x="567" y="146"/>
                  <a:pt x="559" y="146"/>
                  <a:pt x="558" y="148"/>
                </a:cubicBezTo>
                <a:close/>
                <a:moveTo>
                  <a:pt x="431" y="16"/>
                </a:moveTo>
                <a:cubicBezTo>
                  <a:pt x="454" y="39"/>
                  <a:pt x="477" y="62"/>
                  <a:pt x="501" y="84"/>
                </a:cubicBezTo>
                <a:cubicBezTo>
                  <a:pt x="482" y="70"/>
                  <a:pt x="460" y="53"/>
                  <a:pt x="439" y="39"/>
                </a:cubicBezTo>
                <a:cubicBezTo>
                  <a:pt x="442" y="39"/>
                  <a:pt x="445" y="39"/>
                  <a:pt x="443" y="37"/>
                </a:cubicBezTo>
                <a:cubicBezTo>
                  <a:pt x="436" y="33"/>
                  <a:pt x="430" y="28"/>
                  <a:pt x="427" y="23"/>
                </a:cubicBezTo>
                <a:cubicBezTo>
                  <a:pt x="427" y="21"/>
                  <a:pt x="426" y="10"/>
                  <a:pt x="431" y="16"/>
                </a:cubicBezTo>
                <a:close/>
                <a:moveTo>
                  <a:pt x="425" y="48"/>
                </a:moveTo>
                <a:cubicBezTo>
                  <a:pt x="426" y="41"/>
                  <a:pt x="425" y="34"/>
                  <a:pt x="427" y="28"/>
                </a:cubicBezTo>
                <a:cubicBezTo>
                  <a:pt x="431" y="32"/>
                  <a:pt x="434" y="34"/>
                  <a:pt x="438" y="37"/>
                </a:cubicBezTo>
                <a:cubicBezTo>
                  <a:pt x="435" y="39"/>
                  <a:pt x="433" y="35"/>
                  <a:pt x="430" y="36"/>
                </a:cubicBezTo>
                <a:cubicBezTo>
                  <a:pt x="433" y="41"/>
                  <a:pt x="439" y="45"/>
                  <a:pt x="444" y="49"/>
                </a:cubicBezTo>
                <a:cubicBezTo>
                  <a:pt x="444" y="49"/>
                  <a:pt x="445" y="48"/>
                  <a:pt x="445" y="48"/>
                </a:cubicBezTo>
                <a:cubicBezTo>
                  <a:pt x="448" y="50"/>
                  <a:pt x="452" y="52"/>
                  <a:pt x="454" y="55"/>
                </a:cubicBezTo>
                <a:cubicBezTo>
                  <a:pt x="452" y="55"/>
                  <a:pt x="451" y="54"/>
                  <a:pt x="449" y="54"/>
                </a:cubicBezTo>
                <a:cubicBezTo>
                  <a:pt x="473" y="74"/>
                  <a:pt x="497" y="96"/>
                  <a:pt x="519" y="119"/>
                </a:cubicBezTo>
                <a:cubicBezTo>
                  <a:pt x="491" y="96"/>
                  <a:pt x="462" y="73"/>
                  <a:pt x="430" y="54"/>
                </a:cubicBezTo>
                <a:cubicBezTo>
                  <a:pt x="427" y="52"/>
                  <a:pt x="425" y="50"/>
                  <a:pt x="425" y="48"/>
                </a:cubicBezTo>
                <a:close/>
                <a:moveTo>
                  <a:pt x="417" y="96"/>
                </a:moveTo>
                <a:cubicBezTo>
                  <a:pt x="419" y="96"/>
                  <a:pt x="422" y="97"/>
                  <a:pt x="421" y="93"/>
                </a:cubicBezTo>
                <a:cubicBezTo>
                  <a:pt x="426" y="95"/>
                  <a:pt x="425" y="88"/>
                  <a:pt x="421" y="90"/>
                </a:cubicBezTo>
                <a:cubicBezTo>
                  <a:pt x="423" y="81"/>
                  <a:pt x="426" y="71"/>
                  <a:pt x="425" y="60"/>
                </a:cubicBezTo>
                <a:cubicBezTo>
                  <a:pt x="428" y="62"/>
                  <a:pt x="429" y="65"/>
                  <a:pt x="433" y="66"/>
                </a:cubicBezTo>
                <a:cubicBezTo>
                  <a:pt x="431" y="64"/>
                  <a:pt x="434" y="64"/>
                  <a:pt x="435" y="65"/>
                </a:cubicBezTo>
                <a:cubicBezTo>
                  <a:pt x="433" y="60"/>
                  <a:pt x="428" y="63"/>
                  <a:pt x="427" y="57"/>
                </a:cubicBezTo>
                <a:cubicBezTo>
                  <a:pt x="461" y="75"/>
                  <a:pt x="490" y="100"/>
                  <a:pt x="519" y="123"/>
                </a:cubicBezTo>
                <a:cubicBezTo>
                  <a:pt x="531" y="132"/>
                  <a:pt x="544" y="141"/>
                  <a:pt x="555" y="151"/>
                </a:cubicBezTo>
                <a:cubicBezTo>
                  <a:pt x="552" y="155"/>
                  <a:pt x="548" y="152"/>
                  <a:pt x="547" y="151"/>
                </a:cubicBezTo>
                <a:cubicBezTo>
                  <a:pt x="529" y="139"/>
                  <a:pt x="512" y="125"/>
                  <a:pt x="495" y="112"/>
                </a:cubicBezTo>
                <a:cubicBezTo>
                  <a:pt x="508" y="127"/>
                  <a:pt x="526" y="141"/>
                  <a:pt x="542" y="152"/>
                </a:cubicBezTo>
                <a:cubicBezTo>
                  <a:pt x="542" y="152"/>
                  <a:pt x="543" y="153"/>
                  <a:pt x="544" y="153"/>
                </a:cubicBezTo>
                <a:cubicBezTo>
                  <a:pt x="544" y="155"/>
                  <a:pt x="550" y="153"/>
                  <a:pt x="548" y="156"/>
                </a:cubicBezTo>
                <a:cubicBezTo>
                  <a:pt x="545" y="161"/>
                  <a:pt x="538" y="163"/>
                  <a:pt x="533" y="167"/>
                </a:cubicBezTo>
                <a:cubicBezTo>
                  <a:pt x="521" y="155"/>
                  <a:pt x="506" y="142"/>
                  <a:pt x="493" y="130"/>
                </a:cubicBezTo>
                <a:cubicBezTo>
                  <a:pt x="505" y="136"/>
                  <a:pt x="517" y="147"/>
                  <a:pt x="529" y="154"/>
                </a:cubicBezTo>
                <a:cubicBezTo>
                  <a:pt x="531" y="156"/>
                  <a:pt x="528" y="151"/>
                  <a:pt x="527" y="149"/>
                </a:cubicBezTo>
                <a:cubicBezTo>
                  <a:pt x="496" y="122"/>
                  <a:pt x="468" y="92"/>
                  <a:pt x="436" y="68"/>
                </a:cubicBezTo>
                <a:cubicBezTo>
                  <a:pt x="435" y="67"/>
                  <a:pt x="434" y="67"/>
                  <a:pt x="433" y="68"/>
                </a:cubicBezTo>
                <a:cubicBezTo>
                  <a:pt x="455" y="87"/>
                  <a:pt x="477" y="107"/>
                  <a:pt x="498" y="128"/>
                </a:cubicBezTo>
                <a:cubicBezTo>
                  <a:pt x="476" y="112"/>
                  <a:pt x="454" y="95"/>
                  <a:pt x="429" y="80"/>
                </a:cubicBezTo>
                <a:cubicBezTo>
                  <a:pt x="428" y="79"/>
                  <a:pt x="423" y="82"/>
                  <a:pt x="426" y="84"/>
                </a:cubicBezTo>
                <a:cubicBezTo>
                  <a:pt x="460" y="107"/>
                  <a:pt x="498" y="138"/>
                  <a:pt x="524" y="165"/>
                </a:cubicBezTo>
                <a:cubicBezTo>
                  <a:pt x="503" y="150"/>
                  <a:pt x="503" y="150"/>
                  <a:pt x="503" y="150"/>
                </a:cubicBezTo>
                <a:cubicBezTo>
                  <a:pt x="478" y="131"/>
                  <a:pt x="454" y="110"/>
                  <a:pt x="424" y="97"/>
                </a:cubicBezTo>
                <a:cubicBezTo>
                  <a:pt x="424" y="104"/>
                  <a:pt x="445" y="112"/>
                  <a:pt x="442" y="114"/>
                </a:cubicBezTo>
                <a:cubicBezTo>
                  <a:pt x="457" y="129"/>
                  <a:pt x="475" y="143"/>
                  <a:pt x="490" y="160"/>
                </a:cubicBezTo>
                <a:cubicBezTo>
                  <a:pt x="470" y="142"/>
                  <a:pt x="450" y="125"/>
                  <a:pt x="426" y="110"/>
                </a:cubicBezTo>
                <a:cubicBezTo>
                  <a:pt x="423" y="108"/>
                  <a:pt x="418" y="105"/>
                  <a:pt x="413" y="105"/>
                </a:cubicBezTo>
                <a:cubicBezTo>
                  <a:pt x="408" y="106"/>
                  <a:pt x="402" y="101"/>
                  <a:pt x="397" y="97"/>
                </a:cubicBezTo>
                <a:cubicBezTo>
                  <a:pt x="403" y="96"/>
                  <a:pt x="410" y="95"/>
                  <a:pt x="417" y="96"/>
                </a:cubicBezTo>
                <a:close/>
                <a:moveTo>
                  <a:pt x="426" y="118"/>
                </a:moveTo>
                <a:cubicBezTo>
                  <a:pt x="428" y="120"/>
                  <a:pt x="433" y="121"/>
                  <a:pt x="433" y="124"/>
                </a:cubicBezTo>
                <a:cubicBezTo>
                  <a:pt x="452" y="141"/>
                  <a:pt x="472" y="160"/>
                  <a:pt x="487" y="181"/>
                </a:cubicBezTo>
                <a:cubicBezTo>
                  <a:pt x="466" y="163"/>
                  <a:pt x="443" y="141"/>
                  <a:pt x="419" y="124"/>
                </a:cubicBezTo>
                <a:cubicBezTo>
                  <a:pt x="422" y="124"/>
                  <a:pt x="424" y="127"/>
                  <a:pt x="428" y="125"/>
                </a:cubicBezTo>
                <a:cubicBezTo>
                  <a:pt x="413" y="116"/>
                  <a:pt x="398" y="106"/>
                  <a:pt x="384" y="97"/>
                </a:cubicBezTo>
                <a:cubicBezTo>
                  <a:pt x="399" y="102"/>
                  <a:pt x="413" y="111"/>
                  <a:pt x="426" y="118"/>
                </a:cubicBezTo>
                <a:close/>
                <a:moveTo>
                  <a:pt x="405" y="116"/>
                </a:moveTo>
                <a:cubicBezTo>
                  <a:pt x="403" y="121"/>
                  <a:pt x="399" y="113"/>
                  <a:pt x="398" y="112"/>
                </a:cubicBezTo>
                <a:cubicBezTo>
                  <a:pt x="397" y="112"/>
                  <a:pt x="397" y="111"/>
                  <a:pt x="396" y="111"/>
                </a:cubicBezTo>
                <a:cubicBezTo>
                  <a:pt x="396" y="111"/>
                  <a:pt x="396" y="111"/>
                  <a:pt x="396" y="111"/>
                </a:cubicBezTo>
                <a:cubicBezTo>
                  <a:pt x="396" y="111"/>
                  <a:pt x="396" y="111"/>
                  <a:pt x="396" y="111"/>
                </a:cubicBezTo>
                <a:cubicBezTo>
                  <a:pt x="396" y="109"/>
                  <a:pt x="402" y="114"/>
                  <a:pt x="405" y="116"/>
                </a:cubicBezTo>
                <a:close/>
                <a:moveTo>
                  <a:pt x="361" y="105"/>
                </a:moveTo>
                <a:cubicBezTo>
                  <a:pt x="374" y="117"/>
                  <a:pt x="387" y="129"/>
                  <a:pt x="398" y="143"/>
                </a:cubicBezTo>
                <a:cubicBezTo>
                  <a:pt x="346" y="102"/>
                  <a:pt x="346" y="102"/>
                  <a:pt x="346" y="102"/>
                </a:cubicBezTo>
                <a:cubicBezTo>
                  <a:pt x="345" y="101"/>
                  <a:pt x="343" y="101"/>
                  <a:pt x="342" y="100"/>
                </a:cubicBezTo>
                <a:cubicBezTo>
                  <a:pt x="347" y="97"/>
                  <a:pt x="357" y="101"/>
                  <a:pt x="361" y="105"/>
                </a:cubicBezTo>
                <a:close/>
                <a:moveTo>
                  <a:pt x="334" y="98"/>
                </a:moveTo>
                <a:cubicBezTo>
                  <a:pt x="334" y="101"/>
                  <a:pt x="336" y="103"/>
                  <a:pt x="338" y="105"/>
                </a:cubicBezTo>
                <a:cubicBezTo>
                  <a:pt x="342" y="111"/>
                  <a:pt x="347" y="108"/>
                  <a:pt x="352" y="112"/>
                </a:cubicBezTo>
                <a:cubicBezTo>
                  <a:pt x="411" y="158"/>
                  <a:pt x="411" y="158"/>
                  <a:pt x="411" y="158"/>
                </a:cubicBezTo>
                <a:cubicBezTo>
                  <a:pt x="412" y="158"/>
                  <a:pt x="419" y="161"/>
                  <a:pt x="416" y="158"/>
                </a:cubicBezTo>
                <a:cubicBezTo>
                  <a:pt x="403" y="143"/>
                  <a:pt x="390" y="128"/>
                  <a:pt x="376" y="115"/>
                </a:cubicBezTo>
                <a:cubicBezTo>
                  <a:pt x="375" y="114"/>
                  <a:pt x="371" y="109"/>
                  <a:pt x="372" y="110"/>
                </a:cubicBezTo>
                <a:cubicBezTo>
                  <a:pt x="410" y="133"/>
                  <a:pt x="410" y="133"/>
                  <a:pt x="410" y="133"/>
                </a:cubicBezTo>
                <a:cubicBezTo>
                  <a:pt x="397" y="121"/>
                  <a:pt x="379" y="109"/>
                  <a:pt x="363" y="99"/>
                </a:cubicBezTo>
                <a:cubicBezTo>
                  <a:pt x="368" y="99"/>
                  <a:pt x="374" y="98"/>
                  <a:pt x="377" y="100"/>
                </a:cubicBezTo>
                <a:cubicBezTo>
                  <a:pt x="393" y="111"/>
                  <a:pt x="405" y="123"/>
                  <a:pt x="417" y="137"/>
                </a:cubicBezTo>
                <a:cubicBezTo>
                  <a:pt x="410" y="135"/>
                  <a:pt x="410" y="135"/>
                  <a:pt x="410" y="135"/>
                </a:cubicBezTo>
                <a:cubicBezTo>
                  <a:pt x="413" y="137"/>
                  <a:pt x="416" y="138"/>
                  <a:pt x="418" y="141"/>
                </a:cubicBezTo>
                <a:cubicBezTo>
                  <a:pt x="419" y="142"/>
                  <a:pt x="423" y="143"/>
                  <a:pt x="422" y="140"/>
                </a:cubicBezTo>
                <a:cubicBezTo>
                  <a:pt x="421" y="136"/>
                  <a:pt x="416" y="134"/>
                  <a:pt x="415" y="129"/>
                </a:cubicBezTo>
                <a:cubicBezTo>
                  <a:pt x="418" y="128"/>
                  <a:pt x="420" y="132"/>
                  <a:pt x="421" y="134"/>
                </a:cubicBezTo>
                <a:cubicBezTo>
                  <a:pt x="421" y="135"/>
                  <a:pt x="421" y="135"/>
                  <a:pt x="421" y="135"/>
                </a:cubicBezTo>
                <a:cubicBezTo>
                  <a:pt x="441" y="153"/>
                  <a:pt x="459" y="171"/>
                  <a:pt x="475" y="192"/>
                </a:cubicBezTo>
                <a:cubicBezTo>
                  <a:pt x="476" y="193"/>
                  <a:pt x="479" y="194"/>
                  <a:pt x="478" y="197"/>
                </a:cubicBezTo>
                <a:cubicBezTo>
                  <a:pt x="478" y="193"/>
                  <a:pt x="472" y="196"/>
                  <a:pt x="475" y="192"/>
                </a:cubicBezTo>
                <a:cubicBezTo>
                  <a:pt x="421" y="150"/>
                  <a:pt x="421" y="150"/>
                  <a:pt x="421" y="150"/>
                </a:cubicBezTo>
                <a:cubicBezTo>
                  <a:pt x="419" y="148"/>
                  <a:pt x="412" y="146"/>
                  <a:pt x="414" y="150"/>
                </a:cubicBezTo>
                <a:cubicBezTo>
                  <a:pt x="416" y="155"/>
                  <a:pt x="421" y="161"/>
                  <a:pt x="426" y="163"/>
                </a:cubicBezTo>
                <a:cubicBezTo>
                  <a:pt x="429" y="164"/>
                  <a:pt x="429" y="162"/>
                  <a:pt x="428" y="160"/>
                </a:cubicBezTo>
                <a:cubicBezTo>
                  <a:pt x="468" y="191"/>
                  <a:pt x="468" y="191"/>
                  <a:pt x="468" y="191"/>
                </a:cubicBezTo>
                <a:cubicBezTo>
                  <a:pt x="473" y="194"/>
                  <a:pt x="478" y="199"/>
                  <a:pt x="483" y="204"/>
                </a:cubicBezTo>
                <a:cubicBezTo>
                  <a:pt x="470" y="213"/>
                  <a:pt x="454" y="223"/>
                  <a:pt x="442" y="232"/>
                </a:cubicBezTo>
                <a:cubicBezTo>
                  <a:pt x="438" y="220"/>
                  <a:pt x="432" y="211"/>
                  <a:pt x="422" y="204"/>
                </a:cubicBezTo>
                <a:cubicBezTo>
                  <a:pt x="428" y="205"/>
                  <a:pt x="428" y="205"/>
                  <a:pt x="428" y="205"/>
                </a:cubicBezTo>
                <a:cubicBezTo>
                  <a:pt x="424" y="201"/>
                  <a:pt x="424" y="201"/>
                  <a:pt x="424" y="201"/>
                </a:cubicBezTo>
                <a:cubicBezTo>
                  <a:pt x="426" y="201"/>
                  <a:pt x="433" y="206"/>
                  <a:pt x="428" y="206"/>
                </a:cubicBezTo>
                <a:cubicBezTo>
                  <a:pt x="435" y="211"/>
                  <a:pt x="441" y="218"/>
                  <a:pt x="449" y="221"/>
                </a:cubicBezTo>
                <a:cubicBezTo>
                  <a:pt x="448" y="208"/>
                  <a:pt x="434" y="200"/>
                  <a:pt x="430" y="189"/>
                </a:cubicBezTo>
                <a:cubicBezTo>
                  <a:pt x="433" y="190"/>
                  <a:pt x="441" y="194"/>
                  <a:pt x="445" y="198"/>
                </a:cubicBezTo>
                <a:cubicBezTo>
                  <a:pt x="445" y="199"/>
                  <a:pt x="446" y="199"/>
                  <a:pt x="446" y="199"/>
                </a:cubicBezTo>
                <a:cubicBezTo>
                  <a:pt x="451" y="204"/>
                  <a:pt x="455" y="210"/>
                  <a:pt x="462" y="213"/>
                </a:cubicBezTo>
                <a:cubicBezTo>
                  <a:pt x="461" y="216"/>
                  <a:pt x="466" y="215"/>
                  <a:pt x="466" y="213"/>
                </a:cubicBezTo>
                <a:cubicBezTo>
                  <a:pt x="462" y="197"/>
                  <a:pt x="438" y="173"/>
                  <a:pt x="434" y="169"/>
                </a:cubicBezTo>
                <a:cubicBezTo>
                  <a:pt x="433" y="168"/>
                  <a:pt x="426" y="165"/>
                  <a:pt x="428" y="167"/>
                </a:cubicBezTo>
                <a:cubicBezTo>
                  <a:pt x="439" y="178"/>
                  <a:pt x="451" y="191"/>
                  <a:pt x="459" y="206"/>
                </a:cubicBezTo>
                <a:cubicBezTo>
                  <a:pt x="451" y="200"/>
                  <a:pt x="444" y="191"/>
                  <a:pt x="435" y="187"/>
                </a:cubicBezTo>
                <a:cubicBezTo>
                  <a:pt x="429" y="184"/>
                  <a:pt x="423" y="177"/>
                  <a:pt x="424" y="169"/>
                </a:cubicBezTo>
                <a:cubicBezTo>
                  <a:pt x="424" y="168"/>
                  <a:pt x="417" y="164"/>
                  <a:pt x="420" y="168"/>
                </a:cubicBezTo>
                <a:cubicBezTo>
                  <a:pt x="418" y="167"/>
                  <a:pt x="410" y="166"/>
                  <a:pt x="408" y="165"/>
                </a:cubicBezTo>
                <a:cubicBezTo>
                  <a:pt x="386" y="151"/>
                  <a:pt x="371" y="129"/>
                  <a:pt x="352" y="112"/>
                </a:cubicBezTo>
                <a:cubicBezTo>
                  <a:pt x="351" y="112"/>
                  <a:pt x="350" y="113"/>
                  <a:pt x="353" y="115"/>
                </a:cubicBezTo>
                <a:cubicBezTo>
                  <a:pt x="355" y="116"/>
                  <a:pt x="351" y="117"/>
                  <a:pt x="350" y="116"/>
                </a:cubicBezTo>
                <a:cubicBezTo>
                  <a:pt x="361" y="127"/>
                  <a:pt x="376" y="139"/>
                  <a:pt x="384" y="153"/>
                </a:cubicBezTo>
                <a:cubicBezTo>
                  <a:pt x="360" y="134"/>
                  <a:pt x="335" y="115"/>
                  <a:pt x="304" y="100"/>
                </a:cubicBezTo>
                <a:cubicBezTo>
                  <a:pt x="304" y="100"/>
                  <a:pt x="299" y="101"/>
                  <a:pt x="301" y="102"/>
                </a:cubicBezTo>
                <a:cubicBezTo>
                  <a:pt x="332" y="115"/>
                  <a:pt x="356" y="137"/>
                  <a:pt x="383" y="156"/>
                </a:cubicBezTo>
                <a:cubicBezTo>
                  <a:pt x="383" y="156"/>
                  <a:pt x="381" y="155"/>
                  <a:pt x="380" y="155"/>
                </a:cubicBezTo>
                <a:cubicBezTo>
                  <a:pt x="390" y="163"/>
                  <a:pt x="390" y="163"/>
                  <a:pt x="390" y="163"/>
                </a:cubicBezTo>
                <a:cubicBezTo>
                  <a:pt x="360" y="159"/>
                  <a:pt x="360" y="159"/>
                  <a:pt x="360" y="159"/>
                </a:cubicBezTo>
                <a:cubicBezTo>
                  <a:pt x="341" y="142"/>
                  <a:pt x="320" y="125"/>
                  <a:pt x="299" y="109"/>
                </a:cubicBezTo>
                <a:cubicBezTo>
                  <a:pt x="323" y="124"/>
                  <a:pt x="349" y="139"/>
                  <a:pt x="372" y="157"/>
                </a:cubicBezTo>
                <a:cubicBezTo>
                  <a:pt x="373" y="157"/>
                  <a:pt x="379" y="158"/>
                  <a:pt x="377" y="157"/>
                </a:cubicBezTo>
                <a:cubicBezTo>
                  <a:pt x="348" y="135"/>
                  <a:pt x="317" y="115"/>
                  <a:pt x="285" y="96"/>
                </a:cubicBezTo>
                <a:cubicBezTo>
                  <a:pt x="302" y="98"/>
                  <a:pt x="318" y="98"/>
                  <a:pt x="334" y="98"/>
                </a:cubicBezTo>
                <a:close/>
                <a:moveTo>
                  <a:pt x="423" y="198"/>
                </a:moveTo>
                <a:cubicBezTo>
                  <a:pt x="424" y="187"/>
                  <a:pt x="424" y="187"/>
                  <a:pt x="424" y="187"/>
                </a:cubicBezTo>
                <a:cubicBezTo>
                  <a:pt x="432" y="195"/>
                  <a:pt x="438" y="205"/>
                  <a:pt x="443" y="214"/>
                </a:cubicBezTo>
                <a:cubicBezTo>
                  <a:pt x="437" y="209"/>
                  <a:pt x="431" y="202"/>
                  <a:pt x="423" y="198"/>
                </a:cubicBezTo>
                <a:close/>
                <a:moveTo>
                  <a:pt x="281" y="100"/>
                </a:moveTo>
                <a:cubicBezTo>
                  <a:pt x="283" y="104"/>
                  <a:pt x="289" y="104"/>
                  <a:pt x="292" y="107"/>
                </a:cubicBezTo>
                <a:cubicBezTo>
                  <a:pt x="293" y="107"/>
                  <a:pt x="293" y="107"/>
                  <a:pt x="293" y="107"/>
                </a:cubicBezTo>
                <a:cubicBezTo>
                  <a:pt x="295" y="107"/>
                  <a:pt x="297" y="109"/>
                  <a:pt x="298" y="112"/>
                </a:cubicBezTo>
                <a:cubicBezTo>
                  <a:pt x="354" y="158"/>
                  <a:pt x="354" y="158"/>
                  <a:pt x="354" y="158"/>
                </a:cubicBezTo>
                <a:cubicBezTo>
                  <a:pt x="320" y="139"/>
                  <a:pt x="290" y="116"/>
                  <a:pt x="259" y="94"/>
                </a:cubicBezTo>
                <a:cubicBezTo>
                  <a:pt x="268" y="93"/>
                  <a:pt x="277" y="93"/>
                  <a:pt x="281" y="100"/>
                </a:cubicBezTo>
                <a:close/>
                <a:moveTo>
                  <a:pt x="251" y="94"/>
                </a:moveTo>
                <a:cubicBezTo>
                  <a:pt x="277" y="111"/>
                  <a:pt x="299" y="131"/>
                  <a:pt x="319" y="153"/>
                </a:cubicBezTo>
                <a:cubicBezTo>
                  <a:pt x="290" y="132"/>
                  <a:pt x="263" y="109"/>
                  <a:pt x="232" y="91"/>
                </a:cubicBezTo>
                <a:cubicBezTo>
                  <a:pt x="238" y="91"/>
                  <a:pt x="245" y="91"/>
                  <a:pt x="251" y="94"/>
                </a:cubicBezTo>
                <a:close/>
                <a:moveTo>
                  <a:pt x="306" y="149"/>
                </a:moveTo>
                <a:cubicBezTo>
                  <a:pt x="307" y="148"/>
                  <a:pt x="307" y="148"/>
                  <a:pt x="307" y="148"/>
                </a:cubicBezTo>
                <a:cubicBezTo>
                  <a:pt x="315" y="150"/>
                  <a:pt x="314" y="156"/>
                  <a:pt x="320" y="159"/>
                </a:cubicBezTo>
                <a:cubicBezTo>
                  <a:pt x="315" y="159"/>
                  <a:pt x="306" y="160"/>
                  <a:pt x="304" y="158"/>
                </a:cubicBezTo>
                <a:cubicBezTo>
                  <a:pt x="282" y="135"/>
                  <a:pt x="256" y="114"/>
                  <a:pt x="230" y="95"/>
                </a:cubicBezTo>
                <a:cubicBezTo>
                  <a:pt x="257" y="110"/>
                  <a:pt x="281" y="131"/>
                  <a:pt x="306" y="149"/>
                </a:cubicBezTo>
                <a:close/>
                <a:moveTo>
                  <a:pt x="228" y="96"/>
                </a:moveTo>
                <a:cubicBezTo>
                  <a:pt x="227" y="97"/>
                  <a:pt x="226" y="96"/>
                  <a:pt x="225" y="95"/>
                </a:cubicBezTo>
                <a:cubicBezTo>
                  <a:pt x="224" y="93"/>
                  <a:pt x="228" y="95"/>
                  <a:pt x="228" y="96"/>
                </a:cubicBezTo>
                <a:close/>
                <a:moveTo>
                  <a:pt x="295" y="158"/>
                </a:moveTo>
                <a:cubicBezTo>
                  <a:pt x="258" y="159"/>
                  <a:pt x="258" y="159"/>
                  <a:pt x="258" y="159"/>
                </a:cubicBezTo>
                <a:cubicBezTo>
                  <a:pt x="250" y="148"/>
                  <a:pt x="240" y="139"/>
                  <a:pt x="231" y="129"/>
                </a:cubicBezTo>
                <a:cubicBezTo>
                  <a:pt x="237" y="131"/>
                  <a:pt x="242" y="137"/>
                  <a:pt x="248" y="140"/>
                </a:cubicBezTo>
                <a:cubicBezTo>
                  <a:pt x="257" y="145"/>
                  <a:pt x="263" y="153"/>
                  <a:pt x="274" y="157"/>
                </a:cubicBezTo>
                <a:cubicBezTo>
                  <a:pt x="277" y="159"/>
                  <a:pt x="276" y="153"/>
                  <a:pt x="275" y="152"/>
                </a:cubicBezTo>
                <a:cubicBezTo>
                  <a:pt x="254" y="127"/>
                  <a:pt x="229" y="106"/>
                  <a:pt x="204" y="85"/>
                </a:cubicBezTo>
                <a:cubicBezTo>
                  <a:pt x="236" y="107"/>
                  <a:pt x="265" y="133"/>
                  <a:pt x="295" y="158"/>
                </a:cubicBezTo>
                <a:close/>
                <a:moveTo>
                  <a:pt x="185" y="82"/>
                </a:moveTo>
                <a:cubicBezTo>
                  <a:pt x="194" y="85"/>
                  <a:pt x="203" y="85"/>
                  <a:pt x="207" y="92"/>
                </a:cubicBezTo>
                <a:cubicBezTo>
                  <a:pt x="204" y="92"/>
                  <a:pt x="204" y="92"/>
                  <a:pt x="204" y="92"/>
                </a:cubicBezTo>
                <a:cubicBezTo>
                  <a:pt x="227" y="109"/>
                  <a:pt x="248" y="128"/>
                  <a:pt x="267" y="149"/>
                </a:cubicBezTo>
                <a:cubicBezTo>
                  <a:pt x="237" y="129"/>
                  <a:pt x="211" y="103"/>
                  <a:pt x="182" y="82"/>
                </a:cubicBezTo>
                <a:cubicBezTo>
                  <a:pt x="183" y="82"/>
                  <a:pt x="185" y="82"/>
                  <a:pt x="185" y="82"/>
                </a:cubicBezTo>
                <a:close/>
                <a:moveTo>
                  <a:pt x="188" y="92"/>
                </a:moveTo>
                <a:cubicBezTo>
                  <a:pt x="187" y="93"/>
                  <a:pt x="187" y="93"/>
                  <a:pt x="188" y="94"/>
                </a:cubicBezTo>
                <a:cubicBezTo>
                  <a:pt x="209" y="111"/>
                  <a:pt x="228" y="130"/>
                  <a:pt x="246" y="149"/>
                </a:cubicBezTo>
                <a:cubicBezTo>
                  <a:pt x="246" y="150"/>
                  <a:pt x="246" y="152"/>
                  <a:pt x="246" y="152"/>
                </a:cubicBezTo>
                <a:cubicBezTo>
                  <a:pt x="217" y="127"/>
                  <a:pt x="190" y="101"/>
                  <a:pt x="161" y="76"/>
                </a:cubicBezTo>
                <a:cubicBezTo>
                  <a:pt x="171" y="80"/>
                  <a:pt x="180" y="87"/>
                  <a:pt x="188" y="92"/>
                </a:cubicBezTo>
                <a:close/>
                <a:moveTo>
                  <a:pt x="234" y="147"/>
                </a:moveTo>
                <a:cubicBezTo>
                  <a:pt x="236" y="149"/>
                  <a:pt x="241" y="151"/>
                  <a:pt x="243" y="152"/>
                </a:cubicBezTo>
                <a:cubicBezTo>
                  <a:pt x="240" y="154"/>
                  <a:pt x="248" y="157"/>
                  <a:pt x="247" y="158"/>
                </a:cubicBezTo>
                <a:cubicBezTo>
                  <a:pt x="236" y="163"/>
                  <a:pt x="227" y="161"/>
                  <a:pt x="224" y="153"/>
                </a:cubicBezTo>
                <a:cubicBezTo>
                  <a:pt x="201" y="124"/>
                  <a:pt x="175" y="98"/>
                  <a:pt x="149" y="73"/>
                </a:cubicBezTo>
                <a:cubicBezTo>
                  <a:pt x="178" y="96"/>
                  <a:pt x="206" y="122"/>
                  <a:pt x="234" y="147"/>
                </a:cubicBezTo>
                <a:close/>
                <a:moveTo>
                  <a:pt x="149" y="77"/>
                </a:moveTo>
                <a:cubicBezTo>
                  <a:pt x="169" y="99"/>
                  <a:pt x="192" y="118"/>
                  <a:pt x="210" y="141"/>
                </a:cubicBezTo>
                <a:cubicBezTo>
                  <a:pt x="210" y="141"/>
                  <a:pt x="210" y="142"/>
                  <a:pt x="210" y="143"/>
                </a:cubicBezTo>
                <a:cubicBezTo>
                  <a:pt x="187" y="118"/>
                  <a:pt x="164" y="93"/>
                  <a:pt x="137" y="72"/>
                </a:cubicBezTo>
                <a:cubicBezTo>
                  <a:pt x="142" y="75"/>
                  <a:pt x="145" y="72"/>
                  <a:pt x="149" y="77"/>
                </a:cubicBezTo>
                <a:close/>
                <a:moveTo>
                  <a:pt x="122" y="66"/>
                </a:moveTo>
                <a:cubicBezTo>
                  <a:pt x="161" y="93"/>
                  <a:pt x="191" y="128"/>
                  <a:pt x="223" y="161"/>
                </a:cubicBezTo>
                <a:cubicBezTo>
                  <a:pt x="217" y="163"/>
                  <a:pt x="208" y="163"/>
                  <a:pt x="207" y="162"/>
                </a:cubicBezTo>
                <a:cubicBezTo>
                  <a:pt x="183" y="129"/>
                  <a:pt x="158" y="99"/>
                  <a:pt x="127" y="76"/>
                </a:cubicBezTo>
                <a:cubicBezTo>
                  <a:pt x="154" y="103"/>
                  <a:pt x="181" y="130"/>
                  <a:pt x="202" y="163"/>
                </a:cubicBezTo>
                <a:cubicBezTo>
                  <a:pt x="169" y="128"/>
                  <a:pt x="135" y="90"/>
                  <a:pt x="98" y="59"/>
                </a:cubicBezTo>
                <a:cubicBezTo>
                  <a:pt x="106" y="60"/>
                  <a:pt x="113" y="64"/>
                  <a:pt x="118" y="69"/>
                </a:cubicBezTo>
                <a:cubicBezTo>
                  <a:pt x="115" y="64"/>
                  <a:pt x="121" y="66"/>
                  <a:pt x="122" y="66"/>
                </a:cubicBezTo>
                <a:close/>
                <a:moveTo>
                  <a:pt x="79" y="52"/>
                </a:moveTo>
                <a:cubicBezTo>
                  <a:pt x="80" y="52"/>
                  <a:pt x="80" y="52"/>
                  <a:pt x="80" y="52"/>
                </a:cubicBezTo>
                <a:cubicBezTo>
                  <a:pt x="88" y="53"/>
                  <a:pt x="89" y="61"/>
                  <a:pt x="94" y="66"/>
                </a:cubicBezTo>
                <a:cubicBezTo>
                  <a:pt x="122" y="91"/>
                  <a:pt x="147" y="118"/>
                  <a:pt x="167" y="151"/>
                </a:cubicBezTo>
                <a:cubicBezTo>
                  <a:pt x="131" y="116"/>
                  <a:pt x="99" y="75"/>
                  <a:pt x="62" y="42"/>
                </a:cubicBezTo>
                <a:cubicBezTo>
                  <a:pt x="68" y="44"/>
                  <a:pt x="74" y="48"/>
                  <a:pt x="79" y="52"/>
                </a:cubicBezTo>
                <a:close/>
                <a:moveTo>
                  <a:pt x="37" y="27"/>
                </a:moveTo>
                <a:cubicBezTo>
                  <a:pt x="51" y="37"/>
                  <a:pt x="65" y="49"/>
                  <a:pt x="76" y="63"/>
                </a:cubicBezTo>
                <a:cubicBezTo>
                  <a:pt x="64" y="54"/>
                  <a:pt x="50" y="41"/>
                  <a:pt x="40" y="33"/>
                </a:cubicBezTo>
                <a:cubicBezTo>
                  <a:pt x="37" y="31"/>
                  <a:pt x="38" y="29"/>
                  <a:pt x="37" y="27"/>
                </a:cubicBezTo>
                <a:close/>
                <a:moveTo>
                  <a:pt x="41" y="41"/>
                </a:moveTo>
                <a:cubicBezTo>
                  <a:pt x="58" y="53"/>
                  <a:pt x="75" y="67"/>
                  <a:pt x="88" y="84"/>
                </a:cubicBezTo>
                <a:cubicBezTo>
                  <a:pt x="88" y="84"/>
                  <a:pt x="88" y="85"/>
                  <a:pt x="88" y="86"/>
                </a:cubicBezTo>
                <a:cubicBezTo>
                  <a:pt x="72" y="71"/>
                  <a:pt x="54" y="56"/>
                  <a:pt x="41" y="41"/>
                </a:cubicBezTo>
                <a:close/>
                <a:moveTo>
                  <a:pt x="46" y="51"/>
                </a:moveTo>
                <a:cubicBezTo>
                  <a:pt x="60" y="65"/>
                  <a:pt x="77" y="79"/>
                  <a:pt x="92" y="93"/>
                </a:cubicBezTo>
                <a:cubicBezTo>
                  <a:pt x="91" y="94"/>
                  <a:pt x="98" y="96"/>
                  <a:pt x="96" y="93"/>
                </a:cubicBezTo>
                <a:cubicBezTo>
                  <a:pt x="94" y="88"/>
                  <a:pt x="90" y="84"/>
                  <a:pt x="88" y="79"/>
                </a:cubicBezTo>
                <a:cubicBezTo>
                  <a:pt x="110" y="104"/>
                  <a:pt x="131" y="130"/>
                  <a:pt x="147" y="159"/>
                </a:cubicBezTo>
                <a:cubicBezTo>
                  <a:pt x="115" y="131"/>
                  <a:pt x="88" y="95"/>
                  <a:pt x="57" y="66"/>
                </a:cubicBezTo>
                <a:cubicBezTo>
                  <a:pt x="52" y="62"/>
                  <a:pt x="46" y="59"/>
                  <a:pt x="46" y="51"/>
                </a:cubicBezTo>
                <a:close/>
                <a:moveTo>
                  <a:pt x="47" y="171"/>
                </a:moveTo>
                <a:cubicBezTo>
                  <a:pt x="51" y="173"/>
                  <a:pt x="54" y="177"/>
                  <a:pt x="58" y="179"/>
                </a:cubicBezTo>
                <a:cubicBezTo>
                  <a:pt x="57" y="173"/>
                  <a:pt x="53" y="177"/>
                  <a:pt x="51" y="169"/>
                </a:cubicBezTo>
                <a:cubicBezTo>
                  <a:pt x="63" y="176"/>
                  <a:pt x="70" y="186"/>
                  <a:pt x="79" y="193"/>
                </a:cubicBezTo>
                <a:cubicBezTo>
                  <a:pt x="83" y="195"/>
                  <a:pt x="84" y="191"/>
                  <a:pt x="84" y="189"/>
                </a:cubicBezTo>
                <a:cubicBezTo>
                  <a:pt x="81" y="178"/>
                  <a:pt x="73" y="169"/>
                  <a:pt x="65" y="163"/>
                </a:cubicBezTo>
                <a:cubicBezTo>
                  <a:pt x="65" y="163"/>
                  <a:pt x="64" y="162"/>
                  <a:pt x="63" y="163"/>
                </a:cubicBezTo>
                <a:cubicBezTo>
                  <a:pt x="69" y="170"/>
                  <a:pt x="76" y="178"/>
                  <a:pt x="79" y="188"/>
                </a:cubicBezTo>
                <a:cubicBezTo>
                  <a:pt x="68" y="180"/>
                  <a:pt x="60" y="170"/>
                  <a:pt x="49" y="163"/>
                </a:cubicBezTo>
                <a:cubicBezTo>
                  <a:pt x="51" y="150"/>
                  <a:pt x="51" y="150"/>
                  <a:pt x="51" y="150"/>
                </a:cubicBezTo>
                <a:cubicBezTo>
                  <a:pt x="55" y="152"/>
                  <a:pt x="56" y="160"/>
                  <a:pt x="62" y="156"/>
                </a:cubicBezTo>
                <a:cubicBezTo>
                  <a:pt x="63" y="157"/>
                  <a:pt x="63" y="157"/>
                  <a:pt x="63" y="157"/>
                </a:cubicBezTo>
                <a:cubicBezTo>
                  <a:pt x="75" y="166"/>
                  <a:pt x="87" y="177"/>
                  <a:pt x="98" y="188"/>
                </a:cubicBezTo>
                <a:cubicBezTo>
                  <a:pt x="70" y="201"/>
                  <a:pt x="70" y="201"/>
                  <a:pt x="70" y="201"/>
                </a:cubicBezTo>
                <a:cubicBezTo>
                  <a:pt x="68" y="193"/>
                  <a:pt x="63" y="185"/>
                  <a:pt x="56" y="180"/>
                </a:cubicBezTo>
                <a:cubicBezTo>
                  <a:pt x="59" y="185"/>
                  <a:pt x="66" y="196"/>
                  <a:pt x="66" y="202"/>
                </a:cubicBezTo>
                <a:cubicBezTo>
                  <a:pt x="43" y="183"/>
                  <a:pt x="43" y="183"/>
                  <a:pt x="43" y="183"/>
                </a:cubicBezTo>
                <a:cubicBezTo>
                  <a:pt x="45" y="180"/>
                  <a:pt x="48" y="176"/>
                  <a:pt x="47" y="171"/>
                </a:cubicBezTo>
                <a:close/>
                <a:moveTo>
                  <a:pt x="40" y="191"/>
                </a:moveTo>
                <a:cubicBezTo>
                  <a:pt x="45" y="193"/>
                  <a:pt x="49" y="200"/>
                  <a:pt x="51" y="207"/>
                </a:cubicBezTo>
                <a:cubicBezTo>
                  <a:pt x="47" y="205"/>
                  <a:pt x="40" y="202"/>
                  <a:pt x="37" y="197"/>
                </a:cubicBezTo>
                <a:lnTo>
                  <a:pt x="40" y="191"/>
                </a:lnTo>
                <a:close/>
                <a:moveTo>
                  <a:pt x="51" y="209"/>
                </a:moveTo>
                <a:cubicBezTo>
                  <a:pt x="55" y="208"/>
                  <a:pt x="53" y="203"/>
                  <a:pt x="51" y="200"/>
                </a:cubicBezTo>
                <a:cubicBezTo>
                  <a:pt x="49" y="196"/>
                  <a:pt x="46" y="194"/>
                  <a:pt x="42" y="188"/>
                </a:cubicBezTo>
                <a:cubicBezTo>
                  <a:pt x="48" y="191"/>
                  <a:pt x="59" y="201"/>
                  <a:pt x="63" y="205"/>
                </a:cubicBezTo>
                <a:cubicBezTo>
                  <a:pt x="42" y="217"/>
                  <a:pt x="42" y="217"/>
                  <a:pt x="42" y="217"/>
                </a:cubicBezTo>
                <a:cubicBezTo>
                  <a:pt x="41" y="212"/>
                  <a:pt x="38" y="206"/>
                  <a:pt x="35" y="201"/>
                </a:cubicBezTo>
                <a:cubicBezTo>
                  <a:pt x="41" y="204"/>
                  <a:pt x="46" y="211"/>
                  <a:pt x="51" y="209"/>
                </a:cubicBezTo>
                <a:close/>
                <a:moveTo>
                  <a:pt x="38" y="220"/>
                </a:moveTo>
                <a:cubicBezTo>
                  <a:pt x="28" y="221"/>
                  <a:pt x="18" y="227"/>
                  <a:pt x="14" y="234"/>
                </a:cubicBezTo>
                <a:cubicBezTo>
                  <a:pt x="20" y="225"/>
                  <a:pt x="28" y="216"/>
                  <a:pt x="32" y="205"/>
                </a:cubicBezTo>
                <a:cubicBezTo>
                  <a:pt x="36" y="210"/>
                  <a:pt x="41" y="220"/>
                  <a:pt x="38" y="220"/>
                </a:cubicBezTo>
                <a:close/>
              </a:path>
            </a:pathLst>
          </a:custGeom>
          <a:solidFill>
            <a:srgbClr val="F7B63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66" name="Freeform 5"/>
          <p:cNvSpPr>
            <a:spLocks noEditPoints="1"/>
          </p:cNvSpPr>
          <p:nvPr/>
        </p:nvSpPr>
        <p:spPr bwMode="auto">
          <a:xfrm rot="16200000">
            <a:off x="4371587" y="1563657"/>
            <a:ext cx="2041795" cy="1262972"/>
          </a:xfrm>
          <a:custGeom>
            <a:avLst/>
            <a:gdLst>
              <a:gd name="T0" fmla="*/ 422 w 572"/>
              <a:gd name="T1" fmla="*/ 251 h 254"/>
              <a:gd name="T2" fmla="*/ 415 w 572"/>
              <a:gd name="T3" fmla="*/ 17 h 254"/>
              <a:gd name="T4" fmla="*/ 381 w 572"/>
              <a:gd name="T5" fmla="*/ 92 h 254"/>
              <a:gd name="T6" fmla="*/ 31 w 572"/>
              <a:gd name="T7" fmla="*/ 34 h 254"/>
              <a:gd name="T8" fmla="*/ 43 w 572"/>
              <a:gd name="T9" fmla="*/ 224 h 254"/>
              <a:gd name="T10" fmla="*/ 203 w 572"/>
              <a:gd name="T11" fmla="*/ 174 h 254"/>
              <a:gd name="T12" fmla="*/ 52 w 572"/>
              <a:gd name="T13" fmla="*/ 141 h 254"/>
              <a:gd name="T14" fmla="*/ 57 w 572"/>
              <a:gd name="T15" fmla="*/ 132 h 254"/>
              <a:gd name="T16" fmla="*/ 127 w 572"/>
              <a:gd name="T17" fmla="*/ 173 h 254"/>
              <a:gd name="T18" fmla="*/ 103 w 572"/>
              <a:gd name="T19" fmla="*/ 187 h 254"/>
              <a:gd name="T20" fmla="*/ 59 w 572"/>
              <a:gd name="T21" fmla="*/ 77 h 254"/>
              <a:gd name="T22" fmla="*/ 94 w 572"/>
              <a:gd name="T23" fmla="*/ 79 h 254"/>
              <a:gd name="T24" fmla="*/ 191 w 572"/>
              <a:gd name="T25" fmla="*/ 155 h 254"/>
              <a:gd name="T26" fmla="*/ 228 w 572"/>
              <a:gd name="T27" fmla="*/ 167 h 254"/>
              <a:gd name="T28" fmla="*/ 248 w 572"/>
              <a:gd name="T29" fmla="*/ 166 h 254"/>
              <a:gd name="T30" fmla="*/ 298 w 572"/>
              <a:gd name="T31" fmla="*/ 127 h 254"/>
              <a:gd name="T32" fmla="*/ 334 w 572"/>
              <a:gd name="T33" fmla="*/ 165 h 254"/>
              <a:gd name="T34" fmla="*/ 421 w 572"/>
              <a:gd name="T35" fmla="*/ 245 h 254"/>
              <a:gd name="T36" fmla="*/ 439 w 572"/>
              <a:gd name="T37" fmla="*/ 234 h 254"/>
              <a:gd name="T38" fmla="*/ 492 w 572"/>
              <a:gd name="T39" fmla="*/ 190 h 254"/>
              <a:gd name="T40" fmla="*/ 514 w 572"/>
              <a:gd name="T41" fmla="*/ 181 h 254"/>
              <a:gd name="T42" fmla="*/ 558 w 572"/>
              <a:gd name="T43" fmla="*/ 148 h 254"/>
              <a:gd name="T44" fmla="*/ 501 w 572"/>
              <a:gd name="T45" fmla="*/ 84 h 254"/>
              <a:gd name="T46" fmla="*/ 427 w 572"/>
              <a:gd name="T47" fmla="*/ 28 h 254"/>
              <a:gd name="T48" fmla="*/ 449 w 572"/>
              <a:gd name="T49" fmla="*/ 54 h 254"/>
              <a:gd name="T50" fmla="*/ 421 w 572"/>
              <a:gd name="T51" fmla="*/ 90 h 254"/>
              <a:gd name="T52" fmla="*/ 555 w 572"/>
              <a:gd name="T53" fmla="*/ 151 h 254"/>
              <a:gd name="T54" fmla="*/ 533 w 572"/>
              <a:gd name="T55" fmla="*/ 167 h 254"/>
              <a:gd name="T56" fmla="*/ 498 w 572"/>
              <a:gd name="T57" fmla="*/ 128 h 254"/>
              <a:gd name="T58" fmla="*/ 442 w 572"/>
              <a:gd name="T59" fmla="*/ 114 h 254"/>
              <a:gd name="T60" fmla="*/ 426 w 572"/>
              <a:gd name="T61" fmla="*/ 118 h 254"/>
              <a:gd name="T62" fmla="*/ 426 w 572"/>
              <a:gd name="T63" fmla="*/ 118 h 254"/>
              <a:gd name="T64" fmla="*/ 405 w 572"/>
              <a:gd name="T65" fmla="*/ 116 h 254"/>
              <a:gd name="T66" fmla="*/ 334 w 572"/>
              <a:gd name="T67" fmla="*/ 98 h 254"/>
              <a:gd name="T68" fmla="*/ 372 w 572"/>
              <a:gd name="T69" fmla="*/ 110 h 254"/>
              <a:gd name="T70" fmla="*/ 418 w 572"/>
              <a:gd name="T71" fmla="*/ 141 h 254"/>
              <a:gd name="T72" fmla="*/ 478 w 572"/>
              <a:gd name="T73" fmla="*/ 197 h 254"/>
              <a:gd name="T74" fmla="*/ 468 w 572"/>
              <a:gd name="T75" fmla="*/ 191 h 254"/>
              <a:gd name="T76" fmla="*/ 428 w 572"/>
              <a:gd name="T77" fmla="*/ 206 h 254"/>
              <a:gd name="T78" fmla="*/ 466 w 572"/>
              <a:gd name="T79" fmla="*/ 213 h 254"/>
              <a:gd name="T80" fmla="*/ 420 w 572"/>
              <a:gd name="T81" fmla="*/ 168 h 254"/>
              <a:gd name="T82" fmla="*/ 304 w 572"/>
              <a:gd name="T83" fmla="*/ 100 h 254"/>
              <a:gd name="T84" fmla="*/ 299 w 572"/>
              <a:gd name="T85" fmla="*/ 109 h 254"/>
              <a:gd name="T86" fmla="*/ 424 w 572"/>
              <a:gd name="T87" fmla="*/ 187 h 254"/>
              <a:gd name="T88" fmla="*/ 298 w 572"/>
              <a:gd name="T89" fmla="*/ 112 h 254"/>
              <a:gd name="T90" fmla="*/ 232 w 572"/>
              <a:gd name="T91" fmla="*/ 91 h 254"/>
              <a:gd name="T92" fmla="*/ 230 w 572"/>
              <a:gd name="T93" fmla="*/ 95 h 254"/>
              <a:gd name="T94" fmla="*/ 258 w 572"/>
              <a:gd name="T95" fmla="*/ 159 h 254"/>
              <a:gd name="T96" fmla="*/ 295 w 572"/>
              <a:gd name="T97" fmla="*/ 158 h 254"/>
              <a:gd name="T98" fmla="*/ 185 w 572"/>
              <a:gd name="T99" fmla="*/ 82 h 254"/>
              <a:gd name="T100" fmla="*/ 188 w 572"/>
              <a:gd name="T101" fmla="*/ 92 h 254"/>
              <a:gd name="T102" fmla="*/ 234 w 572"/>
              <a:gd name="T103" fmla="*/ 147 h 254"/>
              <a:gd name="T104" fmla="*/ 122 w 572"/>
              <a:gd name="T105" fmla="*/ 66 h 254"/>
              <a:gd name="T106" fmla="*/ 118 w 572"/>
              <a:gd name="T107" fmla="*/ 69 h 254"/>
              <a:gd name="T108" fmla="*/ 62 w 572"/>
              <a:gd name="T109" fmla="*/ 42 h 254"/>
              <a:gd name="T110" fmla="*/ 41 w 572"/>
              <a:gd name="T111" fmla="*/ 41 h 254"/>
              <a:gd name="T112" fmla="*/ 96 w 572"/>
              <a:gd name="T113" fmla="*/ 93 h 254"/>
              <a:gd name="T114" fmla="*/ 58 w 572"/>
              <a:gd name="T115" fmla="*/ 179 h 254"/>
              <a:gd name="T116" fmla="*/ 79 w 572"/>
              <a:gd name="T117" fmla="*/ 188 h 254"/>
              <a:gd name="T118" fmla="*/ 70 w 572"/>
              <a:gd name="T119" fmla="*/ 201 h 254"/>
              <a:gd name="T120" fmla="*/ 51 w 572"/>
              <a:gd name="T121" fmla="*/ 207 h 254"/>
              <a:gd name="T122" fmla="*/ 63 w 572"/>
              <a:gd name="T123" fmla="*/ 205 h 254"/>
              <a:gd name="T124" fmla="*/ 32 w 572"/>
              <a:gd name="T125" fmla="*/ 205 h 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72" h="254">
                <a:moveTo>
                  <a:pt x="65" y="219"/>
                </a:moveTo>
                <a:cubicBezTo>
                  <a:pt x="120" y="192"/>
                  <a:pt x="188" y="179"/>
                  <a:pt x="259" y="170"/>
                </a:cubicBezTo>
                <a:cubicBezTo>
                  <a:pt x="304" y="165"/>
                  <a:pt x="356" y="173"/>
                  <a:pt x="401" y="173"/>
                </a:cubicBezTo>
                <a:cubicBezTo>
                  <a:pt x="407" y="173"/>
                  <a:pt x="415" y="175"/>
                  <a:pt x="418" y="174"/>
                </a:cubicBezTo>
                <a:cubicBezTo>
                  <a:pt x="416" y="252"/>
                  <a:pt x="416" y="252"/>
                  <a:pt x="416" y="252"/>
                </a:cubicBezTo>
                <a:cubicBezTo>
                  <a:pt x="416" y="254"/>
                  <a:pt x="420" y="252"/>
                  <a:pt x="422" y="251"/>
                </a:cubicBezTo>
                <a:cubicBezTo>
                  <a:pt x="473" y="218"/>
                  <a:pt x="523" y="182"/>
                  <a:pt x="572" y="146"/>
                </a:cubicBezTo>
                <a:cubicBezTo>
                  <a:pt x="524" y="98"/>
                  <a:pt x="475" y="54"/>
                  <a:pt x="429" y="7"/>
                </a:cubicBezTo>
                <a:cubicBezTo>
                  <a:pt x="427" y="5"/>
                  <a:pt x="426" y="0"/>
                  <a:pt x="423" y="2"/>
                </a:cubicBezTo>
                <a:cubicBezTo>
                  <a:pt x="423" y="2"/>
                  <a:pt x="422" y="3"/>
                  <a:pt x="422" y="3"/>
                </a:cubicBezTo>
                <a:cubicBezTo>
                  <a:pt x="422" y="5"/>
                  <a:pt x="422" y="10"/>
                  <a:pt x="422" y="12"/>
                </a:cubicBezTo>
                <a:cubicBezTo>
                  <a:pt x="422" y="16"/>
                  <a:pt x="422" y="22"/>
                  <a:pt x="415" y="17"/>
                </a:cubicBezTo>
                <a:cubicBezTo>
                  <a:pt x="417" y="20"/>
                  <a:pt x="419" y="20"/>
                  <a:pt x="420" y="22"/>
                </a:cubicBezTo>
                <a:cubicBezTo>
                  <a:pt x="422" y="29"/>
                  <a:pt x="421" y="43"/>
                  <a:pt x="418" y="50"/>
                </a:cubicBezTo>
                <a:cubicBezTo>
                  <a:pt x="422" y="59"/>
                  <a:pt x="420" y="78"/>
                  <a:pt x="416" y="85"/>
                </a:cubicBezTo>
                <a:cubicBezTo>
                  <a:pt x="415" y="87"/>
                  <a:pt x="416" y="91"/>
                  <a:pt x="413" y="88"/>
                </a:cubicBezTo>
                <a:cubicBezTo>
                  <a:pt x="402" y="91"/>
                  <a:pt x="387" y="93"/>
                  <a:pt x="377" y="87"/>
                </a:cubicBezTo>
                <a:cubicBezTo>
                  <a:pt x="377" y="90"/>
                  <a:pt x="380" y="91"/>
                  <a:pt x="381" y="92"/>
                </a:cubicBezTo>
                <a:cubicBezTo>
                  <a:pt x="331" y="96"/>
                  <a:pt x="283" y="89"/>
                  <a:pt x="237" y="85"/>
                </a:cubicBezTo>
                <a:cubicBezTo>
                  <a:pt x="217" y="83"/>
                  <a:pt x="198" y="78"/>
                  <a:pt x="184" y="73"/>
                </a:cubicBezTo>
                <a:cubicBezTo>
                  <a:pt x="169" y="73"/>
                  <a:pt x="152" y="68"/>
                  <a:pt x="139" y="65"/>
                </a:cubicBezTo>
                <a:cubicBezTo>
                  <a:pt x="95" y="55"/>
                  <a:pt x="62" y="35"/>
                  <a:pt x="30" y="15"/>
                </a:cubicBezTo>
                <a:cubicBezTo>
                  <a:pt x="28" y="14"/>
                  <a:pt x="23" y="10"/>
                  <a:pt x="23" y="17"/>
                </a:cubicBezTo>
                <a:cubicBezTo>
                  <a:pt x="23" y="21"/>
                  <a:pt x="31" y="26"/>
                  <a:pt x="31" y="34"/>
                </a:cubicBezTo>
                <a:cubicBezTo>
                  <a:pt x="32" y="34"/>
                  <a:pt x="42" y="50"/>
                  <a:pt x="38" y="57"/>
                </a:cubicBezTo>
                <a:cubicBezTo>
                  <a:pt x="42" y="61"/>
                  <a:pt x="46" y="67"/>
                  <a:pt x="46" y="74"/>
                </a:cubicBezTo>
                <a:cubicBezTo>
                  <a:pt x="45" y="86"/>
                  <a:pt x="43" y="94"/>
                  <a:pt x="48" y="106"/>
                </a:cubicBezTo>
                <a:cubicBezTo>
                  <a:pt x="46" y="168"/>
                  <a:pt x="25" y="209"/>
                  <a:pt x="0" y="246"/>
                </a:cubicBezTo>
                <a:cubicBezTo>
                  <a:pt x="23" y="239"/>
                  <a:pt x="45" y="229"/>
                  <a:pt x="65" y="219"/>
                </a:cubicBezTo>
                <a:close/>
                <a:moveTo>
                  <a:pt x="43" y="224"/>
                </a:moveTo>
                <a:cubicBezTo>
                  <a:pt x="51" y="219"/>
                  <a:pt x="59" y="214"/>
                  <a:pt x="68" y="210"/>
                </a:cubicBezTo>
                <a:cubicBezTo>
                  <a:pt x="60" y="214"/>
                  <a:pt x="51" y="221"/>
                  <a:pt x="43" y="224"/>
                </a:cubicBezTo>
                <a:close/>
                <a:moveTo>
                  <a:pt x="70" y="209"/>
                </a:moveTo>
                <a:cubicBezTo>
                  <a:pt x="71" y="208"/>
                  <a:pt x="73" y="207"/>
                  <a:pt x="75" y="206"/>
                </a:cubicBezTo>
                <a:cubicBezTo>
                  <a:pt x="74" y="208"/>
                  <a:pt x="72" y="209"/>
                  <a:pt x="70" y="209"/>
                </a:cubicBezTo>
                <a:close/>
                <a:moveTo>
                  <a:pt x="203" y="174"/>
                </a:moveTo>
                <a:cubicBezTo>
                  <a:pt x="158" y="181"/>
                  <a:pt x="118" y="192"/>
                  <a:pt x="79" y="204"/>
                </a:cubicBezTo>
                <a:cubicBezTo>
                  <a:pt x="115" y="186"/>
                  <a:pt x="156" y="175"/>
                  <a:pt x="205" y="170"/>
                </a:cubicBezTo>
                <a:cubicBezTo>
                  <a:pt x="208" y="170"/>
                  <a:pt x="203" y="173"/>
                  <a:pt x="203" y="174"/>
                </a:cubicBezTo>
                <a:close/>
                <a:moveTo>
                  <a:pt x="97" y="181"/>
                </a:moveTo>
                <a:cubicBezTo>
                  <a:pt x="94" y="179"/>
                  <a:pt x="91" y="177"/>
                  <a:pt x="89" y="175"/>
                </a:cubicBezTo>
                <a:cubicBezTo>
                  <a:pt x="52" y="141"/>
                  <a:pt x="52" y="141"/>
                  <a:pt x="52" y="141"/>
                </a:cubicBezTo>
                <a:cubicBezTo>
                  <a:pt x="53" y="110"/>
                  <a:pt x="53" y="110"/>
                  <a:pt x="53" y="110"/>
                </a:cubicBezTo>
                <a:cubicBezTo>
                  <a:pt x="53" y="103"/>
                  <a:pt x="57" y="111"/>
                  <a:pt x="57" y="110"/>
                </a:cubicBezTo>
                <a:cubicBezTo>
                  <a:pt x="73" y="128"/>
                  <a:pt x="88" y="144"/>
                  <a:pt x="102" y="162"/>
                </a:cubicBezTo>
                <a:cubicBezTo>
                  <a:pt x="102" y="162"/>
                  <a:pt x="102" y="164"/>
                  <a:pt x="102" y="164"/>
                </a:cubicBezTo>
                <a:cubicBezTo>
                  <a:pt x="88" y="150"/>
                  <a:pt x="74" y="138"/>
                  <a:pt x="59" y="127"/>
                </a:cubicBezTo>
                <a:cubicBezTo>
                  <a:pt x="54" y="124"/>
                  <a:pt x="55" y="132"/>
                  <a:pt x="57" y="132"/>
                </a:cubicBezTo>
                <a:cubicBezTo>
                  <a:pt x="60" y="139"/>
                  <a:pt x="68" y="140"/>
                  <a:pt x="74" y="143"/>
                </a:cubicBezTo>
                <a:cubicBezTo>
                  <a:pt x="89" y="153"/>
                  <a:pt x="100" y="167"/>
                  <a:pt x="113" y="178"/>
                </a:cubicBezTo>
                <a:cubicBezTo>
                  <a:pt x="106" y="157"/>
                  <a:pt x="90" y="142"/>
                  <a:pt x="77" y="127"/>
                </a:cubicBezTo>
                <a:cubicBezTo>
                  <a:pt x="70" y="119"/>
                  <a:pt x="61" y="112"/>
                  <a:pt x="54" y="105"/>
                </a:cubicBezTo>
                <a:cubicBezTo>
                  <a:pt x="55" y="103"/>
                  <a:pt x="53" y="98"/>
                  <a:pt x="54" y="95"/>
                </a:cubicBezTo>
                <a:cubicBezTo>
                  <a:pt x="80" y="120"/>
                  <a:pt x="105" y="148"/>
                  <a:pt x="127" y="173"/>
                </a:cubicBezTo>
                <a:cubicBezTo>
                  <a:pt x="130" y="176"/>
                  <a:pt x="131" y="171"/>
                  <a:pt x="131" y="171"/>
                </a:cubicBezTo>
                <a:cubicBezTo>
                  <a:pt x="122" y="149"/>
                  <a:pt x="110" y="131"/>
                  <a:pt x="97" y="115"/>
                </a:cubicBezTo>
                <a:cubicBezTo>
                  <a:pt x="110" y="128"/>
                  <a:pt x="121" y="143"/>
                  <a:pt x="136" y="153"/>
                </a:cubicBezTo>
                <a:cubicBezTo>
                  <a:pt x="136" y="154"/>
                  <a:pt x="136" y="154"/>
                  <a:pt x="136" y="154"/>
                </a:cubicBezTo>
                <a:cubicBezTo>
                  <a:pt x="142" y="160"/>
                  <a:pt x="147" y="166"/>
                  <a:pt x="154" y="171"/>
                </a:cubicBezTo>
                <a:cubicBezTo>
                  <a:pt x="136" y="176"/>
                  <a:pt x="118" y="180"/>
                  <a:pt x="103" y="187"/>
                </a:cubicBezTo>
                <a:cubicBezTo>
                  <a:pt x="95" y="170"/>
                  <a:pt x="85" y="155"/>
                  <a:pt x="70" y="146"/>
                </a:cubicBezTo>
                <a:cubicBezTo>
                  <a:pt x="77" y="155"/>
                  <a:pt x="89" y="169"/>
                  <a:pt x="97" y="181"/>
                </a:cubicBezTo>
                <a:close/>
                <a:moveTo>
                  <a:pt x="123" y="163"/>
                </a:moveTo>
                <a:cubicBezTo>
                  <a:pt x="101" y="139"/>
                  <a:pt x="79" y="112"/>
                  <a:pt x="54" y="90"/>
                </a:cubicBezTo>
                <a:cubicBezTo>
                  <a:pt x="51" y="68"/>
                  <a:pt x="51" y="68"/>
                  <a:pt x="51" y="68"/>
                </a:cubicBezTo>
                <a:cubicBezTo>
                  <a:pt x="59" y="77"/>
                  <a:pt x="59" y="77"/>
                  <a:pt x="59" y="77"/>
                </a:cubicBezTo>
                <a:cubicBezTo>
                  <a:pt x="57" y="76"/>
                  <a:pt x="55" y="73"/>
                  <a:pt x="53" y="73"/>
                </a:cubicBezTo>
                <a:cubicBezTo>
                  <a:pt x="80" y="98"/>
                  <a:pt x="106" y="127"/>
                  <a:pt x="123" y="163"/>
                </a:cubicBezTo>
                <a:close/>
                <a:moveTo>
                  <a:pt x="174" y="164"/>
                </a:moveTo>
                <a:cubicBezTo>
                  <a:pt x="175" y="165"/>
                  <a:pt x="179" y="167"/>
                  <a:pt x="174" y="168"/>
                </a:cubicBezTo>
                <a:cubicBezTo>
                  <a:pt x="170" y="168"/>
                  <a:pt x="157" y="171"/>
                  <a:pt x="156" y="169"/>
                </a:cubicBezTo>
                <a:cubicBezTo>
                  <a:pt x="139" y="136"/>
                  <a:pt x="117" y="107"/>
                  <a:pt x="94" y="79"/>
                </a:cubicBezTo>
                <a:cubicBezTo>
                  <a:pt x="144" y="133"/>
                  <a:pt x="144" y="133"/>
                  <a:pt x="144" y="133"/>
                </a:cubicBezTo>
                <a:cubicBezTo>
                  <a:pt x="144" y="133"/>
                  <a:pt x="151" y="138"/>
                  <a:pt x="145" y="136"/>
                </a:cubicBezTo>
                <a:lnTo>
                  <a:pt x="174" y="164"/>
                </a:lnTo>
                <a:close/>
                <a:moveTo>
                  <a:pt x="124" y="89"/>
                </a:moveTo>
                <a:cubicBezTo>
                  <a:pt x="124" y="89"/>
                  <a:pt x="125" y="89"/>
                  <a:pt x="126" y="89"/>
                </a:cubicBezTo>
                <a:cubicBezTo>
                  <a:pt x="149" y="111"/>
                  <a:pt x="167" y="135"/>
                  <a:pt x="191" y="155"/>
                </a:cubicBezTo>
                <a:cubicBezTo>
                  <a:pt x="191" y="155"/>
                  <a:pt x="193" y="161"/>
                  <a:pt x="199" y="163"/>
                </a:cubicBezTo>
                <a:cubicBezTo>
                  <a:pt x="191" y="166"/>
                  <a:pt x="181" y="168"/>
                  <a:pt x="179" y="165"/>
                </a:cubicBezTo>
                <a:cubicBezTo>
                  <a:pt x="167" y="134"/>
                  <a:pt x="144" y="112"/>
                  <a:pt x="124" y="89"/>
                </a:cubicBezTo>
                <a:close/>
                <a:moveTo>
                  <a:pt x="211" y="172"/>
                </a:moveTo>
                <a:cubicBezTo>
                  <a:pt x="208" y="168"/>
                  <a:pt x="214" y="168"/>
                  <a:pt x="216" y="168"/>
                </a:cubicBezTo>
                <a:cubicBezTo>
                  <a:pt x="220" y="168"/>
                  <a:pt x="224" y="168"/>
                  <a:pt x="228" y="167"/>
                </a:cubicBezTo>
                <a:cubicBezTo>
                  <a:pt x="233" y="166"/>
                  <a:pt x="239" y="166"/>
                  <a:pt x="245" y="166"/>
                </a:cubicBezTo>
                <a:lnTo>
                  <a:pt x="211" y="172"/>
                </a:lnTo>
                <a:close/>
                <a:moveTo>
                  <a:pt x="248" y="166"/>
                </a:moveTo>
                <a:cubicBezTo>
                  <a:pt x="248" y="165"/>
                  <a:pt x="248" y="165"/>
                  <a:pt x="248" y="165"/>
                </a:cubicBezTo>
                <a:cubicBezTo>
                  <a:pt x="255" y="165"/>
                  <a:pt x="255" y="165"/>
                  <a:pt x="255" y="165"/>
                </a:cubicBezTo>
                <a:cubicBezTo>
                  <a:pt x="256" y="167"/>
                  <a:pt x="249" y="166"/>
                  <a:pt x="248" y="166"/>
                </a:cubicBezTo>
                <a:close/>
                <a:moveTo>
                  <a:pt x="313" y="165"/>
                </a:moveTo>
                <a:cubicBezTo>
                  <a:pt x="312" y="165"/>
                  <a:pt x="309" y="165"/>
                  <a:pt x="307" y="164"/>
                </a:cubicBezTo>
                <a:cubicBezTo>
                  <a:pt x="313" y="163"/>
                  <a:pt x="320" y="165"/>
                  <a:pt x="324" y="165"/>
                </a:cubicBezTo>
                <a:cubicBezTo>
                  <a:pt x="331" y="165"/>
                  <a:pt x="317" y="165"/>
                  <a:pt x="313" y="165"/>
                </a:cubicBezTo>
                <a:close/>
                <a:moveTo>
                  <a:pt x="329" y="159"/>
                </a:moveTo>
                <a:cubicBezTo>
                  <a:pt x="320" y="148"/>
                  <a:pt x="309" y="137"/>
                  <a:pt x="298" y="127"/>
                </a:cubicBezTo>
                <a:cubicBezTo>
                  <a:pt x="311" y="135"/>
                  <a:pt x="322" y="144"/>
                  <a:pt x="336" y="151"/>
                </a:cubicBezTo>
                <a:cubicBezTo>
                  <a:pt x="337" y="151"/>
                  <a:pt x="337" y="151"/>
                  <a:pt x="337" y="151"/>
                </a:cubicBezTo>
                <a:cubicBezTo>
                  <a:pt x="338" y="151"/>
                  <a:pt x="339" y="151"/>
                  <a:pt x="339" y="152"/>
                </a:cubicBezTo>
                <a:cubicBezTo>
                  <a:pt x="346" y="154"/>
                  <a:pt x="339" y="155"/>
                  <a:pt x="345" y="158"/>
                </a:cubicBezTo>
                <a:cubicBezTo>
                  <a:pt x="341" y="159"/>
                  <a:pt x="331" y="161"/>
                  <a:pt x="329" y="159"/>
                </a:cubicBezTo>
                <a:close/>
                <a:moveTo>
                  <a:pt x="334" y="165"/>
                </a:moveTo>
                <a:cubicBezTo>
                  <a:pt x="356" y="164"/>
                  <a:pt x="376" y="165"/>
                  <a:pt x="396" y="169"/>
                </a:cubicBezTo>
                <a:cubicBezTo>
                  <a:pt x="376" y="168"/>
                  <a:pt x="355" y="167"/>
                  <a:pt x="334" y="165"/>
                </a:cubicBezTo>
                <a:close/>
                <a:moveTo>
                  <a:pt x="387" y="157"/>
                </a:moveTo>
                <a:cubicBezTo>
                  <a:pt x="387" y="156"/>
                  <a:pt x="389" y="156"/>
                  <a:pt x="390" y="157"/>
                </a:cubicBezTo>
                <a:cubicBezTo>
                  <a:pt x="392" y="159"/>
                  <a:pt x="386" y="159"/>
                  <a:pt x="387" y="157"/>
                </a:cubicBezTo>
                <a:close/>
                <a:moveTo>
                  <a:pt x="421" y="245"/>
                </a:moveTo>
                <a:cubicBezTo>
                  <a:pt x="421" y="229"/>
                  <a:pt x="421" y="229"/>
                  <a:pt x="421" y="229"/>
                </a:cubicBezTo>
                <a:cubicBezTo>
                  <a:pt x="427" y="229"/>
                  <a:pt x="430" y="235"/>
                  <a:pt x="436" y="237"/>
                </a:cubicBezTo>
                <a:cubicBezTo>
                  <a:pt x="434" y="241"/>
                  <a:pt x="426" y="242"/>
                  <a:pt x="421" y="245"/>
                </a:cubicBezTo>
                <a:close/>
                <a:moveTo>
                  <a:pt x="421" y="224"/>
                </a:moveTo>
                <a:cubicBezTo>
                  <a:pt x="422" y="208"/>
                  <a:pt x="422" y="208"/>
                  <a:pt x="422" y="208"/>
                </a:cubicBezTo>
                <a:cubicBezTo>
                  <a:pt x="428" y="212"/>
                  <a:pt x="438" y="223"/>
                  <a:pt x="439" y="234"/>
                </a:cubicBezTo>
                <a:cubicBezTo>
                  <a:pt x="433" y="230"/>
                  <a:pt x="427" y="227"/>
                  <a:pt x="421" y="224"/>
                </a:cubicBezTo>
                <a:close/>
                <a:moveTo>
                  <a:pt x="488" y="200"/>
                </a:moveTo>
                <a:cubicBezTo>
                  <a:pt x="486" y="201"/>
                  <a:pt x="485" y="199"/>
                  <a:pt x="484" y="198"/>
                </a:cubicBezTo>
                <a:cubicBezTo>
                  <a:pt x="468" y="177"/>
                  <a:pt x="450" y="158"/>
                  <a:pt x="431" y="140"/>
                </a:cubicBezTo>
                <a:cubicBezTo>
                  <a:pt x="432" y="140"/>
                  <a:pt x="433" y="140"/>
                  <a:pt x="434" y="140"/>
                </a:cubicBezTo>
                <a:cubicBezTo>
                  <a:pt x="454" y="156"/>
                  <a:pt x="470" y="171"/>
                  <a:pt x="492" y="190"/>
                </a:cubicBezTo>
                <a:cubicBezTo>
                  <a:pt x="491" y="190"/>
                  <a:pt x="499" y="193"/>
                  <a:pt x="496" y="189"/>
                </a:cubicBezTo>
                <a:cubicBezTo>
                  <a:pt x="480" y="165"/>
                  <a:pt x="460" y="143"/>
                  <a:pt x="437" y="123"/>
                </a:cubicBezTo>
                <a:cubicBezTo>
                  <a:pt x="438" y="123"/>
                  <a:pt x="439" y="123"/>
                  <a:pt x="439" y="124"/>
                </a:cubicBezTo>
                <a:cubicBezTo>
                  <a:pt x="464" y="142"/>
                  <a:pt x="488" y="163"/>
                  <a:pt x="511" y="184"/>
                </a:cubicBezTo>
                <a:cubicBezTo>
                  <a:pt x="505" y="189"/>
                  <a:pt x="496" y="194"/>
                  <a:pt x="488" y="200"/>
                </a:cubicBezTo>
                <a:close/>
                <a:moveTo>
                  <a:pt x="514" y="181"/>
                </a:moveTo>
                <a:cubicBezTo>
                  <a:pt x="495" y="156"/>
                  <a:pt x="472" y="136"/>
                  <a:pt x="448" y="115"/>
                </a:cubicBezTo>
                <a:cubicBezTo>
                  <a:pt x="449" y="115"/>
                  <a:pt x="450" y="115"/>
                  <a:pt x="451" y="116"/>
                </a:cubicBezTo>
                <a:cubicBezTo>
                  <a:pt x="471" y="130"/>
                  <a:pt x="494" y="150"/>
                  <a:pt x="515" y="163"/>
                </a:cubicBezTo>
                <a:cubicBezTo>
                  <a:pt x="519" y="165"/>
                  <a:pt x="524" y="168"/>
                  <a:pt x="527" y="171"/>
                </a:cubicBezTo>
                <a:lnTo>
                  <a:pt x="514" y="181"/>
                </a:lnTo>
                <a:close/>
                <a:moveTo>
                  <a:pt x="558" y="148"/>
                </a:moveTo>
                <a:cubicBezTo>
                  <a:pt x="524" y="120"/>
                  <a:pt x="494" y="89"/>
                  <a:pt x="461" y="59"/>
                </a:cubicBezTo>
                <a:cubicBezTo>
                  <a:pt x="462" y="59"/>
                  <a:pt x="463" y="59"/>
                  <a:pt x="463" y="59"/>
                </a:cubicBezTo>
                <a:cubicBezTo>
                  <a:pt x="497" y="86"/>
                  <a:pt x="530" y="113"/>
                  <a:pt x="562" y="142"/>
                </a:cubicBezTo>
                <a:cubicBezTo>
                  <a:pt x="567" y="146"/>
                  <a:pt x="559" y="146"/>
                  <a:pt x="558" y="148"/>
                </a:cubicBezTo>
                <a:close/>
                <a:moveTo>
                  <a:pt x="431" y="16"/>
                </a:moveTo>
                <a:cubicBezTo>
                  <a:pt x="454" y="39"/>
                  <a:pt x="477" y="62"/>
                  <a:pt x="501" y="84"/>
                </a:cubicBezTo>
                <a:cubicBezTo>
                  <a:pt x="482" y="70"/>
                  <a:pt x="460" y="53"/>
                  <a:pt x="439" y="39"/>
                </a:cubicBezTo>
                <a:cubicBezTo>
                  <a:pt x="442" y="39"/>
                  <a:pt x="445" y="39"/>
                  <a:pt x="443" y="37"/>
                </a:cubicBezTo>
                <a:cubicBezTo>
                  <a:pt x="436" y="33"/>
                  <a:pt x="430" y="28"/>
                  <a:pt x="427" y="23"/>
                </a:cubicBezTo>
                <a:cubicBezTo>
                  <a:pt x="427" y="21"/>
                  <a:pt x="426" y="10"/>
                  <a:pt x="431" y="16"/>
                </a:cubicBezTo>
                <a:close/>
                <a:moveTo>
                  <a:pt x="425" y="48"/>
                </a:moveTo>
                <a:cubicBezTo>
                  <a:pt x="426" y="41"/>
                  <a:pt x="425" y="34"/>
                  <a:pt x="427" y="28"/>
                </a:cubicBezTo>
                <a:cubicBezTo>
                  <a:pt x="431" y="32"/>
                  <a:pt x="434" y="34"/>
                  <a:pt x="438" y="37"/>
                </a:cubicBezTo>
                <a:cubicBezTo>
                  <a:pt x="435" y="39"/>
                  <a:pt x="433" y="35"/>
                  <a:pt x="430" y="36"/>
                </a:cubicBezTo>
                <a:cubicBezTo>
                  <a:pt x="433" y="41"/>
                  <a:pt x="439" y="45"/>
                  <a:pt x="444" y="49"/>
                </a:cubicBezTo>
                <a:cubicBezTo>
                  <a:pt x="444" y="49"/>
                  <a:pt x="445" y="48"/>
                  <a:pt x="445" y="48"/>
                </a:cubicBezTo>
                <a:cubicBezTo>
                  <a:pt x="448" y="50"/>
                  <a:pt x="452" y="52"/>
                  <a:pt x="454" y="55"/>
                </a:cubicBezTo>
                <a:cubicBezTo>
                  <a:pt x="452" y="55"/>
                  <a:pt x="451" y="54"/>
                  <a:pt x="449" y="54"/>
                </a:cubicBezTo>
                <a:cubicBezTo>
                  <a:pt x="473" y="74"/>
                  <a:pt x="497" y="96"/>
                  <a:pt x="519" y="119"/>
                </a:cubicBezTo>
                <a:cubicBezTo>
                  <a:pt x="491" y="96"/>
                  <a:pt x="462" y="73"/>
                  <a:pt x="430" y="54"/>
                </a:cubicBezTo>
                <a:cubicBezTo>
                  <a:pt x="427" y="52"/>
                  <a:pt x="425" y="50"/>
                  <a:pt x="425" y="48"/>
                </a:cubicBezTo>
                <a:close/>
                <a:moveTo>
                  <a:pt x="417" y="96"/>
                </a:moveTo>
                <a:cubicBezTo>
                  <a:pt x="419" y="96"/>
                  <a:pt x="422" y="97"/>
                  <a:pt x="421" y="93"/>
                </a:cubicBezTo>
                <a:cubicBezTo>
                  <a:pt x="426" y="95"/>
                  <a:pt x="425" y="88"/>
                  <a:pt x="421" y="90"/>
                </a:cubicBezTo>
                <a:cubicBezTo>
                  <a:pt x="423" y="81"/>
                  <a:pt x="426" y="71"/>
                  <a:pt x="425" y="60"/>
                </a:cubicBezTo>
                <a:cubicBezTo>
                  <a:pt x="428" y="62"/>
                  <a:pt x="429" y="65"/>
                  <a:pt x="433" y="66"/>
                </a:cubicBezTo>
                <a:cubicBezTo>
                  <a:pt x="431" y="64"/>
                  <a:pt x="434" y="64"/>
                  <a:pt x="435" y="65"/>
                </a:cubicBezTo>
                <a:cubicBezTo>
                  <a:pt x="433" y="60"/>
                  <a:pt x="428" y="63"/>
                  <a:pt x="427" y="57"/>
                </a:cubicBezTo>
                <a:cubicBezTo>
                  <a:pt x="461" y="75"/>
                  <a:pt x="490" y="100"/>
                  <a:pt x="519" y="123"/>
                </a:cubicBezTo>
                <a:cubicBezTo>
                  <a:pt x="531" y="132"/>
                  <a:pt x="544" y="141"/>
                  <a:pt x="555" y="151"/>
                </a:cubicBezTo>
                <a:cubicBezTo>
                  <a:pt x="552" y="155"/>
                  <a:pt x="548" y="152"/>
                  <a:pt x="547" y="151"/>
                </a:cubicBezTo>
                <a:cubicBezTo>
                  <a:pt x="529" y="139"/>
                  <a:pt x="512" y="125"/>
                  <a:pt x="495" y="112"/>
                </a:cubicBezTo>
                <a:cubicBezTo>
                  <a:pt x="508" y="127"/>
                  <a:pt x="526" y="141"/>
                  <a:pt x="542" y="152"/>
                </a:cubicBezTo>
                <a:cubicBezTo>
                  <a:pt x="542" y="152"/>
                  <a:pt x="543" y="153"/>
                  <a:pt x="544" y="153"/>
                </a:cubicBezTo>
                <a:cubicBezTo>
                  <a:pt x="544" y="155"/>
                  <a:pt x="550" y="153"/>
                  <a:pt x="548" y="156"/>
                </a:cubicBezTo>
                <a:cubicBezTo>
                  <a:pt x="545" y="161"/>
                  <a:pt x="538" y="163"/>
                  <a:pt x="533" y="167"/>
                </a:cubicBezTo>
                <a:cubicBezTo>
                  <a:pt x="521" y="155"/>
                  <a:pt x="506" y="142"/>
                  <a:pt x="493" y="130"/>
                </a:cubicBezTo>
                <a:cubicBezTo>
                  <a:pt x="505" y="136"/>
                  <a:pt x="517" y="147"/>
                  <a:pt x="529" y="154"/>
                </a:cubicBezTo>
                <a:cubicBezTo>
                  <a:pt x="531" y="156"/>
                  <a:pt x="528" y="151"/>
                  <a:pt x="527" y="149"/>
                </a:cubicBezTo>
                <a:cubicBezTo>
                  <a:pt x="496" y="122"/>
                  <a:pt x="468" y="92"/>
                  <a:pt x="436" y="68"/>
                </a:cubicBezTo>
                <a:cubicBezTo>
                  <a:pt x="435" y="67"/>
                  <a:pt x="434" y="67"/>
                  <a:pt x="433" y="68"/>
                </a:cubicBezTo>
                <a:cubicBezTo>
                  <a:pt x="455" y="87"/>
                  <a:pt x="477" y="107"/>
                  <a:pt x="498" y="128"/>
                </a:cubicBezTo>
                <a:cubicBezTo>
                  <a:pt x="476" y="112"/>
                  <a:pt x="454" y="95"/>
                  <a:pt x="429" y="80"/>
                </a:cubicBezTo>
                <a:cubicBezTo>
                  <a:pt x="428" y="79"/>
                  <a:pt x="423" y="82"/>
                  <a:pt x="426" y="84"/>
                </a:cubicBezTo>
                <a:cubicBezTo>
                  <a:pt x="460" y="107"/>
                  <a:pt x="498" y="138"/>
                  <a:pt x="524" y="165"/>
                </a:cubicBezTo>
                <a:cubicBezTo>
                  <a:pt x="503" y="150"/>
                  <a:pt x="503" y="150"/>
                  <a:pt x="503" y="150"/>
                </a:cubicBezTo>
                <a:cubicBezTo>
                  <a:pt x="478" y="131"/>
                  <a:pt x="454" y="110"/>
                  <a:pt x="424" y="97"/>
                </a:cubicBezTo>
                <a:cubicBezTo>
                  <a:pt x="424" y="104"/>
                  <a:pt x="445" y="112"/>
                  <a:pt x="442" y="114"/>
                </a:cubicBezTo>
                <a:cubicBezTo>
                  <a:pt x="457" y="129"/>
                  <a:pt x="475" y="143"/>
                  <a:pt x="490" y="160"/>
                </a:cubicBezTo>
                <a:cubicBezTo>
                  <a:pt x="470" y="142"/>
                  <a:pt x="450" y="125"/>
                  <a:pt x="426" y="110"/>
                </a:cubicBezTo>
                <a:cubicBezTo>
                  <a:pt x="423" y="108"/>
                  <a:pt x="418" y="105"/>
                  <a:pt x="413" y="105"/>
                </a:cubicBezTo>
                <a:cubicBezTo>
                  <a:pt x="408" y="106"/>
                  <a:pt x="402" y="101"/>
                  <a:pt x="397" y="97"/>
                </a:cubicBezTo>
                <a:cubicBezTo>
                  <a:pt x="403" y="96"/>
                  <a:pt x="410" y="95"/>
                  <a:pt x="417" y="96"/>
                </a:cubicBezTo>
                <a:close/>
                <a:moveTo>
                  <a:pt x="426" y="118"/>
                </a:moveTo>
                <a:cubicBezTo>
                  <a:pt x="428" y="120"/>
                  <a:pt x="433" y="121"/>
                  <a:pt x="433" y="124"/>
                </a:cubicBezTo>
                <a:cubicBezTo>
                  <a:pt x="452" y="141"/>
                  <a:pt x="472" y="160"/>
                  <a:pt x="487" y="181"/>
                </a:cubicBezTo>
                <a:cubicBezTo>
                  <a:pt x="466" y="163"/>
                  <a:pt x="443" y="141"/>
                  <a:pt x="419" y="124"/>
                </a:cubicBezTo>
                <a:cubicBezTo>
                  <a:pt x="422" y="124"/>
                  <a:pt x="424" y="127"/>
                  <a:pt x="428" y="125"/>
                </a:cubicBezTo>
                <a:cubicBezTo>
                  <a:pt x="413" y="116"/>
                  <a:pt x="398" y="106"/>
                  <a:pt x="384" y="97"/>
                </a:cubicBezTo>
                <a:cubicBezTo>
                  <a:pt x="399" y="102"/>
                  <a:pt x="413" y="111"/>
                  <a:pt x="426" y="118"/>
                </a:cubicBezTo>
                <a:close/>
                <a:moveTo>
                  <a:pt x="405" y="116"/>
                </a:moveTo>
                <a:cubicBezTo>
                  <a:pt x="403" y="121"/>
                  <a:pt x="399" y="113"/>
                  <a:pt x="398" y="112"/>
                </a:cubicBezTo>
                <a:cubicBezTo>
                  <a:pt x="397" y="112"/>
                  <a:pt x="397" y="111"/>
                  <a:pt x="396" y="111"/>
                </a:cubicBezTo>
                <a:cubicBezTo>
                  <a:pt x="396" y="111"/>
                  <a:pt x="396" y="111"/>
                  <a:pt x="396" y="111"/>
                </a:cubicBezTo>
                <a:cubicBezTo>
                  <a:pt x="396" y="111"/>
                  <a:pt x="396" y="111"/>
                  <a:pt x="396" y="111"/>
                </a:cubicBezTo>
                <a:cubicBezTo>
                  <a:pt x="396" y="109"/>
                  <a:pt x="402" y="114"/>
                  <a:pt x="405" y="116"/>
                </a:cubicBezTo>
                <a:close/>
                <a:moveTo>
                  <a:pt x="361" y="105"/>
                </a:moveTo>
                <a:cubicBezTo>
                  <a:pt x="374" y="117"/>
                  <a:pt x="387" y="129"/>
                  <a:pt x="398" y="143"/>
                </a:cubicBezTo>
                <a:cubicBezTo>
                  <a:pt x="346" y="102"/>
                  <a:pt x="346" y="102"/>
                  <a:pt x="346" y="102"/>
                </a:cubicBezTo>
                <a:cubicBezTo>
                  <a:pt x="345" y="101"/>
                  <a:pt x="343" y="101"/>
                  <a:pt x="342" y="100"/>
                </a:cubicBezTo>
                <a:cubicBezTo>
                  <a:pt x="347" y="97"/>
                  <a:pt x="357" y="101"/>
                  <a:pt x="361" y="105"/>
                </a:cubicBezTo>
                <a:close/>
                <a:moveTo>
                  <a:pt x="334" y="98"/>
                </a:moveTo>
                <a:cubicBezTo>
                  <a:pt x="334" y="101"/>
                  <a:pt x="336" y="103"/>
                  <a:pt x="338" y="105"/>
                </a:cubicBezTo>
                <a:cubicBezTo>
                  <a:pt x="342" y="111"/>
                  <a:pt x="347" y="108"/>
                  <a:pt x="352" y="112"/>
                </a:cubicBezTo>
                <a:cubicBezTo>
                  <a:pt x="411" y="158"/>
                  <a:pt x="411" y="158"/>
                  <a:pt x="411" y="158"/>
                </a:cubicBezTo>
                <a:cubicBezTo>
                  <a:pt x="412" y="158"/>
                  <a:pt x="419" y="161"/>
                  <a:pt x="416" y="158"/>
                </a:cubicBezTo>
                <a:cubicBezTo>
                  <a:pt x="403" y="143"/>
                  <a:pt x="390" y="128"/>
                  <a:pt x="376" y="115"/>
                </a:cubicBezTo>
                <a:cubicBezTo>
                  <a:pt x="375" y="114"/>
                  <a:pt x="371" y="109"/>
                  <a:pt x="372" y="110"/>
                </a:cubicBezTo>
                <a:cubicBezTo>
                  <a:pt x="410" y="133"/>
                  <a:pt x="410" y="133"/>
                  <a:pt x="410" y="133"/>
                </a:cubicBezTo>
                <a:cubicBezTo>
                  <a:pt x="397" y="121"/>
                  <a:pt x="379" y="109"/>
                  <a:pt x="363" y="99"/>
                </a:cubicBezTo>
                <a:cubicBezTo>
                  <a:pt x="368" y="99"/>
                  <a:pt x="374" y="98"/>
                  <a:pt x="377" y="100"/>
                </a:cubicBezTo>
                <a:cubicBezTo>
                  <a:pt x="393" y="111"/>
                  <a:pt x="405" y="123"/>
                  <a:pt x="417" y="137"/>
                </a:cubicBezTo>
                <a:cubicBezTo>
                  <a:pt x="410" y="135"/>
                  <a:pt x="410" y="135"/>
                  <a:pt x="410" y="135"/>
                </a:cubicBezTo>
                <a:cubicBezTo>
                  <a:pt x="413" y="137"/>
                  <a:pt x="416" y="138"/>
                  <a:pt x="418" y="141"/>
                </a:cubicBezTo>
                <a:cubicBezTo>
                  <a:pt x="419" y="142"/>
                  <a:pt x="423" y="143"/>
                  <a:pt x="422" y="140"/>
                </a:cubicBezTo>
                <a:cubicBezTo>
                  <a:pt x="421" y="136"/>
                  <a:pt x="416" y="134"/>
                  <a:pt x="415" y="129"/>
                </a:cubicBezTo>
                <a:cubicBezTo>
                  <a:pt x="418" y="128"/>
                  <a:pt x="420" y="132"/>
                  <a:pt x="421" y="134"/>
                </a:cubicBezTo>
                <a:cubicBezTo>
                  <a:pt x="421" y="135"/>
                  <a:pt x="421" y="135"/>
                  <a:pt x="421" y="135"/>
                </a:cubicBezTo>
                <a:cubicBezTo>
                  <a:pt x="441" y="153"/>
                  <a:pt x="459" y="171"/>
                  <a:pt x="475" y="192"/>
                </a:cubicBezTo>
                <a:cubicBezTo>
                  <a:pt x="476" y="193"/>
                  <a:pt x="479" y="194"/>
                  <a:pt x="478" y="197"/>
                </a:cubicBezTo>
                <a:cubicBezTo>
                  <a:pt x="478" y="193"/>
                  <a:pt x="472" y="196"/>
                  <a:pt x="475" y="192"/>
                </a:cubicBezTo>
                <a:cubicBezTo>
                  <a:pt x="421" y="150"/>
                  <a:pt x="421" y="150"/>
                  <a:pt x="421" y="150"/>
                </a:cubicBezTo>
                <a:cubicBezTo>
                  <a:pt x="419" y="148"/>
                  <a:pt x="412" y="146"/>
                  <a:pt x="414" y="150"/>
                </a:cubicBezTo>
                <a:cubicBezTo>
                  <a:pt x="416" y="155"/>
                  <a:pt x="421" y="161"/>
                  <a:pt x="426" y="163"/>
                </a:cubicBezTo>
                <a:cubicBezTo>
                  <a:pt x="429" y="164"/>
                  <a:pt x="429" y="162"/>
                  <a:pt x="428" y="160"/>
                </a:cubicBezTo>
                <a:cubicBezTo>
                  <a:pt x="468" y="191"/>
                  <a:pt x="468" y="191"/>
                  <a:pt x="468" y="191"/>
                </a:cubicBezTo>
                <a:cubicBezTo>
                  <a:pt x="473" y="194"/>
                  <a:pt x="478" y="199"/>
                  <a:pt x="483" y="204"/>
                </a:cubicBezTo>
                <a:cubicBezTo>
                  <a:pt x="470" y="213"/>
                  <a:pt x="454" y="223"/>
                  <a:pt x="442" y="232"/>
                </a:cubicBezTo>
                <a:cubicBezTo>
                  <a:pt x="438" y="220"/>
                  <a:pt x="432" y="211"/>
                  <a:pt x="422" y="204"/>
                </a:cubicBezTo>
                <a:cubicBezTo>
                  <a:pt x="428" y="205"/>
                  <a:pt x="428" y="205"/>
                  <a:pt x="428" y="205"/>
                </a:cubicBezTo>
                <a:cubicBezTo>
                  <a:pt x="424" y="201"/>
                  <a:pt x="424" y="201"/>
                  <a:pt x="424" y="201"/>
                </a:cubicBezTo>
                <a:cubicBezTo>
                  <a:pt x="426" y="201"/>
                  <a:pt x="433" y="206"/>
                  <a:pt x="428" y="206"/>
                </a:cubicBezTo>
                <a:cubicBezTo>
                  <a:pt x="435" y="211"/>
                  <a:pt x="441" y="218"/>
                  <a:pt x="449" y="221"/>
                </a:cubicBezTo>
                <a:cubicBezTo>
                  <a:pt x="448" y="208"/>
                  <a:pt x="434" y="200"/>
                  <a:pt x="430" y="189"/>
                </a:cubicBezTo>
                <a:cubicBezTo>
                  <a:pt x="433" y="190"/>
                  <a:pt x="441" y="194"/>
                  <a:pt x="445" y="198"/>
                </a:cubicBezTo>
                <a:cubicBezTo>
                  <a:pt x="445" y="199"/>
                  <a:pt x="446" y="199"/>
                  <a:pt x="446" y="199"/>
                </a:cubicBezTo>
                <a:cubicBezTo>
                  <a:pt x="451" y="204"/>
                  <a:pt x="455" y="210"/>
                  <a:pt x="462" y="213"/>
                </a:cubicBezTo>
                <a:cubicBezTo>
                  <a:pt x="461" y="216"/>
                  <a:pt x="466" y="215"/>
                  <a:pt x="466" y="213"/>
                </a:cubicBezTo>
                <a:cubicBezTo>
                  <a:pt x="462" y="197"/>
                  <a:pt x="438" y="173"/>
                  <a:pt x="434" y="169"/>
                </a:cubicBezTo>
                <a:cubicBezTo>
                  <a:pt x="433" y="168"/>
                  <a:pt x="426" y="165"/>
                  <a:pt x="428" y="167"/>
                </a:cubicBezTo>
                <a:cubicBezTo>
                  <a:pt x="439" y="178"/>
                  <a:pt x="451" y="191"/>
                  <a:pt x="459" y="206"/>
                </a:cubicBezTo>
                <a:cubicBezTo>
                  <a:pt x="451" y="200"/>
                  <a:pt x="444" y="191"/>
                  <a:pt x="435" y="187"/>
                </a:cubicBezTo>
                <a:cubicBezTo>
                  <a:pt x="429" y="184"/>
                  <a:pt x="423" y="177"/>
                  <a:pt x="424" y="169"/>
                </a:cubicBezTo>
                <a:cubicBezTo>
                  <a:pt x="424" y="168"/>
                  <a:pt x="417" y="164"/>
                  <a:pt x="420" y="168"/>
                </a:cubicBezTo>
                <a:cubicBezTo>
                  <a:pt x="418" y="167"/>
                  <a:pt x="410" y="166"/>
                  <a:pt x="408" y="165"/>
                </a:cubicBezTo>
                <a:cubicBezTo>
                  <a:pt x="386" y="151"/>
                  <a:pt x="371" y="129"/>
                  <a:pt x="352" y="112"/>
                </a:cubicBezTo>
                <a:cubicBezTo>
                  <a:pt x="351" y="112"/>
                  <a:pt x="350" y="113"/>
                  <a:pt x="353" y="115"/>
                </a:cubicBezTo>
                <a:cubicBezTo>
                  <a:pt x="355" y="116"/>
                  <a:pt x="351" y="117"/>
                  <a:pt x="350" y="116"/>
                </a:cubicBezTo>
                <a:cubicBezTo>
                  <a:pt x="361" y="127"/>
                  <a:pt x="376" y="139"/>
                  <a:pt x="384" y="153"/>
                </a:cubicBezTo>
                <a:cubicBezTo>
                  <a:pt x="360" y="134"/>
                  <a:pt x="335" y="115"/>
                  <a:pt x="304" y="100"/>
                </a:cubicBezTo>
                <a:cubicBezTo>
                  <a:pt x="304" y="100"/>
                  <a:pt x="299" y="101"/>
                  <a:pt x="301" y="102"/>
                </a:cubicBezTo>
                <a:cubicBezTo>
                  <a:pt x="332" y="115"/>
                  <a:pt x="356" y="137"/>
                  <a:pt x="383" y="156"/>
                </a:cubicBezTo>
                <a:cubicBezTo>
                  <a:pt x="383" y="156"/>
                  <a:pt x="381" y="155"/>
                  <a:pt x="380" y="155"/>
                </a:cubicBezTo>
                <a:cubicBezTo>
                  <a:pt x="390" y="163"/>
                  <a:pt x="390" y="163"/>
                  <a:pt x="390" y="163"/>
                </a:cubicBezTo>
                <a:cubicBezTo>
                  <a:pt x="360" y="159"/>
                  <a:pt x="360" y="159"/>
                  <a:pt x="360" y="159"/>
                </a:cubicBezTo>
                <a:cubicBezTo>
                  <a:pt x="341" y="142"/>
                  <a:pt x="320" y="125"/>
                  <a:pt x="299" y="109"/>
                </a:cubicBezTo>
                <a:cubicBezTo>
                  <a:pt x="323" y="124"/>
                  <a:pt x="349" y="139"/>
                  <a:pt x="372" y="157"/>
                </a:cubicBezTo>
                <a:cubicBezTo>
                  <a:pt x="373" y="157"/>
                  <a:pt x="379" y="158"/>
                  <a:pt x="377" y="157"/>
                </a:cubicBezTo>
                <a:cubicBezTo>
                  <a:pt x="348" y="135"/>
                  <a:pt x="317" y="115"/>
                  <a:pt x="285" y="96"/>
                </a:cubicBezTo>
                <a:cubicBezTo>
                  <a:pt x="302" y="98"/>
                  <a:pt x="318" y="98"/>
                  <a:pt x="334" y="98"/>
                </a:cubicBezTo>
                <a:close/>
                <a:moveTo>
                  <a:pt x="423" y="198"/>
                </a:moveTo>
                <a:cubicBezTo>
                  <a:pt x="424" y="187"/>
                  <a:pt x="424" y="187"/>
                  <a:pt x="424" y="187"/>
                </a:cubicBezTo>
                <a:cubicBezTo>
                  <a:pt x="432" y="195"/>
                  <a:pt x="438" y="205"/>
                  <a:pt x="443" y="214"/>
                </a:cubicBezTo>
                <a:cubicBezTo>
                  <a:pt x="437" y="209"/>
                  <a:pt x="431" y="202"/>
                  <a:pt x="423" y="198"/>
                </a:cubicBezTo>
                <a:close/>
                <a:moveTo>
                  <a:pt x="281" y="100"/>
                </a:moveTo>
                <a:cubicBezTo>
                  <a:pt x="283" y="104"/>
                  <a:pt x="289" y="104"/>
                  <a:pt x="292" y="107"/>
                </a:cubicBezTo>
                <a:cubicBezTo>
                  <a:pt x="293" y="107"/>
                  <a:pt x="293" y="107"/>
                  <a:pt x="293" y="107"/>
                </a:cubicBezTo>
                <a:cubicBezTo>
                  <a:pt x="295" y="107"/>
                  <a:pt x="297" y="109"/>
                  <a:pt x="298" y="112"/>
                </a:cubicBezTo>
                <a:cubicBezTo>
                  <a:pt x="354" y="158"/>
                  <a:pt x="354" y="158"/>
                  <a:pt x="354" y="158"/>
                </a:cubicBezTo>
                <a:cubicBezTo>
                  <a:pt x="320" y="139"/>
                  <a:pt x="290" y="116"/>
                  <a:pt x="259" y="94"/>
                </a:cubicBezTo>
                <a:cubicBezTo>
                  <a:pt x="268" y="93"/>
                  <a:pt x="277" y="93"/>
                  <a:pt x="281" y="100"/>
                </a:cubicBezTo>
                <a:close/>
                <a:moveTo>
                  <a:pt x="251" y="94"/>
                </a:moveTo>
                <a:cubicBezTo>
                  <a:pt x="277" y="111"/>
                  <a:pt x="299" y="131"/>
                  <a:pt x="319" y="153"/>
                </a:cubicBezTo>
                <a:cubicBezTo>
                  <a:pt x="290" y="132"/>
                  <a:pt x="263" y="109"/>
                  <a:pt x="232" y="91"/>
                </a:cubicBezTo>
                <a:cubicBezTo>
                  <a:pt x="238" y="91"/>
                  <a:pt x="245" y="91"/>
                  <a:pt x="251" y="94"/>
                </a:cubicBezTo>
                <a:close/>
                <a:moveTo>
                  <a:pt x="306" y="149"/>
                </a:moveTo>
                <a:cubicBezTo>
                  <a:pt x="307" y="148"/>
                  <a:pt x="307" y="148"/>
                  <a:pt x="307" y="148"/>
                </a:cubicBezTo>
                <a:cubicBezTo>
                  <a:pt x="315" y="150"/>
                  <a:pt x="314" y="156"/>
                  <a:pt x="320" y="159"/>
                </a:cubicBezTo>
                <a:cubicBezTo>
                  <a:pt x="315" y="159"/>
                  <a:pt x="306" y="160"/>
                  <a:pt x="304" y="158"/>
                </a:cubicBezTo>
                <a:cubicBezTo>
                  <a:pt x="282" y="135"/>
                  <a:pt x="256" y="114"/>
                  <a:pt x="230" y="95"/>
                </a:cubicBezTo>
                <a:cubicBezTo>
                  <a:pt x="257" y="110"/>
                  <a:pt x="281" y="131"/>
                  <a:pt x="306" y="149"/>
                </a:cubicBezTo>
                <a:close/>
                <a:moveTo>
                  <a:pt x="228" y="96"/>
                </a:moveTo>
                <a:cubicBezTo>
                  <a:pt x="227" y="97"/>
                  <a:pt x="226" y="96"/>
                  <a:pt x="225" y="95"/>
                </a:cubicBezTo>
                <a:cubicBezTo>
                  <a:pt x="224" y="93"/>
                  <a:pt x="228" y="95"/>
                  <a:pt x="228" y="96"/>
                </a:cubicBezTo>
                <a:close/>
                <a:moveTo>
                  <a:pt x="295" y="158"/>
                </a:moveTo>
                <a:cubicBezTo>
                  <a:pt x="258" y="159"/>
                  <a:pt x="258" y="159"/>
                  <a:pt x="258" y="159"/>
                </a:cubicBezTo>
                <a:cubicBezTo>
                  <a:pt x="250" y="148"/>
                  <a:pt x="240" y="139"/>
                  <a:pt x="231" y="129"/>
                </a:cubicBezTo>
                <a:cubicBezTo>
                  <a:pt x="237" y="131"/>
                  <a:pt x="242" y="137"/>
                  <a:pt x="248" y="140"/>
                </a:cubicBezTo>
                <a:cubicBezTo>
                  <a:pt x="257" y="145"/>
                  <a:pt x="263" y="153"/>
                  <a:pt x="274" y="157"/>
                </a:cubicBezTo>
                <a:cubicBezTo>
                  <a:pt x="277" y="159"/>
                  <a:pt x="276" y="153"/>
                  <a:pt x="275" y="152"/>
                </a:cubicBezTo>
                <a:cubicBezTo>
                  <a:pt x="254" y="127"/>
                  <a:pt x="229" y="106"/>
                  <a:pt x="204" y="85"/>
                </a:cubicBezTo>
                <a:cubicBezTo>
                  <a:pt x="236" y="107"/>
                  <a:pt x="265" y="133"/>
                  <a:pt x="295" y="158"/>
                </a:cubicBezTo>
                <a:close/>
                <a:moveTo>
                  <a:pt x="185" y="82"/>
                </a:moveTo>
                <a:cubicBezTo>
                  <a:pt x="194" y="85"/>
                  <a:pt x="203" y="85"/>
                  <a:pt x="207" y="92"/>
                </a:cubicBezTo>
                <a:cubicBezTo>
                  <a:pt x="204" y="92"/>
                  <a:pt x="204" y="92"/>
                  <a:pt x="204" y="92"/>
                </a:cubicBezTo>
                <a:cubicBezTo>
                  <a:pt x="227" y="109"/>
                  <a:pt x="248" y="128"/>
                  <a:pt x="267" y="149"/>
                </a:cubicBezTo>
                <a:cubicBezTo>
                  <a:pt x="237" y="129"/>
                  <a:pt x="211" y="103"/>
                  <a:pt x="182" y="82"/>
                </a:cubicBezTo>
                <a:cubicBezTo>
                  <a:pt x="183" y="82"/>
                  <a:pt x="185" y="82"/>
                  <a:pt x="185" y="82"/>
                </a:cubicBezTo>
                <a:close/>
                <a:moveTo>
                  <a:pt x="188" y="92"/>
                </a:moveTo>
                <a:cubicBezTo>
                  <a:pt x="187" y="93"/>
                  <a:pt x="187" y="93"/>
                  <a:pt x="188" y="94"/>
                </a:cubicBezTo>
                <a:cubicBezTo>
                  <a:pt x="209" y="111"/>
                  <a:pt x="228" y="130"/>
                  <a:pt x="246" y="149"/>
                </a:cubicBezTo>
                <a:cubicBezTo>
                  <a:pt x="246" y="150"/>
                  <a:pt x="246" y="152"/>
                  <a:pt x="246" y="152"/>
                </a:cubicBezTo>
                <a:cubicBezTo>
                  <a:pt x="217" y="127"/>
                  <a:pt x="190" y="101"/>
                  <a:pt x="161" y="76"/>
                </a:cubicBezTo>
                <a:cubicBezTo>
                  <a:pt x="171" y="80"/>
                  <a:pt x="180" y="87"/>
                  <a:pt x="188" y="92"/>
                </a:cubicBezTo>
                <a:close/>
                <a:moveTo>
                  <a:pt x="234" y="147"/>
                </a:moveTo>
                <a:cubicBezTo>
                  <a:pt x="236" y="149"/>
                  <a:pt x="241" y="151"/>
                  <a:pt x="243" y="152"/>
                </a:cubicBezTo>
                <a:cubicBezTo>
                  <a:pt x="240" y="154"/>
                  <a:pt x="248" y="157"/>
                  <a:pt x="247" y="158"/>
                </a:cubicBezTo>
                <a:cubicBezTo>
                  <a:pt x="236" y="163"/>
                  <a:pt x="227" y="161"/>
                  <a:pt x="224" y="153"/>
                </a:cubicBezTo>
                <a:cubicBezTo>
                  <a:pt x="201" y="124"/>
                  <a:pt x="175" y="98"/>
                  <a:pt x="149" y="73"/>
                </a:cubicBezTo>
                <a:cubicBezTo>
                  <a:pt x="178" y="96"/>
                  <a:pt x="206" y="122"/>
                  <a:pt x="234" y="147"/>
                </a:cubicBezTo>
                <a:close/>
                <a:moveTo>
                  <a:pt x="149" y="77"/>
                </a:moveTo>
                <a:cubicBezTo>
                  <a:pt x="169" y="99"/>
                  <a:pt x="192" y="118"/>
                  <a:pt x="210" y="141"/>
                </a:cubicBezTo>
                <a:cubicBezTo>
                  <a:pt x="210" y="141"/>
                  <a:pt x="210" y="142"/>
                  <a:pt x="210" y="143"/>
                </a:cubicBezTo>
                <a:cubicBezTo>
                  <a:pt x="187" y="118"/>
                  <a:pt x="164" y="93"/>
                  <a:pt x="137" y="72"/>
                </a:cubicBezTo>
                <a:cubicBezTo>
                  <a:pt x="142" y="75"/>
                  <a:pt x="145" y="72"/>
                  <a:pt x="149" y="77"/>
                </a:cubicBezTo>
                <a:close/>
                <a:moveTo>
                  <a:pt x="122" y="66"/>
                </a:moveTo>
                <a:cubicBezTo>
                  <a:pt x="161" y="93"/>
                  <a:pt x="191" y="128"/>
                  <a:pt x="223" y="161"/>
                </a:cubicBezTo>
                <a:cubicBezTo>
                  <a:pt x="217" y="163"/>
                  <a:pt x="208" y="163"/>
                  <a:pt x="207" y="162"/>
                </a:cubicBezTo>
                <a:cubicBezTo>
                  <a:pt x="183" y="129"/>
                  <a:pt x="158" y="99"/>
                  <a:pt x="127" y="76"/>
                </a:cubicBezTo>
                <a:cubicBezTo>
                  <a:pt x="154" y="103"/>
                  <a:pt x="181" y="130"/>
                  <a:pt x="202" y="163"/>
                </a:cubicBezTo>
                <a:cubicBezTo>
                  <a:pt x="169" y="128"/>
                  <a:pt x="135" y="90"/>
                  <a:pt x="98" y="59"/>
                </a:cubicBezTo>
                <a:cubicBezTo>
                  <a:pt x="106" y="60"/>
                  <a:pt x="113" y="64"/>
                  <a:pt x="118" y="69"/>
                </a:cubicBezTo>
                <a:cubicBezTo>
                  <a:pt x="115" y="64"/>
                  <a:pt x="121" y="66"/>
                  <a:pt x="122" y="66"/>
                </a:cubicBezTo>
                <a:close/>
                <a:moveTo>
                  <a:pt x="79" y="52"/>
                </a:moveTo>
                <a:cubicBezTo>
                  <a:pt x="80" y="52"/>
                  <a:pt x="80" y="52"/>
                  <a:pt x="80" y="52"/>
                </a:cubicBezTo>
                <a:cubicBezTo>
                  <a:pt x="88" y="53"/>
                  <a:pt x="89" y="61"/>
                  <a:pt x="94" y="66"/>
                </a:cubicBezTo>
                <a:cubicBezTo>
                  <a:pt x="122" y="91"/>
                  <a:pt x="147" y="118"/>
                  <a:pt x="167" y="151"/>
                </a:cubicBezTo>
                <a:cubicBezTo>
                  <a:pt x="131" y="116"/>
                  <a:pt x="99" y="75"/>
                  <a:pt x="62" y="42"/>
                </a:cubicBezTo>
                <a:cubicBezTo>
                  <a:pt x="68" y="44"/>
                  <a:pt x="74" y="48"/>
                  <a:pt x="79" y="52"/>
                </a:cubicBezTo>
                <a:close/>
                <a:moveTo>
                  <a:pt x="37" y="27"/>
                </a:moveTo>
                <a:cubicBezTo>
                  <a:pt x="51" y="37"/>
                  <a:pt x="65" y="49"/>
                  <a:pt x="76" y="63"/>
                </a:cubicBezTo>
                <a:cubicBezTo>
                  <a:pt x="64" y="54"/>
                  <a:pt x="50" y="41"/>
                  <a:pt x="40" y="33"/>
                </a:cubicBezTo>
                <a:cubicBezTo>
                  <a:pt x="37" y="31"/>
                  <a:pt x="38" y="29"/>
                  <a:pt x="37" y="27"/>
                </a:cubicBezTo>
                <a:close/>
                <a:moveTo>
                  <a:pt x="41" y="41"/>
                </a:moveTo>
                <a:cubicBezTo>
                  <a:pt x="58" y="53"/>
                  <a:pt x="75" y="67"/>
                  <a:pt x="88" y="84"/>
                </a:cubicBezTo>
                <a:cubicBezTo>
                  <a:pt x="88" y="84"/>
                  <a:pt x="88" y="85"/>
                  <a:pt x="88" y="86"/>
                </a:cubicBezTo>
                <a:cubicBezTo>
                  <a:pt x="72" y="71"/>
                  <a:pt x="54" y="56"/>
                  <a:pt x="41" y="41"/>
                </a:cubicBezTo>
                <a:close/>
                <a:moveTo>
                  <a:pt x="46" y="51"/>
                </a:moveTo>
                <a:cubicBezTo>
                  <a:pt x="60" y="65"/>
                  <a:pt x="77" y="79"/>
                  <a:pt x="92" y="93"/>
                </a:cubicBezTo>
                <a:cubicBezTo>
                  <a:pt x="91" y="94"/>
                  <a:pt x="98" y="96"/>
                  <a:pt x="96" y="93"/>
                </a:cubicBezTo>
                <a:cubicBezTo>
                  <a:pt x="94" y="88"/>
                  <a:pt x="90" y="84"/>
                  <a:pt x="88" y="79"/>
                </a:cubicBezTo>
                <a:cubicBezTo>
                  <a:pt x="110" y="104"/>
                  <a:pt x="131" y="130"/>
                  <a:pt x="147" y="159"/>
                </a:cubicBezTo>
                <a:cubicBezTo>
                  <a:pt x="115" y="131"/>
                  <a:pt x="88" y="95"/>
                  <a:pt x="57" y="66"/>
                </a:cubicBezTo>
                <a:cubicBezTo>
                  <a:pt x="52" y="62"/>
                  <a:pt x="46" y="59"/>
                  <a:pt x="46" y="51"/>
                </a:cubicBezTo>
                <a:close/>
                <a:moveTo>
                  <a:pt x="47" y="171"/>
                </a:moveTo>
                <a:cubicBezTo>
                  <a:pt x="51" y="173"/>
                  <a:pt x="54" y="177"/>
                  <a:pt x="58" y="179"/>
                </a:cubicBezTo>
                <a:cubicBezTo>
                  <a:pt x="57" y="173"/>
                  <a:pt x="53" y="177"/>
                  <a:pt x="51" y="169"/>
                </a:cubicBezTo>
                <a:cubicBezTo>
                  <a:pt x="63" y="176"/>
                  <a:pt x="70" y="186"/>
                  <a:pt x="79" y="193"/>
                </a:cubicBezTo>
                <a:cubicBezTo>
                  <a:pt x="83" y="195"/>
                  <a:pt x="84" y="191"/>
                  <a:pt x="84" y="189"/>
                </a:cubicBezTo>
                <a:cubicBezTo>
                  <a:pt x="81" y="178"/>
                  <a:pt x="73" y="169"/>
                  <a:pt x="65" y="163"/>
                </a:cubicBezTo>
                <a:cubicBezTo>
                  <a:pt x="65" y="163"/>
                  <a:pt x="64" y="162"/>
                  <a:pt x="63" y="163"/>
                </a:cubicBezTo>
                <a:cubicBezTo>
                  <a:pt x="69" y="170"/>
                  <a:pt x="76" y="178"/>
                  <a:pt x="79" y="188"/>
                </a:cubicBezTo>
                <a:cubicBezTo>
                  <a:pt x="68" y="180"/>
                  <a:pt x="60" y="170"/>
                  <a:pt x="49" y="163"/>
                </a:cubicBezTo>
                <a:cubicBezTo>
                  <a:pt x="51" y="150"/>
                  <a:pt x="51" y="150"/>
                  <a:pt x="51" y="150"/>
                </a:cubicBezTo>
                <a:cubicBezTo>
                  <a:pt x="55" y="152"/>
                  <a:pt x="56" y="160"/>
                  <a:pt x="62" y="156"/>
                </a:cubicBezTo>
                <a:cubicBezTo>
                  <a:pt x="63" y="157"/>
                  <a:pt x="63" y="157"/>
                  <a:pt x="63" y="157"/>
                </a:cubicBezTo>
                <a:cubicBezTo>
                  <a:pt x="75" y="166"/>
                  <a:pt x="87" y="177"/>
                  <a:pt x="98" y="188"/>
                </a:cubicBezTo>
                <a:cubicBezTo>
                  <a:pt x="70" y="201"/>
                  <a:pt x="70" y="201"/>
                  <a:pt x="70" y="201"/>
                </a:cubicBezTo>
                <a:cubicBezTo>
                  <a:pt x="68" y="193"/>
                  <a:pt x="63" y="185"/>
                  <a:pt x="56" y="180"/>
                </a:cubicBezTo>
                <a:cubicBezTo>
                  <a:pt x="59" y="185"/>
                  <a:pt x="66" y="196"/>
                  <a:pt x="66" y="202"/>
                </a:cubicBezTo>
                <a:cubicBezTo>
                  <a:pt x="43" y="183"/>
                  <a:pt x="43" y="183"/>
                  <a:pt x="43" y="183"/>
                </a:cubicBezTo>
                <a:cubicBezTo>
                  <a:pt x="45" y="180"/>
                  <a:pt x="48" y="176"/>
                  <a:pt x="47" y="171"/>
                </a:cubicBezTo>
                <a:close/>
                <a:moveTo>
                  <a:pt x="40" y="191"/>
                </a:moveTo>
                <a:cubicBezTo>
                  <a:pt x="45" y="193"/>
                  <a:pt x="49" y="200"/>
                  <a:pt x="51" y="207"/>
                </a:cubicBezTo>
                <a:cubicBezTo>
                  <a:pt x="47" y="205"/>
                  <a:pt x="40" y="202"/>
                  <a:pt x="37" y="197"/>
                </a:cubicBezTo>
                <a:lnTo>
                  <a:pt x="40" y="191"/>
                </a:lnTo>
                <a:close/>
                <a:moveTo>
                  <a:pt x="51" y="209"/>
                </a:moveTo>
                <a:cubicBezTo>
                  <a:pt x="55" y="208"/>
                  <a:pt x="53" y="203"/>
                  <a:pt x="51" y="200"/>
                </a:cubicBezTo>
                <a:cubicBezTo>
                  <a:pt x="49" y="196"/>
                  <a:pt x="46" y="194"/>
                  <a:pt x="42" y="188"/>
                </a:cubicBezTo>
                <a:cubicBezTo>
                  <a:pt x="48" y="191"/>
                  <a:pt x="59" y="201"/>
                  <a:pt x="63" y="205"/>
                </a:cubicBezTo>
                <a:cubicBezTo>
                  <a:pt x="42" y="217"/>
                  <a:pt x="42" y="217"/>
                  <a:pt x="42" y="217"/>
                </a:cubicBezTo>
                <a:cubicBezTo>
                  <a:pt x="41" y="212"/>
                  <a:pt x="38" y="206"/>
                  <a:pt x="35" y="201"/>
                </a:cubicBezTo>
                <a:cubicBezTo>
                  <a:pt x="41" y="204"/>
                  <a:pt x="46" y="211"/>
                  <a:pt x="51" y="209"/>
                </a:cubicBezTo>
                <a:close/>
                <a:moveTo>
                  <a:pt x="38" y="220"/>
                </a:moveTo>
                <a:cubicBezTo>
                  <a:pt x="28" y="221"/>
                  <a:pt x="18" y="227"/>
                  <a:pt x="14" y="234"/>
                </a:cubicBezTo>
                <a:cubicBezTo>
                  <a:pt x="20" y="225"/>
                  <a:pt x="28" y="216"/>
                  <a:pt x="32" y="205"/>
                </a:cubicBezTo>
                <a:cubicBezTo>
                  <a:pt x="36" y="210"/>
                  <a:pt x="41" y="220"/>
                  <a:pt x="38" y="220"/>
                </a:cubicBezTo>
                <a:close/>
              </a:path>
            </a:pathLst>
          </a:custGeom>
          <a:solidFill>
            <a:srgbClr val="FF3E3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67" name="Freeform 5"/>
          <p:cNvSpPr>
            <a:spLocks noEditPoints="1"/>
          </p:cNvSpPr>
          <p:nvPr/>
        </p:nvSpPr>
        <p:spPr bwMode="auto">
          <a:xfrm rot="16200000">
            <a:off x="6107873" y="1598097"/>
            <a:ext cx="2041795" cy="1262972"/>
          </a:xfrm>
          <a:custGeom>
            <a:avLst/>
            <a:gdLst>
              <a:gd name="T0" fmla="*/ 422 w 572"/>
              <a:gd name="T1" fmla="*/ 251 h 254"/>
              <a:gd name="T2" fmla="*/ 415 w 572"/>
              <a:gd name="T3" fmla="*/ 17 h 254"/>
              <a:gd name="T4" fmla="*/ 381 w 572"/>
              <a:gd name="T5" fmla="*/ 92 h 254"/>
              <a:gd name="T6" fmla="*/ 31 w 572"/>
              <a:gd name="T7" fmla="*/ 34 h 254"/>
              <a:gd name="T8" fmla="*/ 43 w 572"/>
              <a:gd name="T9" fmla="*/ 224 h 254"/>
              <a:gd name="T10" fmla="*/ 203 w 572"/>
              <a:gd name="T11" fmla="*/ 174 h 254"/>
              <a:gd name="T12" fmla="*/ 52 w 572"/>
              <a:gd name="T13" fmla="*/ 141 h 254"/>
              <a:gd name="T14" fmla="*/ 57 w 572"/>
              <a:gd name="T15" fmla="*/ 132 h 254"/>
              <a:gd name="T16" fmla="*/ 127 w 572"/>
              <a:gd name="T17" fmla="*/ 173 h 254"/>
              <a:gd name="T18" fmla="*/ 103 w 572"/>
              <a:gd name="T19" fmla="*/ 187 h 254"/>
              <a:gd name="T20" fmla="*/ 59 w 572"/>
              <a:gd name="T21" fmla="*/ 77 h 254"/>
              <a:gd name="T22" fmla="*/ 94 w 572"/>
              <a:gd name="T23" fmla="*/ 79 h 254"/>
              <a:gd name="T24" fmla="*/ 191 w 572"/>
              <a:gd name="T25" fmla="*/ 155 h 254"/>
              <a:gd name="T26" fmla="*/ 228 w 572"/>
              <a:gd name="T27" fmla="*/ 167 h 254"/>
              <a:gd name="T28" fmla="*/ 248 w 572"/>
              <a:gd name="T29" fmla="*/ 166 h 254"/>
              <a:gd name="T30" fmla="*/ 298 w 572"/>
              <a:gd name="T31" fmla="*/ 127 h 254"/>
              <a:gd name="T32" fmla="*/ 334 w 572"/>
              <a:gd name="T33" fmla="*/ 165 h 254"/>
              <a:gd name="T34" fmla="*/ 421 w 572"/>
              <a:gd name="T35" fmla="*/ 245 h 254"/>
              <a:gd name="T36" fmla="*/ 439 w 572"/>
              <a:gd name="T37" fmla="*/ 234 h 254"/>
              <a:gd name="T38" fmla="*/ 492 w 572"/>
              <a:gd name="T39" fmla="*/ 190 h 254"/>
              <a:gd name="T40" fmla="*/ 514 w 572"/>
              <a:gd name="T41" fmla="*/ 181 h 254"/>
              <a:gd name="T42" fmla="*/ 558 w 572"/>
              <a:gd name="T43" fmla="*/ 148 h 254"/>
              <a:gd name="T44" fmla="*/ 501 w 572"/>
              <a:gd name="T45" fmla="*/ 84 h 254"/>
              <a:gd name="T46" fmla="*/ 427 w 572"/>
              <a:gd name="T47" fmla="*/ 28 h 254"/>
              <a:gd name="T48" fmla="*/ 449 w 572"/>
              <a:gd name="T49" fmla="*/ 54 h 254"/>
              <a:gd name="T50" fmla="*/ 421 w 572"/>
              <a:gd name="T51" fmla="*/ 90 h 254"/>
              <a:gd name="T52" fmla="*/ 555 w 572"/>
              <a:gd name="T53" fmla="*/ 151 h 254"/>
              <a:gd name="T54" fmla="*/ 533 w 572"/>
              <a:gd name="T55" fmla="*/ 167 h 254"/>
              <a:gd name="T56" fmla="*/ 498 w 572"/>
              <a:gd name="T57" fmla="*/ 128 h 254"/>
              <a:gd name="T58" fmla="*/ 442 w 572"/>
              <a:gd name="T59" fmla="*/ 114 h 254"/>
              <a:gd name="T60" fmla="*/ 426 w 572"/>
              <a:gd name="T61" fmla="*/ 118 h 254"/>
              <a:gd name="T62" fmla="*/ 426 w 572"/>
              <a:gd name="T63" fmla="*/ 118 h 254"/>
              <a:gd name="T64" fmla="*/ 405 w 572"/>
              <a:gd name="T65" fmla="*/ 116 h 254"/>
              <a:gd name="T66" fmla="*/ 334 w 572"/>
              <a:gd name="T67" fmla="*/ 98 h 254"/>
              <a:gd name="T68" fmla="*/ 372 w 572"/>
              <a:gd name="T69" fmla="*/ 110 h 254"/>
              <a:gd name="T70" fmla="*/ 418 w 572"/>
              <a:gd name="T71" fmla="*/ 141 h 254"/>
              <a:gd name="T72" fmla="*/ 478 w 572"/>
              <a:gd name="T73" fmla="*/ 197 h 254"/>
              <a:gd name="T74" fmla="*/ 468 w 572"/>
              <a:gd name="T75" fmla="*/ 191 h 254"/>
              <a:gd name="T76" fmla="*/ 428 w 572"/>
              <a:gd name="T77" fmla="*/ 206 h 254"/>
              <a:gd name="T78" fmla="*/ 466 w 572"/>
              <a:gd name="T79" fmla="*/ 213 h 254"/>
              <a:gd name="T80" fmla="*/ 420 w 572"/>
              <a:gd name="T81" fmla="*/ 168 h 254"/>
              <a:gd name="T82" fmla="*/ 304 w 572"/>
              <a:gd name="T83" fmla="*/ 100 h 254"/>
              <a:gd name="T84" fmla="*/ 299 w 572"/>
              <a:gd name="T85" fmla="*/ 109 h 254"/>
              <a:gd name="T86" fmla="*/ 424 w 572"/>
              <a:gd name="T87" fmla="*/ 187 h 254"/>
              <a:gd name="T88" fmla="*/ 298 w 572"/>
              <a:gd name="T89" fmla="*/ 112 h 254"/>
              <a:gd name="T90" fmla="*/ 232 w 572"/>
              <a:gd name="T91" fmla="*/ 91 h 254"/>
              <a:gd name="T92" fmla="*/ 230 w 572"/>
              <a:gd name="T93" fmla="*/ 95 h 254"/>
              <a:gd name="T94" fmla="*/ 258 w 572"/>
              <a:gd name="T95" fmla="*/ 159 h 254"/>
              <a:gd name="T96" fmla="*/ 295 w 572"/>
              <a:gd name="T97" fmla="*/ 158 h 254"/>
              <a:gd name="T98" fmla="*/ 185 w 572"/>
              <a:gd name="T99" fmla="*/ 82 h 254"/>
              <a:gd name="T100" fmla="*/ 188 w 572"/>
              <a:gd name="T101" fmla="*/ 92 h 254"/>
              <a:gd name="T102" fmla="*/ 234 w 572"/>
              <a:gd name="T103" fmla="*/ 147 h 254"/>
              <a:gd name="T104" fmla="*/ 122 w 572"/>
              <a:gd name="T105" fmla="*/ 66 h 254"/>
              <a:gd name="T106" fmla="*/ 118 w 572"/>
              <a:gd name="T107" fmla="*/ 69 h 254"/>
              <a:gd name="T108" fmla="*/ 62 w 572"/>
              <a:gd name="T109" fmla="*/ 42 h 254"/>
              <a:gd name="T110" fmla="*/ 41 w 572"/>
              <a:gd name="T111" fmla="*/ 41 h 254"/>
              <a:gd name="T112" fmla="*/ 96 w 572"/>
              <a:gd name="T113" fmla="*/ 93 h 254"/>
              <a:gd name="T114" fmla="*/ 58 w 572"/>
              <a:gd name="T115" fmla="*/ 179 h 254"/>
              <a:gd name="T116" fmla="*/ 79 w 572"/>
              <a:gd name="T117" fmla="*/ 188 h 254"/>
              <a:gd name="T118" fmla="*/ 70 w 572"/>
              <a:gd name="T119" fmla="*/ 201 h 254"/>
              <a:gd name="T120" fmla="*/ 51 w 572"/>
              <a:gd name="T121" fmla="*/ 207 h 254"/>
              <a:gd name="T122" fmla="*/ 63 w 572"/>
              <a:gd name="T123" fmla="*/ 205 h 254"/>
              <a:gd name="T124" fmla="*/ 32 w 572"/>
              <a:gd name="T125" fmla="*/ 205 h 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72" h="254">
                <a:moveTo>
                  <a:pt x="65" y="219"/>
                </a:moveTo>
                <a:cubicBezTo>
                  <a:pt x="120" y="192"/>
                  <a:pt x="188" y="179"/>
                  <a:pt x="259" y="170"/>
                </a:cubicBezTo>
                <a:cubicBezTo>
                  <a:pt x="304" y="165"/>
                  <a:pt x="356" y="173"/>
                  <a:pt x="401" y="173"/>
                </a:cubicBezTo>
                <a:cubicBezTo>
                  <a:pt x="407" y="173"/>
                  <a:pt x="415" y="175"/>
                  <a:pt x="418" y="174"/>
                </a:cubicBezTo>
                <a:cubicBezTo>
                  <a:pt x="416" y="252"/>
                  <a:pt x="416" y="252"/>
                  <a:pt x="416" y="252"/>
                </a:cubicBezTo>
                <a:cubicBezTo>
                  <a:pt x="416" y="254"/>
                  <a:pt x="420" y="252"/>
                  <a:pt x="422" y="251"/>
                </a:cubicBezTo>
                <a:cubicBezTo>
                  <a:pt x="473" y="218"/>
                  <a:pt x="523" y="182"/>
                  <a:pt x="572" y="146"/>
                </a:cubicBezTo>
                <a:cubicBezTo>
                  <a:pt x="524" y="98"/>
                  <a:pt x="475" y="54"/>
                  <a:pt x="429" y="7"/>
                </a:cubicBezTo>
                <a:cubicBezTo>
                  <a:pt x="427" y="5"/>
                  <a:pt x="426" y="0"/>
                  <a:pt x="423" y="2"/>
                </a:cubicBezTo>
                <a:cubicBezTo>
                  <a:pt x="423" y="2"/>
                  <a:pt x="422" y="3"/>
                  <a:pt x="422" y="3"/>
                </a:cubicBezTo>
                <a:cubicBezTo>
                  <a:pt x="422" y="5"/>
                  <a:pt x="422" y="10"/>
                  <a:pt x="422" y="12"/>
                </a:cubicBezTo>
                <a:cubicBezTo>
                  <a:pt x="422" y="16"/>
                  <a:pt x="422" y="22"/>
                  <a:pt x="415" y="17"/>
                </a:cubicBezTo>
                <a:cubicBezTo>
                  <a:pt x="417" y="20"/>
                  <a:pt x="419" y="20"/>
                  <a:pt x="420" y="22"/>
                </a:cubicBezTo>
                <a:cubicBezTo>
                  <a:pt x="422" y="29"/>
                  <a:pt x="421" y="43"/>
                  <a:pt x="418" y="50"/>
                </a:cubicBezTo>
                <a:cubicBezTo>
                  <a:pt x="422" y="59"/>
                  <a:pt x="420" y="78"/>
                  <a:pt x="416" y="85"/>
                </a:cubicBezTo>
                <a:cubicBezTo>
                  <a:pt x="415" y="87"/>
                  <a:pt x="416" y="91"/>
                  <a:pt x="413" y="88"/>
                </a:cubicBezTo>
                <a:cubicBezTo>
                  <a:pt x="402" y="91"/>
                  <a:pt x="387" y="93"/>
                  <a:pt x="377" y="87"/>
                </a:cubicBezTo>
                <a:cubicBezTo>
                  <a:pt x="377" y="90"/>
                  <a:pt x="380" y="91"/>
                  <a:pt x="381" y="92"/>
                </a:cubicBezTo>
                <a:cubicBezTo>
                  <a:pt x="331" y="96"/>
                  <a:pt x="283" y="89"/>
                  <a:pt x="237" y="85"/>
                </a:cubicBezTo>
                <a:cubicBezTo>
                  <a:pt x="217" y="83"/>
                  <a:pt x="198" y="78"/>
                  <a:pt x="184" y="73"/>
                </a:cubicBezTo>
                <a:cubicBezTo>
                  <a:pt x="169" y="73"/>
                  <a:pt x="152" y="68"/>
                  <a:pt x="139" y="65"/>
                </a:cubicBezTo>
                <a:cubicBezTo>
                  <a:pt x="95" y="55"/>
                  <a:pt x="62" y="35"/>
                  <a:pt x="30" y="15"/>
                </a:cubicBezTo>
                <a:cubicBezTo>
                  <a:pt x="28" y="14"/>
                  <a:pt x="23" y="10"/>
                  <a:pt x="23" y="17"/>
                </a:cubicBezTo>
                <a:cubicBezTo>
                  <a:pt x="23" y="21"/>
                  <a:pt x="31" y="26"/>
                  <a:pt x="31" y="34"/>
                </a:cubicBezTo>
                <a:cubicBezTo>
                  <a:pt x="32" y="34"/>
                  <a:pt x="42" y="50"/>
                  <a:pt x="38" y="57"/>
                </a:cubicBezTo>
                <a:cubicBezTo>
                  <a:pt x="42" y="61"/>
                  <a:pt x="46" y="67"/>
                  <a:pt x="46" y="74"/>
                </a:cubicBezTo>
                <a:cubicBezTo>
                  <a:pt x="45" y="86"/>
                  <a:pt x="43" y="94"/>
                  <a:pt x="48" y="106"/>
                </a:cubicBezTo>
                <a:cubicBezTo>
                  <a:pt x="46" y="168"/>
                  <a:pt x="25" y="209"/>
                  <a:pt x="0" y="246"/>
                </a:cubicBezTo>
                <a:cubicBezTo>
                  <a:pt x="23" y="239"/>
                  <a:pt x="45" y="229"/>
                  <a:pt x="65" y="219"/>
                </a:cubicBezTo>
                <a:close/>
                <a:moveTo>
                  <a:pt x="43" y="224"/>
                </a:moveTo>
                <a:cubicBezTo>
                  <a:pt x="51" y="219"/>
                  <a:pt x="59" y="214"/>
                  <a:pt x="68" y="210"/>
                </a:cubicBezTo>
                <a:cubicBezTo>
                  <a:pt x="60" y="214"/>
                  <a:pt x="51" y="221"/>
                  <a:pt x="43" y="224"/>
                </a:cubicBezTo>
                <a:close/>
                <a:moveTo>
                  <a:pt x="70" y="209"/>
                </a:moveTo>
                <a:cubicBezTo>
                  <a:pt x="71" y="208"/>
                  <a:pt x="73" y="207"/>
                  <a:pt x="75" y="206"/>
                </a:cubicBezTo>
                <a:cubicBezTo>
                  <a:pt x="74" y="208"/>
                  <a:pt x="72" y="209"/>
                  <a:pt x="70" y="209"/>
                </a:cubicBezTo>
                <a:close/>
                <a:moveTo>
                  <a:pt x="203" y="174"/>
                </a:moveTo>
                <a:cubicBezTo>
                  <a:pt x="158" y="181"/>
                  <a:pt x="118" y="192"/>
                  <a:pt x="79" y="204"/>
                </a:cubicBezTo>
                <a:cubicBezTo>
                  <a:pt x="115" y="186"/>
                  <a:pt x="156" y="175"/>
                  <a:pt x="205" y="170"/>
                </a:cubicBezTo>
                <a:cubicBezTo>
                  <a:pt x="208" y="170"/>
                  <a:pt x="203" y="173"/>
                  <a:pt x="203" y="174"/>
                </a:cubicBezTo>
                <a:close/>
                <a:moveTo>
                  <a:pt x="97" y="181"/>
                </a:moveTo>
                <a:cubicBezTo>
                  <a:pt x="94" y="179"/>
                  <a:pt x="91" y="177"/>
                  <a:pt x="89" y="175"/>
                </a:cubicBezTo>
                <a:cubicBezTo>
                  <a:pt x="52" y="141"/>
                  <a:pt x="52" y="141"/>
                  <a:pt x="52" y="141"/>
                </a:cubicBezTo>
                <a:cubicBezTo>
                  <a:pt x="53" y="110"/>
                  <a:pt x="53" y="110"/>
                  <a:pt x="53" y="110"/>
                </a:cubicBezTo>
                <a:cubicBezTo>
                  <a:pt x="53" y="103"/>
                  <a:pt x="57" y="111"/>
                  <a:pt x="57" y="110"/>
                </a:cubicBezTo>
                <a:cubicBezTo>
                  <a:pt x="73" y="128"/>
                  <a:pt x="88" y="144"/>
                  <a:pt x="102" y="162"/>
                </a:cubicBezTo>
                <a:cubicBezTo>
                  <a:pt x="102" y="162"/>
                  <a:pt x="102" y="164"/>
                  <a:pt x="102" y="164"/>
                </a:cubicBezTo>
                <a:cubicBezTo>
                  <a:pt x="88" y="150"/>
                  <a:pt x="74" y="138"/>
                  <a:pt x="59" y="127"/>
                </a:cubicBezTo>
                <a:cubicBezTo>
                  <a:pt x="54" y="124"/>
                  <a:pt x="55" y="132"/>
                  <a:pt x="57" y="132"/>
                </a:cubicBezTo>
                <a:cubicBezTo>
                  <a:pt x="60" y="139"/>
                  <a:pt x="68" y="140"/>
                  <a:pt x="74" y="143"/>
                </a:cubicBezTo>
                <a:cubicBezTo>
                  <a:pt x="89" y="153"/>
                  <a:pt x="100" y="167"/>
                  <a:pt x="113" y="178"/>
                </a:cubicBezTo>
                <a:cubicBezTo>
                  <a:pt x="106" y="157"/>
                  <a:pt x="90" y="142"/>
                  <a:pt x="77" y="127"/>
                </a:cubicBezTo>
                <a:cubicBezTo>
                  <a:pt x="70" y="119"/>
                  <a:pt x="61" y="112"/>
                  <a:pt x="54" y="105"/>
                </a:cubicBezTo>
                <a:cubicBezTo>
                  <a:pt x="55" y="103"/>
                  <a:pt x="53" y="98"/>
                  <a:pt x="54" y="95"/>
                </a:cubicBezTo>
                <a:cubicBezTo>
                  <a:pt x="80" y="120"/>
                  <a:pt x="105" y="148"/>
                  <a:pt x="127" y="173"/>
                </a:cubicBezTo>
                <a:cubicBezTo>
                  <a:pt x="130" y="176"/>
                  <a:pt x="131" y="171"/>
                  <a:pt x="131" y="171"/>
                </a:cubicBezTo>
                <a:cubicBezTo>
                  <a:pt x="122" y="149"/>
                  <a:pt x="110" y="131"/>
                  <a:pt x="97" y="115"/>
                </a:cubicBezTo>
                <a:cubicBezTo>
                  <a:pt x="110" y="128"/>
                  <a:pt x="121" y="143"/>
                  <a:pt x="136" y="153"/>
                </a:cubicBezTo>
                <a:cubicBezTo>
                  <a:pt x="136" y="154"/>
                  <a:pt x="136" y="154"/>
                  <a:pt x="136" y="154"/>
                </a:cubicBezTo>
                <a:cubicBezTo>
                  <a:pt x="142" y="160"/>
                  <a:pt x="147" y="166"/>
                  <a:pt x="154" y="171"/>
                </a:cubicBezTo>
                <a:cubicBezTo>
                  <a:pt x="136" y="176"/>
                  <a:pt x="118" y="180"/>
                  <a:pt x="103" y="187"/>
                </a:cubicBezTo>
                <a:cubicBezTo>
                  <a:pt x="95" y="170"/>
                  <a:pt x="85" y="155"/>
                  <a:pt x="70" y="146"/>
                </a:cubicBezTo>
                <a:cubicBezTo>
                  <a:pt x="77" y="155"/>
                  <a:pt x="89" y="169"/>
                  <a:pt x="97" y="181"/>
                </a:cubicBezTo>
                <a:close/>
                <a:moveTo>
                  <a:pt x="123" y="163"/>
                </a:moveTo>
                <a:cubicBezTo>
                  <a:pt x="101" y="139"/>
                  <a:pt x="79" y="112"/>
                  <a:pt x="54" y="90"/>
                </a:cubicBezTo>
                <a:cubicBezTo>
                  <a:pt x="51" y="68"/>
                  <a:pt x="51" y="68"/>
                  <a:pt x="51" y="68"/>
                </a:cubicBezTo>
                <a:cubicBezTo>
                  <a:pt x="59" y="77"/>
                  <a:pt x="59" y="77"/>
                  <a:pt x="59" y="77"/>
                </a:cubicBezTo>
                <a:cubicBezTo>
                  <a:pt x="57" y="76"/>
                  <a:pt x="55" y="73"/>
                  <a:pt x="53" y="73"/>
                </a:cubicBezTo>
                <a:cubicBezTo>
                  <a:pt x="80" y="98"/>
                  <a:pt x="106" y="127"/>
                  <a:pt x="123" y="163"/>
                </a:cubicBezTo>
                <a:close/>
                <a:moveTo>
                  <a:pt x="174" y="164"/>
                </a:moveTo>
                <a:cubicBezTo>
                  <a:pt x="175" y="165"/>
                  <a:pt x="179" y="167"/>
                  <a:pt x="174" y="168"/>
                </a:cubicBezTo>
                <a:cubicBezTo>
                  <a:pt x="170" y="168"/>
                  <a:pt x="157" y="171"/>
                  <a:pt x="156" y="169"/>
                </a:cubicBezTo>
                <a:cubicBezTo>
                  <a:pt x="139" y="136"/>
                  <a:pt x="117" y="107"/>
                  <a:pt x="94" y="79"/>
                </a:cubicBezTo>
                <a:cubicBezTo>
                  <a:pt x="144" y="133"/>
                  <a:pt x="144" y="133"/>
                  <a:pt x="144" y="133"/>
                </a:cubicBezTo>
                <a:cubicBezTo>
                  <a:pt x="144" y="133"/>
                  <a:pt x="151" y="138"/>
                  <a:pt x="145" y="136"/>
                </a:cubicBezTo>
                <a:lnTo>
                  <a:pt x="174" y="164"/>
                </a:lnTo>
                <a:close/>
                <a:moveTo>
                  <a:pt x="124" y="89"/>
                </a:moveTo>
                <a:cubicBezTo>
                  <a:pt x="124" y="89"/>
                  <a:pt x="125" y="89"/>
                  <a:pt x="126" y="89"/>
                </a:cubicBezTo>
                <a:cubicBezTo>
                  <a:pt x="149" y="111"/>
                  <a:pt x="167" y="135"/>
                  <a:pt x="191" y="155"/>
                </a:cubicBezTo>
                <a:cubicBezTo>
                  <a:pt x="191" y="155"/>
                  <a:pt x="193" y="161"/>
                  <a:pt x="199" y="163"/>
                </a:cubicBezTo>
                <a:cubicBezTo>
                  <a:pt x="191" y="166"/>
                  <a:pt x="181" y="168"/>
                  <a:pt x="179" y="165"/>
                </a:cubicBezTo>
                <a:cubicBezTo>
                  <a:pt x="167" y="134"/>
                  <a:pt x="144" y="112"/>
                  <a:pt x="124" y="89"/>
                </a:cubicBezTo>
                <a:close/>
                <a:moveTo>
                  <a:pt x="211" y="172"/>
                </a:moveTo>
                <a:cubicBezTo>
                  <a:pt x="208" y="168"/>
                  <a:pt x="214" y="168"/>
                  <a:pt x="216" y="168"/>
                </a:cubicBezTo>
                <a:cubicBezTo>
                  <a:pt x="220" y="168"/>
                  <a:pt x="224" y="168"/>
                  <a:pt x="228" y="167"/>
                </a:cubicBezTo>
                <a:cubicBezTo>
                  <a:pt x="233" y="166"/>
                  <a:pt x="239" y="166"/>
                  <a:pt x="245" y="166"/>
                </a:cubicBezTo>
                <a:lnTo>
                  <a:pt x="211" y="172"/>
                </a:lnTo>
                <a:close/>
                <a:moveTo>
                  <a:pt x="248" y="166"/>
                </a:moveTo>
                <a:cubicBezTo>
                  <a:pt x="248" y="165"/>
                  <a:pt x="248" y="165"/>
                  <a:pt x="248" y="165"/>
                </a:cubicBezTo>
                <a:cubicBezTo>
                  <a:pt x="255" y="165"/>
                  <a:pt x="255" y="165"/>
                  <a:pt x="255" y="165"/>
                </a:cubicBezTo>
                <a:cubicBezTo>
                  <a:pt x="256" y="167"/>
                  <a:pt x="249" y="166"/>
                  <a:pt x="248" y="166"/>
                </a:cubicBezTo>
                <a:close/>
                <a:moveTo>
                  <a:pt x="313" y="165"/>
                </a:moveTo>
                <a:cubicBezTo>
                  <a:pt x="312" y="165"/>
                  <a:pt x="309" y="165"/>
                  <a:pt x="307" y="164"/>
                </a:cubicBezTo>
                <a:cubicBezTo>
                  <a:pt x="313" y="163"/>
                  <a:pt x="320" y="165"/>
                  <a:pt x="324" y="165"/>
                </a:cubicBezTo>
                <a:cubicBezTo>
                  <a:pt x="331" y="165"/>
                  <a:pt x="317" y="165"/>
                  <a:pt x="313" y="165"/>
                </a:cubicBezTo>
                <a:close/>
                <a:moveTo>
                  <a:pt x="329" y="159"/>
                </a:moveTo>
                <a:cubicBezTo>
                  <a:pt x="320" y="148"/>
                  <a:pt x="309" y="137"/>
                  <a:pt x="298" y="127"/>
                </a:cubicBezTo>
                <a:cubicBezTo>
                  <a:pt x="311" y="135"/>
                  <a:pt x="322" y="144"/>
                  <a:pt x="336" y="151"/>
                </a:cubicBezTo>
                <a:cubicBezTo>
                  <a:pt x="337" y="151"/>
                  <a:pt x="337" y="151"/>
                  <a:pt x="337" y="151"/>
                </a:cubicBezTo>
                <a:cubicBezTo>
                  <a:pt x="338" y="151"/>
                  <a:pt x="339" y="151"/>
                  <a:pt x="339" y="152"/>
                </a:cubicBezTo>
                <a:cubicBezTo>
                  <a:pt x="346" y="154"/>
                  <a:pt x="339" y="155"/>
                  <a:pt x="345" y="158"/>
                </a:cubicBezTo>
                <a:cubicBezTo>
                  <a:pt x="341" y="159"/>
                  <a:pt x="331" y="161"/>
                  <a:pt x="329" y="159"/>
                </a:cubicBezTo>
                <a:close/>
                <a:moveTo>
                  <a:pt x="334" y="165"/>
                </a:moveTo>
                <a:cubicBezTo>
                  <a:pt x="356" y="164"/>
                  <a:pt x="376" y="165"/>
                  <a:pt x="396" y="169"/>
                </a:cubicBezTo>
                <a:cubicBezTo>
                  <a:pt x="376" y="168"/>
                  <a:pt x="355" y="167"/>
                  <a:pt x="334" y="165"/>
                </a:cubicBezTo>
                <a:close/>
                <a:moveTo>
                  <a:pt x="387" y="157"/>
                </a:moveTo>
                <a:cubicBezTo>
                  <a:pt x="387" y="156"/>
                  <a:pt x="389" y="156"/>
                  <a:pt x="390" y="157"/>
                </a:cubicBezTo>
                <a:cubicBezTo>
                  <a:pt x="392" y="159"/>
                  <a:pt x="386" y="159"/>
                  <a:pt x="387" y="157"/>
                </a:cubicBezTo>
                <a:close/>
                <a:moveTo>
                  <a:pt x="421" y="245"/>
                </a:moveTo>
                <a:cubicBezTo>
                  <a:pt x="421" y="229"/>
                  <a:pt x="421" y="229"/>
                  <a:pt x="421" y="229"/>
                </a:cubicBezTo>
                <a:cubicBezTo>
                  <a:pt x="427" y="229"/>
                  <a:pt x="430" y="235"/>
                  <a:pt x="436" y="237"/>
                </a:cubicBezTo>
                <a:cubicBezTo>
                  <a:pt x="434" y="241"/>
                  <a:pt x="426" y="242"/>
                  <a:pt x="421" y="245"/>
                </a:cubicBezTo>
                <a:close/>
                <a:moveTo>
                  <a:pt x="421" y="224"/>
                </a:moveTo>
                <a:cubicBezTo>
                  <a:pt x="422" y="208"/>
                  <a:pt x="422" y="208"/>
                  <a:pt x="422" y="208"/>
                </a:cubicBezTo>
                <a:cubicBezTo>
                  <a:pt x="428" y="212"/>
                  <a:pt x="438" y="223"/>
                  <a:pt x="439" y="234"/>
                </a:cubicBezTo>
                <a:cubicBezTo>
                  <a:pt x="433" y="230"/>
                  <a:pt x="427" y="227"/>
                  <a:pt x="421" y="224"/>
                </a:cubicBezTo>
                <a:close/>
                <a:moveTo>
                  <a:pt x="488" y="200"/>
                </a:moveTo>
                <a:cubicBezTo>
                  <a:pt x="486" y="201"/>
                  <a:pt x="485" y="199"/>
                  <a:pt x="484" y="198"/>
                </a:cubicBezTo>
                <a:cubicBezTo>
                  <a:pt x="468" y="177"/>
                  <a:pt x="450" y="158"/>
                  <a:pt x="431" y="140"/>
                </a:cubicBezTo>
                <a:cubicBezTo>
                  <a:pt x="432" y="140"/>
                  <a:pt x="433" y="140"/>
                  <a:pt x="434" y="140"/>
                </a:cubicBezTo>
                <a:cubicBezTo>
                  <a:pt x="454" y="156"/>
                  <a:pt x="470" y="171"/>
                  <a:pt x="492" y="190"/>
                </a:cubicBezTo>
                <a:cubicBezTo>
                  <a:pt x="491" y="190"/>
                  <a:pt x="499" y="193"/>
                  <a:pt x="496" y="189"/>
                </a:cubicBezTo>
                <a:cubicBezTo>
                  <a:pt x="480" y="165"/>
                  <a:pt x="460" y="143"/>
                  <a:pt x="437" y="123"/>
                </a:cubicBezTo>
                <a:cubicBezTo>
                  <a:pt x="438" y="123"/>
                  <a:pt x="439" y="123"/>
                  <a:pt x="439" y="124"/>
                </a:cubicBezTo>
                <a:cubicBezTo>
                  <a:pt x="464" y="142"/>
                  <a:pt x="488" y="163"/>
                  <a:pt x="511" y="184"/>
                </a:cubicBezTo>
                <a:cubicBezTo>
                  <a:pt x="505" y="189"/>
                  <a:pt x="496" y="194"/>
                  <a:pt x="488" y="200"/>
                </a:cubicBezTo>
                <a:close/>
                <a:moveTo>
                  <a:pt x="514" y="181"/>
                </a:moveTo>
                <a:cubicBezTo>
                  <a:pt x="495" y="156"/>
                  <a:pt x="472" y="136"/>
                  <a:pt x="448" y="115"/>
                </a:cubicBezTo>
                <a:cubicBezTo>
                  <a:pt x="449" y="115"/>
                  <a:pt x="450" y="115"/>
                  <a:pt x="451" y="116"/>
                </a:cubicBezTo>
                <a:cubicBezTo>
                  <a:pt x="471" y="130"/>
                  <a:pt x="494" y="150"/>
                  <a:pt x="515" y="163"/>
                </a:cubicBezTo>
                <a:cubicBezTo>
                  <a:pt x="519" y="165"/>
                  <a:pt x="524" y="168"/>
                  <a:pt x="527" y="171"/>
                </a:cubicBezTo>
                <a:lnTo>
                  <a:pt x="514" y="181"/>
                </a:lnTo>
                <a:close/>
                <a:moveTo>
                  <a:pt x="558" y="148"/>
                </a:moveTo>
                <a:cubicBezTo>
                  <a:pt x="524" y="120"/>
                  <a:pt x="494" y="89"/>
                  <a:pt x="461" y="59"/>
                </a:cubicBezTo>
                <a:cubicBezTo>
                  <a:pt x="462" y="59"/>
                  <a:pt x="463" y="59"/>
                  <a:pt x="463" y="59"/>
                </a:cubicBezTo>
                <a:cubicBezTo>
                  <a:pt x="497" y="86"/>
                  <a:pt x="530" y="113"/>
                  <a:pt x="562" y="142"/>
                </a:cubicBezTo>
                <a:cubicBezTo>
                  <a:pt x="567" y="146"/>
                  <a:pt x="559" y="146"/>
                  <a:pt x="558" y="148"/>
                </a:cubicBezTo>
                <a:close/>
                <a:moveTo>
                  <a:pt x="431" y="16"/>
                </a:moveTo>
                <a:cubicBezTo>
                  <a:pt x="454" y="39"/>
                  <a:pt x="477" y="62"/>
                  <a:pt x="501" y="84"/>
                </a:cubicBezTo>
                <a:cubicBezTo>
                  <a:pt x="482" y="70"/>
                  <a:pt x="460" y="53"/>
                  <a:pt x="439" y="39"/>
                </a:cubicBezTo>
                <a:cubicBezTo>
                  <a:pt x="442" y="39"/>
                  <a:pt x="445" y="39"/>
                  <a:pt x="443" y="37"/>
                </a:cubicBezTo>
                <a:cubicBezTo>
                  <a:pt x="436" y="33"/>
                  <a:pt x="430" y="28"/>
                  <a:pt x="427" y="23"/>
                </a:cubicBezTo>
                <a:cubicBezTo>
                  <a:pt x="427" y="21"/>
                  <a:pt x="426" y="10"/>
                  <a:pt x="431" y="16"/>
                </a:cubicBezTo>
                <a:close/>
                <a:moveTo>
                  <a:pt x="425" y="48"/>
                </a:moveTo>
                <a:cubicBezTo>
                  <a:pt x="426" y="41"/>
                  <a:pt x="425" y="34"/>
                  <a:pt x="427" y="28"/>
                </a:cubicBezTo>
                <a:cubicBezTo>
                  <a:pt x="431" y="32"/>
                  <a:pt x="434" y="34"/>
                  <a:pt x="438" y="37"/>
                </a:cubicBezTo>
                <a:cubicBezTo>
                  <a:pt x="435" y="39"/>
                  <a:pt x="433" y="35"/>
                  <a:pt x="430" y="36"/>
                </a:cubicBezTo>
                <a:cubicBezTo>
                  <a:pt x="433" y="41"/>
                  <a:pt x="439" y="45"/>
                  <a:pt x="444" y="49"/>
                </a:cubicBezTo>
                <a:cubicBezTo>
                  <a:pt x="444" y="49"/>
                  <a:pt x="445" y="48"/>
                  <a:pt x="445" y="48"/>
                </a:cubicBezTo>
                <a:cubicBezTo>
                  <a:pt x="448" y="50"/>
                  <a:pt x="452" y="52"/>
                  <a:pt x="454" y="55"/>
                </a:cubicBezTo>
                <a:cubicBezTo>
                  <a:pt x="452" y="55"/>
                  <a:pt x="451" y="54"/>
                  <a:pt x="449" y="54"/>
                </a:cubicBezTo>
                <a:cubicBezTo>
                  <a:pt x="473" y="74"/>
                  <a:pt x="497" y="96"/>
                  <a:pt x="519" y="119"/>
                </a:cubicBezTo>
                <a:cubicBezTo>
                  <a:pt x="491" y="96"/>
                  <a:pt x="462" y="73"/>
                  <a:pt x="430" y="54"/>
                </a:cubicBezTo>
                <a:cubicBezTo>
                  <a:pt x="427" y="52"/>
                  <a:pt x="425" y="50"/>
                  <a:pt x="425" y="48"/>
                </a:cubicBezTo>
                <a:close/>
                <a:moveTo>
                  <a:pt x="417" y="96"/>
                </a:moveTo>
                <a:cubicBezTo>
                  <a:pt x="419" y="96"/>
                  <a:pt x="422" y="97"/>
                  <a:pt x="421" y="93"/>
                </a:cubicBezTo>
                <a:cubicBezTo>
                  <a:pt x="426" y="95"/>
                  <a:pt x="425" y="88"/>
                  <a:pt x="421" y="90"/>
                </a:cubicBezTo>
                <a:cubicBezTo>
                  <a:pt x="423" y="81"/>
                  <a:pt x="426" y="71"/>
                  <a:pt x="425" y="60"/>
                </a:cubicBezTo>
                <a:cubicBezTo>
                  <a:pt x="428" y="62"/>
                  <a:pt x="429" y="65"/>
                  <a:pt x="433" y="66"/>
                </a:cubicBezTo>
                <a:cubicBezTo>
                  <a:pt x="431" y="64"/>
                  <a:pt x="434" y="64"/>
                  <a:pt x="435" y="65"/>
                </a:cubicBezTo>
                <a:cubicBezTo>
                  <a:pt x="433" y="60"/>
                  <a:pt x="428" y="63"/>
                  <a:pt x="427" y="57"/>
                </a:cubicBezTo>
                <a:cubicBezTo>
                  <a:pt x="461" y="75"/>
                  <a:pt x="490" y="100"/>
                  <a:pt x="519" y="123"/>
                </a:cubicBezTo>
                <a:cubicBezTo>
                  <a:pt x="531" y="132"/>
                  <a:pt x="544" y="141"/>
                  <a:pt x="555" y="151"/>
                </a:cubicBezTo>
                <a:cubicBezTo>
                  <a:pt x="552" y="155"/>
                  <a:pt x="548" y="152"/>
                  <a:pt x="547" y="151"/>
                </a:cubicBezTo>
                <a:cubicBezTo>
                  <a:pt x="529" y="139"/>
                  <a:pt x="512" y="125"/>
                  <a:pt x="495" y="112"/>
                </a:cubicBezTo>
                <a:cubicBezTo>
                  <a:pt x="508" y="127"/>
                  <a:pt x="526" y="141"/>
                  <a:pt x="542" y="152"/>
                </a:cubicBezTo>
                <a:cubicBezTo>
                  <a:pt x="542" y="152"/>
                  <a:pt x="543" y="153"/>
                  <a:pt x="544" y="153"/>
                </a:cubicBezTo>
                <a:cubicBezTo>
                  <a:pt x="544" y="155"/>
                  <a:pt x="550" y="153"/>
                  <a:pt x="548" y="156"/>
                </a:cubicBezTo>
                <a:cubicBezTo>
                  <a:pt x="545" y="161"/>
                  <a:pt x="538" y="163"/>
                  <a:pt x="533" y="167"/>
                </a:cubicBezTo>
                <a:cubicBezTo>
                  <a:pt x="521" y="155"/>
                  <a:pt x="506" y="142"/>
                  <a:pt x="493" y="130"/>
                </a:cubicBezTo>
                <a:cubicBezTo>
                  <a:pt x="505" y="136"/>
                  <a:pt x="517" y="147"/>
                  <a:pt x="529" y="154"/>
                </a:cubicBezTo>
                <a:cubicBezTo>
                  <a:pt x="531" y="156"/>
                  <a:pt x="528" y="151"/>
                  <a:pt x="527" y="149"/>
                </a:cubicBezTo>
                <a:cubicBezTo>
                  <a:pt x="496" y="122"/>
                  <a:pt x="468" y="92"/>
                  <a:pt x="436" y="68"/>
                </a:cubicBezTo>
                <a:cubicBezTo>
                  <a:pt x="435" y="67"/>
                  <a:pt x="434" y="67"/>
                  <a:pt x="433" y="68"/>
                </a:cubicBezTo>
                <a:cubicBezTo>
                  <a:pt x="455" y="87"/>
                  <a:pt x="477" y="107"/>
                  <a:pt x="498" y="128"/>
                </a:cubicBezTo>
                <a:cubicBezTo>
                  <a:pt x="476" y="112"/>
                  <a:pt x="454" y="95"/>
                  <a:pt x="429" y="80"/>
                </a:cubicBezTo>
                <a:cubicBezTo>
                  <a:pt x="428" y="79"/>
                  <a:pt x="423" y="82"/>
                  <a:pt x="426" y="84"/>
                </a:cubicBezTo>
                <a:cubicBezTo>
                  <a:pt x="460" y="107"/>
                  <a:pt x="498" y="138"/>
                  <a:pt x="524" y="165"/>
                </a:cubicBezTo>
                <a:cubicBezTo>
                  <a:pt x="503" y="150"/>
                  <a:pt x="503" y="150"/>
                  <a:pt x="503" y="150"/>
                </a:cubicBezTo>
                <a:cubicBezTo>
                  <a:pt x="478" y="131"/>
                  <a:pt x="454" y="110"/>
                  <a:pt x="424" y="97"/>
                </a:cubicBezTo>
                <a:cubicBezTo>
                  <a:pt x="424" y="104"/>
                  <a:pt x="445" y="112"/>
                  <a:pt x="442" y="114"/>
                </a:cubicBezTo>
                <a:cubicBezTo>
                  <a:pt x="457" y="129"/>
                  <a:pt x="475" y="143"/>
                  <a:pt x="490" y="160"/>
                </a:cubicBezTo>
                <a:cubicBezTo>
                  <a:pt x="470" y="142"/>
                  <a:pt x="450" y="125"/>
                  <a:pt x="426" y="110"/>
                </a:cubicBezTo>
                <a:cubicBezTo>
                  <a:pt x="423" y="108"/>
                  <a:pt x="418" y="105"/>
                  <a:pt x="413" y="105"/>
                </a:cubicBezTo>
                <a:cubicBezTo>
                  <a:pt x="408" y="106"/>
                  <a:pt x="402" y="101"/>
                  <a:pt x="397" y="97"/>
                </a:cubicBezTo>
                <a:cubicBezTo>
                  <a:pt x="403" y="96"/>
                  <a:pt x="410" y="95"/>
                  <a:pt x="417" y="96"/>
                </a:cubicBezTo>
                <a:close/>
                <a:moveTo>
                  <a:pt x="426" y="118"/>
                </a:moveTo>
                <a:cubicBezTo>
                  <a:pt x="428" y="120"/>
                  <a:pt x="433" y="121"/>
                  <a:pt x="433" y="124"/>
                </a:cubicBezTo>
                <a:cubicBezTo>
                  <a:pt x="452" y="141"/>
                  <a:pt x="472" y="160"/>
                  <a:pt x="487" y="181"/>
                </a:cubicBezTo>
                <a:cubicBezTo>
                  <a:pt x="466" y="163"/>
                  <a:pt x="443" y="141"/>
                  <a:pt x="419" y="124"/>
                </a:cubicBezTo>
                <a:cubicBezTo>
                  <a:pt x="422" y="124"/>
                  <a:pt x="424" y="127"/>
                  <a:pt x="428" y="125"/>
                </a:cubicBezTo>
                <a:cubicBezTo>
                  <a:pt x="413" y="116"/>
                  <a:pt x="398" y="106"/>
                  <a:pt x="384" y="97"/>
                </a:cubicBezTo>
                <a:cubicBezTo>
                  <a:pt x="399" y="102"/>
                  <a:pt x="413" y="111"/>
                  <a:pt x="426" y="118"/>
                </a:cubicBezTo>
                <a:close/>
                <a:moveTo>
                  <a:pt x="405" y="116"/>
                </a:moveTo>
                <a:cubicBezTo>
                  <a:pt x="403" y="121"/>
                  <a:pt x="399" y="113"/>
                  <a:pt x="398" y="112"/>
                </a:cubicBezTo>
                <a:cubicBezTo>
                  <a:pt x="397" y="112"/>
                  <a:pt x="397" y="111"/>
                  <a:pt x="396" y="111"/>
                </a:cubicBezTo>
                <a:cubicBezTo>
                  <a:pt x="396" y="111"/>
                  <a:pt x="396" y="111"/>
                  <a:pt x="396" y="111"/>
                </a:cubicBezTo>
                <a:cubicBezTo>
                  <a:pt x="396" y="111"/>
                  <a:pt x="396" y="111"/>
                  <a:pt x="396" y="111"/>
                </a:cubicBezTo>
                <a:cubicBezTo>
                  <a:pt x="396" y="109"/>
                  <a:pt x="402" y="114"/>
                  <a:pt x="405" y="116"/>
                </a:cubicBezTo>
                <a:close/>
                <a:moveTo>
                  <a:pt x="361" y="105"/>
                </a:moveTo>
                <a:cubicBezTo>
                  <a:pt x="374" y="117"/>
                  <a:pt x="387" y="129"/>
                  <a:pt x="398" y="143"/>
                </a:cubicBezTo>
                <a:cubicBezTo>
                  <a:pt x="346" y="102"/>
                  <a:pt x="346" y="102"/>
                  <a:pt x="346" y="102"/>
                </a:cubicBezTo>
                <a:cubicBezTo>
                  <a:pt x="345" y="101"/>
                  <a:pt x="343" y="101"/>
                  <a:pt x="342" y="100"/>
                </a:cubicBezTo>
                <a:cubicBezTo>
                  <a:pt x="347" y="97"/>
                  <a:pt x="357" y="101"/>
                  <a:pt x="361" y="105"/>
                </a:cubicBezTo>
                <a:close/>
                <a:moveTo>
                  <a:pt x="334" y="98"/>
                </a:moveTo>
                <a:cubicBezTo>
                  <a:pt x="334" y="101"/>
                  <a:pt x="336" y="103"/>
                  <a:pt x="338" y="105"/>
                </a:cubicBezTo>
                <a:cubicBezTo>
                  <a:pt x="342" y="111"/>
                  <a:pt x="347" y="108"/>
                  <a:pt x="352" y="112"/>
                </a:cubicBezTo>
                <a:cubicBezTo>
                  <a:pt x="411" y="158"/>
                  <a:pt x="411" y="158"/>
                  <a:pt x="411" y="158"/>
                </a:cubicBezTo>
                <a:cubicBezTo>
                  <a:pt x="412" y="158"/>
                  <a:pt x="419" y="161"/>
                  <a:pt x="416" y="158"/>
                </a:cubicBezTo>
                <a:cubicBezTo>
                  <a:pt x="403" y="143"/>
                  <a:pt x="390" y="128"/>
                  <a:pt x="376" y="115"/>
                </a:cubicBezTo>
                <a:cubicBezTo>
                  <a:pt x="375" y="114"/>
                  <a:pt x="371" y="109"/>
                  <a:pt x="372" y="110"/>
                </a:cubicBezTo>
                <a:cubicBezTo>
                  <a:pt x="410" y="133"/>
                  <a:pt x="410" y="133"/>
                  <a:pt x="410" y="133"/>
                </a:cubicBezTo>
                <a:cubicBezTo>
                  <a:pt x="397" y="121"/>
                  <a:pt x="379" y="109"/>
                  <a:pt x="363" y="99"/>
                </a:cubicBezTo>
                <a:cubicBezTo>
                  <a:pt x="368" y="99"/>
                  <a:pt x="374" y="98"/>
                  <a:pt x="377" y="100"/>
                </a:cubicBezTo>
                <a:cubicBezTo>
                  <a:pt x="393" y="111"/>
                  <a:pt x="405" y="123"/>
                  <a:pt x="417" y="137"/>
                </a:cubicBezTo>
                <a:cubicBezTo>
                  <a:pt x="410" y="135"/>
                  <a:pt x="410" y="135"/>
                  <a:pt x="410" y="135"/>
                </a:cubicBezTo>
                <a:cubicBezTo>
                  <a:pt x="413" y="137"/>
                  <a:pt x="416" y="138"/>
                  <a:pt x="418" y="141"/>
                </a:cubicBezTo>
                <a:cubicBezTo>
                  <a:pt x="419" y="142"/>
                  <a:pt x="423" y="143"/>
                  <a:pt x="422" y="140"/>
                </a:cubicBezTo>
                <a:cubicBezTo>
                  <a:pt x="421" y="136"/>
                  <a:pt x="416" y="134"/>
                  <a:pt x="415" y="129"/>
                </a:cubicBezTo>
                <a:cubicBezTo>
                  <a:pt x="418" y="128"/>
                  <a:pt x="420" y="132"/>
                  <a:pt x="421" y="134"/>
                </a:cubicBezTo>
                <a:cubicBezTo>
                  <a:pt x="421" y="135"/>
                  <a:pt x="421" y="135"/>
                  <a:pt x="421" y="135"/>
                </a:cubicBezTo>
                <a:cubicBezTo>
                  <a:pt x="441" y="153"/>
                  <a:pt x="459" y="171"/>
                  <a:pt x="475" y="192"/>
                </a:cubicBezTo>
                <a:cubicBezTo>
                  <a:pt x="476" y="193"/>
                  <a:pt x="479" y="194"/>
                  <a:pt x="478" y="197"/>
                </a:cubicBezTo>
                <a:cubicBezTo>
                  <a:pt x="478" y="193"/>
                  <a:pt x="472" y="196"/>
                  <a:pt x="475" y="192"/>
                </a:cubicBezTo>
                <a:cubicBezTo>
                  <a:pt x="421" y="150"/>
                  <a:pt x="421" y="150"/>
                  <a:pt x="421" y="150"/>
                </a:cubicBezTo>
                <a:cubicBezTo>
                  <a:pt x="419" y="148"/>
                  <a:pt x="412" y="146"/>
                  <a:pt x="414" y="150"/>
                </a:cubicBezTo>
                <a:cubicBezTo>
                  <a:pt x="416" y="155"/>
                  <a:pt x="421" y="161"/>
                  <a:pt x="426" y="163"/>
                </a:cubicBezTo>
                <a:cubicBezTo>
                  <a:pt x="429" y="164"/>
                  <a:pt x="429" y="162"/>
                  <a:pt x="428" y="160"/>
                </a:cubicBezTo>
                <a:cubicBezTo>
                  <a:pt x="468" y="191"/>
                  <a:pt x="468" y="191"/>
                  <a:pt x="468" y="191"/>
                </a:cubicBezTo>
                <a:cubicBezTo>
                  <a:pt x="473" y="194"/>
                  <a:pt x="478" y="199"/>
                  <a:pt x="483" y="204"/>
                </a:cubicBezTo>
                <a:cubicBezTo>
                  <a:pt x="470" y="213"/>
                  <a:pt x="454" y="223"/>
                  <a:pt x="442" y="232"/>
                </a:cubicBezTo>
                <a:cubicBezTo>
                  <a:pt x="438" y="220"/>
                  <a:pt x="432" y="211"/>
                  <a:pt x="422" y="204"/>
                </a:cubicBezTo>
                <a:cubicBezTo>
                  <a:pt x="428" y="205"/>
                  <a:pt x="428" y="205"/>
                  <a:pt x="428" y="205"/>
                </a:cubicBezTo>
                <a:cubicBezTo>
                  <a:pt x="424" y="201"/>
                  <a:pt x="424" y="201"/>
                  <a:pt x="424" y="201"/>
                </a:cubicBezTo>
                <a:cubicBezTo>
                  <a:pt x="426" y="201"/>
                  <a:pt x="433" y="206"/>
                  <a:pt x="428" y="206"/>
                </a:cubicBezTo>
                <a:cubicBezTo>
                  <a:pt x="435" y="211"/>
                  <a:pt x="441" y="218"/>
                  <a:pt x="449" y="221"/>
                </a:cubicBezTo>
                <a:cubicBezTo>
                  <a:pt x="448" y="208"/>
                  <a:pt x="434" y="200"/>
                  <a:pt x="430" y="189"/>
                </a:cubicBezTo>
                <a:cubicBezTo>
                  <a:pt x="433" y="190"/>
                  <a:pt x="441" y="194"/>
                  <a:pt x="445" y="198"/>
                </a:cubicBezTo>
                <a:cubicBezTo>
                  <a:pt x="445" y="199"/>
                  <a:pt x="446" y="199"/>
                  <a:pt x="446" y="199"/>
                </a:cubicBezTo>
                <a:cubicBezTo>
                  <a:pt x="451" y="204"/>
                  <a:pt x="455" y="210"/>
                  <a:pt x="462" y="213"/>
                </a:cubicBezTo>
                <a:cubicBezTo>
                  <a:pt x="461" y="216"/>
                  <a:pt x="466" y="215"/>
                  <a:pt x="466" y="213"/>
                </a:cubicBezTo>
                <a:cubicBezTo>
                  <a:pt x="462" y="197"/>
                  <a:pt x="438" y="173"/>
                  <a:pt x="434" y="169"/>
                </a:cubicBezTo>
                <a:cubicBezTo>
                  <a:pt x="433" y="168"/>
                  <a:pt x="426" y="165"/>
                  <a:pt x="428" y="167"/>
                </a:cubicBezTo>
                <a:cubicBezTo>
                  <a:pt x="439" y="178"/>
                  <a:pt x="451" y="191"/>
                  <a:pt x="459" y="206"/>
                </a:cubicBezTo>
                <a:cubicBezTo>
                  <a:pt x="451" y="200"/>
                  <a:pt x="444" y="191"/>
                  <a:pt x="435" y="187"/>
                </a:cubicBezTo>
                <a:cubicBezTo>
                  <a:pt x="429" y="184"/>
                  <a:pt x="423" y="177"/>
                  <a:pt x="424" y="169"/>
                </a:cubicBezTo>
                <a:cubicBezTo>
                  <a:pt x="424" y="168"/>
                  <a:pt x="417" y="164"/>
                  <a:pt x="420" y="168"/>
                </a:cubicBezTo>
                <a:cubicBezTo>
                  <a:pt x="418" y="167"/>
                  <a:pt x="410" y="166"/>
                  <a:pt x="408" y="165"/>
                </a:cubicBezTo>
                <a:cubicBezTo>
                  <a:pt x="386" y="151"/>
                  <a:pt x="371" y="129"/>
                  <a:pt x="352" y="112"/>
                </a:cubicBezTo>
                <a:cubicBezTo>
                  <a:pt x="351" y="112"/>
                  <a:pt x="350" y="113"/>
                  <a:pt x="353" y="115"/>
                </a:cubicBezTo>
                <a:cubicBezTo>
                  <a:pt x="355" y="116"/>
                  <a:pt x="351" y="117"/>
                  <a:pt x="350" y="116"/>
                </a:cubicBezTo>
                <a:cubicBezTo>
                  <a:pt x="361" y="127"/>
                  <a:pt x="376" y="139"/>
                  <a:pt x="384" y="153"/>
                </a:cubicBezTo>
                <a:cubicBezTo>
                  <a:pt x="360" y="134"/>
                  <a:pt x="335" y="115"/>
                  <a:pt x="304" y="100"/>
                </a:cubicBezTo>
                <a:cubicBezTo>
                  <a:pt x="304" y="100"/>
                  <a:pt x="299" y="101"/>
                  <a:pt x="301" y="102"/>
                </a:cubicBezTo>
                <a:cubicBezTo>
                  <a:pt x="332" y="115"/>
                  <a:pt x="356" y="137"/>
                  <a:pt x="383" y="156"/>
                </a:cubicBezTo>
                <a:cubicBezTo>
                  <a:pt x="383" y="156"/>
                  <a:pt x="381" y="155"/>
                  <a:pt x="380" y="155"/>
                </a:cubicBezTo>
                <a:cubicBezTo>
                  <a:pt x="390" y="163"/>
                  <a:pt x="390" y="163"/>
                  <a:pt x="390" y="163"/>
                </a:cubicBezTo>
                <a:cubicBezTo>
                  <a:pt x="360" y="159"/>
                  <a:pt x="360" y="159"/>
                  <a:pt x="360" y="159"/>
                </a:cubicBezTo>
                <a:cubicBezTo>
                  <a:pt x="341" y="142"/>
                  <a:pt x="320" y="125"/>
                  <a:pt x="299" y="109"/>
                </a:cubicBezTo>
                <a:cubicBezTo>
                  <a:pt x="323" y="124"/>
                  <a:pt x="349" y="139"/>
                  <a:pt x="372" y="157"/>
                </a:cubicBezTo>
                <a:cubicBezTo>
                  <a:pt x="373" y="157"/>
                  <a:pt x="379" y="158"/>
                  <a:pt x="377" y="157"/>
                </a:cubicBezTo>
                <a:cubicBezTo>
                  <a:pt x="348" y="135"/>
                  <a:pt x="317" y="115"/>
                  <a:pt x="285" y="96"/>
                </a:cubicBezTo>
                <a:cubicBezTo>
                  <a:pt x="302" y="98"/>
                  <a:pt x="318" y="98"/>
                  <a:pt x="334" y="98"/>
                </a:cubicBezTo>
                <a:close/>
                <a:moveTo>
                  <a:pt x="423" y="198"/>
                </a:moveTo>
                <a:cubicBezTo>
                  <a:pt x="424" y="187"/>
                  <a:pt x="424" y="187"/>
                  <a:pt x="424" y="187"/>
                </a:cubicBezTo>
                <a:cubicBezTo>
                  <a:pt x="432" y="195"/>
                  <a:pt x="438" y="205"/>
                  <a:pt x="443" y="214"/>
                </a:cubicBezTo>
                <a:cubicBezTo>
                  <a:pt x="437" y="209"/>
                  <a:pt x="431" y="202"/>
                  <a:pt x="423" y="198"/>
                </a:cubicBezTo>
                <a:close/>
                <a:moveTo>
                  <a:pt x="281" y="100"/>
                </a:moveTo>
                <a:cubicBezTo>
                  <a:pt x="283" y="104"/>
                  <a:pt x="289" y="104"/>
                  <a:pt x="292" y="107"/>
                </a:cubicBezTo>
                <a:cubicBezTo>
                  <a:pt x="293" y="107"/>
                  <a:pt x="293" y="107"/>
                  <a:pt x="293" y="107"/>
                </a:cubicBezTo>
                <a:cubicBezTo>
                  <a:pt x="295" y="107"/>
                  <a:pt x="297" y="109"/>
                  <a:pt x="298" y="112"/>
                </a:cubicBezTo>
                <a:cubicBezTo>
                  <a:pt x="354" y="158"/>
                  <a:pt x="354" y="158"/>
                  <a:pt x="354" y="158"/>
                </a:cubicBezTo>
                <a:cubicBezTo>
                  <a:pt x="320" y="139"/>
                  <a:pt x="290" y="116"/>
                  <a:pt x="259" y="94"/>
                </a:cubicBezTo>
                <a:cubicBezTo>
                  <a:pt x="268" y="93"/>
                  <a:pt x="277" y="93"/>
                  <a:pt x="281" y="100"/>
                </a:cubicBezTo>
                <a:close/>
                <a:moveTo>
                  <a:pt x="251" y="94"/>
                </a:moveTo>
                <a:cubicBezTo>
                  <a:pt x="277" y="111"/>
                  <a:pt x="299" y="131"/>
                  <a:pt x="319" y="153"/>
                </a:cubicBezTo>
                <a:cubicBezTo>
                  <a:pt x="290" y="132"/>
                  <a:pt x="263" y="109"/>
                  <a:pt x="232" y="91"/>
                </a:cubicBezTo>
                <a:cubicBezTo>
                  <a:pt x="238" y="91"/>
                  <a:pt x="245" y="91"/>
                  <a:pt x="251" y="94"/>
                </a:cubicBezTo>
                <a:close/>
                <a:moveTo>
                  <a:pt x="306" y="149"/>
                </a:moveTo>
                <a:cubicBezTo>
                  <a:pt x="307" y="148"/>
                  <a:pt x="307" y="148"/>
                  <a:pt x="307" y="148"/>
                </a:cubicBezTo>
                <a:cubicBezTo>
                  <a:pt x="315" y="150"/>
                  <a:pt x="314" y="156"/>
                  <a:pt x="320" y="159"/>
                </a:cubicBezTo>
                <a:cubicBezTo>
                  <a:pt x="315" y="159"/>
                  <a:pt x="306" y="160"/>
                  <a:pt x="304" y="158"/>
                </a:cubicBezTo>
                <a:cubicBezTo>
                  <a:pt x="282" y="135"/>
                  <a:pt x="256" y="114"/>
                  <a:pt x="230" y="95"/>
                </a:cubicBezTo>
                <a:cubicBezTo>
                  <a:pt x="257" y="110"/>
                  <a:pt x="281" y="131"/>
                  <a:pt x="306" y="149"/>
                </a:cubicBezTo>
                <a:close/>
                <a:moveTo>
                  <a:pt x="228" y="96"/>
                </a:moveTo>
                <a:cubicBezTo>
                  <a:pt x="227" y="97"/>
                  <a:pt x="226" y="96"/>
                  <a:pt x="225" y="95"/>
                </a:cubicBezTo>
                <a:cubicBezTo>
                  <a:pt x="224" y="93"/>
                  <a:pt x="228" y="95"/>
                  <a:pt x="228" y="96"/>
                </a:cubicBezTo>
                <a:close/>
                <a:moveTo>
                  <a:pt x="295" y="158"/>
                </a:moveTo>
                <a:cubicBezTo>
                  <a:pt x="258" y="159"/>
                  <a:pt x="258" y="159"/>
                  <a:pt x="258" y="159"/>
                </a:cubicBezTo>
                <a:cubicBezTo>
                  <a:pt x="250" y="148"/>
                  <a:pt x="240" y="139"/>
                  <a:pt x="231" y="129"/>
                </a:cubicBezTo>
                <a:cubicBezTo>
                  <a:pt x="237" y="131"/>
                  <a:pt x="242" y="137"/>
                  <a:pt x="248" y="140"/>
                </a:cubicBezTo>
                <a:cubicBezTo>
                  <a:pt x="257" y="145"/>
                  <a:pt x="263" y="153"/>
                  <a:pt x="274" y="157"/>
                </a:cubicBezTo>
                <a:cubicBezTo>
                  <a:pt x="277" y="159"/>
                  <a:pt x="276" y="153"/>
                  <a:pt x="275" y="152"/>
                </a:cubicBezTo>
                <a:cubicBezTo>
                  <a:pt x="254" y="127"/>
                  <a:pt x="229" y="106"/>
                  <a:pt x="204" y="85"/>
                </a:cubicBezTo>
                <a:cubicBezTo>
                  <a:pt x="236" y="107"/>
                  <a:pt x="265" y="133"/>
                  <a:pt x="295" y="158"/>
                </a:cubicBezTo>
                <a:close/>
                <a:moveTo>
                  <a:pt x="185" y="82"/>
                </a:moveTo>
                <a:cubicBezTo>
                  <a:pt x="194" y="85"/>
                  <a:pt x="203" y="85"/>
                  <a:pt x="207" y="92"/>
                </a:cubicBezTo>
                <a:cubicBezTo>
                  <a:pt x="204" y="92"/>
                  <a:pt x="204" y="92"/>
                  <a:pt x="204" y="92"/>
                </a:cubicBezTo>
                <a:cubicBezTo>
                  <a:pt x="227" y="109"/>
                  <a:pt x="248" y="128"/>
                  <a:pt x="267" y="149"/>
                </a:cubicBezTo>
                <a:cubicBezTo>
                  <a:pt x="237" y="129"/>
                  <a:pt x="211" y="103"/>
                  <a:pt x="182" y="82"/>
                </a:cubicBezTo>
                <a:cubicBezTo>
                  <a:pt x="183" y="82"/>
                  <a:pt x="185" y="82"/>
                  <a:pt x="185" y="82"/>
                </a:cubicBezTo>
                <a:close/>
                <a:moveTo>
                  <a:pt x="188" y="92"/>
                </a:moveTo>
                <a:cubicBezTo>
                  <a:pt x="187" y="93"/>
                  <a:pt x="187" y="93"/>
                  <a:pt x="188" y="94"/>
                </a:cubicBezTo>
                <a:cubicBezTo>
                  <a:pt x="209" y="111"/>
                  <a:pt x="228" y="130"/>
                  <a:pt x="246" y="149"/>
                </a:cubicBezTo>
                <a:cubicBezTo>
                  <a:pt x="246" y="150"/>
                  <a:pt x="246" y="152"/>
                  <a:pt x="246" y="152"/>
                </a:cubicBezTo>
                <a:cubicBezTo>
                  <a:pt x="217" y="127"/>
                  <a:pt x="190" y="101"/>
                  <a:pt x="161" y="76"/>
                </a:cubicBezTo>
                <a:cubicBezTo>
                  <a:pt x="171" y="80"/>
                  <a:pt x="180" y="87"/>
                  <a:pt x="188" y="92"/>
                </a:cubicBezTo>
                <a:close/>
                <a:moveTo>
                  <a:pt x="234" y="147"/>
                </a:moveTo>
                <a:cubicBezTo>
                  <a:pt x="236" y="149"/>
                  <a:pt x="241" y="151"/>
                  <a:pt x="243" y="152"/>
                </a:cubicBezTo>
                <a:cubicBezTo>
                  <a:pt x="240" y="154"/>
                  <a:pt x="248" y="157"/>
                  <a:pt x="247" y="158"/>
                </a:cubicBezTo>
                <a:cubicBezTo>
                  <a:pt x="236" y="163"/>
                  <a:pt x="227" y="161"/>
                  <a:pt x="224" y="153"/>
                </a:cubicBezTo>
                <a:cubicBezTo>
                  <a:pt x="201" y="124"/>
                  <a:pt x="175" y="98"/>
                  <a:pt x="149" y="73"/>
                </a:cubicBezTo>
                <a:cubicBezTo>
                  <a:pt x="178" y="96"/>
                  <a:pt x="206" y="122"/>
                  <a:pt x="234" y="147"/>
                </a:cubicBezTo>
                <a:close/>
                <a:moveTo>
                  <a:pt x="149" y="77"/>
                </a:moveTo>
                <a:cubicBezTo>
                  <a:pt x="169" y="99"/>
                  <a:pt x="192" y="118"/>
                  <a:pt x="210" y="141"/>
                </a:cubicBezTo>
                <a:cubicBezTo>
                  <a:pt x="210" y="141"/>
                  <a:pt x="210" y="142"/>
                  <a:pt x="210" y="143"/>
                </a:cubicBezTo>
                <a:cubicBezTo>
                  <a:pt x="187" y="118"/>
                  <a:pt x="164" y="93"/>
                  <a:pt x="137" y="72"/>
                </a:cubicBezTo>
                <a:cubicBezTo>
                  <a:pt x="142" y="75"/>
                  <a:pt x="145" y="72"/>
                  <a:pt x="149" y="77"/>
                </a:cubicBezTo>
                <a:close/>
                <a:moveTo>
                  <a:pt x="122" y="66"/>
                </a:moveTo>
                <a:cubicBezTo>
                  <a:pt x="161" y="93"/>
                  <a:pt x="191" y="128"/>
                  <a:pt x="223" y="161"/>
                </a:cubicBezTo>
                <a:cubicBezTo>
                  <a:pt x="217" y="163"/>
                  <a:pt x="208" y="163"/>
                  <a:pt x="207" y="162"/>
                </a:cubicBezTo>
                <a:cubicBezTo>
                  <a:pt x="183" y="129"/>
                  <a:pt x="158" y="99"/>
                  <a:pt x="127" y="76"/>
                </a:cubicBezTo>
                <a:cubicBezTo>
                  <a:pt x="154" y="103"/>
                  <a:pt x="181" y="130"/>
                  <a:pt x="202" y="163"/>
                </a:cubicBezTo>
                <a:cubicBezTo>
                  <a:pt x="169" y="128"/>
                  <a:pt x="135" y="90"/>
                  <a:pt x="98" y="59"/>
                </a:cubicBezTo>
                <a:cubicBezTo>
                  <a:pt x="106" y="60"/>
                  <a:pt x="113" y="64"/>
                  <a:pt x="118" y="69"/>
                </a:cubicBezTo>
                <a:cubicBezTo>
                  <a:pt x="115" y="64"/>
                  <a:pt x="121" y="66"/>
                  <a:pt x="122" y="66"/>
                </a:cubicBezTo>
                <a:close/>
                <a:moveTo>
                  <a:pt x="79" y="52"/>
                </a:moveTo>
                <a:cubicBezTo>
                  <a:pt x="80" y="52"/>
                  <a:pt x="80" y="52"/>
                  <a:pt x="80" y="52"/>
                </a:cubicBezTo>
                <a:cubicBezTo>
                  <a:pt x="88" y="53"/>
                  <a:pt x="89" y="61"/>
                  <a:pt x="94" y="66"/>
                </a:cubicBezTo>
                <a:cubicBezTo>
                  <a:pt x="122" y="91"/>
                  <a:pt x="147" y="118"/>
                  <a:pt x="167" y="151"/>
                </a:cubicBezTo>
                <a:cubicBezTo>
                  <a:pt x="131" y="116"/>
                  <a:pt x="99" y="75"/>
                  <a:pt x="62" y="42"/>
                </a:cubicBezTo>
                <a:cubicBezTo>
                  <a:pt x="68" y="44"/>
                  <a:pt x="74" y="48"/>
                  <a:pt x="79" y="52"/>
                </a:cubicBezTo>
                <a:close/>
                <a:moveTo>
                  <a:pt x="37" y="27"/>
                </a:moveTo>
                <a:cubicBezTo>
                  <a:pt x="51" y="37"/>
                  <a:pt x="65" y="49"/>
                  <a:pt x="76" y="63"/>
                </a:cubicBezTo>
                <a:cubicBezTo>
                  <a:pt x="64" y="54"/>
                  <a:pt x="50" y="41"/>
                  <a:pt x="40" y="33"/>
                </a:cubicBezTo>
                <a:cubicBezTo>
                  <a:pt x="37" y="31"/>
                  <a:pt x="38" y="29"/>
                  <a:pt x="37" y="27"/>
                </a:cubicBezTo>
                <a:close/>
                <a:moveTo>
                  <a:pt x="41" y="41"/>
                </a:moveTo>
                <a:cubicBezTo>
                  <a:pt x="58" y="53"/>
                  <a:pt x="75" y="67"/>
                  <a:pt x="88" y="84"/>
                </a:cubicBezTo>
                <a:cubicBezTo>
                  <a:pt x="88" y="84"/>
                  <a:pt x="88" y="85"/>
                  <a:pt x="88" y="86"/>
                </a:cubicBezTo>
                <a:cubicBezTo>
                  <a:pt x="72" y="71"/>
                  <a:pt x="54" y="56"/>
                  <a:pt x="41" y="41"/>
                </a:cubicBezTo>
                <a:close/>
                <a:moveTo>
                  <a:pt x="46" y="51"/>
                </a:moveTo>
                <a:cubicBezTo>
                  <a:pt x="60" y="65"/>
                  <a:pt x="77" y="79"/>
                  <a:pt x="92" y="93"/>
                </a:cubicBezTo>
                <a:cubicBezTo>
                  <a:pt x="91" y="94"/>
                  <a:pt x="98" y="96"/>
                  <a:pt x="96" y="93"/>
                </a:cubicBezTo>
                <a:cubicBezTo>
                  <a:pt x="94" y="88"/>
                  <a:pt x="90" y="84"/>
                  <a:pt x="88" y="79"/>
                </a:cubicBezTo>
                <a:cubicBezTo>
                  <a:pt x="110" y="104"/>
                  <a:pt x="131" y="130"/>
                  <a:pt x="147" y="159"/>
                </a:cubicBezTo>
                <a:cubicBezTo>
                  <a:pt x="115" y="131"/>
                  <a:pt x="88" y="95"/>
                  <a:pt x="57" y="66"/>
                </a:cubicBezTo>
                <a:cubicBezTo>
                  <a:pt x="52" y="62"/>
                  <a:pt x="46" y="59"/>
                  <a:pt x="46" y="51"/>
                </a:cubicBezTo>
                <a:close/>
                <a:moveTo>
                  <a:pt x="47" y="171"/>
                </a:moveTo>
                <a:cubicBezTo>
                  <a:pt x="51" y="173"/>
                  <a:pt x="54" y="177"/>
                  <a:pt x="58" y="179"/>
                </a:cubicBezTo>
                <a:cubicBezTo>
                  <a:pt x="57" y="173"/>
                  <a:pt x="53" y="177"/>
                  <a:pt x="51" y="169"/>
                </a:cubicBezTo>
                <a:cubicBezTo>
                  <a:pt x="63" y="176"/>
                  <a:pt x="70" y="186"/>
                  <a:pt x="79" y="193"/>
                </a:cubicBezTo>
                <a:cubicBezTo>
                  <a:pt x="83" y="195"/>
                  <a:pt x="84" y="191"/>
                  <a:pt x="84" y="189"/>
                </a:cubicBezTo>
                <a:cubicBezTo>
                  <a:pt x="81" y="178"/>
                  <a:pt x="73" y="169"/>
                  <a:pt x="65" y="163"/>
                </a:cubicBezTo>
                <a:cubicBezTo>
                  <a:pt x="65" y="163"/>
                  <a:pt x="64" y="162"/>
                  <a:pt x="63" y="163"/>
                </a:cubicBezTo>
                <a:cubicBezTo>
                  <a:pt x="69" y="170"/>
                  <a:pt x="76" y="178"/>
                  <a:pt x="79" y="188"/>
                </a:cubicBezTo>
                <a:cubicBezTo>
                  <a:pt x="68" y="180"/>
                  <a:pt x="60" y="170"/>
                  <a:pt x="49" y="163"/>
                </a:cubicBezTo>
                <a:cubicBezTo>
                  <a:pt x="51" y="150"/>
                  <a:pt x="51" y="150"/>
                  <a:pt x="51" y="150"/>
                </a:cubicBezTo>
                <a:cubicBezTo>
                  <a:pt x="55" y="152"/>
                  <a:pt x="56" y="160"/>
                  <a:pt x="62" y="156"/>
                </a:cubicBezTo>
                <a:cubicBezTo>
                  <a:pt x="63" y="157"/>
                  <a:pt x="63" y="157"/>
                  <a:pt x="63" y="157"/>
                </a:cubicBezTo>
                <a:cubicBezTo>
                  <a:pt x="75" y="166"/>
                  <a:pt x="87" y="177"/>
                  <a:pt x="98" y="188"/>
                </a:cubicBezTo>
                <a:cubicBezTo>
                  <a:pt x="70" y="201"/>
                  <a:pt x="70" y="201"/>
                  <a:pt x="70" y="201"/>
                </a:cubicBezTo>
                <a:cubicBezTo>
                  <a:pt x="68" y="193"/>
                  <a:pt x="63" y="185"/>
                  <a:pt x="56" y="180"/>
                </a:cubicBezTo>
                <a:cubicBezTo>
                  <a:pt x="59" y="185"/>
                  <a:pt x="66" y="196"/>
                  <a:pt x="66" y="202"/>
                </a:cubicBezTo>
                <a:cubicBezTo>
                  <a:pt x="43" y="183"/>
                  <a:pt x="43" y="183"/>
                  <a:pt x="43" y="183"/>
                </a:cubicBezTo>
                <a:cubicBezTo>
                  <a:pt x="45" y="180"/>
                  <a:pt x="48" y="176"/>
                  <a:pt x="47" y="171"/>
                </a:cubicBezTo>
                <a:close/>
                <a:moveTo>
                  <a:pt x="40" y="191"/>
                </a:moveTo>
                <a:cubicBezTo>
                  <a:pt x="45" y="193"/>
                  <a:pt x="49" y="200"/>
                  <a:pt x="51" y="207"/>
                </a:cubicBezTo>
                <a:cubicBezTo>
                  <a:pt x="47" y="205"/>
                  <a:pt x="40" y="202"/>
                  <a:pt x="37" y="197"/>
                </a:cubicBezTo>
                <a:lnTo>
                  <a:pt x="40" y="191"/>
                </a:lnTo>
                <a:close/>
                <a:moveTo>
                  <a:pt x="51" y="209"/>
                </a:moveTo>
                <a:cubicBezTo>
                  <a:pt x="55" y="208"/>
                  <a:pt x="53" y="203"/>
                  <a:pt x="51" y="200"/>
                </a:cubicBezTo>
                <a:cubicBezTo>
                  <a:pt x="49" y="196"/>
                  <a:pt x="46" y="194"/>
                  <a:pt x="42" y="188"/>
                </a:cubicBezTo>
                <a:cubicBezTo>
                  <a:pt x="48" y="191"/>
                  <a:pt x="59" y="201"/>
                  <a:pt x="63" y="205"/>
                </a:cubicBezTo>
                <a:cubicBezTo>
                  <a:pt x="42" y="217"/>
                  <a:pt x="42" y="217"/>
                  <a:pt x="42" y="217"/>
                </a:cubicBezTo>
                <a:cubicBezTo>
                  <a:pt x="41" y="212"/>
                  <a:pt x="38" y="206"/>
                  <a:pt x="35" y="201"/>
                </a:cubicBezTo>
                <a:cubicBezTo>
                  <a:pt x="41" y="204"/>
                  <a:pt x="46" y="211"/>
                  <a:pt x="51" y="209"/>
                </a:cubicBezTo>
                <a:close/>
                <a:moveTo>
                  <a:pt x="38" y="220"/>
                </a:moveTo>
                <a:cubicBezTo>
                  <a:pt x="28" y="221"/>
                  <a:pt x="18" y="227"/>
                  <a:pt x="14" y="234"/>
                </a:cubicBezTo>
                <a:cubicBezTo>
                  <a:pt x="20" y="225"/>
                  <a:pt x="28" y="216"/>
                  <a:pt x="32" y="205"/>
                </a:cubicBezTo>
                <a:cubicBezTo>
                  <a:pt x="36" y="210"/>
                  <a:pt x="41" y="220"/>
                  <a:pt x="38" y="220"/>
                </a:cubicBezTo>
                <a:close/>
              </a:path>
            </a:pathLst>
          </a:custGeom>
          <a:solidFill>
            <a:srgbClr val="76AADB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68" name="Freeform 5"/>
          <p:cNvSpPr>
            <a:spLocks noEditPoints="1"/>
          </p:cNvSpPr>
          <p:nvPr/>
        </p:nvSpPr>
        <p:spPr bwMode="auto">
          <a:xfrm rot="16200000">
            <a:off x="7961732" y="1696097"/>
            <a:ext cx="2041795" cy="1262972"/>
          </a:xfrm>
          <a:custGeom>
            <a:avLst/>
            <a:gdLst>
              <a:gd name="T0" fmla="*/ 422 w 572"/>
              <a:gd name="T1" fmla="*/ 251 h 254"/>
              <a:gd name="T2" fmla="*/ 415 w 572"/>
              <a:gd name="T3" fmla="*/ 17 h 254"/>
              <a:gd name="T4" fmla="*/ 381 w 572"/>
              <a:gd name="T5" fmla="*/ 92 h 254"/>
              <a:gd name="T6" fmla="*/ 31 w 572"/>
              <a:gd name="T7" fmla="*/ 34 h 254"/>
              <a:gd name="T8" fmla="*/ 43 w 572"/>
              <a:gd name="T9" fmla="*/ 224 h 254"/>
              <a:gd name="T10" fmla="*/ 203 w 572"/>
              <a:gd name="T11" fmla="*/ 174 h 254"/>
              <a:gd name="T12" fmla="*/ 52 w 572"/>
              <a:gd name="T13" fmla="*/ 141 h 254"/>
              <a:gd name="T14" fmla="*/ 57 w 572"/>
              <a:gd name="T15" fmla="*/ 132 h 254"/>
              <a:gd name="T16" fmla="*/ 127 w 572"/>
              <a:gd name="T17" fmla="*/ 173 h 254"/>
              <a:gd name="T18" fmla="*/ 103 w 572"/>
              <a:gd name="T19" fmla="*/ 187 h 254"/>
              <a:gd name="T20" fmla="*/ 59 w 572"/>
              <a:gd name="T21" fmla="*/ 77 h 254"/>
              <a:gd name="T22" fmla="*/ 94 w 572"/>
              <a:gd name="T23" fmla="*/ 79 h 254"/>
              <a:gd name="T24" fmla="*/ 191 w 572"/>
              <a:gd name="T25" fmla="*/ 155 h 254"/>
              <a:gd name="T26" fmla="*/ 228 w 572"/>
              <a:gd name="T27" fmla="*/ 167 h 254"/>
              <a:gd name="T28" fmla="*/ 248 w 572"/>
              <a:gd name="T29" fmla="*/ 166 h 254"/>
              <a:gd name="T30" fmla="*/ 298 w 572"/>
              <a:gd name="T31" fmla="*/ 127 h 254"/>
              <a:gd name="T32" fmla="*/ 334 w 572"/>
              <a:gd name="T33" fmla="*/ 165 h 254"/>
              <a:gd name="T34" fmla="*/ 421 w 572"/>
              <a:gd name="T35" fmla="*/ 245 h 254"/>
              <a:gd name="T36" fmla="*/ 439 w 572"/>
              <a:gd name="T37" fmla="*/ 234 h 254"/>
              <a:gd name="T38" fmla="*/ 492 w 572"/>
              <a:gd name="T39" fmla="*/ 190 h 254"/>
              <a:gd name="T40" fmla="*/ 514 w 572"/>
              <a:gd name="T41" fmla="*/ 181 h 254"/>
              <a:gd name="T42" fmla="*/ 558 w 572"/>
              <a:gd name="T43" fmla="*/ 148 h 254"/>
              <a:gd name="T44" fmla="*/ 501 w 572"/>
              <a:gd name="T45" fmla="*/ 84 h 254"/>
              <a:gd name="T46" fmla="*/ 427 w 572"/>
              <a:gd name="T47" fmla="*/ 28 h 254"/>
              <a:gd name="T48" fmla="*/ 449 w 572"/>
              <a:gd name="T49" fmla="*/ 54 h 254"/>
              <a:gd name="T50" fmla="*/ 421 w 572"/>
              <a:gd name="T51" fmla="*/ 90 h 254"/>
              <a:gd name="T52" fmla="*/ 555 w 572"/>
              <a:gd name="T53" fmla="*/ 151 h 254"/>
              <a:gd name="T54" fmla="*/ 533 w 572"/>
              <a:gd name="T55" fmla="*/ 167 h 254"/>
              <a:gd name="T56" fmla="*/ 498 w 572"/>
              <a:gd name="T57" fmla="*/ 128 h 254"/>
              <a:gd name="T58" fmla="*/ 442 w 572"/>
              <a:gd name="T59" fmla="*/ 114 h 254"/>
              <a:gd name="T60" fmla="*/ 426 w 572"/>
              <a:gd name="T61" fmla="*/ 118 h 254"/>
              <a:gd name="T62" fmla="*/ 426 w 572"/>
              <a:gd name="T63" fmla="*/ 118 h 254"/>
              <a:gd name="T64" fmla="*/ 405 w 572"/>
              <a:gd name="T65" fmla="*/ 116 h 254"/>
              <a:gd name="T66" fmla="*/ 334 w 572"/>
              <a:gd name="T67" fmla="*/ 98 h 254"/>
              <a:gd name="T68" fmla="*/ 372 w 572"/>
              <a:gd name="T69" fmla="*/ 110 h 254"/>
              <a:gd name="T70" fmla="*/ 418 w 572"/>
              <a:gd name="T71" fmla="*/ 141 h 254"/>
              <a:gd name="T72" fmla="*/ 478 w 572"/>
              <a:gd name="T73" fmla="*/ 197 h 254"/>
              <a:gd name="T74" fmla="*/ 468 w 572"/>
              <a:gd name="T75" fmla="*/ 191 h 254"/>
              <a:gd name="T76" fmla="*/ 428 w 572"/>
              <a:gd name="T77" fmla="*/ 206 h 254"/>
              <a:gd name="T78" fmla="*/ 466 w 572"/>
              <a:gd name="T79" fmla="*/ 213 h 254"/>
              <a:gd name="T80" fmla="*/ 420 w 572"/>
              <a:gd name="T81" fmla="*/ 168 h 254"/>
              <a:gd name="T82" fmla="*/ 304 w 572"/>
              <a:gd name="T83" fmla="*/ 100 h 254"/>
              <a:gd name="T84" fmla="*/ 299 w 572"/>
              <a:gd name="T85" fmla="*/ 109 h 254"/>
              <a:gd name="T86" fmla="*/ 424 w 572"/>
              <a:gd name="T87" fmla="*/ 187 h 254"/>
              <a:gd name="T88" fmla="*/ 298 w 572"/>
              <a:gd name="T89" fmla="*/ 112 h 254"/>
              <a:gd name="T90" fmla="*/ 232 w 572"/>
              <a:gd name="T91" fmla="*/ 91 h 254"/>
              <a:gd name="T92" fmla="*/ 230 w 572"/>
              <a:gd name="T93" fmla="*/ 95 h 254"/>
              <a:gd name="T94" fmla="*/ 258 w 572"/>
              <a:gd name="T95" fmla="*/ 159 h 254"/>
              <a:gd name="T96" fmla="*/ 295 w 572"/>
              <a:gd name="T97" fmla="*/ 158 h 254"/>
              <a:gd name="T98" fmla="*/ 185 w 572"/>
              <a:gd name="T99" fmla="*/ 82 h 254"/>
              <a:gd name="T100" fmla="*/ 188 w 572"/>
              <a:gd name="T101" fmla="*/ 92 h 254"/>
              <a:gd name="T102" fmla="*/ 234 w 572"/>
              <a:gd name="T103" fmla="*/ 147 h 254"/>
              <a:gd name="T104" fmla="*/ 122 w 572"/>
              <a:gd name="T105" fmla="*/ 66 h 254"/>
              <a:gd name="T106" fmla="*/ 118 w 572"/>
              <a:gd name="T107" fmla="*/ 69 h 254"/>
              <a:gd name="T108" fmla="*/ 62 w 572"/>
              <a:gd name="T109" fmla="*/ 42 h 254"/>
              <a:gd name="T110" fmla="*/ 41 w 572"/>
              <a:gd name="T111" fmla="*/ 41 h 254"/>
              <a:gd name="T112" fmla="*/ 96 w 572"/>
              <a:gd name="T113" fmla="*/ 93 h 254"/>
              <a:gd name="T114" fmla="*/ 58 w 572"/>
              <a:gd name="T115" fmla="*/ 179 h 254"/>
              <a:gd name="T116" fmla="*/ 79 w 572"/>
              <a:gd name="T117" fmla="*/ 188 h 254"/>
              <a:gd name="T118" fmla="*/ 70 w 572"/>
              <a:gd name="T119" fmla="*/ 201 h 254"/>
              <a:gd name="T120" fmla="*/ 51 w 572"/>
              <a:gd name="T121" fmla="*/ 207 h 254"/>
              <a:gd name="T122" fmla="*/ 63 w 572"/>
              <a:gd name="T123" fmla="*/ 205 h 254"/>
              <a:gd name="T124" fmla="*/ 32 w 572"/>
              <a:gd name="T125" fmla="*/ 205 h 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72" h="254">
                <a:moveTo>
                  <a:pt x="65" y="219"/>
                </a:moveTo>
                <a:cubicBezTo>
                  <a:pt x="120" y="192"/>
                  <a:pt x="188" y="179"/>
                  <a:pt x="259" y="170"/>
                </a:cubicBezTo>
                <a:cubicBezTo>
                  <a:pt x="304" y="165"/>
                  <a:pt x="356" y="173"/>
                  <a:pt x="401" y="173"/>
                </a:cubicBezTo>
                <a:cubicBezTo>
                  <a:pt x="407" y="173"/>
                  <a:pt x="415" y="175"/>
                  <a:pt x="418" y="174"/>
                </a:cubicBezTo>
                <a:cubicBezTo>
                  <a:pt x="416" y="252"/>
                  <a:pt x="416" y="252"/>
                  <a:pt x="416" y="252"/>
                </a:cubicBezTo>
                <a:cubicBezTo>
                  <a:pt x="416" y="254"/>
                  <a:pt x="420" y="252"/>
                  <a:pt x="422" y="251"/>
                </a:cubicBezTo>
                <a:cubicBezTo>
                  <a:pt x="473" y="218"/>
                  <a:pt x="523" y="182"/>
                  <a:pt x="572" y="146"/>
                </a:cubicBezTo>
                <a:cubicBezTo>
                  <a:pt x="524" y="98"/>
                  <a:pt x="475" y="54"/>
                  <a:pt x="429" y="7"/>
                </a:cubicBezTo>
                <a:cubicBezTo>
                  <a:pt x="427" y="5"/>
                  <a:pt x="426" y="0"/>
                  <a:pt x="423" y="2"/>
                </a:cubicBezTo>
                <a:cubicBezTo>
                  <a:pt x="423" y="2"/>
                  <a:pt x="422" y="3"/>
                  <a:pt x="422" y="3"/>
                </a:cubicBezTo>
                <a:cubicBezTo>
                  <a:pt x="422" y="5"/>
                  <a:pt x="422" y="10"/>
                  <a:pt x="422" y="12"/>
                </a:cubicBezTo>
                <a:cubicBezTo>
                  <a:pt x="422" y="16"/>
                  <a:pt x="422" y="22"/>
                  <a:pt x="415" y="17"/>
                </a:cubicBezTo>
                <a:cubicBezTo>
                  <a:pt x="417" y="20"/>
                  <a:pt x="419" y="20"/>
                  <a:pt x="420" y="22"/>
                </a:cubicBezTo>
                <a:cubicBezTo>
                  <a:pt x="422" y="29"/>
                  <a:pt x="421" y="43"/>
                  <a:pt x="418" y="50"/>
                </a:cubicBezTo>
                <a:cubicBezTo>
                  <a:pt x="422" y="59"/>
                  <a:pt x="420" y="78"/>
                  <a:pt x="416" y="85"/>
                </a:cubicBezTo>
                <a:cubicBezTo>
                  <a:pt x="415" y="87"/>
                  <a:pt x="416" y="91"/>
                  <a:pt x="413" y="88"/>
                </a:cubicBezTo>
                <a:cubicBezTo>
                  <a:pt x="402" y="91"/>
                  <a:pt x="387" y="93"/>
                  <a:pt x="377" y="87"/>
                </a:cubicBezTo>
                <a:cubicBezTo>
                  <a:pt x="377" y="90"/>
                  <a:pt x="380" y="91"/>
                  <a:pt x="381" y="92"/>
                </a:cubicBezTo>
                <a:cubicBezTo>
                  <a:pt x="331" y="96"/>
                  <a:pt x="283" y="89"/>
                  <a:pt x="237" y="85"/>
                </a:cubicBezTo>
                <a:cubicBezTo>
                  <a:pt x="217" y="83"/>
                  <a:pt x="198" y="78"/>
                  <a:pt x="184" y="73"/>
                </a:cubicBezTo>
                <a:cubicBezTo>
                  <a:pt x="169" y="73"/>
                  <a:pt x="152" y="68"/>
                  <a:pt x="139" y="65"/>
                </a:cubicBezTo>
                <a:cubicBezTo>
                  <a:pt x="95" y="55"/>
                  <a:pt x="62" y="35"/>
                  <a:pt x="30" y="15"/>
                </a:cubicBezTo>
                <a:cubicBezTo>
                  <a:pt x="28" y="14"/>
                  <a:pt x="23" y="10"/>
                  <a:pt x="23" y="17"/>
                </a:cubicBezTo>
                <a:cubicBezTo>
                  <a:pt x="23" y="21"/>
                  <a:pt x="31" y="26"/>
                  <a:pt x="31" y="34"/>
                </a:cubicBezTo>
                <a:cubicBezTo>
                  <a:pt x="32" y="34"/>
                  <a:pt x="42" y="50"/>
                  <a:pt x="38" y="57"/>
                </a:cubicBezTo>
                <a:cubicBezTo>
                  <a:pt x="42" y="61"/>
                  <a:pt x="46" y="67"/>
                  <a:pt x="46" y="74"/>
                </a:cubicBezTo>
                <a:cubicBezTo>
                  <a:pt x="45" y="86"/>
                  <a:pt x="43" y="94"/>
                  <a:pt x="48" y="106"/>
                </a:cubicBezTo>
                <a:cubicBezTo>
                  <a:pt x="46" y="168"/>
                  <a:pt x="25" y="209"/>
                  <a:pt x="0" y="246"/>
                </a:cubicBezTo>
                <a:cubicBezTo>
                  <a:pt x="23" y="239"/>
                  <a:pt x="45" y="229"/>
                  <a:pt x="65" y="219"/>
                </a:cubicBezTo>
                <a:close/>
                <a:moveTo>
                  <a:pt x="43" y="224"/>
                </a:moveTo>
                <a:cubicBezTo>
                  <a:pt x="51" y="219"/>
                  <a:pt x="59" y="214"/>
                  <a:pt x="68" y="210"/>
                </a:cubicBezTo>
                <a:cubicBezTo>
                  <a:pt x="60" y="214"/>
                  <a:pt x="51" y="221"/>
                  <a:pt x="43" y="224"/>
                </a:cubicBezTo>
                <a:close/>
                <a:moveTo>
                  <a:pt x="70" y="209"/>
                </a:moveTo>
                <a:cubicBezTo>
                  <a:pt x="71" y="208"/>
                  <a:pt x="73" y="207"/>
                  <a:pt x="75" y="206"/>
                </a:cubicBezTo>
                <a:cubicBezTo>
                  <a:pt x="74" y="208"/>
                  <a:pt x="72" y="209"/>
                  <a:pt x="70" y="209"/>
                </a:cubicBezTo>
                <a:close/>
                <a:moveTo>
                  <a:pt x="203" y="174"/>
                </a:moveTo>
                <a:cubicBezTo>
                  <a:pt x="158" y="181"/>
                  <a:pt x="118" y="192"/>
                  <a:pt x="79" y="204"/>
                </a:cubicBezTo>
                <a:cubicBezTo>
                  <a:pt x="115" y="186"/>
                  <a:pt x="156" y="175"/>
                  <a:pt x="205" y="170"/>
                </a:cubicBezTo>
                <a:cubicBezTo>
                  <a:pt x="208" y="170"/>
                  <a:pt x="203" y="173"/>
                  <a:pt x="203" y="174"/>
                </a:cubicBezTo>
                <a:close/>
                <a:moveTo>
                  <a:pt x="97" y="181"/>
                </a:moveTo>
                <a:cubicBezTo>
                  <a:pt x="94" y="179"/>
                  <a:pt x="91" y="177"/>
                  <a:pt x="89" y="175"/>
                </a:cubicBezTo>
                <a:cubicBezTo>
                  <a:pt x="52" y="141"/>
                  <a:pt x="52" y="141"/>
                  <a:pt x="52" y="141"/>
                </a:cubicBezTo>
                <a:cubicBezTo>
                  <a:pt x="53" y="110"/>
                  <a:pt x="53" y="110"/>
                  <a:pt x="53" y="110"/>
                </a:cubicBezTo>
                <a:cubicBezTo>
                  <a:pt x="53" y="103"/>
                  <a:pt x="57" y="111"/>
                  <a:pt x="57" y="110"/>
                </a:cubicBezTo>
                <a:cubicBezTo>
                  <a:pt x="73" y="128"/>
                  <a:pt x="88" y="144"/>
                  <a:pt x="102" y="162"/>
                </a:cubicBezTo>
                <a:cubicBezTo>
                  <a:pt x="102" y="162"/>
                  <a:pt x="102" y="164"/>
                  <a:pt x="102" y="164"/>
                </a:cubicBezTo>
                <a:cubicBezTo>
                  <a:pt x="88" y="150"/>
                  <a:pt x="74" y="138"/>
                  <a:pt x="59" y="127"/>
                </a:cubicBezTo>
                <a:cubicBezTo>
                  <a:pt x="54" y="124"/>
                  <a:pt x="55" y="132"/>
                  <a:pt x="57" y="132"/>
                </a:cubicBezTo>
                <a:cubicBezTo>
                  <a:pt x="60" y="139"/>
                  <a:pt x="68" y="140"/>
                  <a:pt x="74" y="143"/>
                </a:cubicBezTo>
                <a:cubicBezTo>
                  <a:pt x="89" y="153"/>
                  <a:pt x="100" y="167"/>
                  <a:pt x="113" y="178"/>
                </a:cubicBezTo>
                <a:cubicBezTo>
                  <a:pt x="106" y="157"/>
                  <a:pt x="90" y="142"/>
                  <a:pt x="77" y="127"/>
                </a:cubicBezTo>
                <a:cubicBezTo>
                  <a:pt x="70" y="119"/>
                  <a:pt x="61" y="112"/>
                  <a:pt x="54" y="105"/>
                </a:cubicBezTo>
                <a:cubicBezTo>
                  <a:pt x="55" y="103"/>
                  <a:pt x="53" y="98"/>
                  <a:pt x="54" y="95"/>
                </a:cubicBezTo>
                <a:cubicBezTo>
                  <a:pt x="80" y="120"/>
                  <a:pt x="105" y="148"/>
                  <a:pt x="127" y="173"/>
                </a:cubicBezTo>
                <a:cubicBezTo>
                  <a:pt x="130" y="176"/>
                  <a:pt x="131" y="171"/>
                  <a:pt x="131" y="171"/>
                </a:cubicBezTo>
                <a:cubicBezTo>
                  <a:pt x="122" y="149"/>
                  <a:pt x="110" y="131"/>
                  <a:pt x="97" y="115"/>
                </a:cubicBezTo>
                <a:cubicBezTo>
                  <a:pt x="110" y="128"/>
                  <a:pt x="121" y="143"/>
                  <a:pt x="136" y="153"/>
                </a:cubicBezTo>
                <a:cubicBezTo>
                  <a:pt x="136" y="154"/>
                  <a:pt x="136" y="154"/>
                  <a:pt x="136" y="154"/>
                </a:cubicBezTo>
                <a:cubicBezTo>
                  <a:pt x="142" y="160"/>
                  <a:pt x="147" y="166"/>
                  <a:pt x="154" y="171"/>
                </a:cubicBezTo>
                <a:cubicBezTo>
                  <a:pt x="136" y="176"/>
                  <a:pt x="118" y="180"/>
                  <a:pt x="103" y="187"/>
                </a:cubicBezTo>
                <a:cubicBezTo>
                  <a:pt x="95" y="170"/>
                  <a:pt x="85" y="155"/>
                  <a:pt x="70" y="146"/>
                </a:cubicBezTo>
                <a:cubicBezTo>
                  <a:pt x="77" y="155"/>
                  <a:pt x="89" y="169"/>
                  <a:pt x="97" y="181"/>
                </a:cubicBezTo>
                <a:close/>
                <a:moveTo>
                  <a:pt x="123" y="163"/>
                </a:moveTo>
                <a:cubicBezTo>
                  <a:pt x="101" y="139"/>
                  <a:pt x="79" y="112"/>
                  <a:pt x="54" y="90"/>
                </a:cubicBezTo>
                <a:cubicBezTo>
                  <a:pt x="51" y="68"/>
                  <a:pt x="51" y="68"/>
                  <a:pt x="51" y="68"/>
                </a:cubicBezTo>
                <a:cubicBezTo>
                  <a:pt x="59" y="77"/>
                  <a:pt x="59" y="77"/>
                  <a:pt x="59" y="77"/>
                </a:cubicBezTo>
                <a:cubicBezTo>
                  <a:pt x="57" y="76"/>
                  <a:pt x="55" y="73"/>
                  <a:pt x="53" y="73"/>
                </a:cubicBezTo>
                <a:cubicBezTo>
                  <a:pt x="80" y="98"/>
                  <a:pt x="106" y="127"/>
                  <a:pt x="123" y="163"/>
                </a:cubicBezTo>
                <a:close/>
                <a:moveTo>
                  <a:pt x="174" y="164"/>
                </a:moveTo>
                <a:cubicBezTo>
                  <a:pt x="175" y="165"/>
                  <a:pt x="179" y="167"/>
                  <a:pt x="174" y="168"/>
                </a:cubicBezTo>
                <a:cubicBezTo>
                  <a:pt x="170" y="168"/>
                  <a:pt x="157" y="171"/>
                  <a:pt x="156" y="169"/>
                </a:cubicBezTo>
                <a:cubicBezTo>
                  <a:pt x="139" y="136"/>
                  <a:pt x="117" y="107"/>
                  <a:pt x="94" y="79"/>
                </a:cubicBezTo>
                <a:cubicBezTo>
                  <a:pt x="144" y="133"/>
                  <a:pt x="144" y="133"/>
                  <a:pt x="144" y="133"/>
                </a:cubicBezTo>
                <a:cubicBezTo>
                  <a:pt x="144" y="133"/>
                  <a:pt x="151" y="138"/>
                  <a:pt x="145" y="136"/>
                </a:cubicBezTo>
                <a:lnTo>
                  <a:pt x="174" y="164"/>
                </a:lnTo>
                <a:close/>
                <a:moveTo>
                  <a:pt x="124" y="89"/>
                </a:moveTo>
                <a:cubicBezTo>
                  <a:pt x="124" y="89"/>
                  <a:pt x="125" y="89"/>
                  <a:pt x="126" y="89"/>
                </a:cubicBezTo>
                <a:cubicBezTo>
                  <a:pt x="149" y="111"/>
                  <a:pt x="167" y="135"/>
                  <a:pt x="191" y="155"/>
                </a:cubicBezTo>
                <a:cubicBezTo>
                  <a:pt x="191" y="155"/>
                  <a:pt x="193" y="161"/>
                  <a:pt x="199" y="163"/>
                </a:cubicBezTo>
                <a:cubicBezTo>
                  <a:pt x="191" y="166"/>
                  <a:pt x="181" y="168"/>
                  <a:pt x="179" y="165"/>
                </a:cubicBezTo>
                <a:cubicBezTo>
                  <a:pt x="167" y="134"/>
                  <a:pt x="144" y="112"/>
                  <a:pt x="124" y="89"/>
                </a:cubicBezTo>
                <a:close/>
                <a:moveTo>
                  <a:pt x="211" y="172"/>
                </a:moveTo>
                <a:cubicBezTo>
                  <a:pt x="208" y="168"/>
                  <a:pt x="214" y="168"/>
                  <a:pt x="216" y="168"/>
                </a:cubicBezTo>
                <a:cubicBezTo>
                  <a:pt x="220" y="168"/>
                  <a:pt x="224" y="168"/>
                  <a:pt x="228" y="167"/>
                </a:cubicBezTo>
                <a:cubicBezTo>
                  <a:pt x="233" y="166"/>
                  <a:pt x="239" y="166"/>
                  <a:pt x="245" y="166"/>
                </a:cubicBezTo>
                <a:lnTo>
                  <a:pt x="211" y="172"/>
                </a:lnTo>
                <a:close/>
                <a:moveTo>
                  <a:pt x="248" y="166"/>
                </a:moveTo>
                <a:cubicBezTo>
                  <a:pt x="248" y="165"/>
                  <a:pt x="248" y="165"/>
                  <a:pt x="248" y="165"/>
                </a:cubicBezTo>
                <a:cubicBezTo>
                  <a:pt x="255" y="165"/>
                  <a:pt x="255" y="165"/>
                  <a:pt x="255" y="165"/>
                </a:cubicBezTo>
                <a:cubicBezTo>
                  <a:pt x="256" y="167"/>
                  <a:pt x="249" y="166"/>
                  <a:pt x="248" y="166"/>
                </a:cubicBezTo>
                <a:close/>
                <a:moveTo>
                  <a:pt x="313" y="165"/>
                </a:moveTo>
                <a:cubicBezTo>
                  <a:pt x="312" y="165"/>
                  <a:pt x="309" y="165"/>
                  <a:pt x="307" y="164"/>
                </a:cubicBezTo>
                <a:cubicBezTo>
                  <a:pt x="313" y="163"/>
                  <a:pt x="320" y="165"/>
                  <a:pt x="324" y="165"/>
                </a:cubicBezTo>
                <a:cubicBezTo>
                  <a:pt x="331" y="165"/>
                  <a:pt x="317" y="165"/>
                  <a:pt x="313" y="165"/>
                </a:cubicBezTo>
                <a:close/>
                <a:moveTo>
                  <a:pt x="329" y="159"/>
                </a:moveTo>
                <a:cubicBezTo>
                  <a:pt x="320" y="148"/>
                  <a:pt x="309" y="137"/>
                  <a:pt x="298" y="127"/>
                </a:cubicBezTo>
                <a:cubicBezTo>
                  <a:pt x="311" y="135"/>
                  <a:pt x="322" y="144"/>
                  <a:pt x="336" y="151"/>
                </a:cubicBezTo>
                <a:cubicBezTo>
                  <a:pt x="337" y="151"/>
                  <a:pt x="337" y="151"/>
                  <a:pt x="337" y="151"/>
                </a:cubicBezTo>
                <a:cubicBezTo>
                  <a:pt x="338" y="151"/>
                  <a:pt x="339" y="151"/>
                  <a:pt x="339" y="152"/>
                </a:cubicBezTo>
                <a:cubicBezTo>
                  <a:pt x="346" y="154"/>
                  <a:pt x="339" y="155"/>
                  <a:pt x="345" y="158"/>
                </a:cubicBezTo>
                <a:cubicBezTo>
                  <a:pt x="341" y="159"/>
                  <a:pt x="331" y="161"/>
                  <a:pt x="329" y="159"/>
                </a:cubicBezTo>
                <a:close/>
                <a:moveTo>
                  <a:pt x="334" y="165"/>
                </a:moveTo>
                <a:cubicBezTo>
                  <a:pt x="356" y="164"/>
                  <a:pt x="376" y="165"/>
                  <a:pt x="396" y="169"/>
                </a:cubicBezTo>
                <a:cubicBezTo>
                  <a:pt x="376" y="168"/>
                  <a:pt x="355" y="167"/>
                  <a:pt x="334" y="165"/>
                </a:cubicBezTo>
                <a:close/>
                <a:moveTo>
                  <a:pt x="387" y="157"/>
                </a:moveTo>
                <a:cubicBezTo>
                  <a:pt x="387" y="156"/>
                  <a:pt x="389" y="156"/>
                  <a:pt x="390" y="157"/>
                </a:cubicBezTo>
                <a:cubicBezTo>
                  <a:pt x="392" y="159"/>
                  <a:pt x="386" y="159"/>
                  <a:pt x="387" y="157"/>
                </a:cubicBezTo>
                <a:close/>
                <a:moveTo>
                  <a:pt x="421" y="245"/>
                </a:moveTo>
                <a:cubicBezTo>
                  <a:pt x="421" y="229"/>
                  <a:pt x="421" y="229"/>
                  <a:pt x="421" y="229"/>
                </a:cubicBezTo>
                <a:cubicBezTo>
                  <a:pt x="427" y="229"/>
                  <a:pt x="430" y="235"/>
                  <a:pt x="436" y="237"/>
                </a:cubicBezTo>
                <a:cubicBezTo>
                  <a:pt x="434" y="241"/>
                  <a:pt x="426" y="242"/>
                  <a:pt x="421" y="245"/>
                </a:cubicBezTo>
                <a:close/>
                <a:moveTo>
                  <a:pt x="421" y="224"/>
                </a:moveTo>
                <a:cubicBezTo>
                  <a:pt x="422" y="208"/>
                  <a:pt x="422" y="208"/>
                  <a:pt x="422" y="208"/>
                </a:cubicBezTo>
                <a:cubicBezTo>
                  <a:pt x="428" y="212"/>
                  <a:pt x="438" y="223"/>
                  <a:pt x="439" y="234"/>
                </a:cubicBezTo>
                <a:cubicBezTo>
                  <a:pt x="433" y="230"/>
                  <a:pt x="427" y="227"/>
                  <a:pt x="421" y="224"/>
                </a:cubicBezTo>
                <a:close/>
                <a:moveTo>
                  <a:pt x="488" y="200"/>
                </a:moveTo>
                <a:cubicBezTo>
                  <a:pt x="486" y="201"/>
                  <a:pt x="485" y="199"/>
                  <a:pt x="484" y="198"/>
                </a:cubicBezTo>
                <a:cubicBezTo>
                  <a:pt x="468" y="177"/>
                  <a:pt x="450" y="158"/>
                  <a:pt x="431" y="140"/>
                </a:cubicBezTo>
                <a:cubicBezTo>
                  <a:pt x="432" y="140"/>
                  <a:pt x="433" y="140"/>
                  <a:pt x="434" y="140"/>
                </a:cubicBezTo>
                <a:cubicBezTo>
                  <a:pt x="454" y="156"/>
                  <a:pt x="470" y="171"/>
                  <a:pt x="492" y="190"/>
                </a:cubicBezTo>
                <a:cubicBezTo>
                  <a:pt x="491" y="190"/>
                  <a:pt x="499" y="193"/>
                  <a:pt x="496" y="189"/>
                </a:cubicBezTo>
                <a:cubicBezTo>
                  <a:pt x="480" y="165"/>
                  <a:pt x="460" y="143"/>
                  <a:pt x="437" y="123"/>
                </a:cubicBezTo>
                <a:cubicBezTo>
                  <a:pt x="438" y="123"/>
                  <a:pt x="439" y="123"/>
                  <a:pt x="439" y="124"/>
                </a:cubicBezTo>
                <a:cubicBezTo>
                  <a:pt x="464" y="142"/>
                  <a:pt x="488" y="163"/>
                  <a:pt x="511" y="184"/>
                </a:cubicBezTo>
                <a:cubicBezTo>
                  <a:pt x="505" y="189"/>
                  <a:pt x="496" y="194"/>
                  <a:pt x="488" y="200"/>
                </a:cubicBezTo>
                <a:close/>
                <a:moveTo>
                  <a:pt x="514" y="181"/>
                </a:moveTo>
                <a:cubicBezTo>
                  <a:pt x="495" y="156"/>
                  <a:pt x="472" y="136"/>
                  <a:pt x="448" y="115"/>
                </a:cubicBezTo>
                <a:cubicBezTo>
                  <a:pt x="449" y="115"/>
                  <a:pt x="450" y="115"/>
                  <a:pt x="451" y="116"/>
                </a:cubicBezTo>
                <a:cubicBezTo>
                  <a:pt x="471" y="130"/>
                  <a:pt x="494" y="150"/>
                  <a:pt x="515" y="163"/>
                </a:cubicBezTo>
                <a:cubicBezTo>
                  <a:pt x="519" y="165"/>
                  <a:pt x="524" y="168"/>
                  <a:pt x="527" y="171"/>
                </a:cubicBezTo>
                <a:lnTo>
                  <a:pt x="514" y="181"/>
                </a:lnTo>
                <a:close/>
                <a:moveTo>
                  <a:pt x="558" y="148"/>
                </a:moveTo>
                <a:cubicBezTo>
                  <a:pt x="524" y="120"/>
                  <a:pt x="494" y="89"/>
                  <a:pt x="461" y="59"/>
                </a:cubicBezTo>
                <a:cubicBezTo>
                  <a:pt x="462" y="59"/>
                  <a:pt x="463" y="59"/>
                  <a:pt x="463" y="59"/>
                </a:cubicBezTo>
                <a:cubicBezTo>
                  <a:pt x="497" y="86"/>
                  <a:pt x="530" y="113"/>
                  <a:pt x="562" y="142"/>
                </a:cubicBezTo>
                <a:cubicBezTo>
                  <a:pt x="567" y="146"/>
                  <a:pt x="559" y="146"/>
                  <a:pt x="558" y="148"/>
                </a:cubicBezTo>
                <a:close/>
                <a:moveTo>
                  <a:pt x="431" y="16"/>
                </a:moveTo>
                <a:cubicBezTo>
                  <a:pt x="454" y="39"/>
                  <a:pt x="477" y="62"/>
                  <a:pt x="501" y="84"/>
                </a:cubicBezTo>
                <a:cubicBezTo>
                  <a:pt x="482" y="70"/>
                  <a:pt x="460" y="53"/>
                  <a:pt x="439" y="39"/>
                </a:cubicBezTo>
                <a:cubicBezTo>
                  <a:pt x="442" y="39"/>
                  <a:pt x="445" y="39"/>
                  <a:pt x="443" y="37"/>
                </a:cubicBezTo>
                <a:cubicBezTo>
                  <a:pt x="436" y="33"/>
                  <a:pt x="430" y="28"/>
                  <a:pt x="427" y="23"/>
                </a:cubicBezTo>
                <a:cubicBezTo>
                  <a:pt x="427" y="21"/>
                  <a:pt x="426" y="10"/>
                  <a:pt x="431" y="16"/>
                </a:cubicBezTo>
                <a:close/>
                <a:moveTo>
                  <a:pt x="425" y="48"/>
                </a:moveTo>
                <a:cubicBezTo>
                  <a:pt x="426" y="41"/>
                  <a:pt x="425" y="34"/>
                  <a:pt x="427" y="28"/>
                </a:cubicBezTo>
                <a:cubicBezTo>
                  <a:pt x="431" y="32"/>
                  <a:pt x="434" y="34"/>
                  <a:pt x="438" y="37"/>
                </a:cubicBezTo>
                <a:cubicBezTo>
                  <a:pt x="435" y="39"/>
                  <a:pt x="433" y="35"/>
                  <a:pt x="430" y="36"/>
                </a:cubicBezTo>
                <a:cubicBezTo>
                  <a:pt x="433" y="41"/>
                  <a:pt x="439" y="45"/>
                  <a:pt x="444" y="49"/>
                </a:cubicBezTo>
                <a:cubicBezTo>
                  <a:pt x="444" y="49"/>
                  <a:pt x="445" y="48"/>
                  <a:pt x="445" y="48"/>
                </a:cubicBezTo>
                <a:cubicBezTo>
                  <a:pt x="448" y="50"/>
                  <a:pt x="452" y="52"/>
                  <a:pt x="454" y="55"/>
                </a:cubicBezTo>
                <a:cubicBezTo>
                  <a:pt x="452" y="55"/>
                  <a:pt x="451" y="54"/>
                  <a:pt x="449" y="54"/>
                </a:cubicBezTo>
                <a:cubicBezTo>
                  <a:pt x="473" y="74"/>
                  <a:pt x="497" y="96"/>
                  <a:pt x="519" y="119"/>
                </a:cubicBezTo>
                <a:cubicBezTo>
                  <a:pt x="491" y="96"/>
                  <a:pt x="462" y="73"/>
                  <a:pt x="430" y="54"/>
                </a:cubicBezTo>
                <a:cubicBezTo>
                  <a:pt x="427" y="52"/>
                  <a:pt x="425" y="50"/>
                  <a:pt x="425" y="48"/>
                </a:cubicBezTo>
                <a:close/>
                <a:moveTo>
                  <a:pt x="417" y="96"/>
                </a:moveTo>
                <a:cubicBezTo>
                  <a:pt x="419" y="96"/>
                  <a:pt x="422" y="97"/>
                  <a:pt x="421" y="93"/>
                </a:cubicBezTo>
                <a:cubicBezTo>
                  <a:pt x="426" y="95"/>
                  <a:pt x="425" y="88"/>
                  <a:pt x="421" y="90"/>
                </a:cubicBezTo>
                <a:cubicBezTo>
                  <a:pt x="423" y="81"/>
                  <a:pt x="426" y="71"/>
                  <a:pt x="425" y="60"/>
                </a:cubicBezTo>
                <a:cubicBezTo>
                  <a:pt x="428" y="62"/>
                  <a:pt x="429" y="65"/>
                  <a:pt x="433" y="66"/>
                </a:cubicBezTo>
                <a:cubicBezTo>
                  <a:pt x="431" y="64"/>
                  <a:pt x="434" y="64"/>
                  <a:pt x="435" y="65"/>
                </a:cubicBezTo>
                <a:cubicBezTo>
                  <a:pt x="433" y="60"/>
                  <a:pt x="428" y="63"/>
                  <a:pt x="427" y="57"/>
                </a:cubicBezTo>
                <a:cubicBezTo>
                  <a:pt x="461" y="75"/>
                  <a:pt x="490" y="100"/>
                  <a:pt x="519" y="123"/>
                </a:cubicBezTo>
                <a:cubicBezTo>
                  <a:pt x="531" y="132"/>
                  <a:pt x="544" y="141"/>
                  <a:pt x="555" y="151"/>
                </a:cubicBezTo>
                <a:cubicBezTo>
                  <a:pt x="552" y="155"/>
                  <a:pt x="548" y="152"/>
                  <a:pt x="547" y="151"/>
                </a:cubicBezTo>
                <a:cubicBezTo>
                  <a:pt x="529" y="139"/>
                  <a:pt x="512" y="125"/>
                  <a:pt x="495" y="112"/>
                </a:cubicBezTo>
                <a:cubicBezTo>
                  <a:pt x="508" y="127"/>
                  <a:pt x="526" y="141"/>
                  <a:pt x="542" y="152"/>
                </a:cubicBezTo>
                <a:cubicBezTo>
                  <a:pt x="542" y="152"/>
                  <a:pt x="543" y="153"/>
                  <a:pt x="544" y="153"/>
                </a:cubicBezTo>
                <a:cubicBezTo>
                  <a:pt x="544" y="155"/>
                  <a:pt x="550" y="153"/>
                  <a:pt x="548" y="156"/>
                </a:cubicBezTo>
                <a:cubicBezTo>
                  <a:pt x="545" y="161"/>
                  <a:pt x="538" y="163"/>
                  <a:pt x="533" y="167"/>
                </a:cubicBezTo>
                <a:cubicBezTo>
                  <a:pt x="521" y="155"/>
                  <a:pt x="506" y="142"/>
                  <a:pt x="493" y="130"/>
                </a:cubicBezTo>
                <a:cubicBezTo>
                  <a:pt x="505" y="136"/>
                  <a:pt x="517" y="147"/>
                  <a:pt x="529" y="154"/>
                </a:cubicBezTo>
                <a:cubicBezTo>
                  <a:pt x="531" y="156"/>
                  <a:pt x="528" y="151"/>
                  <a:pt x="527" y="149"/>
                </a:cubicBezTo>
                <a:cubicBezTo>
                  <a:pt x="496" y="122"/>
                  <a:pt x="468" y="92"/>
                  <a:pt x="436" y="68"/>
                </a:cubicBezTo>
                <a:cubicBezTo>
                  <a:pt x="435" y="67"/>
                  <a:pt x="434" y="67"/>
                  <a:pt x="433" y="68"/>
                </a:cubicBezTo>
                <a:cubicBezTo>
                  <a:pt x="455" y="87"/>
                  <a:pt x="477" y="107"/>
                  <a:pt x="498" y="128"/>
                </a:cubicBezTo>
                <a:cubicBezTo>
                  <a:pt x="476" y="112"/>
                  <a:pt x="454" y="95"/>
                  <a:pt x="429" y="80"/>
                </a:cubicBezTo>
                <a:cubicBezTo>
                  <a:pt x="428" y="79"/>
                  <a:pt x="423" y="82"/>
                  <a:pt x="426" y="84"/>
                </a:cubicBezTo>
                <a:cubicBezTo>
                  <a:pt x="460" y="107"/>
                  <a:pt x="498" y="138"/>
                  <a:pt x="524" y="165"/>
                </a:cubicBezTo>
                <a:cubicBezTo>
                  <a:pt x="503" y="150"/>
                  <a:pt x="503" y="150"/>
                  <a:pt x="503" y="150"/>
                </a:cubicBezTo>
                <a:cubicBezTo>
                  <a:pt x="478" y="131"/>
                  <a:pt x="454" y="110"/>
                  <a:pt x="424" y="97"/>
                </a:cubicBezTo>
                <a:cubicBezTo>
                  <a:pt x="424" y="104"/>
                  <a:pt x="445" y="112"/>
                  <a:pt x="442" y="114"/>
                </a:cubicBezTo>
                <a:cubicBezTo>
                  <a:pt x="457" y="129"/>
                  <a:pt x="475" y="143"/>
                  <a:pt x="490" y="160"/>
                </a:cubicBezTo>
                <a:cubicBezTo>
                  <a:pt x="470" y="142"/>
                  <a:pt x="450" y="125"/>
                  <a:pt x="426" y="110"/>
                </a:cubicBezTo>
                <a:cubicBezTo>
                  <a:pt x="423" y="108"/>
                  <a:pt x="418" y="105"/>
                  <a:pt x="413" y="105"/>
                </a:cubicBezTo>
                <a:cubicBezTo>
                  <a:pt x="408" y="106"/>
                  <a:pt x="402" y="101"/>
                  <a:pt x="397" y="97"/>
                </a:cubicBezTo>
                <a:cubicBezTo>
                  <a:pt x="403" y="96"/>
                  <a:pt x="410" y="95"/>
                  <a:pt x="417" y="96"/>
                </a:cubicBezTo>
                <a:close/>
                <a:moveTo>
                  <a:pt x="426" y="118"/>
                </a:moveTo>
                <a:cubicBezTo>
                  <a:pt x="428" y="120"/>
                  <a:pt x="433" y="121"/>
                  <a:pt x="433" y="124"/>
                </a:cubicBezTo>
                <a:cubicBezTo>
                  <a:pt x="452" y="141"/>
                  <a:pt x="472" y="160"/>
                  <a:pt x="487" y="181"/>
                </a:cubicBezTo>
                <a:cubicBezTo>
                  <a:pt x="466" y="163"/>
                  <a:pt x="443" y="141"/>
                  <a:pt x="419" y="124"/>
                </a:cubicBezTo>
                <a:cubicBezTo>
                  <a:pt x="422" y="124"/>
                  <a:pt x="424" y="127"/>
                  <a:pt x="428" y="125"/>
                </a:cubicBezTo>
                <a:cubicBezTo>
                  <a:pt x="413" y="116"/>
                  <a:pt x="398" y="106"/>
                  <a:pt x="384" y="97"/>
                </a:cubicBezTo>
                <a:cubicBezTo>
                  <a:pt x="399" y="102"/>
                  <a:pt x="413" y="111"/>
                  <a:pt x="426" y="118"/>
                </a:cubicBezTo>
                <a:close/>
                <a:moveTo>
                  <a:pt x="405" y="116"/>
                </a:moveTo>
                <a:cubicBezTo>
                  <a:pt x="403" y="121"/>
                  <a:pt x="399" y="113"/>
                  <a:pt x="398" y="112"/>
                </a:cubicBezTo>
                <a:cubicBezTo>
                  <a:pt x="397" y="112"/>
                  <a:pt x="397" y="111"/>
                  <a:pt x="396" y="111"/>
                </a:cubicBezTo>
                <a:cubicBezTo>
                  <a:pt x="396" y="111"/>
                  <a:pt x="396" y="111"/>
                  <a:pt x="396" y="111"/>
                </a:cubicBezTo>
                <a:cubicBezTo>
                  <a:pt x="396" y="111"/>
                  <a:pt x="396" y="111"/>
                  <a:pt x="396" y="111"/>
                </a:cubicBezTo>
                <a:cubicBezTo>
                  <a:pt x="396" y="109"/>
                  <a:pt x="402" y="114"/>
                  <a:pt x="405" y="116"/>
                </a:cubicBezTo>
                <a:close/>
                <a:moveTo>
                  <a:pt x="361" y="105"/>
                </a:moveTo>
                <a:cubicBezTo>
                  <a:pt x="374" y="117"/>
                  <a:pt x="387" y="129"/>
                  <a:pt x="398" y="143"/>
                </a:cubicBezTo>
                <a:cubicBezTo>
                  <a:pt x="346" y="102"/>
                  <a:pt x="346" y="102"/>
                  <a:pt x="346" y="102"/>
                </a:cubicBezTo>
                <a:cubicBezTo>
                  <a:pt x="345" y="101"/>
                  <a:pt x="343" y="101"/>
                  <a:pt x="342" y="100"/>
                </a:cubicBezTo>
                <a:cubicBezTo>
                  <a:pt x="347" y="97"/>
                  <a:pt x="357" y="101"/>
                  <a:pt x="361" y="105"/>
                </a:cubicBezTo>
                <a:close/>
                <a:moveTo>
                  <a:pt x="334" y="98"/>
                </a:moveTo>
                <a:cubicBezTo>
                  <a:pt x="334" y="101"/>
                  <a:pt x="336" y="103"/>
                  <a:pt x="338" y="105"/>
                </a:cubicBezTo>
                <a:cubicBezTo>
                  <a:pt x="342" y="111"/>
                  <a:pt x="347" y="108"/>
                  <a:pt x="352" y="112"/>
                </a:cubicBezTo>
                <a:cubicBezTo>
                  <a:pt x="411" y="158"/>
                  <a:pt x="411" y="158"/>
                  <a:pt x="411" y="158"/>
                </a:cubicBezTo>
                <a:cubicBezTo>
                  <a:pt x="412" y="158"/>
                  <a:pt x="419" y="161"/>
                  <a:pt x="416" y="158"/>
                </a:cubicBezTo>
                <a:cubicBezTo>
                  <a:pt x="403" y="143"/>
                  <a:pt x="390" y="128"/>
                  <a:pt x="376" y="115"/>
                </a:cubicBezTo>
                <a:cubicBezTo>
                  <a:pt x="375" y="114"/>
                  <a:pt x="371" y="109"/>
                  <a:pt x="372" y="110"/>
                </a:cubicBezTo>
                <a:cubicBezTo>
                  <a:pt x="410" y="133"/>
                  <a:pt x="410" y="133"/>
                  <a:pt x="410" y="133"/>
                </a:cubicBezTo>
                <a:cubicBezTo>
                  <a:pt x="397" y="121"/>
                  <a:pt x="379" y="109"/>
                  <a:pt x="363" y="99"/>
                </a:cubicBezTo>
                <a:cubicBezTo>
                  <a:pt x="368" y="99"/>
                  <a:pt x="374" y="98"/>
                  <a:pt x="377" y="100"/>
                </a:cubicBezTo>
                <a:cubicBezTo>
                  <a:pt x="393" y="111"/>
                  <a:pt x="405" y="123"/>
                  <a:pt x="417" y="137"/>
                </a:cubicBezTo>
                <a:cubicBezTo>
                  <a:pt x="410" y="135"/>
                  <a:pt x="410" y="135"/>
                  <a:pt x="410" y="135"/>
                </a:cubicBezTo>
                <a:cubicBezTo>
                  <a:pt x="413" y="137"/>
                  <a:pt x="416" y="138"/>
                  <a:pt x="418" y="141"/>
                </a:cubicBezTo>
                <a:cubicBezTo>
                  <a:pt x="419" y="142"/>
                  <a:pt x="423" y="143"/>
                  <a:pt x="422" y="140"/>
                </a:cubicBezTo>
                <a:cubicBezTo>
                  <a:pt x="421" y="136"/>
                  <a:pt x="416" y="134"/>
                  <a:pt x="415" y="129"/>
                </a:cubicBezTo>
                <a:cubicBezTo>
                  <a:pt x="418" y="128"/>
                  <a:pt x="420" y="132"/>
                  <a:pt x="421" y="134"/>
                </a:cubicBezTo>
                <a:cubicBezTo>
                  <a:pt x="421" y="135"/>
                  <a:pt x="421" y="135"/>
                  <a:pt x="421" y="135"/>
                </a:cubicBezTo>
                <a:cubicBezTo>
                  <a:pt x="441" y="153"/>
                  <a:pt x="459" y="171"/>
                  <a:pt x="475" y="192"/>
                </a:cubicBezTo>
                <a:cubicBezTo>
                  <a:pt x="476" y="193"/>
                  <a:pt x="479" y="194"/>
                  <a:pt x="478" y="197"/>
                </a:cubicBezTo>
                <a:cubicBezTo>
                  <a:pt x="478" y="193"/>
                  <a:pt x="472" y="196"/>
                  <a:pt x="475" y="192"/>
                </a:cubicBezTo>
                <a:cubicBezTo>
                  <a:pt x="421" y="150"/>
                  <a:pt x="421" y="150"/>
                  <a:pt x="421" y="150"/>
                </a:cubicBezTo>
                <a:cubicBezTo>
                  <a:pt x="419" y="148"/>
                  <a:pt x="412" y="146"/>
                  <a:pt x="414" y="150"/>
                </a:cubicBezTo>
                <a:cubicBezTo>
                  <a:pt x="416" y="155"/>
                  <a:pt x="421" y="161"/>
                  <a:pt x="426" y="163"/>
                </a:cubicBezTo>
                <a:cubicBezTo>
                  <a:pt x="429" y="164"/>
                  <a:pt x="429" y="162"/>
                  <a:pt x="428" y="160"/>
                </a:cubicBezTo>
                <a:cubicBezTo>
                  <a:pt x="468" y="191"/>
                  <a:pt x="468" y="191"/>
                  <a:pt x="468" y="191"/>
                </a:cubicBezTo>
                <a:cubicBezTo>
                  <a:pt x="473" y="194"/>
                  <a:pt x="478" y="199"/>
                  <a:pt x="483" y="204"/>
                </a:cubicBezTo>
                <a:cubicBezTo>
                  <a:pt x="470" y="213"/>
                  <a:pt x="454" y="223"/>
                  <a:pt x="442" y="232"/>
                </a:cubicBezTo>
                <a:cubicBezTo>
                  <a:pt x="438" y="220"/>
                  <a:pt x="432" y="211"/>
                  <a:pt x="422" y="204"/>
                </a:cubicBezTo>
                <a:cubicBezTo>
                  <a:pt x="428" y="205"/>
                  <a:pt x="428" y="205"/>
                  <a:pt x="428" y="205"/>
                </a:cubicBezTo>
                <a:cubicBezTo>
                  <a:pt x="424" y="201"/>
                  <a:pt x="424" y="201"/>
                  <a:pt x="424" y="201"/>
                </a:cubicBezTo>
                <a:cubicBezTo>
                  <a:pt x="426" y="201"/>
                  <a:pt x="433" y="206"/>
                  <a:pt x="428" y="206"/>
                </a:cubicBezTo>
                <a:cubicBezTo>
                  <a:pt x="435" y="211"/>
                  <a:pt x="441" y="218"/>
                  <a:pt x="449" y="221"/>
                </a:cubicBezTo>
                <a:cubicBezTo>
                  <a:pt x="448" y="208"/>
                  <a:pt x="434" y="200"/>
                  <a:pt x="430" y="189"/>
                </a:cubicBezTo>
                <a:cubicBezTo>
                  <a:pt x="433" y="190"/>
                  <a:pt x="441" y="194"/>
                  <a:pt x="445" y="198"/>
                </a:cubicBezTo>
                <a:cubicBezTo>
                  <a:pt x="445" y="199"/>
                  <a:pt x="446" y="199"/>
                  <a:pt x="446" y="199"/>
                </a:cubicBezTo>
                <a:cubicBezTo>
                  <a:pt x="451" y="204"/>
                  <a:pt x="455" y="210"/>
                  <a:pt x="462" y="213"/>
                </a:cubicBezTo>
                <a:cubicBezTo>
                  <a:pt x="461" y="216"/>
                  <a:pt x="466" y="215"/>
                  <a:pt x="466" y="213"/>
                </a:cubicBezTo>
                <a:cubicBezTo>
                  <a:pt x="462" y="197"/>
                  <a:pt x="438" y="173"/>
                  <a:pt x="434" y="169"/>
                </a:cubicBezTo>
                <a:cubicBezTo>
                  <a:pt x="433" y="168"/>
                  <a:pt x="426" y="165"/>
                  <a:pt x="428" y="167"/>
                </a:cubicBezTo>
                <a:cubicBezTo>
                  <a:pt x="439" y="178"/>
                  <a:pt x="451" y="191"/>
                  <a:pt x="459" y="206"/>
                </a:cubicBezTo>
                <a:cubicBezTo>
                  <a:pt x="451" y="200"/>
                  <a:pt x="444" y="191"/>
                  <a:pt x="435" y="187"/>
                </a:cubicBezTo>
                <a:cubicBezTo>
                  <a:pt x="429" y="184"/>
                  <a:pt x="423" y="177"/>
                  <a:pt x="424" y="169"/>
                </a:cubicBezTo>
                <a:cubicBezTo>
                  <a:pt x="424" y="168"/>
                  <a:pt x="417" y="164"/>
                  <a:pt x="420" y="168"/>
                </a:cubicBezTo>
                <a:cubicBezTo>
                  <a:pt x="418" y="167"/>
                  <a:pt x="410" y="166"/>
                  <a:pt x="408" y="165"/>
                </a:cubicBezTo>
                <a:cubicBezTo>
                  <a:pt x="386" y="151"/>
                  <a:pt x="371" y="129"/>
                  <a:pt x="352" y="112"/>
                </a:cubicBezTo>
                <a:cubicBezTo>
                  <a:pt x="351" y="112"/>
                  <a:pt x="350" y="113"/>
                  <a:pt x="353" y="115"/>
                </a:cubicBezTo>
                <a:cubicBezTo>
                  <a:pt x="355" y="116"/>
                  <a:pt x="351" y="117"/>
                  <a:pt x="350" y="116"/>
                </a:cubicBezTo>
                <a:cubicBezTo>
                  <a:pt x="361" y="127"/>
                  <a:pt x="376" y="139"/>
                  <a:pt x="384" y="153"/>
                </a:cubicBezTo>
                <a:cubicBezTo>
                  <a:pt x="360" y="134"/>
                  <a:pt x="335" y="115"/>
                  <a:pt x="304" y="100"/>
                </a:cubicBezTo>
                <a:cubicBezTo>
                  <a:pt x="304" y="100"/>
                  <a:pt x="299" y="101"/>
                  <a:pt x="301" y="102"/>
                </a:cubicBezTo>
                <a:cubicBezTo>
                  <a:pt x="332" y="115"/>
                  <a:pt x="356" y="137"/>
                  <a:pt x="383" y="156"/>
                </a:cubicBezTo>
                <a:cubicBezTo>
                  <a:pt x="383" y="156"/>
                  <a:pt x="381" y="155"/>
                  <a:pt x="380" y="155"/>
                </a:cubicBezTo>
                <a:cubicBezTo>
                  <a:pt x="390" y="163"/>
                  <a:pt x="390" y="163"/>
                  <a:pt x="390" y="163"/>
                </a:cubicBezTo>
                <a:cubicBezTo>
                  <a:pt x="360" y="159"/>
                  <a:pt x="360" y="159"/>
                  <a:pt x="360" y="159"/>
                </a:cubicBezTo>
                <a:cubicBezTo>
                  <a:pt x="341" y="142"/>
                  <a:pt x="320" y="125"/>
                  <a:pt x="299" y="109"/>
                </a:cubicBezTo>
                <a:cubicBezTo>
                  <a:pt x="323" y="124"/>
                  <a:pt x="349" y="139"/>
                  <a:pt x="372" y="157"/>
                </a:cubicBezTo>
                <a:cubicBezTo>
                  <a:pt x="373" y="157"/>
                  <a:pt x="379" y="158"/>
                  <a:pt x="377" y="157"/>
                </a:cubicBezTo>
                <a:cubicBezTo>
                  <a:pt x="348" y="135"/>
                  <a:pt x="317" y="115"/>
                  <a:pt x="285" y="96"/>
                </a:cubicBezTo>
                <a:cubicBezTo>
                  <a:pt x="302" y="98"/>
                  <a:pt x="318" y="98"/>
                  <a:pt x="334" y="98"/>
                </a:cubicBezTo>
                <a:close/>
                <a:moveTo>
                  <a:pt x="423" y="198"/>
                </a:moveTo>
                <a:cubicBezTo>
                  <a:pt x="424" y="187"/>
                  <a:pt x="424" y="187"/>
                  <a:pt x="424" y="187"/>
                </a:cubicBezTo>
                <a:cubicBezTo>
                  <a:pt x="432" y="195"/>
                  <a:pt x="438" y="205"/>
                  <a:pt x="443" y="214"/>
                </a:cubicBezTo>
                <a:cubicBezTo>
                  <a:pt x="437" y="209"/>
                  <a:pt x="431" y="202"/>
                  <a:pt x="423" y="198"/>
                </a:cubicBezTo>
                <a:close/>
                <a:moveTo>
                  <a:pt x="281" y="100"/>
                </a:moveTo>
                <a:cubicBezTo>
                  <a:pt x="283" y="104"/>
                  <a:pt x="289" y="104"/>
                  <a:pt x="292" y="107"/>
                </a:cubicBezTo>
                <a:cubicBezTo>
                  <a:pt x="293" y="107"/>
                  <a:pt x="293" y="107"/>
                  <a:pt x="293" y="107"/>
                </a:cubicBezTo>
                <a:cubicBezTo>
                  <a:pt x="295" y="107"/>
                  <a:pt x="297" y="109"/>
                  <a:pt x="298" y="112"/>
                </a:cubicBezTo>
                <a:cubicBezTo>
                  <a:pt x="354" y="158"/>
                  <a:pt x="354" y="158"/>
                  <a:pt x="354" y="158"/>
                </a:cubicBezTo>
                <a:cubicBezTo>
                  <a:pt x="320" y="139"/>
                  <a:pt x="290" y="116"/>
                  <a:pt x="259" y="94"/>
                </a:cubicBezTo>
                <a:cubicBezTo>
                  <a:pt x="268" y="93"/>
                  <a:pt x="277" y="93"/>
                  <a:pt x="281" y="100"/>
                </a:cubicBezTo>
                <a:close/>
                <a:moveTo>
                  <a:pt x="251" y="94"/>
                </a:moveTo>
                <a:cubicBezTo>
                  <a:pt x="277" y="111"/>
                  <a:pt x="299" y="131"/>
                  <a:pt x="319" y="153"/>
                </a:cubicBezTo>
                <a:cubicBezTo>
                  <a:pt x="290" y="132"/>
                  <a:pt x="263" y="109"/>
                  <a:pt x="232" y="91"/>
                </a:cubicBezTo>
                <a:cubicBezTo>
                  <a:pt x="238" y="91"/>
                  <a:pt x="245" y="91"/>
                  <a:pt x="251" y="94"/>
                </a:cubicBezTo>
                <a:close/>
                <a:moveTo>
                  <a:pt x="306" y="149"/>
                </a:moveTo>
                <a:cubicBezTo>
                  <a:pt x="307" y="148"/>
                  <a:pt x="307" y="148"/>
                  <a:pt x="307" y="148"/>
                </a:cubicBezTo>
                <a:cubicBezTo>
                  <a:pt x="315" y="150"/>
                  <a:pt x="314" y="156"/>
                  <a:pt x="320" y="159"/>
                </a:cubicBezTo>
                <a:cubicBezTo>
                  <a:pt x="315" y="159"/>
                  <a:pt x="306" y="160"/>
                  <a:pt x="304" y="158"/>
                </a:cubicBezTo>
                <a:cubicBezTo>
                  <a:pt x="282" y="135"/>
                  <a:pt x="256" y="114"/>
                  <a:pt x="230" y="95"/>
                </a:cubicBezTo>
                <a:cubicBezTo>
                  <a:pt x="257" y="110"/>
                  <a:pt x="281" y="131"/>
                  <a:pt x="306" y="149"/>
                </a:cubicBezTo>
                <a:close/>
                <a:moveTo>
                  <a:pt x="228" y="96"/>
                </a:moveTo>
                <a:cubicBezTo>
                  <a:pt x="227" y="97"/>
                  <a:pt x="226" y="96"/>
                  <a:pt x="225" y="95"/>
                </a:cubicBezTo>
                <a:cubicBezTo>
                  <a:pt x="224" y="93"/>
                  <a:pt x="228" y="95"/>
                  <a:pt x="228" y="96"/>
                </a:cubicBezTo>
                <a:close/>
                <a:moveTo>
                  <a:pt x="295" y="158"/>
                </a:moveTo>
                <a:cubicBezTo>
                  <a:pt x="258" y="159"/>
                  <a:pt x="258" y="159"/>
                  <a:pt x="258" y="159"/>
                </a:cubicBezTo>
                <a:cubicBezTo>
                  <a:pt x="250" y="148"/>
                  <a:pt x="240" y="139"/>
                  <a:pt x="231" y="129"/>
                </a:cubicBezTo>
                <a:cubicBezTo>
                  <a:pt x="237" y="131"/>
                  <a:pt x="242" y="137"/>
                  <a:pt x="248" y="140"/>
                </a:cubicBezTo>
                <a:cubicBezTo>
                  <a:pt x="257" y="145"/>
                  <a:pt x="263" y="153"/>
                  <a:pt x="274" y="157"/>
                </a:cubicBezTo>
                <a:cubicBezTo>
                  <a:pt x="277" y="159"/>
                  <a:pt x="276" y="153"/>
                  <a:pt x="275" y="152"/>
                </a:cubicBezTo>
                <a:cubicBezTo>
                  <a:pt x="254" y="127"/>
                  <a:pt x="229" y="106"/>
                  <a:pt x="204" y="85"/>
                </a:cubicBezTo>
                <a:cubicBezTo>
                  <a:pt x="236" y="107"/>
                  <a:pt x="265" y="133"/>
                  <a:pt x="295" y="158"/>
                </a:cubicBezTo>
                <a:close/>
                <a:moveTo>
                  <a:pt x="185" y="82"/>
                </a:moveTo>
                <a:cubicBezTo>
                  <a:pt x="194" y="85"/>
                  <a:pt x="203" y="85"/>
                  <a:pt x="207" y="92"/>
                </a:cubicBezTo>
                <a:cubicBezTo>
                  <a:pt x="204" y="92"/>
                  <a:pt x="204" y="92"/>
                  <a:pt x="204" y="92"/>
                </a:cubicBezTo>
                <a:cubicBezTo>
                  <a:pt x="227" y="109"/>
                  <a:pt x="248" y="128"/>
                  <a:pt x="267" y="149"/>
                </a:cubicBezTo>
                <a:cubicBezTo>
                  <a:pt x="237" y="129"/>
                  <a:pt x="211" y="103"/>
                  <a:pt x="182" y="82"/>
                </a:cubicBezTo>
                <a:cubicBezTo>
                  <a:pt x="183" y="82"/>
                  <a:pt x="185" y="82"/>
                  <a:pt x="185" y="82"/>
                </a:cubicBezTo>
                <a:close/>
                <a:moveTo>
                  <a:pt x="188" y="92"/>
                </a:moveTo>
                <a:cubicBezTo>
                  <a:pt x="187" y="93"/>
                  <a:pt x="187" y="93"/>
                  <a:pt x="188" y="94"/>
                </a:cubicBezTo>
                <a:cubicBezTo>
                  <a:pt x="209" y="111"/>
                  <a:pt x="228" y="130"/>
                  <a:pt x="246" y="149"/>
                </a:cubicBezTo>
                <a:cubicBezTo>
                  <a:pt x="246" y="150"/>
                  <a:pt x="246" y="152"/>
                  <a:pt x="246" y="152"/>
                </a:cubicBezTo>
                <a:cubicBezTo>
                  <a:pt x="217" y="127"/>
                  <a:pt x="190" y="101"/>
                  <a:pt x="161" y="76"/>
                </a:cubicBezTo>
                <a:cubicBezTo>
                  <a:pt x="171" y="80"/>
                  <a:pt x="180" y="87"/>
                  <a:pt x="188" y="92"/>
                </a:cubicBezTo>
                <a:close/>
                <a:moveTo>
                  <a:pt x="234" y="147"/>
                </a:moveTo>
                <a:cubicBezTo>
                  <a:pt x="236" y="149"/>
                  <a:pt x="241" y="151"/>
                  <a:pt x="243" y="152"/>
                </a:cubicBezTo>
                <a:cubicBezTo>
                  <a:pt x="240" y="154"/>
                  <a:pt x="248" y="157"/>
                  <a:pt x="247" y="158"/>
                </a:cubicBezTo>
                <a:cubicBezTo>
                  <a:pt x="236" y="163"/>
                  <a:pt x="227" y="161"/>
                  <a:pt x="224" y="153"/>
                </a:cubicBezTo>
                <a:cubicBezTo>
                  <a:pt x="201" y="124"/>
                  <a:pt x="175" y="98"/>
                  <a:pt x="149" y="73"/>
                </a:cubicBezTo>
                <a:cubicBezTo>
                  <a:pt x="178" y="96"/>
                  <a:pt x="206" y="122"/>
                  <a:pt x="234" y="147"/>
                </a:cubicBezTo>
                <a:close/>
                <a:moveTo>
                  <a:pt x="149" y="77"/>
                </a:moveTo>
                <a:cubicBezTo>
                  <a:pt x="169" y="99"/>
                  <a:pt x="192" y="118"/>
                  <a:pt x="210" y="141"/>
                </a:cubicBezTo>
                <a:cubicBezTo>
                  <a:pt x="210" y="141"/>
                  <a:pt x="210" y="142"/>
                  <a:pt x="210" y="143"/>
                </a:cubicBezTo>
                <a:cubicBezTo>
                  <a:pt x="187" y="118"/>
                  <a:pt x="164" y="93"/>
                  <a:pt x="137" y="72"/>
                </a:cubicBezTo>
                <a:cubicBezTo>
                  <a:pt x="142" y="75"/>
                  <a:pt x="145" y="72"/>
                  <a:pt x="149" y="77"/>
                </a:cubicBezTo>
                <a:close/>
                <a:moveTo>
                  <a:pt x="122" y="66"/>
                </a:moveTo>
                <a:cubicBezTo>
                  <a:pt x="161" y="93"/>
                  <a:pt x="191" y="128"/>
                  <a:pt x="223" y="161"/>
                </a:cubicBezTo>
                <a:cubicBezTo>
                  <a:pt x="217" y="163"/>
                  <a:pt x="208" y="163"/>
                  <a:pt x="207" y="162"/>
                </a:cubicBezTo>
                <a:cubicBezTo>
                  <a:pt x="183" y="129"/>
                  <a:pt x="158" y="99"/>
                  <a:pt x="127" y="76"/>
                </a:cubicBezTo>
                <a:cubicBezTo>
                  <a:pt x="154" y="103"/>
                  <a:pt x="181" y="130"/>
                  <a:pt x="202" y="163"/>
                </a:cubicBezTo>
                <a:cubicBezTo>
                  <a:pt x="169" y="128"/>
                  <a:pt x="135" y="90"/>
                  <a:pt x="98" y="59"/>
                </a:cubicBezTo>
                <a:cubicBezTo>
                  <a:pt x="106" y="60"/>
                  <a:pt x="113" y="64"/>
                  <a:pt x="118" y="69"/>
                </a:cubicBezTo>
                <a:cubicBezTo>
                  <a:pt x="115" y="64"/>
                  <a:pt x="121" y="66"/>
                  <a:pt x="122" y="66"/>
                </a:cubicBezTo>
                <a:close/>
                <a:moveTo>
                  <a:pt x="79" y="52"/>
                </a:moveTo>
                <a:cubicBezTo>
                  <a:pt x="80" y="52"/>
                  <a:pt x="80" y="52"/>
                  <a:pt x="80" y="52"/>
                </a:cubicBezTo>
                <a:cubicBezTo>
                  <a:pt x="88" y="53"/>
                  <a:pt x="89" y="61"/>
                  <a:pt x="94" y="66"/>
                </a:cubicBezTo>
                <a:cubicBezTo>
                  <a:pt x="122" y="91"/>
                  <a:pt x="147" y="118"/>
                  <a:pt x="167" y="151"/>
                </a:cubicBezTo>
                <a:cubicBezTo>
                  <a:pt x="131" y="116"/>
                  <a:pt x="99" y="75"/>
                  <a:pt x="62" y="42"/>
                </a:cubicBezTo>
                <a:cubicBezTo>
                  <a:pt x="68" y="44"/>
                  <a:pt x="74" y="48"/>
                  <a:pt x="79" y="52"/>
                </a:cubicBezTo>
                <a:close/>
                <a:moveTo>
                  <a:pt x="37" y="27"/>
                </a:moveTo>
                <a:cubicBezTo>
                  <a:pt x="51" y="37"/>
                  <a:pt x="65" y="49"/>
                  <a:pt x="76" y="63"/>
                </a:cubicBezTo>
                <a:cubicBezTo>
                  <a:pt x="64" y="54"/>
                  <a:pt x="50" y="41"/>
                  <a:pt x="40" y="33"/>
                </a:cubicBezTo>
                <a:cubicBezTo>
                  <a:pt x="37" y="31"/>
                  <a:pt x="38" y="29"/>
                  <a:pt x="37" y="27"/>
                </a:cubicBezTo>
                <a:close/>
                <a:moveTo>
                  <a:pt x="41" y="41"/>
                </a:moveTo>
                <a:cubicBezTo>
                  <a:pt x="58" y="53"/>
                  <a:pt x="75" y="67"/>
                  <a:pt x="88" y="84"/>
                </a:cubicBezTo>
                <a:cubicBezTo>
                  <a:pt x="88" y="84"/>
                  <a:pt x="88" y="85"/>
                  <a:pt x="88" y="86"/>
                </a:cubicBezTo>
                <a:cubicBezTo>
                  <a:pt x="72" y="71"/>
                  <a:pt x="54" y="56"/>
                  <a:pt x="41" y="41"/>
                </a:cubicBezTo>
                <a:close/>
                <a:moveTo>
                  <a:pt x="46" y="51"/>
                </a:moveTo>
                <a:cubicBezTo>
                  <a:pt x="60" y="65"/>
                  <a:pt x="77" y="79"/>
                  <a:pt x="92" y="93"/>
                </a:cubicBezTo>
                <a:cubicBezTo>
                  <a:pt x="91" y="94"/>
                  <a:pt x="98" y="96"/>
                  <a:pt x="96" y="93"/>
                </a:cubicBezTo>
                <a:cubicBezTo>
                  <a:pt x="94" y="88"/>
                  <a:pt x="90" y="84"/>
                  <a:pt x="88" y="79"/>
                </a:cubicBezTo>
                <a:cubicBezTo>
                  <a:pt x="110" y="104"/>
                  <a:pt x="131" y="130"/>
                  <a:pt x="147" y="159"/>
                </a:cubicBezTo>
                <a:cubicBezTo>
                  <a:pt x="115" y="131"/>
                  <a:pt x="88" y="95"/>
                  <a:pt x="57" y="66"/>
                </a:cubicBezTo>
                <a:cubicBezTo>
                  <a:pt x="52" y="62"/>
                  <a:pt x="46" y="59"/>
                  <a:pt x="46" y="51"/>
                </a:cubicBezTo>
                <a:close/>
                <a:moveTo>
                  <a:pt x="47" y="171"/>
                </a:moveTo>
                <a:cubicBezTo>
                  <a:pt x="51" y="173"/>
                  <a:pt x="54" y="177"/>
                  <a:pt x="58" y="179"/>
                </a:cubicBezTo>
                <a:cubicBezTo>
                  <a:pt x="57" y="173"/>
                  <a:pt x="53" y="177"/>
                  <a:pt x="51" y="169"/>
                </a:cubicBezTo>
                <a:cubicBezTo>
                  <a:pt x="63" y="176"/>
                  <a:pt x="70" y="186"/>
                  <a:pt x="79" y="193"/>
                </a:cubicBezTo>
                <a:cubicBezTo>
                  <a:pt x="83" y="195"/>
                  <a:pt x="84" y="191"/>
                  <a:pt x="84" y="189"/>
                </a:cubicBezTo>
                <a:cubicBezTo>
                  <a:pt x="81" y="178"/>
                  <a:pt x="73" y="169"/>
                  <a:pt x="65" y="163"/>
                </a:cubicBezTo>
                <a:cubicBezTo>
                  <a:pt x="65" y="163"/>
                  <a:pt x="64" y="162"/>
                  <a:pt x="63" y="163"/>
                </a:cubicBezTo>
                <a:cubicBezTo>
                  <a:pt x="69" y="170"/>
                  <a:pt x="76" y="178"/>
                  <a:pt x="79" y="188"/>
                </a:cubicBezTo>
                <a:cubicBezTo>
                  <a:pt x="68" y="180"/>
                  <a:pt x="60" y="170"/>
                  <a:pt x="49" y="163"/>
                </a:cubicBezTo>
                <a:cubicBezTo>
                  <a:pt x="51" y="150"/>
                  <a:pt x="51" y="150"/>
                  <a:pt x="51" y="150"/>
                </a:cubicBezTo>
                <a:cubicBezTo>
                  <a:pt x="55" y="152"/>
                  <a:pt x="56" y="160"/>
                  <a:pt x="62" y="156"/>
                </a:cubicBezTo>
                <a:cubicBezTo>
                  <a:pt x="63" y="157"/>
                  <a:pt x="63" y="157"/>
                  <a:pt x="63" y="157"/>
                </a:cubicBezTo>
                <a:cubicBezTo>
                  <a:pt x="75" y="166"/>
                  <a:pt x="87" y="177"/>
                  <a:pt x="98" y="188"/>
                </a:cubicBezTo>
                <a:cubicBezTo>
                  <a:pt x="70" y="201"/>
                  <a:pt x="70" y="201"/>
                  <a:pt x="70" y="201"/>
                </a:cubicBezTo>
                <a:cubicBezTo>
                  <a:pt x="68" y="193"/>
                  <a:pt x="63" y="185"/>
                  <a:pt x="56" y="180"/>
                </a:cubicBezTo>
                <a:cubicBezTo>
                  <a:pt x="59" y="185"/>
                  <a:pt x="66" y="196"/>
                  <a:pt x="66" y="202"/>
                </a:cubicBezTo>
                <a:cubicBezTo>
                  <a:pt x="43" y="183"/>
                  <a:pt x="43" y="183"/>
                  <a:pt x="43" y="183"/>
                </a:cubicBezTo>
                <a:cubicBezTo>
                  <a:pt x="45" y="180"/>
                  <a:pt x="48" y="176"/>
                  <a:pt x="47" y="171"/>
                </a:cubicBezTo>
                <a:close/>
                <a:moveTo>
                  <a:pt x="40" y="191"/>
                </a:moveTo>
                <a:cubicBezTo>
                  <a:pt x="45" y="193"/>
                  <a:pt x="49" y="200"/>
                  <a:pt x="51" y="207"/>
                </a:cubicBezTo>
                <a:cubicBezTo>
                  <a:pt x="47" y="205"/>
                  <a:pt x="40" y="202"/>
                  <a:pt x="37" y="197"/>
                </a:cubicBezTo>
                <a:lnTo>
                  <a:pt x="40" y="191"/>
                </a:lnTo>
                <a:close/>
                <a:moveTo>
                  <a:pt x="51" y="209"/>
                </a:moveTo>
                <a:cubicBezTo>
                  <a:pt x="55" y="208"/>
                  <a:pt x="53" y="203"/>
                  <a:pt x="51" y="200"/>
                </a:cubicBezTo>
                <a:cubicBezTo>
                  <a:pt x="49" y="196"/>
                  <a:pt x="46" y="194"/>
                  <a:pt x="42" y="188"/>
                </a:cubicBezTo>
                <a:cubicBezTo>
                  <a:pt x="48" y="191"/>
                  <a:pt x="59" y="201"/>
                  <a:pt x="63" y="205"/>
                </a:cubicBezTo>
                <a:cubicBezTo>
                  <a:pt x="42" y="217"/>
                  <a:pt x="42" y="217"/>
                  <a:pt x="42" y="217"/>
                </a:cubicBezTo>
                <a:cubicBezTo>
                  <a:pt x="41" y="212"/>
                  <a:pt x="38" y="206"/>
                  <a:pt x="35" y="201"/>
                </a:cubicBezTo>
                <a:cubicBezTo>
                  <a:pt x="41" y="204"/>
                  <a:pt x="46" y="211"/>
                  <a:pt x="51" y="209"/>
                </a:cubicBezTo>
                <a:close/>
                <a:moveTo>
                  <a:pt x="38" y="220"/>
                </a:moveTo>
                <a:cubicBezTo>
                  <a:pt x="28" y="221"/>
                  <a:pt x="18" y="227"/>
                  <a:pt x="14" y="234"/>
                </a:cubicBezTo>
                <a:cubicBezTo>
                  <a:pt x="20" y="225"/>
                  <a:pt x="28" y="216"/>
                  <a:pt x="32" y="205"/>
                </a:cubicBezTo>
                <a:cubicBezTo>
                  <a:pt x="36" y="210"/>
                  <a:pt x="41" y="220"/>
                  <a:pt x="38" y="220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" name="任意多边形 3"/>
          <p:cNvSpPr/>
          <p:nvPr/>
        </p:nvSpPr>
        <p:spPr>
          <a:xfrm>
            <a:off x="1886857" y="3265714"/>
            <a:ext cx="9405257" cy="682172"/>
          </a:xfrm>
          <a:custGeom>
            <a:avLst/>
            <a:gdLst>
              <a:gd name="connsiteX0" fmla="*/ 0 w 9405257"/>
              <a:gd name="connsiteY0" fmla="*/ 478972 h 682172"/>
              <a:gd name="connsiteX1" fmla="*/ 290286 w 9405257"/>
              <a:gd name="connsiteY1" fmla="*/ 464457 h 682172"/>
              <a:gd name="connsiteX2" fmla="*/ 783772 w 9405257"/>
              <a:gd name="connsiteY2" fmla="*/ 449943 h 682172"/>
              <a:gd name="connsiteX3" fmla="*/ 928914 w 9405257"/>
              <a:gd name="connsiteY3" fmla="*/ 435429 h 682172"/>
              <a:gd name="connsiteX4" fmla="*/ 1465943 w 9405257"/>
              <a:gd name="connsiteY4" fmla="*/ 406400 h 682172"/>
              <a:gd name="connsiteX5" fmla="*/ 1683657 w 9405257"/>
              <a:gd name="connsiteY5" fmla="*/ 391886 h 682172"/>
              <a:gd name="connsiteX6" fmla="*/ 3352800 w 9405257"/>
              <a:gd name="connsiteY6" fmla="*/ 406400 h 682172"/>
              <a:gd name="connsiteX7" fmla="*/ 3410857 w 9405257"/>
              <a:gd name="connsiteY7" fmla="*/ 420915 h 682172"/>
              <a:gd name="connsiteX8" fmla="*/ 3701143 w 9405257"/>
              <a:gd name="connsiteY8" fmla="*/ 435429 h 682172"/>
              <a:gd name="connsiteX9" fmla="*/ 5834743 w 9405257"/>
              <a:gd name="connsiteY9" fmla="*/ 449943 h 682172"/>
              <a:gd name="connsiteX10" fmla="*/ 5878286 w 9405257"/>
              <a:gd name="connsiteY10" fmla="*/ 464457 h 682172"/>
              <a:gd name="connsiteX11" fmla="*/ 6125029 w 9405257"/>
              <a:gd name="connsiteY11" fmla="*/ 522515 h 682172"/>
              <a:gd name="connsiteX12" fmla="*/ 6212114 w 9405257"/>
              <a:gd name="connsiteY12" fmla="*/ 537029 h 682172"/>
              <a:gd name="connsiteX13" fmla="*/ 6415314 w 9405257"/>
              <a:gd name="connsiteY13" fmla="*/ 624115 h 682172"/>
              <a:gd name="connsiteX14" fmla="*/ 6458857 w 9405257"/>
              <a:gd name="connsiteY14" fmla="*/ 653143 h 682172"/>
              <a:gd name="connsiteX15" fmla="*/ 6691086 w 9405257"/>
              <a:gd name="connsiteY15" fmla="*/ 682172 h 682172"/>
              <a:gd name="connsiteX16" fmla="*/ 6908800 w 9405257"/>
              <a:gd name="connsiteY16" fmla="*/ 667657 h 682172"/>
              <a:gd name="connsiteX17" fmla="*/ 6952343 w 9405257"/>
              <a:gd name="connsiteY17" fmla="*/ 653143 h 682172"/>
              <a:gd name="connsiteX18" fmla="*/ 7010400 w 9405257"/>
              <a:gd name="connsiteY18" fmla="*/ 638629 h 682172"/>
              <a:gd name="connsiteX19" fmla="*/ 7097486 w 9405257"/>
              <a:gd name="connsiteY19" fmla="*/ 609600 h 682172"/>
              <a:gd name="connsiteX20" fmla="*/ 7199086 w 9405257"/>
              <a:gd name="connsiteY20" fmla="*/ 580572 h 682172"/>
              <a:gd name="connsiteX21" fmla="*/ 7344229 w 9405257"/>
              <a:gd name="connsiteY21" fmla="*/ 537029 h 682172"/>
              <a:gd name="connsiteX22" fmla="*/ 7387772 w 9405257"/>
              <a:gd name="connsiteY22" fmla="*/ 522515 h 682172"/>
              <a:gd name="connsiteX23" fmla="*/ 7431314 w 9405257"/>
              <a:gd name="connsiteY23" fmla="*/ 508000 h 682172"/>
              <a:gd name="connsiteX24" fmla="*/ 7576457 w 9405257"/>
              <a:gd name="connsiteY24" fmla="*/ 493486 h 682172"/>
              <a:gd name="connsiteX25" fmla="*/ 8215086 w 9405257"/>
              <a:gd name="connsiteY25" fmla="*/ 508000 h 682172"/>
              <a:gd name="connsiteX26" fmla="*/ 8258629 w 9405257"/>
              <a:gd name="connsiteY26" fmla="*/ 522515 h 682172"/>
              <a:gd name="connsiteX27" fmla="*/ 8374743 w 9405257"/>
              <a:gd name="connsiteY27" fmla="*/ 537029 h 682172"/>
              <a:gd name="connsiteX28" fmla="*/ 8432800 w 9405257"/>
              <a:gd name="connsiteY28" fmla="*/ 551543 h 682172"/>
              <a:gd name="connsiteX29" fmla="*/ 8519886 w 9405257"/>
              <a:gd name="connsiteY29" fmla="*/ 566057 h 682172"/>
              <a:gd name="connsiteX30" fmla="*/ 8694057 w 9405257"/>
              <a:gd name="connsiteY30" fmla="*/ 551543 h 682172"/>
              <a:gd name="connsiteX31" fmla="*/ 8737600 w 9405257"/>
              <a:gd name="connsiteY31" fmla="*/ 537029 h 682172"/>
              <a:gd name="connsiteX32" fmla="*/ 8810172 w 9405257"/>
              <a:gd name="connsiteY32" fmla="*/ 522515 h 682172"/>
              <a:gd name="connsiteX33" fmla="*/ 8926286 w 9405257"/>
              <a:gd name="connsiteY33" fmla="*/ 508000 h 682172"/>
              <a:gd name="connsiteX34" fmla="*/ 9071429 w 9405257"/>
              <a:gd name="connsiteY34" fmla="*/ 478972 h 682172"/>
              <a:gd name="connsiteX35" fmla="*/ 9158514 w 9405257"/>
              <a:gd name="connsiteY35" fmla="*/ 420915 h 682172"/>
              <a:gd name="connsiteX36" fmla="*/ 9202057 w 9405257"/>
              <a:gd name="connsiteY36" fmla="*/ 391886 h 682172"/>
              <a:gd name="connsiteX37" fmla="*/ 9231086 w 9405257"/>
              <a:gd name="connsiteY37" fmla="*/ 348343 h 682172"/>
              <a:gd name="connsiteX38" fmla="*/ 9274629 w 9405257"/>
              <a:gd name="connsiteY38" fmla="*/ 333829 h 682172"/>
              <a:gd name="connsiteX39" fmla="*/ 9332686 w 9405257"/>
              <a:gd name="connsiteY39" fmla="*/ 275772 h 682172"/>
              <a:gd name="connsiteX40" fmla="*/ 9405257 w 9405257"/>
              <a:gd name="connsiteY40" fmla="*/ 145143 h 682172"/>
              <a:gd name="connsiteX41" fmla="*/ 9303657 w 9405257"/>
              <a:gd name="connsiteY41" fmla="*/ 43543 h 682172"/>
              <a:gd name="connsiteX42" fmla="*/ 9216572 w 9405257"/>
              <a:gd name="connsiteY42" fmla="*/ 14515 h 682172"/>
              <a:gd name="connsiteX43" fmla="*/ 9173029 w 9405257"/>
              <a:gd name="connsiteY43" fmla="*/ 0 h 682172"/>
              <a:gd name="connsiteX44" fmla="*/ 9071429 w 9405257"/>
              <a:gd name="connsiteY44" fmla="*/ 14515 h 682172"/>
              <a:gd name="connsiteX45" fmla="*/ 9027886 w 9405257"/>
              <a:gd name="connsiteY45" fmla="*/ 43543 h 682172"/>
              <a:gd name="connsiteX46" fmla="*/ 9085943 w 9405257"/>
              <a:gd name="connsiteY46" fmla="*/ 174172 h 682172"/>
              <a:gd name="connsiteX47" fmla="*/ 9173029 w 9405257"/>
              <a:gd name="connsiteY47" fmla="*/ 217715 h 682172"/>
              <a:gd name="connsiteX48" fmla="*/ 9231086 w 9405257"/>
              <a:gd name="connsiteY48" fmla="*/ 145143 h 682172"/>
              <a:gd name="connsiteX49" fmla="*/ 9202057 w 9405257"/>
              <a:gd name="connsiteY49" fmla="*/ 145143 h 682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9405257" h="682172">
                <a:moveTo>
                  <a:pt x="0" y="478972"/>
                </a:moveTo>
                <a:lnTo>
                  <a:pt x="290286" y="464457"/>
                </a:lnTo>
                <a:lnTo>
                  <a:pt x="783772" y="449943"/>
                </a:lnTo>
                <a:cubicBezTo>
                  <a:pt x="832344" y="447735"/>
                  <a:pt x="880391" y="438526"/>
                  <a:pt x="928914" y="435429"/>
                </a:cubicBezTo>
                <a:lnTo>
                  <a:pt x="1465943" y="406400"/>
                </a:lnTo>
                <a:lnTo>
                  <a:pt x="1683657" y="391886"/>
                </a:lnTo>
                <a:lnTo>
                  <a:pt x="3352800" y="406400"/>
                </a:lnTo>
                <a:cubicBezTo>
                  <a:pt x="3372745" y="406735"/>
                  <a:pt x="3390978" y="419258"/>
                  <a:pt x="3410857" y="420915"/>
                </a:cubicBezTo>
                <a:cubicBezTo>
                  <a:pt x="3507405" y="428961"/>
                  <a:pt x="3604267" y="434269"/>
                  <a:pt x="3701143" y="435429"/>
                </a:cubicBezTo>
                <a:lnTo>
                  <a:pt x="5834743" y="449943"/>
                </a:lnTo>
                <a:cubicBezTo>
                  <a:pt x="5849257" y="454781"/>
                  <a:pt x="5863503" y="460515"/>
                  <a:pt x="5878286" y="464457"/>
                </a:cubicBezTo>
                <a:cubicBezTo>
                  <a:pt x="5969229" y="488709"/>
                  <a:pt x="6037951" y="506682"/>
                  <a:pt x="6125029" y="522515"/>
                </a:cubicBezTo>
                <a:cubicBezTo>
                  <a:pt x="6153983" y="527779"/>
                  <a:pt x="6183564" y="529892"/>
                  <a:pt x="6212114" y="537029"/>
                </a:cubicBezTo>
                <a:cubicBezTo>
                  <a:pt x="6274047" y="552512"/>
                  <a:pt x="6365460" y="590880"/>
                  <a:pt x="6415314" y="624115"/>
                </a:cubicBezTo>
                <a:cubicBezTo>
                  <a:pt x="6429828" y="633791"/>
                  <a:pt x="6442308" y="647627"/>
                  <a:pt x="6458857" y="653143"/>
                </a:cubicBezTo>
                <a:cubicBezTo>
                  <a:pt x="6497439" y="666003"/>
                  <a:pt x="6676038" y="680667"/>
                  <a:pt x="6691086" y="682172"/>
                </a:cubicBezTo>
                <a:cubicBezTo>
                  <a:pt x="6763657" y="677334"/>
                  <a:pt x="6836512" y="675689"/>
                  <a:pt x="6908800" y="667657"/>
                </a:cubicBezTo>
                <a:cubicBezTo>
                  <a:pt x="6924006" y="665967"/>
                  <a:pt x="6937632" y="657346"/>
                  <a:pt x="6952343" y="653143"/>
                </a:cubicBezTo>
                <a:cubicBezTo>
                  <a:pt x="6971523" y="647663"/>
                  <a:pt x="6991293" y="644361"/>
                  <a:pt x="7010400" y="638629"/>
                </a:cubicBezTo>
                <a:cubicBezTo>
                  <a:pt x="7039708" y="629836"/>
                  <a:pt x="7067801" y="617021"/>
                  <a:pt x="7097486" y="609600"/>
                </a:cubicBezTo>
                <a:cubicBezTo>
                  <a:pt x="7278929" y="564240"/>
                  <a:pt x="7053370" y="622206"/>
                  <a:pt x="7199086" y="580572"/>
                </a:cubicBezTo>
                <a:cubicBezTo>
                  <a:pt x="7352635" y="536700"/>
                  <a:pt x="7137275" y="606012"/>
                  <a:pt x="7344229" y="537029"/>
                </a:cubicBezTo>
                <a:lnTo>
                  <a:pt x="7387772" y="522515"/>
                </a:lnTo>
                <a:cubicBezTo>
                  <a:pt x="7402286" y="517677"/>
                  <a:pt x="7416091" y="509522"/>
                  <a:pt x="7431314" y="508000"/>
                </a:cubicBezTo>
                <a:lnTo>
                  <a:pt x="7576457" y="493486"/>
                </a:lnTo>
                <a:lnTo>
                  <a:pt x="8215086" y="508000"/>
                </a:lnTo>
                <a:cubicBezTo>
                  <a:pt x="8230372" y="508650"/>
                  <a:pt x="8243576" y="519778"/>
                  <a:pt x="8258629" y="522515"/>
                </a:cubicBezTo>
                <a:cubicBezTo>
                  <a:pt x="8297006" y="529493"/>
                  <a:pt x="8336268" y="530617"/>
                  <a:pt x="8374743" y="537029"/>
                </a:cubicBezTo>
                <a:cubicBezTo>
                  <a:pt x="8394420" y="540308"/>
                  <a:pt x="8413239" y="547631"/>
                  <a:pt x="8432800" y="551543"/>
                </a:cubicBezTo>
                <a:cubicBezTo>
                  <a:pt x="8461658" y="557314"/>
                  <a:pt x="8490857" y="561219"/>
                  <a:pt x="8519886" y="566057"/>
                </a:cubicBezTo>
                <a:cubicBezTo>
                  <a:pt x="8577943" y="561219"/>
                  <a:pt x="8636310" y="559242"/>
                  <a:pt x="8694057" y="551543"/>
                </a:cubicBezTo>
                <a:cubicBezTo>
                  <a:pt x="8709222" y="549521"/>
                  <a:pt x="8722757" y="540740"/>
                  <a:pt x="8737600" y="537029"/>
                </a:cubicBezTo>
                <a:cubicBezTo>
                  <a:pt x="8761533" y="531046"/>
                  <a:pt x="8785789" y="526266"/>
                  <a:pt x="8810172" y="522515"/>
                </a:cubicBezTo>
                <a:cubicBezTo>
                  <a:pt x="8848724" y="516584"/>
                  <a:pt x="8887672" y="513516"/>
                  <a:pt x="8926286" y="508000"/>
                </a:cubicBezTo>
                <a:cubicBezTo>
                  <a:pt x="9009328" y="496137"/>
                  <a:pt x="9000900" y="496604"/>
                  <a:pt x="9071429" y="478972"/>
                </a:cubicBezTo>
                <a:lnTo>
                  <a:pt x="9158514" y="420915"/>
                </a:lnTo>
                <a:lnTo>
                  <a:pt x="9202057" y="391886"/>
                </a:lnTo>
                <a:cubicBezTo>
                  <a:pt x="9211733" y="377372"/>
                  <a:pt x="9217464" y="359240"/>
                  <a:pt x="9231086" y="348343"/>
                </a:cubicBezTo>
                <a:cubicBezTo>
                  <a:pt x="9243033" y="338786"/>
                  <a:pt x="9263811" y="344647"/>
                  <a:pt x="9274629" y="333829"/>
                </a:cubicBezTo>
                <a:cubicBezTo>
                  <a:pt x="9352038" y="256420"/>
                  <a:pt x="9216571" y="314476"/>
                  <a:pt x="9332686" y="275772"/>
                </a:cubicBezTo>
                <a:cubicBezTo>
                  <a:pt x="9399230" y="175956"/>
                  <a:pt x="9379711" y="221784"/>
                  <a:pt x="9405257" y="145143"/>
                </a:cubicBezTo>
                <a:cubicBezTo>
                  <a:pt x="9385182" y="84917"/>
                  <a:pt x="9390996" y="72656"/>
                  <a:pt x="9303657" y="43543"/>
                </a:cubicBezTo>
                <a:lnTo>
                  <a:pt x="9216572" y="14515"/>
                </a:lnTo>
                <a:lnTo>
                  <a:pt x="9173029" y="0"/>
                </a:lnTo>
                <a:cubicBezTo>
                  <a:pt x="9139162" y="4838"/>
                  <a:pt x="9104197" y="4685"/>
                  <a:pt x="9071429" y="14515"/>
                </a:cubicBezTo>
                <a:cubicBezTo>
                  <a:pt x="9054721" y="19527"/>
                  <a:pt x="9031307" y="26438"/>
                  <a:pt x="9027886" y="43543"/>
                </a:cubicBezTo>
                <a:cubicBezTo>
                  <a:pt x="8999283" y="186554"/>
                  <a:pt x="9023052" y="142727"/>
                  <a:pt x="9085943" y="174172"/>
                </a:cubicBezTo>
                <a:cubicBezTo>
                  <a:pt x="9198489" y="230445"/>
                  <a:pt x="9063582" y="181231"/>
                  <a:pt x="9173029" y="217715"/>
                </a:cubicBezTo>
                <a:cubicBezTo>
                  <a:pt x="9191930" y="205114"/>
                  <a:pt x="9243833" y="183383"/>
                  <a:pt x="9231086" y="145143"/>
                </a:cubicBezTo>
                <a:cubicBezTo>
                  <a:pt x="9228026" y="135963"/>
                  <a:pt x="9211733" y="145143"/>
                  <a:pt x="9202057" y="145143"/>
                </a:cubicBezTo>
              </a:path>
            </a:pathLst>
          </a:custGeom>
          <a:noFill/>
          <a:ln w="28575">
            <a:solidFill>
              <a:schemeClr val="accent2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9" name="图片 168"/>
          <p:cNvPicPr>
            <a:picLocks noChangeAspect="1"/>
          </p:cNvPicPr>
          <p:nvPr/>
        </p:nvPicPr>
        <p:blipFill>
          <a:blip r:embed="rId1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4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56" y="2650147"/>
            <a:ext cx="1430484" cy="13966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9">
        <p15:prstTrans prst="airplan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  <p:bldLst>
      <p:bldP spid="161" grpId="0"/>
      <p:bldP spid="165" grpId="0" animBg="1"/>
      <p:bldP spid="166" grpId="0" animBg="1"/>
      <p:bldP spid="167" grpId="0" animBg="1"/>
      <p:bldP spid="168" grpId="0" animBg="1"/>
      <p:bldP spid="4" grpId="0" animBg="1"/>
    </p:bldLst>
  </p:timing>
</p:sld>
</file>

<file path=ppt/tags/tag1.xml><?xml version="1.0" encoding="utf-8"?>
<p:tagLst xmlns:p="http://schemas.openxmlformats.org/presentationml/2006/main">
  <p:tag name="KSO_WM_TEMPLATE_TOPIC_ID" val="2869567"/>
  <p:tag name="KSO_WM_TEMPLATE_OUTLINE_ID" val="15"/>
  <p:tag name="KSO_WM_TEMPLATE_SCENE_ID" val="1"/>
  <p:tag name="KSO_WM_TEMPLATE_JOB_ID" val="2"/>
  <p:tag name="KSO_WM_TEMPLATE_TOPIC_DEFAULT" val="1"/>
</p:tagLst>
</file>

<file path=ppt/tags/tag2.xml><?xml version="1.0" encoding="utf-8"?>
<p:tagLst xmlns:p="http://schemas.openxmlformats.org/presentationml/2006/main">
  <p:tag name="KSO_WM_DIAGRAM_VIRTUALLY_FRAME" val="{&quot;height&quot;:362.56748031496056,&quot;left&quot;:473,&quot;top&quot;:97.60787401574802,&quot;width&quot;:425.39283464566927}"/>
</p:tagLst>
</file>

<file path=ppt/tags/tag3.xml><?xml version="1.0" encoding="utf-8"?>
<p:tagLst xmlns:p="http://schemas.openxmlformats.org/presentationml/2006/main">
  <p:tag name="KSO_WM_DIAGRAM_VIRTUALLY_FRAME" val="{&quot;height&quot;:362.56748031496056,&quot;left&quot;:473,&quot;top&quot;:97.60787401574802,&quot;width&quot;:425.39283464566927}"/>
</p:tagLst>
</file>

<file path=ppt/tags/tag4.xml><?xml version="1.0" encoding="utf-8"?>
<p:tagLst xmlns:p="http://schemas.openxmlformats.org/presentationml/2006/main">
  <p:tag name="KSO_WM_DIAGRAM_VIRTUALLY_FRAME" val="{&quot;height&quot;:362.56748031496056,&quot;left&quot;:473,&quot;top&quot;:97.60787401574802,&quot;width&quot;:425.39283464566927}"/>
</p:tagLst>
</file>

<file path=ppt/tags/tag5.xml><?xml version="1.0" encoding="utf-8"?>
<p:tagLst xmlns:p="http://schemas.openxmlformats.org/presentationml/2006/main">
  <p:tag name="KSO_WM_DIAGRAM_VIRTUALLY_FRAME" val="{&quot;height&quot;:362.56748031496056,&quot;left&quot;:473,&quot;top&quot;:97.60787401574802,&quot;width&quot;:425.39283464566927}"/>
</p:tagLst>
</file>

<file path=ppt/tags/tag6.xml><?xml version="1.0" encoding="utf-8"?>
<p:tagLst xmlns:p="http://schemas.openxmlformats.org/presentationml/2006/main">
  <p:tag name="KSO_WM_DIAGRAM_VIRTUALLY_FRAME" val="{&quot;height&quot;:362.56748031496056,&quot;left&quot;:473,&quot;top&quot;:97.60787401574802,&quot;width&quot;:425.39283464566927}"/>
</p:tagLst>
</file>

<file path=ppt/tags/tag7.xml><?xml version="1.0" encoding="utf-8"?>
<p:tagLst xmlns:p="http://schemas.openxmlformats.org/presentationml/2006/main">
  <p:tag name="KSO_WM_DIAGRAM_VIRTUALLY_FRAME" val="{&quot;height&quot;:362.56748031496056,&quot;left&quot;:473,&quot;top&quot;:97.60787401574802,&quot;width&quot;:425.39283464566927}"/>
</p:tagLst>
</file>

<file path=ppt/tags/tag8.xml><?xml version="1.0" encoding="utf-8"?>
<p:tagLst xmlns:p="http://schemas.openxmlformats.org/presentationml/2006/main">
  <p:tag name="commondata" val="eyJoZGlkIjoiY2IwYjNiYjU0ZWI5N2ZiZDM3NzY5ZTMzOTlkZjE3YjEifQ=="/>
</p:tagLst>
</file>

<file path=ppt/theme/theme1.xml><?xml version="1.0" encoding="utf-8"?>
<a:theme xmlns:a="http://schemas.openxmlformats.org/drawingml/2006/main" name="Office 主题">
  <a:themeElements>
    <a:clrScheme name="自定义 397">
      <a:dk1>
        <a:sysClr val="windowText" lastClr="000000"/>
      </a:dk1>
      <a:lt1>
        <a:sysClr val="window" lastClr="FFFFFF"/>
      </a:lt1>
      <a:dk2>
        <a:srgbClr val="000000"/>
      </a:dk2>
      <a:lt2>
        <a:srgbClr val="E7E6E6"/>
      </a:lt2>
      <a:accent1>
        <a:srgbClr val="F7B63E"/>
      </a:accent1>
      <a:accent2>
        <a:srgbClr val="FF3E3E"/>
      </a:accent2>
      <a:accent3>
        <a:srgbClr val="76AAD8"/>
      </a:accent3>
      <a:accent4>
        <a:srgbClr val="70AD47"/>
      </a:accent4>
      <a:accent5>
        <a:srgbClr val="F7B63E"/>
      </a:accent5>
      <a:accent6>
        <a:srgbClr val="FF3E3E"/>
      </a:accent6>
      <a:hlink>
        <a:srgbClr val="76AAD8"/>
      </a:hlink>
      <a:folHlink>
        <a:srgbClr val="70AD47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841</Words>
  <Application>WPS 演示</Application>
  <PresentationFormat>宽屏</PresentationFormat>
  <Paragraphs>79</Paragraphs>
  <Slides>9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20" baseType="lpstr">
      <vt:lpstr>Arial</vt:lpstr>
      <vt:lpstr>宋体</vt:lpstr>
      <vt:lpstr>Wingdings</vt:lpstr>
      <vt:lpstr>Calibri Light</vt:lpstr>
      <vt:lpstr>方正宋刻本秀楷简体</vt:lpstr>
      <vt:lpstr>微软雅黑</vt:lpstr>
      <vt:lpstr>汉仪汉黑W</vt:lpstr>
      <vt:lpstr>Calibri</vt:lpstr>
      <vt:lpstr>Times New Roman</vt:lpstr>
      <vt:lpstr>Arial Unicode MS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手绘小人答辩</dc:title>
  <dc:creator>PC</dc:creator>
  <cp:lastModifiedBy>周翀</cp:lastModifiedBy>
  <cp:revision>59</cp:revision>
  <dcterms:created xsi:type="dcterms:W3CDTF">2017-04-05T03:07:00Z</dcterms:created>
  <dcterms:modified xsi:type="dcterms:W3CDTF">2024-11-03T06:54:41Z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2052-12.1.0.18608</vt:lpwstr>
  </property>
  <property fmtid="{D5CDD505-2E9C-101B-9397-08002B2CF9AE}" pid="3" name="KSORubyTemplateID">
    <vt:lpwstr>2</vt:lpwstr>
  </property>
  <property fmtid="{D5CDD505-2E9C-101B-9397-08002B2CF9AE}" pid="4" name="ICV">
    <vt:lpwstr>78DDD107C73F40ADB4FE4A36EBA51A2B_12</vt:lpwstr>
  </property>
</Properties>
</file>