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3" r:id="rId4"/>
    <p:sldId id="275" r:id="rId5"/>
    <p:sldId id="274" r:id="rId6"/>
    <p:sldId id="276" r:id="rId7"/>
    <p:sldId id="277" r:id="rId8"/>
    <p:sldId id="257" r:id="rId9"/>
    <p:sldId id="260" r:id="rId10"/>
    <p:sldId id="262" r:id="rId11"/>
    <p:sldId id="264" r:id="rId12"/>
    <p:sldId id="261" r:id="rId13"/>
    <p:sldId id="265" r:id="rId14"/>
    <p:sldId id="267" r:id="rId15"/>
    <p:sldId id="259" r:id="rId16"/>
    <p:sldId id="263" r:id="rId17"/>
    <p:sldId id="266" r:id="rId18"/>
    <p:sldId id="258" r:id="rId19"/>
    <p:sldId id="268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099FF"/>
    <a:srgbClr val="B5D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51" d="100"/>
          <a:sy n="51" d="100"/>
        </p:scale>
        <p:origin x="-10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2969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p>
            <a:pPr defTabSz="914400">
              <a:buSzPct val="100000"/>
            </a:pPr>
            <a:endParaRPr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副标题 2969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p>
            <a:pPr defTabSz="914400">
              <a:buSzPct val="100000"/>
            </a:pPr>
            <a:endParaRPr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9701" name="图片 29700" descr="th?&amp;id=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728980"/>
            <a:ext cx="7200053" cy="5400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3" name="图片 37892" descr="muerzhug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60350"/>
            <a:ext cx="4392613" cy="561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4" name="矩形 2"/>
          <p:cNvSpPr/>
          <p:nvPr/>
        </p:nvSpPr>
        <p:spPr>
          <a:xfrm>
            <a:off x="5614988" y="2565400"/>
            <a:ext cx="2773362" cy="173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dirty="0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黑木耳炒猪肝</a:t>
            </a:r>
            <a:endParaRPr lang="zh-CN" altLang="en-US" sz="5400" dirty="0">
              <a:effectLst>
                <a:outerShdw blurRad="38100" dist="38100" dir="2700000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21" name="图片 34820" descr="106_110811170703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476250"/>
            <a:ext cx="5113338" cy="590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2" name="矩形 2"/>
          <p:cNvSpPr/>
          <p:nvPr/>
        </p:nvSpPr>
        <p:spPr>
          <a:xfrm>
            <a:off x="5614988" y="2565400"/>
            <a:ext cx="2773362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dirty="0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酱猪肝</a:t>
            </a:r>
            <a:endParaRPr lang="zh-CN" altLang="en-US" sz="5400" dirty="0">
              <a:effectLst>
                <a:outerShdw blurRad="38100" dist="38100" dir="2700000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7" name="图片 38916" descr="7358494771b021cf4d1efe32ceda42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377825"/>
            <a:ext cx="5545138" cy="600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8" name="矩形 2"/>
          <p:cNvSpPr/>
          <p:nvPr/>
        </p:nvSpPr>
        <p:spPr>
          <a:xfrm>
            <a:off x="5940425" y="2420938"/>
            <a:ext cx="2376488" cy="173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dirty="0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蒜汁五香猪肝</a:t>
            </a:r>
            <a:endParaRPr lang="zh-CN" altLang="en-US" sz="5400" dirty="0">
              <a:effectLst>
                <a:outerShdw blurRad="38100" dist="38100" dir="2700000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5" name="图片 40964" descr="th?&amp;id=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404813"/>
            <a:ext cx="3600450" cy="540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6" name="矩形 2"/>
          <p:cNvSpPr/>
          <p:nvPr/>
        </p:nvSpPr>
        <p:spPr>
          <a:xfrm>
            <a:off x="5940425" y="2420938"/>
            <a:ext cx="2376488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dirty="0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炸猪肝</a:t>
            </a:r>
            <a:endParaRPr lang="zh-CN" altLang="en-US" sz="5400" dirty="0">
              <a:effectLst>
                <a:outerShdw blurRad="38100" dist="38100" dir="2700000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3" name="图片 32772" descr="th?&amp;id=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33375"/>
            <a:ext cx="4464050" cy="575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4" name="矩形 2"/>
          <p:cNvSpPr/>
          <p:nvPr/>
        </p:nvSpPr>
        <p:spPr>
          <a:xfrm>
            <a:off x="5940425" y="2420938"/>
            <a:ext cx="2376488" cy="173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dirty="0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芹菜猪肝汤</a:t>
            </a:r>
            <a:endParaRPr lang="zh-CN" altLang="en-US" sz="5400" dirty="0">
              <a:effectLst>
                <a:outerShdw blurRad="38100" dist="38100" dir="2700000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9" name="图片 36868" descr="th?id=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476250"/>
            <a:ext cx="4968875" cy="554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1" name="矩形 2"/>
          <p:cNvSpPr/>
          <p:nvPr/>
        </p:nvSpPr>
        <p:spPr>
          <a:xfrm>
            <a:off x="5940425" y="2420938"/>
            <a:ext cx="2376488" cy="2559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dirty="0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番茄玉米猪肝汤</a:t>
            </a:r>
            <a:endParaRPr lang="zh-CN" altLang="en-US" sz="5400" dirty="0">
              <a:effectLst>
                <a:outerShdw blurRad="38100" dist="38100" dir="2700000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41" name="图片 39940" descr="7-120Q31500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576263"/>
            <a:ext cx="4241800" cy="5705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2" name="矩形 2"/>
          <p:cNvSpPr/>
          <p:nvPr/>
        </p:nvSpPr>
        <p:spPr>
          <a:xfrm>
            <a:off x="5940425" y="2420938"/>
            <a:ext cx="2376488" cy="173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dirty="0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丝瓜猪肝汤</a:t>
            </a:r>
            <a:endParaRPr lang="zh-CN" altLang="en-US" sz="5400" dirty="0">
              <a:effectLst>
                <a:outerShdw blurRad="38100" dist="38100" dir="2700000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9" name="图片 31748" descr="th?&amp;id=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60350"/>
            <a:ext cx="4897438" cy="619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0" name="矩形 2"/>
          <p:cNvSpPr/>
          <p:nvPr/>
        </p:nvSpPr>
        <p:spPr>
          <a:xfrm>
            <a:off x="5614988" y="2565400"/>
            <a:ext cx="2773362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dirty="0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猪肝粥</a:t>
            </a:r>
            <a:endParaRPr lang="zh-CN" altLang="en-US" sz="5400" dirty="0">
              <a:effectLst>
                <a:outerShdw blurRad="38100" dist="38100" dir="2700000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9" name="图片 41988" descr="th?&amp;id=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0"/>
            <a:ext cx="4254500" cy="638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2" name="矩形 2"/>
          <p:cNvSpPr/>
          <p:nvPr/>
        </p:nvSpPr>
        <p:spPr>
          <a:xfrm>
            <a:off x="5614988" y="2565400"/>
            <a:ext cx="2773362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dirty="0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猪肝面</a:t>
            </a:r>
            <a:endParaRPr lang="zh-CN" altLang="en-US" sz="5400" dirty="0">
              <a:effectLst>
                <a:outerShdw blurRad="38100" dist="38100" dir="2700000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50da81cb39dbb6fd1ebd55890324ab18962b37b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545" y="274955"/>
            <a:ext cx="4335145" cy="2879725"/>
          </a:xfrm>
          <a:prstGeom prst="rect">
            <a:avLst/>
          </a:prstGeom>
        </p:spPr>
      </p:pic>
      <p:pic>
        <p:nvPicPr>
          <p:cNvPr id="5" name="图片 4" descr="4034970a304e251f5c9e3f88a786c9177f3e5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045" y="3154680"/>
            <a:ext cx="3819525" cy="3355340"/>
          </a:xfrm>
          <a:prstGeom prst="rect">
            <a:avLst/>
          </a:prstGeom>
        </p:spPr>
      </p:pic>
      <p:pic>
        <p:nvPicPr>
          <p:cNvPr id="6" name="图片 5" descr="下载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643380"/>
            <a:ext cx="4761865" cy="357124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鸭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" y="-15875"/>
            <a:ext cx="4634230" cy="2870835"/>
          </a:xfrm>
          <a:prstGeom prst="rect">
            <a:avLst/>
          </a:prstGeom>
        </p:spPr>
      </p:pic>
      <p:pic>
        <p:nvPicPr>
          <p:cNvPr id="5" name="图片 4" descr="鸭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020" y="2854960"/>
            <a:ext cx="5005070" cy="3662045"/>
          </a:xfrm>
          <a:prstGeom prst="rect">
            <a:avLst/>
          </a:prstGeom>
        </p:spPr>
      </p:pic>
      <p:pic>
        <p:nvPicPr>
          <p:cNvPr id="6" name="图片 5" descr="下载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180" y="2000250"/>
            <a:ext cx="3723640" cy="285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羊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5080" y="1417955"/>
            <a:ext cx="6857365" cy="4526280"/>
          </a:xfrm>
          <a:prstGeom prst="rect">
            <a:avLst/>
          </a:prstGeom>
        </p:spPr>
      </p:pic>
      <p:pic>
        <p:nvPicPr>
          <p:cNvPr id="5" name="图片 4" descr="下载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" y="-56515"/>
            <a:ext cx="4228465" cy="2950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下载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1285" y="74930"/>
            <a:ext cx="5715000" cy="3099435"/>
          </a:xfrm>
          <a:prstGeom prst="rect">
            <a:avLst/>
          </a:prstGeom>
        </p:spPr>
      </p:pic>
      <p:pic>
        <p:nvPicPr>
          <p:cNvPr id="5" name="图片 4" descr="下载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170" y="3738245"/>
            <a:ext cx="4285615" cy="2856865"/>
          </a:xfrm>
          <a:prstGeom prst="rect">
            <a:avLst/>
          </a:prstGeom>
        </p:spPr>
      </p:pic>
      <p:pic>
        <p:nvPicPr>
          <p:cNvPr id="6" name="图片 5" descr="下载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000250"/>
            <a:ext cx="2856865" cy="28568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00750" y="1039495"/>
            <a:ext cx="29635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鮟鱇鱼肝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鱼肝油</a:t>
            </a:r>
            <a:endParaRPr lang="zh-CN" altLang="en-US"/>
          </a:p>
        </p:txBody>
      </p:sp>
      <p:pic>
        <p:nvPicPr>
          <p:cNvPr id="4" name="内容占位符 3" descr="下载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46250" y="1987550"/>
            <a:ext cx="6201410" cy="41160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5" name="图片 30724" descr="th?&amp;id=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260350"/>
            <a:ext cx="4537075" cy="5992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6" name="矩形 2"/>
          <p:cNvSpPr/>
          <p:nvPr/>
        </p:nvSpPr>
        <p:spPr>
          <a:xfrm>
            <a:off x="5219700" y="2205038"/>
            <a:ext cx="3529013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dirty="0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青椒</a:t>
            </a:r>
            <a:endParaRPr lang="zh-CN" altLang="en-US" sz="5400" dirty="0">
              <a:effectLst>
                <a:outerShdw blurRad="38100" dist="38100" dir="2700000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r>
              <a:rPr lang="zh-CN" altLang="en-US" sz="5400" dirty="0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炒猪肝</a:t>
            </a:r>
            <a:endParaRPr lang="zh-CN" altLang="en-US" sz="5400" dirty="0">
              <a:effectLst>
                <a:outerShdw blurRad="38100" dist="38100" dir="2700000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7" name="图片 33796" descr="th?&amp;id=H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549275"/>
            <a:ext cx="4608513" cy="5319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9" name="矩形 2"/>
          <p:cNvSpPr/>
          <p:nvPr/>
        </p:nvSpPr>
        <p:spPr>
          <a:xfrm>
            <a:off x="5219700" y="2205038"/>
            <a:ext cx="3529013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dirty="0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菠菜</a:t>
            </a:r>
            <a:endParaRPr lang="zh-CN" altLang="en-US" sz="5400" dirty="0">
              <a:effectLst>
                <a:outerShdw blurRad="38100" dist="38100" dir="2700000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r>
              <a:rPr lang="zh-CN" altLang="en-US" sz="5400" dirty="0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炒猪肝</a:t>
            </a:r>
            <a:endParaRPr lang="zh-CN" altLang="en-US" sz="5400" dirty="0">
              <a:effectLst>
                <a:outerShdw blurRad="38100" dist="38100" dir="2700000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5" name="图片 35844" descr="a431d70133ef6cf688bc4f6093922b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60350"/>
            <a:ext cx="4762500" cy="6021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6" name="矩形 2"/>
          <p:cNvSpPr/>
          <p:nvPr/>
        </p:nvSpPr>
        <p:spPr>
          <a:xfrm>
            <a:off x="5614988" y="2565400"/>
            <a:ext cx="2773362" cy="173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dirty="0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pitchFamily="34" charset="0"/>
              </a:rPr>
              <a:t>黄瓜炒猪肝</a:t>
            </a:r>
            <a:endParaRPr lang="zh-CN" altLang="en-US" sz="5400" dirty="0">
              <a:effectLst>
                <a:outerShdw blurRad="38100" dist="38100" dir="2700000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WPS 演示</Application>
  <PresentationFormat>在屏幕上显示</PresentationFormat>
  <Paragraphs>30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鱼肝油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***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*</dc:creator>
  <cp:lastModifiedBy>Administrator</cp:lastModifiedBy>
  <cp:revision>18</cp:revision>
  <dcterms:created xsi:type="dcterms:W3CDTF">2006-01-01T19:53:00Z</dcterms:created>
  <dcterms:modified xsi:type="dcterms:W3CDTF">2019-11-01T01:54:06Z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