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D173-8E0B-4F5B-B558-EE5AAC6E71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9089-805C-4B24-95ED-1289494E0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D173-8E0B-4F5B-B558-EE5AAC6E71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9089-805C-4B24-95ED-1289494E0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D173-8E0B-4F5B-B558-EE5AAC6E71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9089-805C-4B24-95ED-1289494E0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D173-8E0B-4F5B-B558-EE5AAC6E71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9089-805C-4B24-95ED-1289494E0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D173-8E0B-4F5B-B558-EE5AAC6E71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9089-805C-4B24-95ED-1289494E0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D173-8E0B-4F5B-B558-EE5AAC6E71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9089-805C-4B24-95ED-1289494E0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D173-8E0B-4F5B-B558-EE5AAC6E71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9089-805C-4B24-95ED-1289494E0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D173-8E0B-4F5B-B558-EE5AAC6E71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9089-805C-4B24-95ED-1289494E0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D173-8E0B-4F5B-B558-EE5AAC6E71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9089-805C-4B24-95ED-1289494E0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D173-8E0B-4F5B-B558-EE5AAC6E71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9089-805C-4B24-95ED-1289494E0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D173-8E0B-4F5B-B558-EE5AAC6E71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29089-805C-4B24-95ED-1289494E06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1D173-8E0B-4F5B-B558-EE5AAC6E71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29089-805C-4B24-95ED-1289494E06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IMG_2480_副本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9512" y="548680"/>
            <a:ext cx="8712968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船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251520" y="-3195736"/>
            <a:ext cx="9144000" cy="88569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IMG_2481_副本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683568" y="980728"/>
            <a:ext cx="8013576" cy="504056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4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67544" y="1052736"/>
            <a:ext cx="8229600" cy="525658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船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79712" y="-2907704"/>
            <a:ext cx="5677381" cy="6264696"/>
          </a:xfrm>
          <a:prstGeom prst="rect">
            <a:avLst/>
          </a:prstGeom>
        </p:spPr>
      </p:pic>
      <p:pic>
        <p:nvPicPr>
          <p:cNvPr id="7" name="内容占位符 3" descr="IMG_2481_副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422" y="3573016"/>
            <a:ext cx="4139554" cy="2852936"/>
          </a:xfrm>
        </p:spPr>
      </p:pic>
      <p:pic>
        <p:nvPicPr>
          <p:cNvPr id="8" name="内容占位符 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528393"/>
            <a:ext cx="4015559" cy="28529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Administrator</cp:lastModifiedBy>
  <cp:revision>4</cp:revision>
  <dcterms:created xsi:type="dcterms:W3CDTF">2017-11-10T12:20:00Z</dcterms:created>
  <dcterms:modified xsi:type="dcterms:W3CDTF">2019-10-27T13:24:15Z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