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3"/>
  </p:sldMasterIdLst>
  <p:sldIdLst>
    <p:sldId id="257" r:id="rId4"/>
    <p:sldId id="258" r:id="rId5"/>
    <p:sldId id="261" r:id="rId6"/>
    <p:sldId id="262" r:id="rId7"/>
    <p:sldId id="263" r:id="rId8"/>
    <p:sldId id="281" r:id="rId9"/>
    <p:sldId id="264" r:id="rId10"/>
    <p:sldId id="282" r:id="rId11"/>
    <p:sldId id="265" r:id="rId12"/>
    <p:sldId id="266" r:id="rId13"/>
    <p:sldId id="283" r:id="rId14"/>
    <p:sldId id="267" r:id="rId15"/>
    <p:sldId id="284" r:id="rId16"/>
    <p:sldId id="268" r:id="rId17"/>
    <p:sldId id="269" r:id="rId18"/>
    <p:sldId id="270" r:id="rId19"/>
    <p:sldId id="271" r:id="rId20"/>
    <p:sldId id="272" r:id="rId21"/>
    <p:sldId id="273" r:id="rId22"/>
    <p:sldId id="275" r:id="rId23"/>
    <p:sldId id="274" r:id="rId24"/>
    <p:sldId id="285" r:id="rId25"/>
    <p:sldId id="277" r:id="rId26"/>
    <p:sldId id="286" r:id="rId27"/>
    <p:sldId id="278" r:id="rId28"/>
    <p:sldId id="279" r:id="rId29"/>
  </p:sldIdLst>
  <p:sldSz cx="9144000" cy="6858000" type="screen4x3"/>
  <p:notesSz cx="6858000" cy="9144000"/>
  <p:embeddedFontLst>
    <p:embeddedFont>
      <p:font typeface="汉仪古隶简" panose="00020600040101010101" charset="-122"/>
      <p:regular r:id="rId33"/>
    </p:embeddedFont>
    <p:embeddedFont>
      <p:font typeface="微软雅黑" panose="020B0503020204020204" charset="-122"/>
      <p:regular r:id="rId34"/>
    </p:embeddedFont>
    <p:embeddedFont>
      <p:font typeface="黑体" panose="02010609060101010101" charset="-122"/>
      <p:regular r:id="rId35"/>
    </p:embeddedFont>
  </p:embeddedFontLst>
  <p:custDataLst>
    <p:tags r:id="rId36"/>
  </p:custDataLst>
  <p:defaultTextStyle>
    <a:defPPr>
      <a:defRPr lang="zh-CN"/>
    </a:defPPr>
    <a:lvl1pPr marL="0" lvl="0"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35" userDrawn="1">
          <p15:clr>
            <a:srgbClr val="A4A3A4"/>
          </p15:clr>
        </p15:guide>
        <p15:guide id="2" pos="29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9" d="100"/>
          <a:sy n="69" d="100"/>
        </p:scale>
        <p:origin x="-138" y="-102"/>
      </p:cViewPr>
      <p:guideLst>
        <p:guide orient="horz" pos="2135"/>
        <p:guide pos="2964"/>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6" Type="http://schemas.openxmlformats.org/officeDocument/2006/relationships/tags" Target="tags/tag246.xml"/><Relationship Id="rId35" Type="http://schemas.openxmlformats.org/officeDocument/2006/relationships/font" Target="fonts/font3.fntdata"/><Relationship Id="rId34" Type="http://schemas.openxmlformats.org/officeDocument/2006/relationships/font" Target="fonts/font2.fntdata"/><Relationship Id="rId33" Type="http://schemas.openxmlformats.org/officeDocument/2006/relationships/font" Target="fonts/font1.fntdata"/><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image" Target="../media/image2.png"/><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png"/><Relationship Id="rId22" Type="http://schemas.openxmlformats.org/officeDocument/2006/relationships/tags" Target="../tags/tag16.xml"/><Relationship Id="rId21" Type="http://schemas.openxmlformats.org/officeDocument/2006/relationships/tags" Target="../tags/tag15.xml"/><Relationship Id="rId20" Type="http://schemas.openxmlformats.org/officeDocument/2006/relationships/tags" Target="../tags/tag14.xml"/><Relationship Id="rId2" Type="http://schemas.openxmlformats.org/officeDocument/2006/relationships/tags" Target="../tags/tag1.xml"/><Relationship Id="rId19" Type="http://schemas.openxmlformats.org/officeDocument/2006/relationships/tags" Target="../tags/tag13.xml"/><Relationship Id="rId18" Type="http://schemas.openxmlformats.org/officeDocument/2006/relationships/image" Target="../media/image5.png"/><Relationship Id="rId17" Type="http://schemas.openxmlformats.org/officeDocument/2006/relationships/tags" Target="../tags/tag12.xml"/><Relationship Id="rId16" Type="http://schemas.openxmlformats.org/officeDocument/2006/relationships/tags" Target="../tags/tag11.xml"/><Relationship Id="rId15" Type="http://schemas.openxmlformats.org/officeDocument/2006/relationships/tags" Target="../tags/tag10.xml"/><Relationship Id="rId14" Type="http://schemas.openxmlformats.org/officeDocument/2006/relationships/tags" Target="../tags/tag9.xml"/><Relationship Id="rId13" Type="http://schemas.openxmlformats.org/officeDocument/2006/relationships/image" Target="../media/image4.png"/><Relationship Id="rId12" Type="http://schemas.openxmlformats.org/officeDocument/2006/relationships/tags" Target="../tags/tag8.xml"/><Relationship Id="rId11" Type="http://schemas.openxmlformats.org/officeDocument/2006/relationships/image" Target="../media/image3.png"/><Relationship Id="rId10" Type="http://schemas.openxmlformats.org/officeDocument/2006/relationships/tags" Target="../tags/tag7.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tags" Target="../tags/tag87.xml"/><Relationship Id="rId7" Type="http://schemas.openxmlformats.org/officeDocument/2006/relationships/image" Target="../media/image2.png"/><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image" Target="../media/image1.png"/><Relationship Id="rId20" Type="http://schemas.openxmlformats.org/officeDocument/2006/relationships/tags" Target="../tags/tag96.xml"/><Relationship Id="rId2" Type="http://schemas.openxmlformats.org/officeDocument/2006/relationships/tags" Target="../tags/tag83.xml"/><Relationship Id="rId19" Type="http://schemas.openxmlformats.org/officeDocument/2006/relationships/tags" Target="../tags/tag95.xml"/><Relationship Id="rId18" Type="http://schemas.openxmlformats.org/officeDocument/2006/relationships/tags" Target="../tags/tag94.xml"/><Relationship Id="rId17" Type="http://schemas.openxmlformats.org/officeDocument/2006/relationships/tags" Target="../tags/tag93.xml"/><Relationship Id="rId16" Type="http://schemas.openxmlformats.org/officeDocument/2006/relationships/tags" Target="../tags/tag92.xml"/><Relationship Id="rId15" Type="http://schemas.openxmlformats.org/officeDocument/2006/relationships/image" Target="../media/image5.png"/><Relationship Id="rId14" Type="http://schemas.openxmlformats.org/officeDocument/2006/relationships/tags" Target="../tags/tag91.xml"/><Relationship Id="rId13" Type="http://schemas.openxmlformats.org/officeDocument/2006/relationships/image" Target="../media/image4.png"/><Relationship Id="rId12" Type="http://schemas.openxmlformats.org/officeDocument/2006/relationships/tags" Target="../tags/tag90.xml"/><Relationship Id="rId11" Type="http://schemas.openxmlformats.org/officeDocument/2006/relationships/image" Target="../media/image3.png"/><Relationship Id="rId10" Type="http://schemas.openxmlformats.org/officeDocument/2006/relationships/tags" Target="../tags/tag8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10.xml"/><Relationship Id="rId8" Type="http://schemas.openxmlformats.org/officeDocument/2006/relationships/tags" Target="../tags/tag109.xml"/><Relationship Id="rId7" Type="http://schemas.openxmlformats.org/officeDocument/2006/relationships/image" Target="../media/image2.png"/><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image" Target="../media/image1.png"/><Relationship Id="rId22" Type="http://schemas.openxmlformats.org/officeDocument/2006/relationships/tags" Target="../tags/tag120.xml"/><Relationship Id="rId21" Type="http://schemas.openxmlformats.org/officeDocument/2006/relationships/tags" Target="../tags/tag119.xml"/><Relationship Id="rId20" Type="http://schemas.openxmlformats.org/officeDocument/2006/relationships/tags" Target="../tags/tag118.xml"/><Relationship Id="rId2" Type="http://schemas.openxmlformats.org/officeDocument/2006/relationships/tags" Target="../tags/tag105.xml"/><Relationship Id="rId19" Type="http://schemas.openxmlformats.org/officeDocument/2006/relationships/tags" Target="../tags/tag117.xml"/><Relationship Id="rId18" Type="http://schemas.openxmlformats.org/officeDocument/2006/relationships/image" Target="../media/image5.png"/><Relationship Id="rId17" Type="http://schemas.openxmlformats.org/officeDocument/2006/relationships/tags" Target="../tags/tag116.xml"/><Relationship Id="rId16" Type="http://schemas.openxmlformats.org/officeDocument/2006/relationships/tags" Target="../tags/tag115.xml"/><Relationship Id="rId15" Type="http://schemas.openxmlformats.org/officeDocument/2006/relationships/tags" Target="../tags/tag114.xml"/><Relationship Id="rId14" Type="http://schemas.openxmlformats.org/officeDocument/2006/relationships/tags" Target="../tags/tag113.xml"/><Relationship Id="rId13" Type="http://schemas.openxmlformats.org/officeDocument/2006/relationships/image" Target="../media/image4.png"/><Relationship Id="rId12" Type="http://schemas.openxmlformats.org/officeDocument/2006/relationships/tags" Target="../tags/tag112.xml"/><Relationship Id="rId11" Type="http://schemas.openxmlformats.org/officeDocument/2006/relationships/image" Target="../media/image3.png"/><Relationship Id="rId10" Type="http://schemas.openxmlformats.org/officeDocument/2006/relationships/tags" Target="../tags/tag111.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tags" Target="../tags/tag130.xml"/><Relationship Id="rId7" Type="http://schemas.openxmlformats.org/officeDocument/2006/relationships/image" Target="../media/image4.png"/><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3" Type="http://schemas.openxmlformats.org/officeDocument/2006/relationships/image" Target="../media/image1.png"/><Relationship Id="rId2" Type="http://schemas.openxmlformats.org/officeDocument/2006/relationships/tags" Target="../tags/tag126.xml"/><Relationship Id="rId17" Type="http://schemas.openxmlformats.org/officeDocument/2006/relationships/tags" Target="../tags/tag137.xml"/><Relationship Id="rId16" Type="http://schemas.openxmlformats.org/officeDocument/2006/relationships/tags" Target="../tags/tag136.xml"/><Relationship Id="rId15" Type="http://schemas.openxmlformats.org/officeDocument/2006/relationships/tags" Target="../tags/tag135.xml"/><Relationship Id="rId14" Type="http://schemas.openxmlformats.org/officeDocument/2006/relationships/tags" Target="../tags/tag134.xml"/><Relationship Id="rId13" Type="http://schemas.openxmlformats.org/officeDocument/2006/relationships/tags" Target="../tags/tag133.xml"/><Relationship Id="rId12" Type="http://schemas.openxmlformats.org/officeDocument/2006/relationships/image" Target="../media/image5.png"/><Relationship Id="rId11" Type="http://schemas.openxmlformats.org/officeDocument/2006/relationships/tags" Target="../tags/tag132.xml"/><Relationship Id="rId10"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43.xml"/><Relationship Id="rId8" Type="http://schemas.openxmlformats.org/officeDocument/2006/relationships/tags" Target="../tags/tag142.xml"/><Relationship Id="rId7" Type="http://schemas.openxmlformats.org/officeDocument/2006/relationships/image" Target="../media/image2.png"/><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image" Target="../media/image1.png"/><Relationship Id="rId23" Type="http://schemas.openxmlformats.org/officeDocument/2006/relationships/tags" Target="../tags/tag156.xml"/><Relationship Id="rId22" Type="http://schemas.openxmlformats.org/officeDocument/2006/relationships/tags" Target="../tags/tag155.xml"/><Relationship Id="rId21" Type="http://schemas.openxmlformats.org/officeDocument/2006/relationships/tags" Target="../tags/tag154.xml"/><Relationship Id="rId20" Type="http://schemas.openxmlformats.org/officeDocument/2006/relationships/tags" Target="../tags/tag153.xml"/><Relationship Id="rId2" Type="http://schemas.openxmlformats.org/officeDocument/2006/relationships/tags" Target="../tags/tag138.xml"/><Relationship Id="rId19" Type="http://schemas.openxmlformats.org/officeDocument/2006/relationships/tags" Target="../tags/tag152.xml"/><Relationship Id="rId18" Type="http://schemas.openxmlformats.org/officeDocument/2006/relationships/tags" Target="../tags/tag151.xml"/><Relationship Id="rId17" Type="http://schemas.openxmlformats.org/officeDocument/2006/relationships/tags" Target="../tags/tag150.xml"/><Relationship Id="rId16" Type="http://schemas.openxmlformats.org/officeDocument/2006/relationships/tags" Target="../tags/tag149.xml"/><Relationship Id="rId15" Type="http://schemas.openxmlformats.org/officeDocument/2006/relationships/tags" Target="../tags/tag148.xml"/><Relationship Id="rId14" Type="http://schemas.openxmlformats.org/officeDocument/2006/relationships/tags" Target="../tags/tag147.xml"/><Relationship Id="rId13" Type="http://schemas.openxmlformats.org/officeDocument/2006/relationships/tags" Target="../tags/tag146.xml"/><Relationship Id="rId12" Type="http://schemas.openxmlformats.org/officeDocument/2006/relationships/tags" Target="../tags/tag145.xml"/><Relationship Id="rId11" Type="http://schemas.openxmlformats.org/officeDocument/2006/relationships/image" Target="../media/image6.png"/><Relationship Id="rId10" Type="http://schemas.openxmlformats.org/officeDocument/2006/relationships/tags" Target="../tags/tag144.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7" Type="http://schemas.openxmlformats.org/officeDocument/2006/relationships/tags" Target="../tags/tag162.xml"/><Relationship Id="rId6" Type="http://schemas.openxmlformats.org/officeDocument/2006/relationships/tags" Target="../tags/tag161.xml"/><Relationship Id="rId5" Type="http://schemas.openxmlformats.org/officeDocument/2006/relationships/tags" Target="../tags/tag160.xml"/><Relationship Id="rId4" Type="http://schemas.openxmlformats.org/officeDocument/2006/relationships/tags" Target="../tags/tag159.xml"/><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70.xml"/><Relationship Id="rId8" Type="http://schemas.openxmlformats.org/officeDocument/2006/relationships/tags" Target="../tags/tag169.xml"/><Relationship Id="rId7" Type="http://schemas.openxmlformats.org/officeDocument/2006/relationships/tags" Target="../tags/tag168.xml"/><Relationship Id="rId6" Type="http://schemas.openxmlformats.org/officeDocument/2006/relationships/tags" Target="../tags/tag167.xml"/><Relationship Id="rId5" Type="http://schemas.openxmlformats.org/officeDocument/2006/relationships/tags" Target="../tags/tag166.xml"/><Relationship Id="rId4" Type="http://schemas.openxmlformats.org/officeDocument/2006/relationships/tags" Target="../tags/tag165.xml"/><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5" Type="http://schemas.openxmlformats.org/officeDocument/2006/relationships/tags" Target="../tags/tag174.xml"/><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4" Type="http://schemas.openxmlformats.org/officeDocument/2006/relationships/tags" Target="../tags/tag177.xml"/><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181.xml"/><Relationship Id="rId4" Type="http://schemas.openxmlformats.org/officeDocument/2006/relationships/tags" Target="../tags/tag180.xml"/><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186.xml"/><Relationship Id="rId5" Type="http://schemas.openxmlformats.org/officeDocument/2006/relationships/tags" Target="../tags/tag185.xml"/><Relationship Id="rId4" Type="http://schemas.openxmlformats.org/officeDocument/2006/relationships/tags" Target="../tags/tag184.xml"/><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192.xml"/><Relationship Id="rId8" Type="http://schemas.openxmlformats.org/officeDocument/2006/relationships/tags" Target="../tags/tag191.xml"/><Relationship Id="rId7" Type="http://schemas.openxmlformats.org/officeDocument/2006/relationships/image" Target="../media/image2.png"/><Relationship Id="rId6" Type="http://schemas.openxmlformats.org/officeDocument/2006/relationships/tags" Target="../tags/tag190.xml"/><Relationship Id="rId5" Type="http://schemas.openxmlformats.org/officeDocument/2006/relationships/tags" Target="../tags/tag189.xml"/><Relationship Id="rId4" Type="http://schemas.openxmlformats.org/officeDocument/2006/relationships/tags" Target="../tags/tag188.xml"/><Relationship Id="rId3" Type="http://schemas.openxmlformats.org/officeDocument/2006/relationships/image" Target="../media/image1.png"/><Relationship Id="rId20" Type="http://schemas.openxmlformats.org/officeDocument/2006/relationships/tags" Target="../tags/tag200.xml"/><Relationship Id="rId2" Type="http://schemas.openxmlformats.org/officeDocument/2006/relationships/tags" Target="../tags/tag187.xml"/><Relationship Id="rId19" Type="http://schemas.openxmlformats.org/officeDocument/2006/relationships/tags" Target="../tags/tag199.xml"/><Relationship Id="rId18" Type="http://schemas.openxmlformats.org/officeDocument/2006/relationships/tags" Target="../tags/tag198.xml"/><Relationship Id="rId17" Type="http://schemas.openxmlformats.org/officeDocument/2006/relationships/tags" Target="../tags/tag197.xml"/><Relationship Id="rId16" Type="http://schemas.openxmlformats.org/officeDocument/2006/relationships/tags" Target="../tags/tag196.xml"/><Relationship Id="rId15" Type="http://schemas.openxmlformats.org/officeDocument/2006/relationships/image" Target="../media/image5.png"/><Relationship Id="rId14" Type="http://schemas.openxmlformats.org/officeDocument/2006/relationships/tags" Target="../tags/tag195.xml"/><Relationship Id="rId13" Type="http://schemas.openxmlformats.org/officeDocument/2006/relationships/image" Target="../media/image4.png"/><Relationship Id="rId12" Type="http://schemas.openxmlformats.org/officeDocument/2006/relationships/tags" Target="../tags/tag194.xml"/><Relationship Id="rId11" Type="http://schemas.openxmlformats.org/officeDocument/2006/relationships/image" Target="../media/image3.png"/><Relationship Id="rId10" Type="http://schemas.openxmlformats.org/officeDocument/2006/relationships/tags" Target="../tags/tag193.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image" Target="../media/image4.png"/><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image" Target="../media/image1.png"/><Relationship Id="rId2" Type="http://schemas.openxmlformats.org/officeDocument/2006/relationships/tags" Target="../tags/tag22.xml"/><Relationship Id="rId17" Type="http://schemas.openxmlformats.org/officeDocument/2006/relationships/tags" Target="../tags/tag33.xml"/><Relationship Id="rId16" Type="http://schemas.openxmlformats.org/officeDocument/2006/relationships/tags" Target="../tags/tag32.xml"/><Relationship Id="rId15" Type="http://schemas.openxmlformats.org/officeDocument/2006/relationships/tags" Target="../tags/tag31.xml"/><Relationship Id="rId14" Type="http://schemas.openxmlformats.org/officeDocument/2006/relationships/tags" Target="../tags/tag30.xml"/><Relationship Id="rId13" Type="http://schemas.openxmlformats.org/officeDocument/2006/relationships/tags" Target="../tags/tag29.xml"/><Relationship Id="rId12" Type="http://schemas.openxmlformats.org/officeDocument/2006/relationships/image" Target="../media/image5.png"/><Relationship Id="rId11" Type="http://schemas.openxmlformats.org/officeDocument/2006/relationships/tags" Target="../tags/tag28.xml"/><Relationship Id="rId10"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tags" Target="../tags/tag38.xml"/><Relationship Id="rId7" Type="http://schemas.openxmlformats.org/officeDocument/2006/relationships/image" Target="../media/image2.png"/><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image" Target="../media/image1.png"/><Relationship Id="rId23" Type="http://schemas.openxmlformats.org/officeDocument/2006/relationships/tags" Target="../tags/tag52.xml"/><Relationship Id="rId22" Type="http://schemas.openxmlformats.org/officeDocument/2006/relationships/tags" Target="../tags/tag51.xml"/><Relationship Id="rId21" Type="http://schemas.openxmlformats.org/officeDocument/2006/relationships/tags" Target="../tags/tag50.xml"/><Relationship Id="rId20" Type="http://schemas.openxmlformats.org/officeDocument/2006/relationships/tags" Target="../tags/tag49.xml"/><Relationship Id="rId2" Type="http://schemas.openxmlformats.org/officeDocument/2006/relationships/tags" Target="../tags/tag34.xml"/><Relationship Id="rId19" Type="http://schemas.openxmlformats.org/officeDocument/2006/relationships/tags" Target="../tags/tag48.xml"/><Relationship Id="rId18" Type="http://schemas.openxmlformats.org/officeDocument/2006/relationships/tags" Target="../tags/tag47.xml"/><Relationship Id="rId17" Type="http://schemas.openxmlformats.org/officeDocument/2006/relationships/tags" Target="../tags/tag46.xml"/><Relationship Id="rId16" Type="http://schemas.openxmlformats.org/officeDocument/2006/relationships/tags" Target="../tags/tag45.xml"/><Relationship Id="rId15" Type="http://schemas.openxmlformats.org/officeDocument/2006/relationships/tags" Target="../tags/tag44.xml"/><Relationship Id="rId14" Type="http://schemas.openxmlformats.org/officeDocument/2006/relationships/tags" Target="../tags/tag43.xml"/><Relationship Id="rId13" Type="http://schemas.openxmlformats.org/officeDocument/2006/relationships/tags" Target="../tags/tag42.xml"/><Relationship Id="rId12" Type="http://schemas.openxmlformats.org/officeDocument/2006/relationships/tags" Target="../tags/tag41.xml"/><Relationship Id="rId11" Type="http://schemas.openxmlformats.org/officeDocument/2006/relationships/image" Target="../media/image6.png"/><Relationship Id="rId10" Type="http://schemas.openxmlformats.org/officeDocument/2006/relationships/tags" Target="../tags/tag40.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tags" Target="../tags/tag58.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946" t="64079" r="2946" b="5565"/>
          <a:stretch>
            <a:fillRect/>
          </a:stretch>
        </p:blipFill>
        <p:spPr>
          <a:xfrm>
            <a:off x="0" y="1111703"/>
            <a:ext cx="9144000" cy="4889046"/>
          </a:xfrm>
          <a:prstGeom prst="rect">
            <a:avLst/>
          </a:prstGeom>
        </p:spPr>
      </p:pic>
      <p:sp>
        <p:nvSpPr>
          <p:cNvPr id="8" name="缺角矩形 7"/>
          <p:cNvSpPr/>
          <p:nvPr userDrawn="1">
            <p:custDataLst>
              <p:tags r:id="rId4"/>
            </p:custDataLst>
          </p:nvPr>
        </p:nvSpPr>
        <p:spPr>
          <a:xfrm>
            <a:off x="168728" y="1001486"/>
            <a:ext cx="8806543" cy="4855028"/>
          </a:xfrm>
          <a:prstGeom prst="plaque">
            <a:avLst>
              <a:gd name="adj" fmla="val 5695"/>
            </a:avLst>
          </a:prstGeom>
          <a:noFill/>
          <a:ln>
            <a:solidFill>
              <a:schemeClr val="accent1">
                <a:alpha val="40000"/>
              </a:schemeClr>
            </a:solidFill>
          </a:ln>
          <a:effectLst>
            <a:outerShdw blurRad="50800" dist="381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sp>
        <p:nvSpPr>
          <p:cNvPr id="11" name="缺角矩形 10"/>
          <p:cNvSpPr/>
          <p:nvPr userDrawn="1">
            <p:custDataLst>
              <p:tags r:id="rId5"/>
            </p:custDataLst>
          </p:nvPr>
        </p:nvSpPr>
        <p:spPr>
          <a:xfrm>
            <a:off x="269421" y="1111703"/>
            <a:ext cx="8605157" cy="4634593"/>
          </a:xfrm>
          <a:prstGeom prst="plaque">
            <a:avLst>
              <a:gd name="adj" fmla="val 5695"/>
            </a:avLst>
          </a:prstGeom>
          <a:solidFill>
            <a:schemeClr val="bg1"/>
          </a:solidFill>
          <a:ln>
            <a:solidFill>
              <a:schemeClr val="accent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2" name="图片 11"/>
          <p:cNvPicPr>
            <a:picLocks noChangeAspect="1"/>
          </p:cNvPicPr>
          <p:nvPr userDrawn="1">
            <p:custDataLst>
              <p:tags r:id="rId6"/>
            </p:custDataLst>
          </p:nvPr>
        </p:nvPicPr>
        <p:blipFill rotWithShape="1">
          <a:blip r:embed="rId7">
            <a:alphaModFix amt="70000"/>
            <a:duotone>
              <a:schemeClr val="accent1">
                <a:shade val="45000"/>
                <a:satMod val="135000"/>
              </a:schemeClr>
              <a:prstClr val="white"/>
            </a:duotone>
            <a:extLst>
              <a:ext uri="{28A0092B-C50C-407E-A947-70E740481C1C}">
                <a14:useLocalDpi xmlns:a14="http://schemas.microsoft.com/office/drawing/2010/main" val="0"/>
              </a:ext>
            </a:extLst>
          </a:blip>
          <a:srcRect t="8958" r="45104" b="20208"/>
          <a:stretch>
            <a:fillRect/>
          </a:stretch>
        </p:blipFill>
        <p:spPr>
          <a:xfrm>
            <a:off x="269421" y="3882797"/>
            <a:ext cx="4750254" cy="1973716"/>
          </a:xfrm>
          <a:prstGeom prst="rect">
            <a:avLst/>
          </a:prstGeom>
        </p:spPr>
      </p:pic>
      <p:pic>
        <p:nvPicPr>
          <p:cNvPr id="13" name="图片 12"/>
          <p:cNvPicPr>
            <a:picLocks noChangeAspect="1"/>
          </p:cNvPicPr>
          <p:nvPr userDrawn="1">
            <p:custDataLst>
              <p:tags r:id="rId8"/>
            </p:custDataLst>
          </p:nvPr>
        </p:nvPicPr>
        <p:blipFill rotWithShape="1">
          <a:blip r:embed="rId7">
            <a:alphaModFix amt="70000"/>
            <a:duotone>
              <a:schemeClr val="accent1">
                <a:shade val="45000"/>
                <a:satMod val="135000"/>
              </a:schemeClr>
              <a:prstClr val="white"/>
            </a:duotone>
            <a:extLst>
              <a:ext uri="{28A0092B-C50C-407E-A947-70E740481C1C}">
                <a14:useLocalDpi xmlns:a14="http://schemas.microsoft.com/office/drawing/2010/main" val="0"/>
              </a:ext>
            </a:extLst>
          </a:blip>
          <a:srcRect l="66492" t="32555" r="193" b="20208"/>
          <a:stretch>
            <a:fillRect/>
          </a:stretch>
        </p:blipFill>
        <p:spPr>
          <a:xfrm>
            <a:off x="4657725" y="4035197"/>
            <a:ext cx="4216853" cy="1460046"/>
          </a:xfrm>
          <a:prstGeom prst="rect">
            <a:avLst/>
          </a:prstGeom>
        </p:spPr>
      </p:pic>
      <p:pic>
        <p:nvPicPr>
          <p:cNvPr id="9" name="图片 8"/>
          <p:cNvPicPr>
            <a:picLocks noChangeAspect="1"/>
          </p:cNvPicPr>
          <p:nvPr userDrawn="1">
            <p:custDataLst>
              <p:tags r:id="rId9"/>
            </p:custData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946" t="62499" r="2946" b="5566"/>
          <a:stretch>
            <a:fillRect/>
          </a:stretch>
        </p:blipFill>
        <p:spPr>
          <a:xfrm>
            <a:off x="269421" y="4286250"/>
            <a:ext cx="8605157" cy="1460046"/>
          </a:xfrm>
          <a:prstGeom prst="rect">
            <a:avLst/>
          </a:prstGeom>
        </p:spPr>
      </p:pic>
      <p:pic>
        <p:nvPicPr>
          <p:cNvPr id="15" name="图片 14"/>
          <p:cNvPicPr>
            <a:picLocks noChangeAspect="1"/>
          </p:cNvPicPr>
          <p:nvPr userDrawn="1">
            <p:custDataLst>
              <p:tags r:id="rId10"/>
            </p:custDataLst>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r="10981"/>
          <a:stretch>
            <a:fillRect/>
          </a:stretch>
        </p:blipFill>
        <p:spPr>
          <a:xfrm flipH="1">
            <a:off x="269420" y="2662724"/>
            <a:ext cx="2075573" cy="3083572"/>
          </a:xfrm>
          <a:prstGeom prst="plaque">
            <a:avLst>
              <a:gd name="adj" fmla="val 12396"/>
            </a:avLst>
          </a:prstGeom>
        </p:spPr>
      </p:pic>
      <p:pic>
        <p:nvPicPr>
          <p:cNvPr id="16" name="图片 15"/>
          <p:cNvPicPr>
            <a:picLocks noChangeAspect="1"/>
          </p:cNvPicPr>
          <p:nvPr userDrawn="1">
            <p:custDataLst>
              <p:tags r:id="rId12"/>
            </p:custDataLst>
          </p:nvPr>
        </p:nvPicPr>
        <p:blipFill rotWithShape="1">
          <a:blip r:embed="rId13" cstate="print">
            <a:duotone>
              <a:schemeClr val="accent1">
                <a:shade val="45000"/>
                <a:satMod val="135000"/>
              </a:schemeClr>
              <a:prstClr val="white"/>
            </a:duotone>
            <a:extLst>
              <a:ext uri="{28A0092B-C50C-407E-A947-70E740481C1C}">
                <a14:useLocalDpi xmlns:a14="http://schemas.microsoft.com/office/drawing/2010/main" val="0"/>
              </a:ext>
            </a:extLst>
          </a:blip>
          <a:srcRect t="9893" r="70769" b="58823"/>
          <a:stretch>
            <a:fillRect/>
          </a:stretch>
        </p:blipFill>
        <p:spPr>
          <a:xfrm flipH="1">
            <a:off x="8096250" y="1397808"/>
            <a:ext cx="778328" cy="1101305"/>
          </a:xfrm>
          <a:prstGeom prst="rect">
            <a:avLst/>
          </a:prstGeom>
        </p:spPr>
      </p:pic>
      <p:sp>
        <p:nvSpPr>
          <p:cNvPr id="4" name="日期占位符 3"/>
          <p:cNvSpPr>
            <a:spLocks noGrp="1"/>
          </p:cNvSpPr>
          <p:nvPr userDrawn="1">
            <p:ph type="dt" sz="half" idx="10"/>
            <p:custDataLst>
              <p:tags r:id="rId1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userDrawn="1">
            <p:ph type="ftr" sz="quarter" idx="11"/>
            <p:custDataLst>
              <p:tags r:id="rId15"/>
            </p:custDataLst>
          </p:nvPr>
        </p:nvSpPr>
        <p:spPr/>
        <p:txBody>
          <a:bodyPr>
            <a:normAutofit/>
          </a:bodyPr>
          <a:lstStyle/>
          <a:p>
            <a:endParaRPr lang="zh-CN" altLang="en-US" dirty="0"/>
          </a:p>
        </p:txBody>
      </p:sp>
      <p:sp>
        <p:nvSpPr>
          <p:cNvPr id="6" name="灯片编号占位符 5"/>
          <p:cNvSpPr>
            <a:spLocks noGrp="1"/>
          </p:cNvSpPr>
          <p:nvPr userDrawn="1">
            <p:ph type="sldNum" sz="quarter" idx="12"/>
            <p:custDataLst>
              <p:tags r:id="rId16"/>
            </p:custDataLst>
          </p:nvPr>
        </p:nvSpPr>
        <p:spPr>
          <a:xfrm>
            <a:off x="6457950" y="5624513"/>
            <a:ext cx="2057400" cy="273844"/>
          </a:xfrm>
        </p:spPr>
        <p:txBody>
          <a:bodyPr wrap="square">
            <a:normAutofit/>
          </a:bodyPr>
          <a:lstStyle/>
          <a:p>
            <a:fld id="{BE5F26B5-172A-4DC2-B0B7-181CFC56B87C}" type="slidenum">
              <a:rPr lang="zh-CN" altLang="en-US" smtClean="0"/>
            </a:fld>
            <a:endParaRPr lang="zh-CN" altLang="en-US"/>
          </a:p>
        </p:txBody>
      </p:sp>
      <p:pic>
        <p:nvPicPr>
          <p:cNvPr id="21" name="图片 20" descr="9"/>
          <p:cNvPicPr>
            <a:picLocks noChangeAspect="1"/>
          </p:cNvPicPr>
          <p:nvPr userDrawn="1">
            <p:custDataLst>
              <p:tags r:id="rId17"/>
            </p:custDataLst>
          </p:nvPr>
        </p:nvPicPr>
        <p:blipFill>
          <a:blip r:embed="rId18"/>
          <a:srcRect l="45286" t="20120" r="50260" b="70991"/>
          <a:stretch>
            <a:fillRect/>
          </a:stretch>
        </p:blipFill>
        <p:spPr>
          <a:xfrm>
            <a:off x="1869374" y="3659463"/>
            <a:ext cx="471449" cy="529346"/>
          </a:xfrm>
          <a:custGeom>
            <a:avLst/>
            <a:gdLst/>
            <a:ahLst/>
            <a:cxnLst>
              <a:cxn ang="3">
                <a:pos x="hc" y="t"/>
              </a:cxn>
              <a:cxn ang="cd2">
                <a:pos x="l" y="vc"/>
              </a:cxn>
              <a:cxn ang="cd4">
                <a:pos x="hc" y="b"/>
              </a:cxn>
              <a:cxn ang="0">
                <a:pos x="r" y="vc"/>
              </a:cxn>
            </a:cxnLst>
            <a:rect l="l" t="t" r="r" b="b"/>
            <a:pathLst>
              <a:path w="855" h="960">
                <a:moveTo>
                  <a:pt x="0" y="0"/>
                </a:moveTo>
                <a:lnTo>
                  <a:pt x="855" y="0"/>
                </a:lnTo>
                <a:lnTo>
                  <a:pt x="855" y="960"/>
                </a:lnTo>
                <a:lnTo>
                  <a:pt x="0" y="960"/>
                </a:lnTo>
                <a:lnTo>
                  <a:pt x="0" y="0"/>
                </a:lnTo>
                <a:close/>
              </a:path>
            </a:pathLst>
          </a:custGeom>
        </p:spPr>
      </p:pic>
      <p:pic>
        <p:nvPicPr>
          <p:cNvPr id="25" name="图片 24" descr="9"/>
          <p:cNvPicPr>
            <a:picLocks noChangeAspect="1"/>
          </p:cNvPicPr>
          <p:nvPr userDrawn="1">
            <p:custDataLst>
              <p:tags r:id="rId19"/>
            </p:custDataLst>
          </p:nvPr>
        </p:nvPicPr>
        <p:blipFill>
          <a:blip r:embed="rId18"/>
          <a:srcRect l="38667" t="34657" r="56214" b="55343"/>
          <a:stretch>
            <a:fillRect/>
          </a:stretch>
        </p:blipFill>
        <p:spPr>
          <a:xfrm flipV="1">
            <a:off x="7275523" y="2888223"/>
            <a:ext cx="542028" cy="595514"/>
          </a:xfrm>
          <a:custGeom>
            <a:avLst/>
            <a:gdLst/>
            <a:ahLst/>
            <a:cxnLst>
              <a:cxn ang="3">
                <a:pos x="hc" y="t"/>
              </a:cxn>
              <a:cxn ang="cd2">
                <a:pos x="l" y="vc"/>
              </a:cxn>
              <a:cxn ang="cd4">
                <a:pos x="hc" y="b"/>
              </a:cxn>
              <a:cxn ang="0">
                <a:pos x="r" y="vc"/>
              </a:cxn>
            </a:cxnLst>
            <a:rect l="l" t="t" r="r" b="b"/>
            <a:pathLst>
              <a:path w="3050" h="1282">
                <a:moveTo>
                  <a:pt x="3050" y="0"/>
                </a:moveTo>
                <a:lnTo>
                  <a:pt x="3050" y="1282"/>
                </a:lnTo>
                <a:lnTo>
                  <a:pt x="0" y="1282"/>
                </a:lnTo>
                <a:lnTo>
                  <a:pt x="0" y="0"/>
                </a:lnTo>
                <a:lnTo>
                  <a:pt x="3050" y="0"/>
                </a:lnTo>
                <a:close/>
                <a:moveTo>
                  <a:pt x="721" y="1019"/>
                </a:moveTo>
                <a:lnTo>
                  <a:pt x="2131" y="1019"/>
                </a:lnTo>
                <a:lnTo>
                  <a:pt x="2131" y="1282"/>
                </a:lnTo>
                <a:lnTo>
                  <a:pt x="721" y="1282"/>
                </a:lnTo>
                <a:lnTo>
                  <a:pt x="721" y="1019"/>
                </a:lnTo>
                <a:close/>
              </a:path>
            </a:pathLst>
          </a:custGeom>
        </p:spPr>
      </p:pic>
      <p:sp>
        <p:nvSpPr>
          <p:cNvPr id="2" name="标题 1"/>
          <p:cNvSpPr>
            <a:spLocks noGrp="1"/>
          </p:cNvSpPr>
          <p:nvPr userDrawn="1">
            <p:ph type="ctrTitle" hasCustomPrompt="1"/>
            <p:custDataLst>
              <p:tags r:id="rId20"/>
            </p:custDataLst>
          </p:nvPr>
        </p:nvSpPr>
        <p:spPr>
          <a:xfrm>
            <a:off x="1333500" y="1857375"/>
            <a:ext cx="6476596" cy="1507959"/>
          </a:xfrm>
        </p:spPr>
        <p:txBody>
          <a:bodyPr wrap="square" anchor="b">
            <a:normAutofit/>
          </a:bodyPr>
          <a:lstStyle>
            <a:lvl1pPr algn="ctr">
              <a:lnSpc>
                <a:spcPct val="100000"/>
              </a:lnSpc>
              <a:defRPr sz="7200" b="0">
                <a:gradFill>
                  <a:gsLst>
                    <a:gs pos="100000">
                      <a:schemeClr val="accent1">
                        <a:lumMod val="75000"/>
                      </a:schemeClr>
                    </a:gs>
                    <a:gs pos="0">
                      <a:schemeClr val="accent1"/>
                    </a:gs>
                  </a:gsLst>
                  <a:lin ang="0" scaled="1"/>
                </a:gradFill>
              </a:defRPr>
            </a:lvl1pPr>
          </a:lstStyle>
          <a:p>
            <a:r>
              <a:rPr lang="zh-CN" altLang="en-US" dirty="0"/>
              <a:t>单击编辑母版标题</a:t>
            </a:r>
            <a:endParaRPr lang="zh-CN" altLang="en-US" dirty="0"/>
          </a:p>
        </p:txBody>
      </p:sp>
      <p:sp>
        <p:nvSpPr>
          <p:cNvPr id="3" name="副标题 2"/>
          <p:cNvSpPr>
            <a:spLocks noGrp="1"/>
          </p:cNvSpPr>
          <p:nvPr userDrawn="1">
            <p:ph type="subTitle" idx="1" hasCustomPrompt="1"/>
            <p:custDataLst>
              <p:tags r:id="rId21"/>
            </p:custDataLst>
          </p:nvPr>
        </p:nvSpPr>
        <p:spPr>
          <a:xfrm>
            <a:off x="1333500" y="3509626"/>
            <a:ext cx="6477000" cy="386832"/>
          </a:xfrm>
        </p:spPr>
        <p:txBody>
          <a:bodyPr wrap="square" anchor="ctr">
            <a:normAutofit/>
          </a:bodyPr>
          <a:lstStyle>
            <a:lvl1pPr marL="0" indent="0" algn="ctr">
              <a:lnSpc>
                <a:spcPct val="100000"/>
              </a:lnSpc>
              <a:buNone/>
              <a:defRPr sz="2400">
                <a:solidFill>
                  <a:schemeClr val="tx1">
                    <a:lumMod val="85000"/>
                    <a:lumOff val="15000"/>
                  </a:schemeClr>
                </a:solidFill>
                <a:latin typeface="+mj-ea"/>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24" name="署名占位符 10"/>
          <p:cNvSpPr>
            <a:spLocks noGrp="1"/>
          </p:cNvSpPr>
          <p:nvPr userDrawn="1">
            <p:ph type="body" sz="quarter" idx="17" hasCustomPrompt="1"/>
            <p:custDataLst>
              <p:tags r:id="rId22"/>
            </p:custDataLst>
          </p:nvPr>
        </p:nvSpPr>
        <p:spPr>
          <a:xfrm>
            <a:off x="3568065" y="4415314"/>
            <a:ext cx="2007870" cy="378143"/>
          </a:xfrm>
        </p:spPr>
        <p:txBody>
          <a:bodyPr wrap="square" anchor="t">
            <a:normAutofit/>
          </a:bodyPr>
          <a:lstStyle>
            <a:lvl1pPr marL="0" indent="0" algn="ctr">
              <a:lnSpc>
                <a:spcPct val="100000"/>
              </a:lnSpc>
              <a:buNone/>
              <a:defRPr sz="1800">
                <a:solidFill>
                  <a:schemeClr val="accent1"/>
                </a:solidFill>
              </a:defRPr>
            </a:lvl1pPr>
          </a:lstStyle>
          <a:p>
            <a:pPr lvl="0"/>
            <a:r>
              <a:rPr lang="zh-CN" altLang="en-US" dirty="0"/>
              <a:t>署名</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521970" y="1833563"/>
            <a:ext cx="8099316" cy="304165"/>
          </a:xfrm>
        </p:spPr>
        <p:txBody>
          <a:bodyPr wrap="square" anchor="t">
            <a:normAutofit/>
          </a:bodyPr>
          <a:lstStyle>
            <a:lvl1pPr marL="0" indent="0">
              <a:buNone/>
              <a:defRPr sz="2400" b="0">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4" name="标题 3"/>
          <p:cNvSpPr>
            <a:spLocks noGrp="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946" t="64079" r="2946" b="5565"/>
          <a:stretch>
            <a:fillRect/>
          </a:stretch>
        </p:blipFill>
        <p:spPr>
          <a:xfrm>
            <a:off x="0" y="1111703"/>
            <a:ext cx="9144000" cy="4889046"/>
          </a:xfrm>
          <a:prstGeom prst="rect">
            <a:avLst/>
          </a:prstGeom>
        </p:spPr>
      </p:pic>
      <p:sp>
        <p:nvSpPr>
          <p:cNvPr id="8" name="缺角矩形 7"/>
          <p:cNvSpPr/>
          <p:nvPr userDrawn="1">
            <p:custDataLst>
              <p:tags r:id="rId4"/>
            </p:custDataLst>
          </p:nvPr>
        </p:nvSpPr>
        <p:spPr>
          <a:xfrm>
            <a:off x="168728" y="1001486"/>
            <a:ext cx="8806543" cy="4855028"/>
          </a:xfrm>
          <a:prstGeom prst="plaque">
            <a:avLst>
              <a:gd name="adj" fmla="val 5695"/>
            </a:avLst>
          </a:prstGeom>
          <a:noFill/>
          <a:ln>
            <a:solidFill>
              <a:schemeClr val="accent1">
                <a:alpha val="40000"/>
              </a:schemeClr>
            </a:solidFill>
          </a:ln>
          <a:effectLst>
            <a:outerShdw blurRad="50800" dist="381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缺角矩形 10"/>
          <p:cNvSpPr/>
          <p:nvPr userDrawn="1">
            <p:custDataLst>
              <p:tags r:id="rId5"/>
            </p:custDataLst>
          </p:nvPr>
        </p:nvSpPr>
        <p:spPr>
          <a:xfrm>
            <a:off x="269421" y="1111703"/>
            <a:ext cx="8605157" cy="4634593"/>
          </a:xfrm>
          <a:prstGeom prst="plaque">
            <a:avLst>
              <a:gd name="adj" fmla="val 5695"/>
            </a:avLst>
          </a:prstGeom>
          <a:solidFill>
            <a:schemeClr val="bg1"/>
          </a:solidFill>
          <a:ln>
            <a:solidFill>
              <a:schemeClr val="accent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pic>
        <p:nvPicPr>
          <p:cNvPr id="12" name="图片 11"/>
          <p:cNvPicPr>
            <a:picLocks noChangeAspect="1"/>
          </p:cNvPicPr>
          <p:nvPr userDrawn="1">
            <p:custDataLst>
              <p:tags r:id="rId6"/>
            </p:custDataLst>
          </p:nvPr>
        </p:nvPicPr>
        <p:blipFill rotWithShape="1">
          <a:blip r:embed="rId7">
            <a:alphaModFix amt="70000"/>
            <a:duotone>
              <a:schemeClr val="accent1">
                <a:shade val="45000"/>
                <a:satMod val="135000"/>
              </a:schemeClr>
              <a:prstClr val="white"/>
            </a:duotone>
            <a:extLst>
              <a:ext uri="{28A0092B-C50C-407E-A947-70E740481C1C}">
                <a14:useLocalDpi xmlns:a14="http://schemas.microsoft.com/office/drawing/2010/main" val="0"/>
              </a:ext>
            </a:extLst>
          </a:blip>
          <a:srcRect t="8958" r="45104" b="20208"/>
          <a:stretch>
            <a:fillRect/>
          </a:stretch>
        </p:blipFill>
        <p:spPr>
          <a:xfrm>
            <a:off x="269421" y="3882797"/>
            <a:ext cx="4750254" cy="1973716"/>
          </a:xfrm>
          <a:prstGeom prst="rect">
            <a:avLst/>
          </a:prstGeom>
        </p:spPr>
      </p:pic>
      <p:pic>
        <p:nvPicPr>
          <p:cNvPr id="13" name="图片 12"/>
          <p:cNvPicPr>
            <a:picLocks noChangeAspect="1"/>
          </p:cNvPicPr>
          <p:nvPr userDrawn="1">
            <p:custDataLst>
              <p:tags r:id="rId8"/>
            </p:custDataLst>
          </p:nvPr>
        </p:nvPicPr>
        <p:blipFill rotWithShape="1">
          <a:blip r:embed="rId7">
            <a:alphaModFix amt="70000"/>
            <a:duotone>
              <a:schemeClr val="accent1">
                <a:shade val="45000"/>
                <a:satMod val="135000"/>
              </a:schemeClr>
              <a:prstClr val="white"/>
            </a:duotone>
            <a:extLst>
              <a:ext uri="{28A0092B-C50C-407E-A947-70E740481C1C}">
                <a14:useLocalDpi xmlns:a14="http://schemas.microsoft.com/office/drawing/2010/main" val="0"/>
              </a:ext>
            </a:extLst>
          </a:blip>
          <a:srcRect l="66492" t="32555" r="193" b="20208"/>
          <a:stretch>
            <a:fillRect/>
          </a:stretch>
        </p:blipFill>
        <p:spPr>
          <a:xfrm>
            <a:off x="4657725" y="4035197"/>
            <a:ext cx="4216853" cy="1460046"/>
          </a:xfrm>
          <a:prstGeom prst="rect">
            <a:avLst/>
          </a:prstGeom>
        </p:spPr>
      </p:pic>
      <p:pic>
        <p:nvPicPr>
          <p:cNvPr id="15" name="图片 14"/>
          <p:cNvPicPr>
            <a:picLocks noChangeAspect="1"/>
          </p:cNvPicPr>
          <p:nvPr>
            <p:custDataLst>
              <p:tags r:id="rId9"/>
            </p:custData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946" t="62499" r="2946" b="5566"/>
          <a:stretch>
            <a:fillRect/>
          </a:stretch>
        </p:blipFill>
        <p:spPr>
          <a:xfrm flipH="1">
            <a:off x="269420" y="4286250"/>
            <a:ext cx="8605157" cy="1460046"/>
          </a:xfrm>
          <a:prstGeom prst="rect">
            <a:avLst/>
          </a:prstGeom>
        </p:spPr>
      </p:pic>
      <p:pic>
        <p:nvPicPr>
          <p:cNvPr id="16" name="图片 15"/>
          <p:cNvPicPr>
            <a:picLocks noChangeAspect="1"/>
          </p:cNvPicPr>
          <p:nvPr>
            <p:custDataLst>
              <p:tags r:id="rId10"/>
            </p:custDataLst>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r="10981"/>
          <a:stretch>
            <a:fillRect/>
          </a:stretch>
        </p:blipFill>
        <p:spPr>
          <a:xfrm>
            <a:off x="6799005" y="2662724"/>
            <a:ext cx="2075573" cy="3083572"/>
          </a:xfrm>
          <a:prstGeom prst="plaque">
            <a:avLst>
              <a:gd name="adj" fmla="val 12396"/>
            </a:avLst>
          </a:prstGeom>
        </p:spPr>
      </p:pic>
      <p:pic>
        <p:nvPicPr>
          <p:cNvPr id="17" name="图片 16"/>
          <p:cNvPicPr>
            <a:picLocks noChangeAspect="1"/>
          </p:cNvPicPr>
          <p:nvPr>
            <p:custDataLst>
              <p:tags r:id="rId12"/>
            </p:custDataLst>
          </p:nvPr>
        </p:nvPicPr>
        <p:blipFill rotWithShape="1">
          <a:blip r:embed="rId13" cstate="print">
            <a:duotone>
              <a:schemeClr val="accent1">
                <a:shade val="45000"/>
                <a:satMod val="135000"/>
              </a:schemeClr>
              <a:prstClr val="white"/>
            </a:duotone>
            <a:extLst>
              <a:ext uri="{28A0092B-C50C-407E-A947-70E740481C1C}">
                <a14:useLocalDpi xmlns:a14="http://schemas.microsoft.com/office/drawing/2010/main" val="0"/>
              </a:ext>
            </a:extLst>
          </a:blip>
          <a:srcRect t="9893" r="70769" b="58823"/>
          <a:stretch>
            <a:fillRect/>
          </a:stretch>
        </p:blipFill>
        <p:spPr>
          <a:xfrm>
            <a:off x="269420" y="1397808"/>
            <a:ext cx="778328" cy="1101305"/>
          </a:xfrm>
          <a:prstGeom prst="rect">
            <a:avLst/>
          </a:prstGeom>
        </p:spPr>
      </p:pic>
      <p:pic>
        <p:nvPicPr>
          <p:cNvPr id="25" name="图片 24" descr="9"/>
          <p:cNvPicPr>
            <a:picLocks noChangeAspect="1"/>
          </p:cNvPicPr>
          <p:nvPr>
            <p:custDataLst>
              <p:tags r:id="rId14"/>
            </p:custDataLst>
          </p:nvPr>
        </p:nvPicPr>
        <p:blipFill>
          <a:blip r:embed="rId15"/>
          <a:srcRect l="38667" t="34657" r="56214" b="55343"/>
          <a:stretch>
            <a:fillRect/>
          </a:stretch>
        </p:blipFill>
        <p:spPr>
          <a:xfrm flipH="1" flipV="1">
            <a:off x="412049" y="2202423"/>
            <a:ext cx="542028" cy="595514"/>
          </a:xfrm>
          <a:custGeom>
            <a:avLst/>
            <a:gdLst/>
            <a:ahLst/>
            <a:cxnLst>
              <a:cxn ang="3">
                <a:pos x="hc" y="t"/>
              </a:cxn>
              <a:cxn ang="cd2">
                <a:pos x="l" y="vc"/>
              </a:cxn>
              <a:cxn ang="cd4">
                <a:pos x="hc" y="b"/>
              </a:cxn>
              <a:cxn ang="0">
                <a:pos x="r" y="vc"/>
              </a:cxn>
            </a:cxnLst>
            <a:rect l="l" t="t" r="r" b="b"/>
            <a:pathLst>
              <a:path w="3050" h="1282">
                <a:moveTo>
                  <a:pt x="3050" y="0"/>
                </a:moveTo>
                <a:lnTo>
                  <a:pt x="3050" y="1282"/>
                </a:lnTo>
                <a:lnTo>
                  <a:pt x="0" y="1282"/>
                </a:lnTo>
                <a:lnTo>
                  <a:pt x="0" y="0"/>
                </a:lnTo>
                <a:lnTo>
                  <a:pt x="3050" y="0"/>
                </a:lnTo>
                <a:close/>
                <a:moveTo>
                  <a:pt x="721" y="1019"/>
                </a:moveTo>
                <a:lnTo>
                  <a:pt x="2131" y="1019"/>
                </a:lnTo>
                <a:lnTo>
                  <a:pt x="2131" y="1282"/>
                </a:lnTo>
                <a:lnTo>
                  <a:pt x="721" y="1282"/>
                </a:lnTo>
                <a:lnTo>
                  <a:pt x="721" y="1019"/>
                </a:lnTo>
                <a:close/>
              </a:path>
            </a:pathLst>
          </a:custGeom>
        </p:spPr>
      </p:pic>
      <p:sp>
        <p:nvSpPr>
          <p:cNvPr id="2" name="标题 1"/>
          <p:cNvSpPr>
            <a:spLocks noGrp="1"/>
          </p:cNvSpPr>
          <p:nvPr userDrawn="1">
            <p:ph type="ctrTitle" hasCustomPrompt="1"/>
            <p:custDataLst>
              <p:tags r:id="rId16"/>
            </p:custDataLst>
          </p:nvPr>
        </p:nvSpPr>
        <p:spPr>
          <a:xfrm>
            <a:off x="1361625" y="2600325"/>
            <a:ext cx="6420300" cy="969897"/>
          </a:xfrm>
        </p:spPr>
        <p:txBody>
          <a:bodyPr wrap="square" anchor="b">
            <a:normAutofit/>
          </a:bodyPr>
          <a:lstStyle>
            <a:lvl1pPr algn="ctr">
              <a:lnSpc>
                <a:spcPct val="100000"/>
              </a:lnSpc>
              <a:defRPr sz="6000" b="0">
                <a:gradFill>
                  <a:gsLst>
                    <a:gs pos="100000">
                      <a:schemeClr val="accent1">
                        <a:lumMod val="75000"/>
                      </a:schemeClr>
                    </a:gs>
                    <a:gs pos="0">
                      <a:schemeClr val="accent1"/>
                    </a:gs>
                  </a:gsLst>
                  <a:lin ang="0" scaled="1"/>
                </a:gradFill>
              </a:defRPr>
            </a:lvl1pPr>
          </a:lstStyle>
          <a:p>
            <a:r>
              <a:rPr lang="zh-CN" altLang="en-US" dirty="0"/>
              <a:t>单击编辑母版标题</a:t>
            </a:r>
            <a:endParaRPr lang="zh-CN" altLang="en-US" dirty="0"/>
          </a:p>
        </p:txBody>
      </p:sp>
      <p:sp>
        <p:nvSpPr>
          <p:cNvPr id="4" name="日期占位符 3"/>
          <p:cNvSpPr>
            <a:spLocks noGrp="1"/>
          </p:cNvSpPr>
          <p:nvPr userDrawn="1">
            <p:ph type="dt" sz="half" idx="10"/>
            <p:custDataLst>
              <p:tags r:id="rId17"/>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userDrawn="1">
            <p:ph type="ftr" sz="quarter" idx="11"/>
            <p:custDataLst>
              <p:tags r:id="rId18"/>
            </p:custDataLst>
          </p:nvPr>
        </p:nvSpPr>
        <p:spPr/>
        <p:txBody>
          <a:bodyPr/>
          <a:lstStyle/>
          <a:p>
            <a:endParaRPr lang="zh-CN" altLang="en-US"/>
          </a:p>
        </p:txBody>
      </p:sp>
      <p:sp>
        <p:nvSpPr>
          <p:cNvPr id="6" name="灯片编号占位符 5"/>
          <p:cNvSpPr>
            <a:spLocks noGrp="1"/>
          </p:cNvSpPr>
          <p:nvPr userDrawn="1">
            <p:ph type="sldNum" sz="quarter" idx="12"/>
            <p:custDataLst>
              <p:tags r:id="rId19"/>
            </p:custDataLst>
          </p:nvPr>
        </p:nvSpPr>
        <p:spPr>
          <a:xfrm>
            <a:off x="6457950" y="5624513"/>
            <a:ext cx="2057400" cy="273844"/>
          </a:xfrm>
        </p:spPr>
        <p:txBody>
          <a:bodyPr wrap="square">
            <a:normAutofit/>
          </a:bodyPr>
          <a:lstStyle/>
          <a:p>
            <a:fld id="{BE5F26B5-172A-4DC2-B0B7-181CFC56B87C}" type="slidenum">
              <a:rPr lang="zh-CN" altLang="en-US" smtClean="0"/>
            </a:fld>
            <a:endParaRPr lang="zh-CN" altLang="en-US"/>
          </a:p>
        </p:txBody>
      </p:sp>
      <p:sp>
        <p:nvSpPr>
          <p:cNvPr id="24" name="署名占位符 10"/>
          <p:cNvSpPr>
            <a:spLocks noGrp="1"/>
          </p:cNvSpPr>
          <p:nvPr userDrawn="1">
            <p:ph type="body" sz="quarter" idx="17" hasCustomPrompt="1"/>
            <p:custDataLst>
              <p:tags r:id="rId20"/>
            </p:custDataLst>
          </p:nvPr>
        </p:nvSpPr>
        <p:spPr>
          <a:xfrm>
            <a:off x="3429476" y="3652361"/>
            <a:ext cx="2285048" cy="376714"/>
          </a:xfrm>
        </p:spPr>
        <p:txBody>
          <a:bodyPr wrap="square" anchor="t">
            <a:normAutofit/>
          </a:bodyPr>
          <a:lstStyle>
            <a:lvl1pPr marL="0" indent="0" algn="ctr">
              <a:lnSpc>
                <a:spcPct val="100000"/>
              </a:lnSpc>
              <a:buNone/>
              <a:defRPr sz="1800"/>
            </a:lvl1pPr>
          </a:lstStyle>
          <a:p>
            <a:pPr lvl="0"/>
            <a:r>
              <a:rPr lang="zh-CN" altLang="en-US" dirty="0"/>
              <a:t>署名</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946" t="64079" r="2946" b="5565"/>
          <a:stretch>
            <a:fillRect/>
          </a:stretch>
        </p:blipFill>
        <p:spPr>
          <a:xfrm>
            <a:off x="0" y="1111703"/>
            <a:ext cx="9144000" cy="4889046"/>
          </a:xfrm>
          <a:prstGeom prst="rect">
            <a:avLst/>
          </a:prstGeom>
        </p:spPr>
      </p:pic>
      <p:sp>
        <p:nvSpPr>
          <p:cNvPr id="8" name="缺角矩形 7"/>
          <p:cNvSpPr/>
          <p:nvPr userDrawn="1">
            <p:custDataLst>
              <p:tags r:id="rId4"/>
            </p:custDataLst>
          </p:nvPr>
        </p:nvSpPr>
        <p:spPr>
          <a:xfrm>
            <a:off x="168728" y="1001486"/>
            <a:ext cx="8806543" cy="4855028"/>
          </a:xfrm>
          <a:prstGeom prst="plaque">
            <a:avLst>
              <a:gd name="adj" fmla="val 5695"/>
            </a:avLst>
          </a:prstGeom>
          <a:noFill/>
          <a:ln>
            <a:solidFill>
              <a:schemeClr val="accent1">
                <a:alpha val="40000"/>
              </a:schemeClr>
            </a:solidFill>
          </a:ln>
          <a:effectLst>
            <a:outerShdw blurRad="50800" dist="381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sp>
        <p:nvSpPr>
          <p:cNvPr id="11" name="缺角矩形 10"/>
          <p:cNvSpPr/>
          <p:nvPr userDrawn="1">
            <p:custDataLst>
              <p:tags r:id="rId5"/>
            </p:custDataLst>
          </p:nvPr>
        </p:nvSpPr>
        <p:spPr>
          <a:xfrm>
            <a:off x="269421" y="1111703"/>
            <a:ext cx="8605157" cy="4634593"/>
          </a:xfrm>
          <a:prstGeom prst="plaque">
            <a:avLst>
              <a:gd name="adj" fmla="val 5695"/>
            </a:avLst>
          </a:prstGeom>
          <a:solidFill>
            <a:schemeClr val="bg1"/>
          </a:solidFill>
          <a:ln>
            <a:solidFill>
              <a:schemeClr val="accent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2" name="图片 11"/>
          <p:cNvPicPr>
            <a:picLocks noChangeAspect="1"/>
          </p:cNvPicPr>
          <p:nvPr userDrawn="1">
            <p:custDataLst>
              <p:tags r:id="rId6"/>
            </p:custDataLst>
          </p:nvPr>
        </p:nvPicPr>
        <p:blipFill rotWithShape="1">
          <a:blip r:embed="rId7">
            <a:alphaModFix amt="70000"/>
            <a:duotone>
              <a:schemeClr val="accent1">
                <a:shade val="45000"/>
                <a:satMod val="135000"/>
              </a:schemeClr>
              <a:prstClr val="white"/>
            </a:duotone>
            <a:extLst>
              <a:ext uri="{28A0092B-C50C-407E-A947-70E740481C1C}">
                <a14:useLocalDpi xmlns:a14="http://schemas.microsoft.com/office/drawing/2010/main" val="0"/>
              </a:ext>
            </a:extLst>
          </a:blip>
          <a:srcRect t="8958" r="45104" b="20208"/>
          <a:stretch>
            <a:fillRect/>
          </a:stretch>
        </p:blipFill>
        <p:spPr>
          <a:xfrm>
            <a:off x="269421" y="3882797"/>
            <a:ext cx="4750254" cy="1973716"/>
          </a:xfrm>
          <a:prstGeom prst="rect">
            <a:avLst/>
          </a:prstGeom>
        </p:spPr>
      </p:pic>
      <p:pic>
        <p:nvPicPr>
          <p:cNvPr id="13" name="图片 12"/>
          <p:cNvPicPr>
            <a:picLocks noChangeAspect="1"/>
          </p:cNvPicPr>
          <p:nvPr userDrawn="1">
            <p:custDataLst>
              <p:tags r:id="rId8"/>
            </p:custDataLst>
          </p:nvPr>
        </p:nvPicPr>
        <p:blipFill rotWithShape="1">
          <a:blip r:embed="rId7">
            <a:alphaModFix amt="70000"/>
            <a:duotone>
              <a:schemeClr val="accent1">
                <a:shade val="45000"/>
                <a:satMod val="135000"/>
              </a:schemeClr>
              <a:prstClr val="white"/>
            </a:duotone>
            <a:extLst>
              <a:ext uri="{28A0092B-C50C-407E-A947-70E740481C1C}">
                <a14:useLocalDpi xmlns:a14="http://schemas.microsoft.com/office/drawing/2010/main" val="0"/>
              </a:ext>
            </a:extLst>
          </a:blip>
          <a:srcRect l="66492" t="32555" r="193" b="20208"/>
          <a:stretch>
            <a:fillRect/>
          </a:stretch>
        </p:blipFill>
        <p:spPr>
          <a:xfrm>
            <a:off x="4657725" y="4035197"/>
            <a:ext cx="4216853" cy="1460046"/>
          </a:xfrm>
          <a:prstGeom prst="rect">
            <a:avLst/>
          </a:prstGeom>
        </p:spPr>
      </p:pic>
      <p:pic>
        <p:nvPicPr>
          <p:cNvPr id="9" name="图片 8"/>
          <p:cNvPicPr>
            <a:picLocks noChangeAspect="1"/>
          </p:cNvPicPr>
          <p:nvPr userDrawn="1">
            <p:custDataLst>
              <p:tags r:id="rId9"/>
            </p:custData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946" t="62499" r="2946" b="5566"/>
          <a:stretch>
            <a:fillRect/>
          </a:stretch>
        </p:blipFill>
        <p:spPr>
          <a:xfrm>
            <a:off x="269421" y="4286250"/>
            <a:ext cx="8605157" cy="1460046"/>
          </a:xfrm>
          <a:prstGeom prst="rect">
            <a:avLst/>
          </a:prstGeom>
        </p:spPr>
      </p:pic>
      <p:pic>
        <p:nvPicPr>
          <p:cNvPr id="15" name="图片 14"/>
          <p:cNvPicPr>
            <a:picLocks noChangeAspect="1"/>
          </p:cNvPicPr>
          <p:nvPr userDrawn="1">
            <p:custDataLst>
              <p:tags r:id="rId10"/>
            </p:custDataLst>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r="10981"/>
          <a:stretch>
            <a:fillRect/>
          </a:stretch>
        </p:blipFill>
        <p:spPr>
          <a:xfrm flipH="1">
            <a:off x="269420" y="2662724"/>
            <a:ext cx="2075573" cy="3083572"/>
          </a:xfrm>
          <a:prstGeom prst="plaque">
            <a:avLst>
              <a:gd name="adj" fmla="val 12396"/>
            </a:avLst>
          </a:prstGeom>
        </p:spPr>
      </p:pic>
      <p:pic>
        <p:nvPicPr>
          <p:cNvPr id="16" name="图片 15"/>
          <p:cNvPicPr>
            <a:picLocks noChangeAspect="1"/>
          </p:cNvPicPr>
          <p:nvPr userDrawn="1">
            <p:custDataLst>
              <p:tags r:id="rId12"/>
            </p:custDataLst>
          </p:nvPr>
        </p:nvPicPr>
        <p:blipFill rotWithShape="1">
          <a:blip r:embed="rId13" cstate="print">
            <a:duotone>
              <a:schemeClr val="accent1">
                <a:shade val="45000"/>
                <a:satMod val="135000"/>
              </a:schemeClr>
              <a:prstClr val="white"/>
            </a:duotone>
            <a:extLst>
              <a:ext uri="{28A0092B-C50C-407E-A947-70E740481C1C}">
                <a14:useLocalDpi xmlns:a14="http://schemas.microsoft.com/office/drawing/2010/main" val="0"/>
              </a:ext>
            </a:extLst>
          </a:blip>
          <a:srcRect t="9893" r="70769" b="58823"/>
          <a:stretch>
            <a:fillRect/>
          </a:stretch>
        </p:blipFill>
        <p:spPr>
          <a:xfrm flipH="1">
            <a:off x="8096250" y="1397808"/>
            <a:ext cx="778328" cy="1101305"/>
          </a:xfrm>
          <a:prstGeom prst="rect">
            <a:avLst/>
          </a:prstGeom>
        </p:spPr>
      </p:pic>
      <p:sp>
        <p:nvSpPr>
          <p:cNvPr id="4" name="日期占位符 3"/>
          <p:cNvSpPr>
            <a:spLocks noGrp="1"/>
          </p:cNvSpPr>
          <p:nvPr userDrawn="1">
            <p:ph type="dt" sz="half" idx="10"/>
            <p:custDataLst>
              <p:tags r:id="rId1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userDrawn="1">
            <p:ph type="ftr" sz="quarter" idx="11"/>
            <p:custDataLst>
              <p:tags r:id="rId15"/>
            </p:custDataLst>
          </p:nvPr>
        </p:nvSpPr>
        <p:spPr/>
        <p:txBody>
          <a:bodyPr>
            <a:normAutofit/>
          </a:bodyPr>
          <a:lstStyle/>
          <a:p>
            <a:endParaRPr lang="zh-CN" altLang="en-US" dirty="0"/>
          </a:p>
        </p:txBody>
      </p:sp>
      <p:sp>
        <p:nvSpPr>
          <p:cNvPr id="6" name="灯片编号占位符 5"/>
          <p:cNvSpPr>
            <a:spLocks noGrp="1"/>
          </p:cNvSpPr>
          <p:nvPr userDrawn="1">
            <p:ph type="sldNum" sz="quarter" idx="12"/>
            <p:custDataLst>
              <p:tags r:id="rId16"/>
            </p:custDataLst>
          </p:nvPr>
        </p:nvSpPr>
        <p:spPr>
          <a:xfrm>
            <a:off x="6457950" y="5624513"/>
            <a:ext cx="2057400" cy="273844"/>
          </a:xfrm>
        </p:spPr>
        <p:txBody>
          <a:bodyPr wrap="square">
            <a:normAutofit/>
          </a:bodyPr>
          <a:lstStyle/>
          <a:p>
            <a:fld id="{BE5F26B5-172A-4DC2-B0B7-181CFC56B87C}" type="slidenum">
              <a:rPr lang="zh-CN" altLang="en-US" smtClean="0"/>
            </a:fld>
            <a:endParaRPr lang="zh-CN" altLang="en-US"/>
          </a:p>
        </p:txBody>
      </p:sp>
      <p:pic>
        <p:nvPicPr>
          <p:cNvPr id="21" name="图片 20" descr="9"/>
          <p:cNvPicPr>
            <a:picLocks noChangeAspect="1"/>
          </p:cNvPicPr>
          <p:nvPr userDrawn="1">
            <p:custDataLst>
              <p:tags r:id="rId17"/>
            </p:custDataLst>
          </p:nvPr>
        </p:nvPicPr>
        <p:blipFill>
          <a:blip r:embed="rId18"/>
          <a:srcRect l="45286" t="20120" r="50260" b="70991"/>
          <a:stretch>
            <a:fillRect/>
          </a:stretch>
        </p:blipFill>
        <p:spPr>
          <a:xfrm>
            <a:off x="1869374" y="3659463"/>
            <a:ext cx="471449" cy="529346"/>
          </a:xfrm>
          <a:custGeom>
            <a:avLst/>
            <a:gdLst/>
            <a:ahLst/>
            <a:cxnLst>
              <a:cxn ang="3">
                <a:pos x="hc" y="t"/>
              </a:cxn>
              <a:cxn ang="cd2">
                <a:pos x="l" y="vc"/>
              </a:cxn>
              <a:cxn ang="cd4">
                <a:pos x="hc" y="b"/>
              </a:cxn>
              <a:cxn ang="0">
                <a:pos x="r" y="vc"/>
              </a:cxn>
            </a:cxnLst>
            <a:rect l="l" t="t" r="r" b="b"/>
            <a:pathLst>
              <a:path w="855" h="960">
                <a:moveTo>
                  <a:pt x="0" y="0"/>
                </a:moveTo>
                <a:lnTo>
                  <a:pt x="855" y="0"/>
                </a:lnTo>
                <a:lnTo>
                  <a:pt x="855" y="960"/>
                </a:lnTo>
                <a:lnTo>
                  <a:pt x="0" y="960"/>
                </a:lnTo>
                <a:lnTo>
                  <a:pt x="0" y="0"/>
                </a:lnTo>
                <a:close/>
              </a:path>
            </a:pathLst>
          </a:custGeom>
        </p:spPr>
      </p:pic>
      <p:pic>
        <p:nvPicPr>
          <p:cNvPr id="25" name="图片 24" descr="9"/>
          <p:cNvPicPr>
            <a:picLocks noChangeAspect="1"/>
          </p:cNvPicPr>
          <p:nvPr userDrawn="1">
            <p:custDataLst>
              <p:tags r:id="rId19"/>
            </p:custDataLst>
          </p:nvPr>
        </p:nvPicPr>
        <p:blipFill>
          <a:blip r:embed="rId18"/>
          <a:srcRect l="38667" t="34657" r="56214" b="55343"/>
          <a:stretch>
            <a:fillRect/>
          </a:stretch>
        </p:blipFill>
        <p:spPr>
          <a:xfrm flipV="1">
            <a:off x="7275523" y="2888223"/>
            <a:ext cx="542028" cy="595514"/>
          </a:xfrm>
          <a:custGeom>
            <a:avLst/>
            <a:gdLst/>
            <a:ahLst/>
            <a:cxnLst>
              <a:cxn ang="3">
                <a:pos x="hc" y="t"/>
              </a:cxn>
              <a:cxn ang="cd2">
                <a:pos x="l" y="vc"/>
              </a:cxn>
              <a:cxn ang="cd4">
                <a:pos x="hc" y="b"/>
              </a:cxn>
              <a:cxn ang="0">
                <a:pos x="r" y="vc"/>
              </a:cxn>
            </a:cxnLst>
            <a:rect l="l" t="t" r="r" b="b"/>
            <a:pathLst>
              <a:path w="3050" h="1282">
                <a:moveTo>
                  <a:pt x="3050" y="0"/>
                </a:moveTo>
                <a:lnTo>
                  <a:pt x="3050" y="1282"/>
                </a:lnTo>
                <a:lnTo>
                  <a:pt x="0" y="1282"/>
                </a:lnTo>
                <a:lnTo>
                  <a:pt x="0" y="0"/>
                </a:lnTo>
                <a:lnTo>
                  <a:pt x="3050" y="0"/>
                </a:lnTo>
                <a:close/>
                <a:moveTo>
                  <a:pt x="721" y="1019"/>
                </a:moveTo>
                <a:lnTo>
                  <a:pt x="2131" y="1019"/>
                </a:lnTo>
                <a:lnTo>
                  <a:pt x="2131" y="1282"/>
                </a:lnTo>
                <a:lnTo>
                  <a:pt x="721" y="1282"/>
                </a:lnTo>
                <a:lnTo>
                  <a:pt x="721" y="1019"/>
                </a:lnTo>
                <a:close/>
              </a:path>
            </a:pathLst>
          </a:custGeom>
        </p:spPr>
      </p:pic>
      <p:sp>
        <p:nvSpPr>
          <p:cNvPr id="2" name="标题 1"/>
          <p:cNvSpPr>
            <a:spLocks noGrp="1"/>
          </p:cNvSpPr>
          <p:nvPr userDrawn="1">
            <p:ph type="ctrTitle" hasCustomPrompt="1"/>
            <p:custDataLst>
              <p:tags r:id="rId20"/>
            </p:custDataLst>
          </p:nvPr>
        </p:nvSpPr>
        <p:spPr>
          <a:xfrm>
            <a:off x="1333500" y="1857375"/>
            <a:ext cx="6476596" cy="1507959"/>
          </a:xfrm>
        </p:spPr>
        <p:txBody>
          <a:bodyPr wrap="square" anchor="b">
            <a:normAutofit/>
          </a:bodyPr>
          <a:lstStyle>
            <a:lvl1pPr algn="ctr">
              <a:lnSpc>
                <a:spcPct val="100000"/>
              </a:lnSpc>
              <a:defRPr sz="7200" b="0">
                <a:gradFill>
                  <a:gsLst>
                    <a:gs pos="100000">
                      <a:schemeClr val="accent1">
                        <a:lumMod val="75000"/>
                      </a:schemeClr>
                    </a:gs>
                    <a:gs pos="0">
                      <a:schemeClr val="accent1"/>
                    </a:gs>
                  </a:gsLst>
                  <a:lin ang="0" scaled="1"/>
                </a:gradFill>
              </a:defRPr>
            </a:lvl1pPr>
          </a:lstStyle>
          <a:p>
            <a:r>
              <a:rPr lang="zh-CN" altLang="en-US" dirty="0"/>
              <a:t>单击编辑母版标题</a:t>
            </a:r>
            <a:endParaRPr lang="zh-CN" altLang="en-US" dirty="0"/>
          </a:p>
        </p:txBody>
      </p:sp>
      <p:sp>
        <p:nvSpPr>
          <p:cNvPr id="3" name="副标题 2"/>
          <p:cNvSpPr>
            <a:spLocks noGrp="1"/>
          </p:cNvSpPr>
          <p:nvPr userDrawn="1">
            <p:ph type="subTitle" idx="1" hasCustomPrompt="1"/>
            <p:custDataLst>
              <p:tags r:id="rId21"/>
            </p:custDataLst>
          </p:nvPr>
        </p:nvSpPr>
        <p:spPr>
          <a:xfrm>
            <a:off x="1333500" y="3509626"/>
            <a:ext cx="6477000" cy="386832"/>
          </a:xfrm>
        </p:spPr>
        <p:txBody>
          <a:bodyPr wrap="square" anchor="ctr">
            <a:normAutofit/>
          </a:bodyPr>
          <a:lstStyle>
            <a:lvl1pPr marL="0" indent="0" algn="ctr">
              <a:lnSpc>
                <a:spcPct val="100000"/>
              </a:lnSpc>
              <a:buNone/>
              <a:defRPr sz="2400">
                <a:solidFill>
                  <a:schemeClr val="tx1">
                    <a:lumMod val="85000"/>
                    <a:lumOff val="15000"/>
                  </a:schemeClr>
                </a:solidFill>
                <a:latin typeface="+mj-ea"/>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24" name="署名占位符 10"/>
          <p:cNvSpPr>
            <a:spLocks noGrp="1"/>
          </p:cNvSpPr>
          <p:nvPr userDrawn="1">
            <p:ph type="body" sz="quarter" idx="17" hasCustomPrompt="1"/>
            <p:custDataLst>
              <p:tags r:id="rId22"/>
            </p:custDataLst>
          </p:nvPr>
        </p:nvSpPr>
        <p:spPr>
          <a:xfrm>
            <a:off x="3568065" y="4415314"/>
            <a:ext cx="2007870" cy="378143"/>
          </a:xfrm>
        </p:spPr>
        <p:txBody>
          <a:bodyPr wrap="square" anchor="t">
            <a:normAutofit/>
          </a:bodyPr>
          <a:lstStyle>
            <a:lvl1pPr marL="0" indent="0" algn="ctr">
              <a:lnSpc>
                <a:spcPct val="100000"/>
              </a:lnSpc>
              <a:buNone/>
              <a:defRPr sz="1800">
                <a:solidFill>
                  <a:schemeClr val="accent1"/>
                </a:solidFill>
              </a:defRPr>
            </a:lvl1pPr>
          </a:lstStyle>
          <a:p>
            <a:pPr lvl="0"/>
            <a:r>
              <a:rPr lang="zh-CN" altLang="en-US" dirty="0"/>
              <a:t>署名</a:t>
            </a:r>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pic>
        <p:nvPicPr>
          <p:cNvPr id="3" name="图片 2"/>
          <p:cNvPicPr>
            <a:picLocks noChangeAspect="1"/>
          </p:cNvPicPr>
          <p:nvPr userDrawn="1">
            <p:custDataLst>
              <p:tags r:id="rId2"/>
            </p:custData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946" t="64079" r="2946" b="5565"/>
          <a:stretch>
            <a:fillRect/>
          </a:stretch>
        </p:blipFill>
        <p:spPr>
          <a:xfrm>
            <a:off x="0" y="1111703"/>
            <a:ext cx="9144000" cy="4889046"/>
          </a:xfrm>
          <a:prstGeom prst="rect">
            <a:avLst/>
          </a:prstGeom>
        </p:spPr>
      </p:pic>
      <p:sp>
        <p:nvSpPr>
          <p:cNvPr id="4" name="缺角矩形 3"/>
          <p:cNvSpPr/>
          <p:nvPr userDrawn="1">
            <p:custDataLst>
              <p:tags r:id="rId4"/>
            </p:custDataLst>
          </p:nvPr>
        </p:nvSpPr>
        <p:spPr>
          <a:xfrm>
            <a:off x="168728" y="1001486"/>
            <a:ext cx="8806543" cy="4855028"/>
          </a:xfrm>
          <a:prstGeom prst="plaque">
            <a:avLst>
              <a:gd name="adj" fmla="val 5695"/>
            </a:avLst>
          </a:prstGeom>
          <a:noFill/>
          <a:ln>
            <a:solidFill>
              <a:schemeClr val="accent1">
                <a:alpha val="40000"/>
              </a:schemeClr>
            </a:solidFill>
          </a:ln>
          <a:effectLst>
            <a:outerShdw blurRad="50800" dist="381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缺角矩形 4"/>
          <p:cNvSpPr/>
          <p:nvPr userDrawn="1">
            <p:custDataLst>
              <p:tags r:id="rId5"/>
            </p:custDataLst>
          </p:nvPr>
        </p:nvSpPr>
        <p:spPr>
          <a:xfrm>
            <a:off x="264878" y="1111702"/>
            <a:ext cx="8605157" cy="4634593"/>
          </a:xfrm>
          <a:prstGeom prst="plaque">
            <a:avLst>
              <a:gd name="adj" fmla="val 5695"/>
            </a:avLst>
          </a:prstGeom>
          <a:solidFill>
            <a:schemeClr val="bg1"/>
          </a:solidFill>
          <a:ln>
            <a:solidFill>
              <a:schemeClr val="accent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pic>
        <p:nvPicPr>
          <p:cNvPr id="28" name="图片 27"/>
          <p:cNvPicPr>
            <a:picLocks noChangeAspect="1"/>
          </p:cNvPicPr>
          <p:nvPr>
            <p:custDataLst>
              <p:tags r:id="rId6"/>
            </p:custDataLst>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t="9893" r="70769" b="58823"/>
          <a:stretch>
            <a:fillRect/>
          </a:stretch>
        </p:blipFill>
        <p:spPr>
          <a:xfrm flipH="1">
            <a:off x="8091707" y="4028359"/>
            <a:ext cx="778328" cy="1101305"/>
          </a:xfrm>
          <a:prstGeom prst="rect">
            <a:avLst/>
          </a:prstGeom>
        </p:spPr>
      </p:pic>
      <p:pic>
        <p:nvPicPr>
          <p:cNvPr id="29" name="图片 28"/>
          <p:cNvPicPr>
            <a:picLocks noChangeAspect="1"/>
          </p:cNvPicPr>
          <p:nvPr>
            <p:custDataLst>
              <p:tags r:id="rId8"/>
            </p:custDataLst>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t="9893" r="70769" b="58823"/>
          <a:stretch>
            <a:fillRect/>
          </a:stretch>
        </p:blipFill>
        <p:spPr>
          <a:xfrm>
            <a:off x="264878" y="1728333"/>
            <a:ext cx="778328" cy="1101305"/>
          </a:xfrm>
          <a:prstGeom prst="rect">
            <a:avLst/>
          </a:prstGeom>
        </p:spPr>
      </p:pic>
      <p:pic>
        <p:nvPicPr>
          <p:cNvPr id="6" name="图片 5"/>
          <p:cNvPicPr>
            <a:picLocks noChangeAspect="1"/>
          </p:cNvPicPr>
          <p:nvPr userDrawn="1">
            <p:custDataLst>
              <p:tags r:id="rId9"/>
            </p:custDataLst>
          </p:nvPr>
        </p:nvPicPr>
        <p:blipFill rotWithShape="1">
          <a:blip r:embed="rId10">
            <a:alphaModFix amt="70000"/>
            <a:duotone>
              <a:schemeClr val="accent1">
                <a:shade val="45000"/>
                <a:satMod val="135000"/>
              </a:schemeClr>
              <a:prstClr val="white"/>
            </a:duotone>
            <a:extLst>
              <a:ext uri="{28A0092B-C50C-407E-A947-70E740481C1C}">
                <a14:useLocalDpi xmlns:a14="http://schemas.microsoft.com/office/drawing/2010/main" val="0"/>
              </a:ext>
            </a:extLst>
          </a:blip>
          <a:srcRect t="8958" r="555" b="20208"/>
          <a:stretch>
            <a:fillRect/>
          </a:stretch>
        </p:blipFill>
        <p:spPr>
          <a:xfrm>
            <a:off x="269421" y="3882797"/>
            <a:ext cx="8605157" cy="1973716"/>
          </a:xfrm>
          <a:prstGeom prst="rect">
            <a:avLst/>
          </a:prstGeom>
        </p:spPr>
      </p:pic>
      <p:pic>
        <p:nvPicPr>
          <p:cNvPr id="24" name="图片 23" descr="9"/>
          <p:cNvPicPr>
            <a:picLocks noChangeAspect="1"/>
          </p:cNvPicPr>
          <p:nvPr userDrawn="1">
            <p:custDataLst>
              <p:tags r:id="rId11"/>
            </p:custDataLst>
          </p:nvPr>
        </p:nvPicPr>
        <p:blipFill>
          <a:blip r:embed="rId12"/>
          <a:srcRect l="45286" t="20120" r="50260" b="70991"/>
          <a:stretch>
            <a:fillRect/>
          </a:stretch>
        </p:blipFill>
        <p:spPr>
          <a:xfrm flipH="1">
            <a:off x="1283181" y="2414314"/>
            <a:ext cx="471449" cy="529346"/>
          </a:xfrm>
          <a:custGeom>
            <a:avLst/>
            <a:gdLst/>
            <a:ahLst/>
            <a:cxnLst>
              <a:cxn ang="3">
                <a:pos x="hc" y="t"/>
              </a:cxn>
              <a:cxn ang="cd2">
                <a:pos x="l" y="vc"/>
              </a:cxn>
              <a:cxn ang="cd4">
                <a:pos x="hc" y="b"/>
              </a:cxn>
              <a:cxn ang="0">
                <a:pos x="r" y="vc"/>
              </a:cxn>
            </a:cxnLst>
            <a:rect l="l" t="t" r="r" b="b"/>
            <a:pathLst>
              <a:path w="855" h="960">
                <a:moveTo>
                  <a:pt x="0" y="0"/>
                </a:moveTo>
                <a:lnTo>
                  <a:pt x="855" y="0"/>
                </a:lnTo>
                <a:lnTo>
                  <a:pt x="855" y="960"/>
                </a:lnTo>
                <a:lnTo>
                  <a:pt x="0" y="960"/>
                </a:lnTo>
                <a:lnTo>
                  <a:pt x="0" y="0"/>
                </a:lnTo>
                <a:close/>
              </a:path>
            </a:pathLst>
          </a:custGeom>
        </p:spPr>
      </p:pic>
      <p:pic>
        <p:nvPicPr>
          <p:cNvPr id="25" name="图片 24" descr="9"/>
          <p:cNvPicPr>
            <a:picLocks noChangeAspect="1"/>
          </p:cNvPicPr>
          <p:nvPr>
            <p:custDataLst>
              <p:tags r:id="rId13"/>
            </p:custDataLst>
          </p:nvPr>
        </p:nvPicPr>
        <p:blipFill>
          <a:blip r:embed="rId12"/>
          <a:srcRect l="38667" t="34657" r="56214" b="55343"/>
          <a:stretch>
            <a:fillRect/>
          </a:stretch>
        </p:blipFill>
        <p:spPr>
          <a:xfrm rot="20994342" flipH="1" flipV="1">
            <a:off x="2016350" y="4376653"/>
            <a:ext cx="542028" cy="595514"/>
          </a:xfrm>
          <a:custGeom>
            <a:avLst/>
            <a:gdLst/>
            <a:ahLst/>
            <a:cxnLst>
              <a:cxn ang="3">
                <a:pos x="hc" y="t"/>
              </a:cxn>
              <a:cxn ang="cd2">
                <a:pos x="l" y="vc"/>
              </a:cxn>
              <a:cxn ang="cd4">
                <a:pos x="hc" y="b"/>
              </a:cxn>
              <a:cxn ang="0">
                <a:pos x="r" y="vc"/>
              </a:cxn>
            </a:cxnLst>
            <a:rect l="l" t="t" r="r" b="b"/>
            <a:pathLst>
              <a:path w="3050" h="1282">
                <a:moveTo>
                  <a:pt x="3050" y="0"/>
                </a:moveTo>
                <a:lnTo>
                  <a:pt x="3050" y="1282"/>
                </a:lnTo>
                <a:lnTo>
                  <a:pt x="0" y="1282"/>
                </a:lnTo>
                <a:lnTo>
                  <a:pt x="0" y="0"/>
                </a:lnTo>
                <a:lnTo>
                  <a:pt x="3050" y="0"/>
                </a:lnTo>
                <a:close/>
                <a:moveTo>
                  <a:pt x="721" y="1019"/>
                </a:moveTo>
                <a:lnTo>
                  <a:pt x="2131" y="1019"/>
                </a:lnTo>
                <a:lnTo>
                  <a:pt x="2131" y="1282"/>
                </a:lnTo>
                <a:lnTo>
                  <a:pt x="721" y="1282"/>
                </a:lnTo>
                <a:lnTo>
                  <a:pt x="721" y="1019"/>
                </a:lnTo>
                <a:close/>
              </a:path>
            </a:pathLst>
          </a:custGeom>
        </p:spPr>
      </p:pic>
      <p:sp>
        <p:nvSpPr>
          <p:cNvPr id="2" name="标题 1"/>
          <p:cNvSpPr>
            <a:spLocks noGrp="1"/>
          </p:cNvSpPr>
          <p:nvPr userDrawn="1">
            <p:ph type="title" hasCustomPrompt="1"/>
            <p:custDataLst>
              <p:tags r:id="rId14"/>
            </p:custDataLst>
          </p:nvPr>
        </p:nvSpPr>
        <p:spPr>
          <a:xfrm>
            <a:off x="1647171" y="2346449"/>
            <a:ext cx="1056944" cy="2130302"/>
          </a:xfrm>
        </p:spPr>
        <p:txBody>
          <a:bodyPr vert="eaVert" wrap="square" anchor="ctr">
            <a:normAutofit/>
          </a:bodyPr>
          <a:lstStyle>
            <a:lvl1pPr algn="ctr">
              <a:defRPr sz="8800" b="0">
                <a:gradFill>
                  <a:gsLst>
                    <a:gs pos="100000">
                      <a:schemeClr val="accent1">
                        <a:lumMod val="75000"/>
                      </a:schemeClr>
                    </a:gs>
                    <a:gs pos="0">
                      <a:schemeClr val="accent1"/>
                    </a:gs>
                  </a:gsLst>
                  <a:lin ang="0" scaled="1"/>
                </a:gradFill>
              </a:defRPr>
            </a:lvl1pPr>
          </a:lstStyle>
          <a:p>
            <a:r>
              <a:rPr lang="zh-CN" altLang="en-US" dirty="0"/>
              <a:t>标题</a:t>
            </a:r>
            <a:endParaRPr lang="zh-CN" altLang="en-US" dirty="0"/>
          </a:p>
        </p:txBody>
      </p:sp>
      <p:sp>
        <p:nvSpPr>
          <p:cNvPr id="7" name="日期占位符 3"/>
          <p:cNvSpPr>
            <a:spLocks noGrp="1"/>
          </p:cNvSpPr>
          <p:nvPr userDrawn="1">
            <p:ph type="dt" sz="half" idx="10"/>
            <p:custDataLst>
              <p:tags r:id="rId15"/>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userDrawn="1">
            <p:ph type="ftr" sz="quarter" idx="11"/>
            <p:custDataLst>
              <p:tags r:id="rId16"/>
            </p:custDataLst>
          </p:nvPr>
        </p:nvSpPr>
        <p:spPr/>
        <p:txBody>
          <a:bodyPr/>
          <a:lstStyle/>
          <a:p>
            <a:endParaRPr lang="zh-CN" altLang="en-US"/>
          </a:p>
        </p:txBody>
      </p:sp>
      <p:sp>
        <p:nvSpPr>
          <p:cNvPr id="9" name="灯片编号占位符 5"/>
          <p:cNvSpPr>
            <a:spLocks noGrp="1"/>
          </p:cNvSpPr>
          <p:nvPr userDrawn="1">
            <p:ph type="sldNum" sz="quarter" idx="12"/>
            <p:custDataLst>
              <p:tags r:id="rId1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946" t="64079" r="2946" b="5565"/>
          <a:stretch>
            <a:fillRect/>
          </a:stretch>
        </p:blipFill>
        <p:spPr>
          <a:xfrm>
            <a:off x="0" y="1111703"/>
            <a:ext cx="9144000" cy="4889046"/>
          </a:xfrm>
          <a:prstGeom prst="rect">
            <a:avLst/>
          </a:prstGeom>
        </p:spPr>
      </p:pic>
      <p:sp>
        <p:nvSpPr>
          <p:cNvPr id="9" name="缺角矩形 8"/>
          <p:cNvSpPr/>
          <p:nvPr userDrawn="1">
            <p:custDataLst>
              <p:tags r:id="rId4"/>
            </p:custDataLst>
          </p:nvPr>
        </p:nvSpPr>
        <p:spPr>
          <a:xfrm>
            <a:off x="168728" y="1001486"/>
            <a:ext cx="8806543" cy="4855028"/>
          </a:xfrm>
          <a:prstGeom prst="plaque">
            <a:avLst>
              <a:gd name="adj" fmla="val 5695"/>
            </a:avLst>
          </a:prstGeom>
          <a:solidFill>
            <a:schemeClr val="bg2">
              <a:lumMod val="90000"/>
            </a:schemeClr>
          </a:solidFill>
          <a:ln>
            <a:solidFill>
              <a:schemeClr val="accent1"/>
            </a:solidFill>
          </a:ln>
          <a:effectLst>
            <a:outerShdw blurRad="50800" dist="381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缺角矩形 9"/>
          <p:cNvSpPr/>
          <p:nvPr userDrawn="1">
            <p:custDataLst>
              <p:tags r:id="rId5"/>
            </p:custDataLst>
          </p:nvPr>
        </p:nvSpPr>
        <p:spPr>
          <a:xfrm>
            <a:off x="269421" y="1111703"/>
            <a:ext cx="8605157" cy="4634593"/>
          </a:xfrm>
          <a:prstGeom prst="plaque">
            <a:avLst>
              <a:gd name="adj" fmla="val 5695"/>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1" name="图片 10"/>
          <p:cNvPicPr>
            <a:picLocks noChangeAspect="1"/>
          </p:cNvPicPr>
          <p:nvPr userDrawn="1">
            <p:custDataLst>
              <p:tags r:id="rId6"/>
            </p:custDataLst>
          </p:nvPr>
        </p:nvPicPr>
        <p:blipFill rotWithShape="1">
          <a:blip r:embed="rId7">
            <a:alphaModFix amt="70000"/>
            <a:duotone>
              <a:schemeClr val="accent1">
                <a:shade val="45000"/>
                <a:satMod val="135000"/>
              </a:schemeClr>
              <a:prstClr val="white"/>
            </a:duotone>
            <a:extLst>
              <a:ext uri="{28A0092B-C50C-407E-A947-70E740481C1C}">
                <a14:useLocalDpi xmlns:a14="http://schemas.microsoft.com/office/drawing/2010/main" val="0"/>
              </a:ext>
            </a:extLst>
          </a:blip>
          <a:srcRect t="8958" r="45104" b="20208"/>
          <a:stretch>
            <a:fillRect/>
          </a:stretch>
        </p:blipFill>
        <p:spPr>
          <a:xfrm>
            <a:off x="269421" y="3882797"/>
            <a:ext cx="4750254" cy="1973716"/>
          </a:xfrm>
          <a:prstGeom prst="rect">
            <a:avLst/>
          </a:prstGeom>
        </p:spPr>
      </p:pic>
      <p:pic>
        <p:nvPicPr>
          <p:cNvPr id="12" name="图片 11"/>
          <p:cNvPicPr>
            <a:picLocks noChangeAspect="1"/>
          </p:cNvPicPr>
          <p:nvPr userDrawn="1">
            <p:custDataLst>
              <p:tags r:id="rId8"/>
            </p:custDataLst>
          </p:nvPr>
        </p:nvPicPr>
        <p:blipFill rotWithShape="1">
          <a:blip r:embed="rId7">
            <a:alphaModFix amt="70000"/>
            <a:duotone>
              <a:schemeClr val="accent1">
                <a:shade val="45000"/>
                <a:satMod val="135000"/>
              </a:schemeClr>
              <a:prstClr val="white"/>
            </a:duotone>
            <a:extLst>
              <a:ext uri="{28A0092B-C50C-407E-A947-70E740481C1C}">
                <a14:useLocalDpi xmlns:a14="http://schemas.microsoft.com/office/drawing/2010/main" val="0"/>
              </a:ext>
            </a:extLst>
          </a:blip>
          <a:srcRect l="66492" t="32555" r="193" b="20208"/>
          <a:stretch>
            <a:fillRect/>
          </a:stretch>
        </p:blipFill>
        <p:spPr>
          <a:xfrm>
            <a:off x="5769428" y="4420114"/>
            <a:ext cx="3105150" cy="1075130"/>
          </a:xfrm>
          <a:prstGeom prst="rect">
            <a:avLst/>
          </a:prstGeom>
        </p:spPr>
      </p:pic>
      <p:pic>
        <p:nvPicPr>
          <p:cNvPr id="13" name="图片 12"/>
          <p:cNvPicPr>
            <a:picLocks noChangeAspect="1"/>
          </p:cNvPicPr>
          <p:nvPr userDrawn="1">
            <p:custDataLst>
              <p:tags r:id="rId9"/>
            </p:custDataLst>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2946" t="62499" r="2946" b="5566"/>
          <a:stretch>
            <a:fillRect/>
          </a:stretch>
        </p:blipFill>
        <p:spPr>
          <a:xfrm>
            <a:off x="269421" y="4286250"/>
            <a:ext cx="8605157" cy="1460046"/>
          </a:xfrm>
          <a:prstGeom prst="rect">
            <a:avLst/>
          </a:prstGeom>
        </p:spPr>
      </p:pic>
      <p:pic>
        <p:nvPicPr>
          <p:cNvPr id="14" name="图片 13"/>
          <p:cNvPicPr>
            <a:picLocks noChangeAspect="1"/>
          </p:cNvPicPr>
          <p:nvPr userDrawn="1">
            <p:custDataLst>
              <p:tags r:id="rId10"/>
            </p:custDataLst>
          </p:nvPr>
        </p:nvPicPr>
        <p:blipFill rotWithShape="1">
          <a:blip r:embed="rId11" cstate="print">
            <a:alphaModFix amt="35000"/>
            <a:duotone>
              <a:schemeClr val="accent1">
                <a:shade val="45000"/>
                <a:satMod val="135000"/>
              </a:schemeClr>
              <a:prstClr val="white"/>
            </a:duotone>
            <a:extLst>
              <a:ext uri="{28A0092B-C50C-407E-A947-70E740481C1C}">
                <a14:useLocalDpi xmlns:a14="http://schemas.microsoft.com/office/drawing/2010/main" val="0"/>
              </a:ext>
            </a:extLst>
          </a:blip>
          <a:srcRect l="10833" t="4806" r="26250" b="7500"/>
          <a:stretch>
            <a:fillRect/>
          </a:stretch>
        </p:blipFill>
        <p:spPr>
          <a:xfrm>
            <a:off x="7084856" y="3238500"/>
            <a:ext cx="1799247" cy="2507796"/>
          </a:xfrm>
          <a:prstGeom prst="plaque">
            <a:avLst/>
          </a:prstGeom>
        </p:spPr>
      </p:pic>
      <p:sp>
        <p:nvSpPr>
          <p:cNvPr id="16" name="椭圆 15"/>
          <p:cNvSpPr/>
          <p:nvPr>
            <p:custDataLst>
              <p:tags r:id="rId12"/>
            </p:custDataLst>
          </p:nvPr>
        </p:nvSpPr>
        <p:spPr>
          <a:xfrm rot="5400000">
            <a:off x="4711064" y="4464892"/>
            <a:ext cx="59055" cy="59055"/>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350">
              <a:sym typeface="+mn-ea"/>
            </a:endParaRPr>
          </a:p>
        </p:txBody>
      </p:sp>
      <p:sp>
        <p:nvSpPr>
          <p:cNvPr id="17" name="椭圆 16"/>
          <p:cNvSpPr/>
          <p:nvPr>
            <p:custDataLst>
              <p:tags r:id="rId13"/>
            </p:custDataLst>
          </p:nvPr>
        </p:nvSpPr>
        <p:spPr>
          <a:xfrm rot="5400000">
            <a:off x="4486274" y="4464892"/>
            <a:ext cx="59055" cy="59055"/>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350">
              <a:sym typeface="+mn-ea"/>
            </a:endParaRPr>
          </a:p>
        </p:txBody>
      </p:sp>
      <p:sp>
        <p:nvSpPr>
          <p:cNvPr id="18" name="椭圆 17"/>
          <p:cNvSpPr/>
          <p:nvPr>
            <p:custDataLst>
              <p:tags r:id="rId14"/>
            </p:custDataLst>
          </p:nvPr>
        </p:nvSpPr>
        <p:spPr>
          <a:xfrm rot="5400000">
            <a:off x="4598669" y="4464892"/>
            <a:ext cx="59055" cy="59055"/>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350">
              <a:sym typeface="+mn-ea"/>
            </a:endParaRPr>
          </a:p>
        </p:txBody>
      </p:sp>
      <p:sp>
        <p:nvSpPr>
          <p:cNvPr id="19" name="椭圆 18"/>
          <p:cNvSpPr/>
          <p:nvPr>
            <p:custDataLst>
              <p:tags r:id="rId15"/>
            </p:custDataLst>
          </p:nvPr>
        </p:nvSpPr>
        <p:spPr>
          <a:xfrm rot="5400000">
            <a:off x="4373879" y="4464892"/>
            <a:ext cx="59055" cy="59055"/>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350">
              <a:sym typeface="+mn-ea"/>
            </a:endParaRPr>
          </a:p>
        </p:txBody>
      </p:sp>
      <p:sp>
        <p:nvSpPr>
          <p:cNvPr id="21" name="任意多边形 22"/>
          <p:cNvSpPr/>
          <p:nvPr userDrawn="1">
            <p:custDataLst>
              <p:tags r:id="rId16"/>
            </p:custDataLst>
          </p:nvPr>
        </p:nvSpPr>
        <p:spPr>
          <a:xfrm>
            <a:off x="3794284" y="2165777"/>
            <a:ext cx="1555433" cy="35814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266" h="752">
                <a:moveTo>
                  <a:pt x="3026" y="138"/>
                </a:moveTo>
                <a:lnTo>
                  <a:pt x="3028" y="138"/>
                </a:lnTo>
                <a:cubicBezTo>
                  <a:pt x="3162" y="134"/>
                  <a:pt x="3269" y="256"/>
                  <a:pt x="3266" y="376"/>
                </a:cubicBezTo>
                <a:cubicBezTo>
                  <a:pt x="3270" y="510"/>
                  <a:pt x="3148" y="617"/>
                  <a:pt x="3028" y="614"/>
                </a:cubicBezTo>
                <a:lnTo>
                  <a:pt x="3026" y="614"/>
                </a:lnTo>
                <a:lnTo>
                  <a:pt x="3026" y="658"/>
                </a:lnTo>
                <a:cubicBezTo>
                  <a:pt x="3028" y="711"/>
                  <a:pt x="2979" y="753"/>
                  <a:pt x="2932" y="752"/>
                </a:cubicBezTo>
                <a:lnTo>
                  <a:pt x="334" y="752"/>
                </a:lnTo>
                <a:cubicBezTo>
                  <a:pt x="281" y="754"/>
                  <a:pt x="239" y="705"/>
                  <a:pt x="240" y="658"/>
                </a:cubicBezTo>
                <a:lnTo>
                  <a:pt x="240" y="614"/>
                </a:lnTo>
                <a:lnTo>
                  <a:pt x="238" y="614"/>
                </a:lnTo>
                <a:cubicBezTo>
                  <a:pt x="104" y="618"/>
                  <a:pt x="-3" y="496"/>
                  <a:pt x="0" y="376"/>
                </a:cubicBezTo>
                <a:cubicBezTo>
                  <a:pt x="-4" y="242"/>
                  <a:pt x="118" y="135"/>
                  <a:pt x="238" y="138"/>
                </a:cubicBezTo>
                <a:lnTo>
                  <a:pt x="240" y="138"/>
                </a:lnTo>
                <a:lnTo>
                  <a:pt x="240" y="94"/>
                </a:lnTo>
                <a:cubicBezTo>
                  <a:pt x="238" y="41"/>
                  <a:pt x="287" y="-1"/>
                  <a:pt x="334" y="0"/>
                </a:cubicBezTo>
                <a:lnTo>
                  <a:pt x="2932" y="0"/>
                </a:lnTo>
                <a:cubicBezTo>
                  <a:pt x="2985" y="-2"/>
                  <a:pt x="3027" y="47"/>
                  <a:pt x="3026" y="94"/>
                </a:cubicBezTo>
                <a:lnTo>
                  <a:pt x="3026" y="13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pic>
        <p:nvPicPr>
          <p:cNvPr id="24" name="图片 23"/>
          <p:cNvPicPr>
            <a:picLocks noChangeAspect="1"/>
          </p:cNvPicPr>
          <p:nvPr userDrawn="1">
            <p:custDataLst>
              <p:tags r:id="rId17"/>
            </p:custDataLst>
          </p:nvPr>
        </p:nvPicPr>
        <p:blipFill rotWithShape="1">
          <a:blip r:embed="rId11" cstate="print">
            <a:alphaModFix amt="35000"/>
            <a:duotone>
              <a:schemeClr val="accent1">
                <a:shade val="45000"/>
                <a:satMod val="135000"/>
              </a:schemeClr>
              <a:prstClr val="white"/>
            </a:duotone>
            <a:extLst>
              <a:ext uri="{28A0092B-C50C-407E-A947-70E740481C1C}">
                <a14:useLocalDpi xmlns:a14="http://schemas.microsoft.com/office/drawing/2010/main" val="0"/>
              </a:ext>
            </a:extLst>
          </a:blip>
          <a:srcRect l="10833" t="4806" r="26250" b="7500"/>
          <a:stretch>
            <a:fillRect/>
          </a:stretch>
        </p:blipFill>
        <p:spPr>
          <a:xfrm flipH="1">
            <a:off x="269421" y="3238500"/>
            <a:ext cx="1799247" cy="2507796"/>
          </a:xfrm>
          <a:prstGeom prst="plaque">
            <a:avLst/>
          </a:prstGeom>
        </p:spPr>
      </p:pic>
      <p:sp>
        <p:nvSpPr>
          <p:cNvPr id="2" name="标题 1"/>
          <p:cNvSpPr>
            <a:spLocks noGrp="1"/>
          </p:cNvSpPr>
          <p:nvPr userDrawn="1">
            <p:ph type="title"/>
            <p:custDataLst>
              <p:tags r:id="rId18"/>
            </p:custDataLst>
          </p:nvPr>
        </p:nvSpPr>
        <p:spPr>
          <a:xfrm>
            <a:off x="1144800" y="2693250"/>
            <a:ext cx="6858000" cy="864000"/>
          </a:xfrm>
        </p:spPr>
        <p:txBody>
          <a:bodyPr wrap="square" anchor="b">
            <a:normAutofit/>
          </a:bodyPr>
          <a:lstStyle>
            <a:lvl1pPr algn="ctr">
              <a:defRPr sz="5400" b="0">
                <a:gradFill>
                  <a:gsLst>
                    <a:gs pos="100000">
                      <a:schemeClr val="accent1">
                        <a:lumMod val="75000"/>
                      </a:schemeClr>
                    </a:gs>
                    <a:gs pos="0">
                      <a:schemeClr val="accent1"/>
                    </a:gs>
                  </a:gsLst>
                  <a:lin ang="0" scaled="1"/>
                </a:gradFill>
                <a:latin typeface="+mj-ea"/>
                <a:ea typeface="+mj-ea"/>
              </a:defRPr>
            </a:lvl1pPr>
          </a:lstStyle>
          <a:p>
            <a:r>
              <a:rPr lang="zh-CN" altLang="en-US" dirty="0"/>
              <a:t>单击此处编辑母版标题样式</a:t>
            </a:r>
            <a:endParaRPr lang="zh-CN" altLang="en-US" dirty="0"/>
          </a:p>
        </p:txBody>
      </p:sp>
      <p:sp>
        <p:nvSpPr>
          <p:cNvPr id="3" name="文本占位符 2"/>
          <p:cNvSpPr>
            <a:spLocks noGrp="1"/>
          </p:cNvSpPr>
          <p:nvPr userDrawn="1">
            <p:ph type="body" idx="1" hasCustomPrompt="1"/>
            <p:custDataLst>
              <p:tags r:id="rId19"/>
            </p:custDataLst>
          </p:nvPr>
        </p:nvSpPr>
        <p:spPr>
          <a:xfrm>
            <a:off x="1144800" y="3638250"/>
            <a:ext cx="6858000" cy="702000"/>
          </a:xfrm>
        </p:spPr>
        <p:txBody>
          <a:bodyPr wrap="square">
            <a:normAutofit/>
          </a:bodyPr>
          <a:lstStyle>
            <a:lvl1pPr marL="0" indent="0" algn="ctr">
              <a:buNone/>
              <a:defRPr sz="2400">
                <a:solidFill>
                  <a:schemeClr val="tx1">
                    <a:lumMod val="85000"/>
                    <a:lumOff val="15000"/>
                  </a:schemeClr>
                </a:solidFill>
                <a:latin typeface="+mj-ea"/>
                <a:ea typeface="+mj-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单击此处编辑副标题</a:t>
            </a:r>
            <a:endParaRPr lang="zh-CN" altLang="en-US" dirty="0"/>
          </a:p>
        </p:txBody>
      </p:sp>
      <p:sp>
        <p:nvSpPr>
          <p:cNvPr id="8" name="节编号 3"/>
          <p:cNvSpPr>
            <a:spLocks noGrp="1"/>
          </p:cNvSpPr>
          <p:nvPr userDrawn="1">
            <p:ph type="body" sz="quarter" idx="13" hasCustomPrompt="1"/>
            <p:custDataLst>
              <p:tags r:id="rId20"/>
            </p:custDataLst>
          </p:nvPr>
        </p:nvSpPr>
        <p:spPr>
          <a:xfrm>
            <a:off x="3794284" y="2103120"/>
            <a:ext cx="1555433" cy="437942"/>
          </a:xfrm>
        </p:spPr>
        <p:txBody>
          <a:bodyPr wrap="none" anchor="ctr">
            <a:normAutofit/>
          </a:bodyPr>
          <a:lstStyle>
            <a:lvl1pPr marL="0" indent="0" algn="ctr">
              <a:buNone/>
              <a:defRPr sz="2800">
                <a:solidFill>
                  <a:srgbClr val="FFFFFF"/>
                </a:solidFill>
                <a:latin typeface="+mj-lt"/>
                <a:ea typeface="+mj-ea"/>
              </a:defRPr>
            </a:lvl1pPr>
          </a:lstStyle>
          <a:p>
            <a:pPr lvl="0"/>
            <a:r>
              <a:rPr lang="zh-CN" altLang="en-US" dirty="0"/>
              <a:t>节编号</a:t>
            </a:r>
            <a:endParaRPr lang="zh-CN" altLang="en-US" dirty="0"/>
          </a:p>
        </p:txBody>
      </p:sp>
      <p:sp>
        <p:nvSpPr>
          <p:cNvPr id="4" name="日期占位符 4"/>
          <p:cNvSpPr>
            <a:spLocks noGrp="1"/>
          </p:cNvSpPr>
          <p:nvPr userDrawn="1">
            <p:ph type="dt" sz="half" idx="10"/>
            <p:custDataLst>
              <p:tags r:id="rId21"/>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userDrawn="1">
            <p:ph type="ftr" sz="quarter" idx="11"/>
            <p:custDataLst>
              <p:tags r:id="rId22"/>
            </p:custDataLst>
          </p:nvPr>
        </p:nvSpPr>
        <p:spPr/>
        <p:txBody>
          <a:bodyPr/>
          <a:lstStyle/>
          <a:p>
            <a:endParaRPr lang="zh-CN" altLang="en-US"/>
          </a:p>
        </p:txBody>
      </p:sp>
      <p:sp>
        <p:nvSpPr>
          <p:cNvPr id="6" name="灯片编号占位符 6"/>
          <p:cNvSpPr>
            <a:spLocks noGrp="1"/>
          </p:cNvSpPr>
          <p:nvPr userDrawn="1">
            <p:ph type="sldNum" sz="quarter" idx="12"/>
            <p:custDataLst>
              <p:tags r:id="rId23"/>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b">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521970" y="1833563"/>
            <a:ext cx="3992880" cy="3656888"/>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4629150" y="1833563"/>
            <a:ext cx="3992880" cy="3656888"/>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521970" y="1759744"/>
            <a:ext cx="3992880" cy="406718"/>
          </a:xfrm>
        </p:spPr>
        <p:txBody>
          <a:bodyPr wrap="square" anchor="b">
            <a:normAutofit/>
          </a:bodyPr>
          <a:lstStyle>
            <a:lvl1pPr marL="0" indent="0">
              <a:buNone/>
              <a:defRPr sz="2800" b="1">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4" name="内容占位符 3"/>
          <p:cNvSpPr>
            <a:spLocks noGrp="1"/>
          </p:cNvSpPr>
          <p:nvPr>
            <p:ph sz="half" idx="2"/>
            <p:custDataLst>
              <p:tags r:id="rId3"/>
            </p:custDataLst>
          </p:nvPr>
        </p:nvSpPr>
        <p:spPr>
          <a:xfrm>
            <a:off x="521970" y="2263574"/>
            <a:ext cx="3992880" cy="3225207"/>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hasCustomPrompt="1"/>
            <p:custDataLst>
              <p:tags r:id="rId4"/>
            </p:custDataLst>
          </p:nvPr>
        </p:nvSpPr>
        <p:spPr>
          <a:xfrm>
            <a:off x="4629150" y="1759744"/>
            <a:ext cx="3992880" cy="406718"/>
          </a:xfrm>
        </p:spPr>
        <p:txBody>
          <a:bodyPr wrap="square" anchor="b">
            <a:normAutofit/>
          </a:bodyPr>
          <a:lstStyle>
            <a:lvl1pPr marL="0" indent="0">
              <a:buNone/>
              <a:defRPr sz="2800" b="1">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6" name="内容占位符 5"/>
          <p:cNvSpPr>
            <a:spLocks noGrp="1"/>
          </p:cNvSpPr>
          <p:nvPr>
            <p:ph sz="quarter" idx="4"/>
            <p:custDataLst>
              <p:tags r:id="rId5"/>
            </p:custDataLst>
          </p:nvPr>
        </p:nvSpPr>
        <p:spPr>
          <a:xfrm>
            <a:off x="4629150" y="2263574"/>
            <a:ext cx="3992880" cy="3225207"/>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wrap="square">
            <a:normAutofit/>
          </a:bodyPr>
          <a:lstStyle/>
          <a:p>
            <a:fld id="{BE5F26B5-172A-4DC2-B0B7-181CFC56B87C}" type="slidenum">
              <a:rPr lang="zh-CN" altLang="en-US" smtClean="0"/>
            </a:fld>
            <a:endParaRPr lang="zh-CN" altLang="en-US"/>
          </a:p>
        </p:txBody>
      </p:sp>
      <p:sp>
        <p:nvSpPr>
          <p:cNvPr id="10" name="标题 9"/>
          <p:cNvSpPr>
            <a:spLocks noGrp="1"/>
          </p:cNvSpPr>
          <p:nvPr>
            <p:ph type="title"/>
            <p:custDataLst>
              <p:tags r:id="rId9"/>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521970" y="1127284"/>
            <a:ext cx="8101489" cy="4363403"/>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521970" y="1833563"/>
            <a:ext cx="8099316" cy="304165"/>
          </a:xfrm>
        </p:spPr>
        <p:txBody>
          <a:bodyPr wrap="square" anchor="t">
            <a:normAutofit/>
          </a:bodyPr>
          <a:lstStyle>
            <a:lvl1pPr marL="0" indent="0">
              <a:buNone/>
              <a:defRPr sz="2400" b="0">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4" name="标题 3"/>
          <p:cNvSpPr>
            <a:spLocks noGrp="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946" t="64079" r="2946" b="5565"/>
          <a:stretch>
            <a:fillRect/>
          </a:stretch>
        </p:blipFill>
        <p:spPr>
          <a:xfrm>
            <a:off x="0" y="1111703"/>
            <a:ext cx="9144000" cy="4889046"/>
          </a:xfrm>
          <a:prstGeom prst="rect">
            <a:avLst/>
          </a:prstGeom>
        </p:spPr>
      </p:pic>
      <p:sp>
        <p:nvSpPr>
          <p:cNvPr id="8" name="缺角矩形 7"/>
          <p:cNvSpPr/>
          <p:nvPr userDrawn="1">
            <p:custDataLst>
              <p:tags r:id="rId4"/>
            </p:custDataLst>
          </p:nvPr>
        </p:nvSpPr>
        <p:spPr>
          <a:xfrm>
            <a:off x="168728" y="1001486"/>
            <a:ext cx="8806543" cy="4855028"/>
          </a:xfrm>
          <a:prstGeom prst="plaque">
            <a:avLst>
              <a:gd name="adj" fmla="val 5695"/>
            </a:avLst>
          </a:prstGeom>
          <a:noFill/>
          <a:ln>
            <a:solidFill>
              <a:schemeClr val="accent1">
                <a:alpha val="40000"/>
              </a:schemeClr>
            </a:solidFill>
          </a:ln>
          <a:effectLst>
            <a:outerShdw blurRad="50800" dist="381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缺角矩形 10"/>
          <p:cNvSpPr/>
          <p:nvPr userDrawn="1">
            <p:custDataLst>
              <p:tags r:id="rId5"/>
            </p:custDataLst>
          </p:nvPr>
        </p:nvSpPr>
        <p:spPr>
          <a:xfrm>
            <a:off x="269421" y="1111703"/>
            <a:ext cx="8605157" cy="4634593"/>
          </a:xfrm>
          <a:prstGeom prst="plaque">
            <a:avLst>
              <a:gd name="adj" fmla="val 5695"/>
            </a:avLst>
          </a:prstGeom>
          <a:solidFill>
            <a:schemeClr val="bg1"/>
          </a:solidFill>
          <a:ln>
            <a:solidFill>
              <a:schemeClr val="accent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pic>
        <p:nvPicPr>
          <p:cNvPr id="12" name="图片 11"/>
          <p:cNvPicPr>
            <a:picLocks noChangeAspect="1"/>
          </p:cNvPicPr>
          <p:nvPr userDrawn="1">
            <p:custDataLst>
              <p:tags r:id="rId6"/>
            </p:custDataLst>
          </p:nvPr>
        </p:nvPicPr>
        <p:blipFill rotWithShape="1">
          <a:blip r:embed="rId7">
            <a:alphaModFix amt="70000"/>
            <a:duotone>
              <a:schemeClr val="accent1">
                <a:shade val="45000"/>
                <a:satMod val="135000"/>
              </a:schemeClr>
              <a:prstClr val="white"/>
            </a:duotone>
            <a:extLst>
              <a:ext uri="{28A0092B-C50C-407E-A947-70E740481C1C}">
                <a14:useLocalDpi xmlns:a14="http://schemas.microsoft.com/office/drawing/2010/main" val="0"/>
              </a:ext>
            </a:extLst>
          </a:blip>
          <a:srcRect t="8958" r="45104" b="20208"/>
          <a:stretch>
            <a:fillRect/>
          </a:stretch>
        </p:blipFill>
        <p:spPr>
          <a:xfrm>
            <a:off x="269421" y="3882797"/>
            <a:ext cx="4750254" cy="1973716"/>
          </a:xfrm>
          <a:prstGeom prst="rect">
            <a:avLst/>
          </a:prstGeom>
        </p:spPr>
      </p:pic>
      <p:pic>
        <p:nvPicPr>
          <p:cNvPr id="13" name="图片 12"/>
          <p:cNvPicPr>
            <a:picLocks noChangeAspect="1"/>
          </p:cNvPicPr>
          <p:nvPr userDrawn="1">
            <p:custDataLst>
              <p:tags r:id="rId8"/>
            </p:custDataLst>
          </p:nvPr>
        </p:nvPicPr>
        <p:blipFill rotWithShape="1">
          <a:blip r:embed="rId7">
            <a:alphaModFix amt="70000"/>
            <a:duotone>
              <a:schemeClr val="accent1">
                <a:shade val="45000"/>
                <a:satMod val="135000"/>
              </a:schemeClr>
              <a:prstClr val="white"/>
            </a:duotone>
            <a:extLst>
              <a:ext uri="{28A0092B-C50C-407E-A947-70E740481C1C}">
                <a14:useLocalDpi xmlns:a14="http://schemas.microsoft.com/office/drawing/2010/main" val="0"/>
              </a:ext>
            </a:extLst>
          </a:blip>
          <a:srcRect l="66492" t="32555" r="193" b="20208"/>
          <a:stretch>
            <a:fillRect/>
          </a:stretch>
        </p:blipFill>
        <p:spPr>
          <a:xfrm>
            <a:off x="4657725" y="4035197"/>
            <a:ext cx="4216853" cy="1460046"/>
          </a:xfrm>
          <a:prstGeom prst="rect">
            <a:avLst/>
          </a:prstGeom>
        </p:spPr>
      </p:pic>
      <p:pic>
        <p:nvPicPr>
          <p:cNvPr id="15" name="图片 14"/>
          <p:cNvPicPr>
            <a:picLocks noChangeAspect="1"/>
          </p:cNvPicPr>
          <p:nvPr>
            <p:custDataLst>
              <p:tags r:id="rId9"/>
            </p:custData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946" t="62499" r="2946" b="5566"/>
          <a:stretch>
            <a:fillRect/>
          </a:stretch>
        </p:blipFill>
        <p:spPr>
          <a:xfrm flipH="1">
            <a:off x="269420" y="4286250"/>
            <a:ext cx="8605157" cy="1460046"/>
          </a:xfrm>
          <a:prstGeom prst="rect">
            <a:avLst/>
          </a:prstGeom>
        </p:spPr>
      </p:pic>
      <p:pic>
        <p:nvPicPr>
          <p:cNvPr id="16" name="图片 15"/>
          <p:cNvPicPr>
            <a:picLocks noChangeAspect="1"/>
          </p:cNvPicPr>
          <p:nvPr>
            <p:custDataLst>
              <p:tags r:id="rId10"/>
            </p:custDataLst>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r="10981"/>
          <a:stretch>
            <a:fillRect/>
          </a:stretch>
        </p:blipFill>
        <p:spPr>
          <a:xfrm>
            <a:off x="6799005" y="2662724"/>
            <a:ext cx="2075573" cy="3083572"/>
          </a:xfrm>
          <a:prstGeom prst="plaque">
            <a:avLst>
              <a:gd name="adj" fmla="val 12396"/>
            </a:avLst>
          </a:prstGeom>
        </p:spPr>
      </p:pic>
      <p:pic>
        <p:nvPicPr>
          <p:cNvPr id="17" name="图片 16"/>
          <p:cNvPicPr>
            <a:picLocks noChangeAspect="1"/>
          </p:cNvPicPr>
          <p:nvPr>
            <p:custDataLst>
              <p:tags r:id="rId12"/>
            </p:custDataLst>
          </p:nvPr>
        </p:nvPicPr>
        <p:blipFill rotWithShape="1">
          <a:blip r:embed="rId13" cstate="print">
            <a:duotone>
              <a:schemeClr val="accent1">
                <a:shade val="45000"/>
                <a:satMod val="135000"/>
              </a:schemeClr>
              <a:prstClr val="white"/>
            </a:duotone>
            <a:extLst>
              <a:ext uri="{28A0092B-C50C-407E-A947-70E740481C1C}">
                <a14:useLocalDpi xmlns:a14="http://schemas.microsoft.com/office/drawing/2010/main" val="0"/>
              </a:ext>
            </a:extLst>
          </a:blip>
          <a:srcRect t="9893" r="70769" b="58823"/>
          <a:stretch>
            <a:fillRect/>
          </a:stretch>
        </p:blipFill>
        <p:spPr>
          <a:xfrm>
            <a:off x="269420" y="1397808"/>
            <a:ext cx="778328" cy="1101305"/>
          </a:xfrm>
          <a:prstGeom prst="rect">
            <a:avLst/>
          </a:prstGeom>
        </p:spPr>
      </p:pic>
      <p:pic>
        <p:nvPicPr>
          <p:cNvPr id="25" name="图片 24" descr="9"/>
          <p:cNvPicPr>
            <a:picLocks noChangeAspect="1"/>
          </p:cNvPicPr>
          <p:nvPr>
            <p:custDataLst>
              <p:tags r:id="rId14"/>
            </p:custDataLst>
          </p:nvPr>
        </p:nvPicPr>
        <p:blipFill>
          <a:blip r:embed="rId15"/>
          <a:srcRect l="38667" t="34657" r="56214" b="55343"/>
          <a:stretch>
            <a:fillRect/>
          </a:stretch>
        </p:blipFill>
        <p:spPr>
          <a:xfrm flipH="1" flipV="1">
            <a:off x="412049" y="2202423"/>
            <a:ext cx="542028" cy="595514"/>
          </a:xfrm>
          <a:custGeom>
            <a:avLst/>
            <a:gdLst/>
            <a:ahLst/>
            <a:cxnLst>
              <a:cxn ang="3">
                <a:pos x="hc" y="t"/>
              </a:cxn>
              <a:cxn ang="cd2">
                <a:pos x="l" y="vc"/>
              </a:cxn>
              <a:cxn ang="cd4">
                <a:pos x="hc" y="b"/>
              </a:cxn>
              <a:cxn ang="0">
                <a:pos x="r" y="vc"/>
              </a:cxn>
            </a:cxnLst>
            <a:rect l="l" t="t" r="r" b="b"/>
            <a:pathLst>
              <a:path w="3050" h="1282">
                <a:moveTo>
                  <a:pt x="3050" y="0"/>
                </a:moveTo>
                <a:lnTo>
                  <a:pt x="3050" y="1282"/>
                </a:lnTo>
                <a:lnTo>
                  <a:pt x="0" y="1282"/>
                </a:lnTo>
                <a:lnTo>
                  <a:pt x="0" y="0"/>
                </a:lnTo>
                <a:lnTo>
                  <a:pt x="3050" y="0"/>
                </a:lnTo>
                <a:close/>
                <a:moveTo>
                  <a:pt x="721" y="1019"/>
                </a:moveTo>
                <a:lnTo>
                  <a:pt x="2131" y="1019"/>
                </a:lnTo>
                <a:lnTo>
                  <a:pt x="2131" y="1282"/>
                </a:lnTo>
                <a:lnTo>
                  <a:pt x="721" y="1282"/>
                </a:lnTo>
                <a:lnTo>
                  <a:pt x="721" y="1019"/>
                </a:lnTo>
                <a:close/>
              </a:path>
            </a:pathLst>
          </a:custGeom>
        </p:spPr>
      </p:pic>
      <p:sp>
        <p:nvSpPr>
          <p:cNvPr id="2" name="标题 1"/>
          <p:cNvSpPr>
            <a:spLocks noGrp="1"/>
          </p:cNvSpPr>
          <p:nvPr userDrawn="1">
            <p:ph type="ctrTitle" hasCustomPrompt="1"/>
            <p:custDataLst>
              <p:tags r:id="rId16"/>
            </p:custDataLst>
          </p:nvPr>
        </p:nvSpPr>
        <p:spPr>
          <a:xfrm>
            <a:off x="1361625" y="2600325"/>
            <a:ext cx="6420300" cy="969897"/>
          </a:xfrm>
        </p:spPr>
        <p:txBody>
          <a:bodyPr wrap="square" anchor="b">
            <a:normAutofit/>
          </a:bodyPr>
          <a:lstStyle>
            <a:lvl1pPr algn="ctr">
              <a:lnSpc>
                <a:spcPct val="100000"/>
              </a:lnSpc>
              <a:defRPr sz="6000" b="0">
                <a:gradFill>
                  <a:gsLst>
                    <a:gs pos="100000">
                      <a:schemeClr val="accent1">
                        <a:lumMod val="75000"/>
                      </a:schemeClr>
                    </a:gs>
                    <a:gs pos="0">
                      <a:schemeClr val="accent1"/>
                    </a:gs>
                  </a:gsLst>
                  <a:lin ang="0" scaled="1"/>
                </a:gradFill>
              </a:defRPr>
            </a:lvl1pPr>
          </a:lstStyle>
          <a:p>
            <a:r>
              <a:rPr lang="zh-CN" altLang="en-US" dirty="0"/>
              <a:t>单击编辑母版标题</a:t>
            </a:r>
            <a:endParaRPr lang="zh-CN" altLang="en-US" dirty="0"/>
          </a:p>
        </p:txBody>
      </p:sp>
      <p:sp>
        <p:nvSpPr>
          <p:cNvPr id="4" name="日期占位符 3"/>
          <p:cNvSpPr>
            <a:spLocks noGrp="1"/>
          </p:cNvSpPr>
          <p:nvPr userDrawn="1">
            <p:ph type="dt" sz="half" idx="10"/>
            <p:custDataLst>
              <p:tags r:id="rId17"/>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userDrawn="1">
            <p:ph type="ftr" sz="quarter" idx="11"/>
            <p:custDataLst>
              <p:tags r:id="rId18"/>
            </p:custDataLst>
          </p:nvPr>
        </p:nvSpPr>
        <p:spPr/>
        <p:txBody>
          <a:bodyPr/>
          <a:lstStyle/>
          <a:p>
            <a:endParaRPr lang="zh-CN" altLang="en-US"/>
          </a:p>
        </p:txBody>
      </p:sp>
      <p:sp>
        <p:nvSpPr>
          <p:cNvPr id="6" name="灯片编号占位符 5"/>
          <p:cNvSpPr>
            <a:spLocks noGrp="1"/>
          </p:cNvSpPr>
          <p:nvPr userDrawn="1">
            <p:ph type="sldNum" sz="quarter" idx="12"/>
            <p:custDataLst>
              <p:tags r:id="rId19"/>
            </p:custDataLst>
          </p:nvPr>
        </p:nvSpPr>
        <p:spPr>
          <a:xfrm>
            <a:off x="6457950" y="5624513"/>
            <a:ext cx="2057400" cy="273844"/>
          </a:xfrm>
        </p:spPr>
        <p:txBody>
          <a:bodyPr wrap="square">
            <a:normAutofit/>
          </a:bodyPr>
          <a:lstStyle/>
          <a:p>
            <a:fld id="{BE5F26B5-172A-4DC2-B0B7-181CFC56B87C}" type="slidenum">
              <a:rPr lang="zh-CN" altLang="en-US" smtClean="0"/>
            </a:fld>
            <a:endParaRPr lang="zh-CN" altLang="en-US"/>
          </a:p>
        </p:txBody>
      </p:sp>
      <p:sp>
        <p:nvSpPr>
          <p:cNvPr id="24" name="署名占位符 10"/>
          <p:cNvSpPr>
            <a:spLocks noGrp="1"/>
          </p:cNvSpPr>
          <p:nvPr userDrawn="1">
            <p:ph type="body" sz="quarter" idx="17" hasCustomPrompt="1"/>
            <p:custDataLst>
              <p:tags r:id="rId20"/>
            </p:custDataLst>
          </p:nvPr>
        </p:nvSpPr>
        <p:spPr>
          <a:xfrm>
            <a:off x="3429476" y="3652361"/>
            <a:ext cx="2285048" cy="376714"/>
          </a:xfrm>
        </p:spPr>
        <p:txBody>
          <a:bodyPr wrap="square" anchor="t">
            <a:normAutofit/>
          </a:bodyPr>
          <a:lstStyle>
            <a:lvl1pPr marL="0" indent="0" algn="ctr">
              <a:lnSpc>
                <a:spcPct val="100000"/>
              </a:lnSpc>
              <a:buNone/>
              <a:defRPr sz="1800"/>
            </a:lvl1pPr>
          </a:lstStyle>
          <a:p>
            <a:pPr lvl="0"/>
            <a:r>
              <a:rPr lang="zh-CN" altLang="en-US" dirty="0"/>
              <a:t>署名</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pic>
        <p:nvPicPr>
          <p:cNvPr id="3" name="图片 2"/>
          <p:cNvPicPr>
            <a:picLocks noChangeAspect="1"/>
          </p:cNvPicPr>
          <p:nvPr userDrawn="1">
            <p:custDataLst>
              <p:tags r:id="rId2"/>
            </p:custData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946" t="64079" r="2946" b="5565"/>
          <a:stretch>
            <a:fillRect/>
          </a:stretch>
        </p:blipFill>
        <p:spPr>
          <a:xfrm>
            <a:off x="0" y="1111703"/>
            <a:ext cx="9144000" cy="4889046"/>
          </a:xfrm>
          <a:prstGeom prst="rect">
            <a:avLst/>
          </a:prstGeom>
        </p:spPr>
      </p:pic>
      <p:sp>
        <p:nvSpPr>
          <p:cNvPr id="4" name="缺角矩形 3"/>
          <p:cNvSpPr/>
          <p:nvPr userDrawn="1">
            <p:custDataLst>
              <p:tags r:id="rId4"/>
            </p:custDataLst>
          </p:nvPr>
        </p:nvSpPr>
        <p:spPr>
          <a:xfrm>
            <a:off x="168728" y="1001486"/>
            <a:ext cx="8806543" cy="4855028"/>
          </a:xfrm>
          <a:prstGeom prst="plaque">
            <a:avLst>
              <a:gd name="adj" fmla="val 5695"/>
            </a:avLst>
          </a:prstGeom>
          <a:noFill/>
          <a:ln>
            <a:solidFill>
              <a:schemeClr val="accent1">
                <a:alpha val="40000"/>
              </a:schemeClr>
            </a:solidFill>
          </a:ln>
          <a:effectLst>
            <a:outerShdw blurRad="50800" dist="381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缺角矩形 4"/>
          <p:cNvSpPr/>
          <p:nvPr userDrawn="1">
            <p:custDataLst>
              <p:tags r:id="rId5"/>
            </p:custDataLst>
          </p:nvPr>
        </p:nvSpPr>
        <p:spPr>
          <a:xfrm>
            <a:off x="264878" y="1111702"/>
            <a:ext cx="8605157" cy="4634593"/>
          </a:xfrm>
          <a:prstGeom prst="plaque">
            <a:avLst>
              <a:gd name="adj" fmla="val 5695"/>
            </a:avLst>
          </a:prstGeom>
          <a:solidFill>
            <a:schemeClr val="bg1"/>
          </a:solidFill>
          <a:ln>
            <a:solidFill>
              <a:schemeClr val="accent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pic>
        <p:nvPicPr>
          <p:cNvPr id="28" name="图片 27"/>
          <p:cNvPicPr>
            <a:picLocks noChangeAspect="1"/>
          </p:cNvPicPr>
          <p:nvPr>
            <p:custDataLst>
              <p:tags r:id="rId6"/>
            </p:custDataLst>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t="9893" r="70769" b="58823"/>
          <a:stretch>
            <a:fillRect/>
          </a:stretch>
        </p:blipFill>
        <p:spPr>
          <a:xfrm flipH="1">
            <a:off x="8091707" y="4028359"/>
            <a:ext cx="778328" cy="1101305"/>
          </a:xfrm>
          <a:prstGeom prst="rect">
            <a:avLst/>
          </a:prstGeom>
        </p:spPr>
      </p:pic>
      <p:pic>
        <p:nvPicPr>
          <p:cNvPr id="29" name="图片 28"/>
          <p:cNvPicPr>
            <a:picLocks noChangeAspect="1"/>
          </p:cNvPicPr>
          <p:nvPr>
            <p:custDataLst>
              <p:tags r:id="rId8"/>
            </p:custDataLst>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t="9893" r="70769" b="58823"/>
          <a:stretch>
            <a:fillRect/>
          </a:stretch>
        </p:blipFill>
        <p:spPr>
          <a:xfrm>
            <a:off x="264878" y="1728333"/>
            <a:ext cx="778328" cy="1101305"/>
          </a:xfrm>
          <a:prstGeom prst="rect">
            <a:avLst/>
          </a:prstGeom>
        </p:spPr>
      </p:pic>
      <p:pic>
        <p:nvPicPr>
          <p:cNvPr id="6" name="图片 5"/>
          <p:cNvPicPr>
            <a:picLocks noChangeAspect="1"/>
          </p:cNvPicPr>
          <p:nvPr userDrawn="1">
            <p:custDataLst>
              <p:tags r:id="rId9"/>
            </p:custDataLst>
          </p:nvPr>
        </p:nvPicPr>
        <p:blipFill rotWithShape="1">
          <a:blip r:embed="rId10">
            <a:alphaModFix amt="70000"/>
            <a:duotone>
              <a:schemeClr val="accent1">
                <a:shade val="45000"/>
                <a:satMod val="135000"/>
              </a:schemeClr>
              <a:prstClr val="white"/>
            </a:duotone>
            <a:extLst>
              <a:ext uri="{28A0092B-C50C-407E-A947-70E740481C1C}">
                <a14:useLocalDpi xmlns:a14="http://schemas.microsoft.com/office/drawing/2010/main" val="0"/>
              </a:ext>
            </a:extLst>
          </a:blip>
          <a:srcRect t="8958" r="555" b="20208"/>
          <a:stretch>
            <a:fillRect/>
          </a:stretch>
        </p:blipFill>
        <p:spPr>
          <a:xfrm>
            <a:off x="269421" y="3882797"/>
            <a:ext cx="8605157" cy="1973716"/>
          </a:xfrm>
          <a:prstGeom prst="rect">
            <a:avLst/>
          </a:prstGeom>
        </p:spPr>
      </p:pic>
      <p:pic>
        <p:nvPicPr>
          <p:cNvPr id="24" name="图片 23" descr="9"/>
          <p:cNvPicPr>
            <a:picLocks noChangeAspect="1"/>
          </p:cNvPicPr>
          <p:nvPr userDrawn="1">
            <p:custDataLst>
              <p:tags r:id="rId11"/>
            </p:custDataLst>
          </p:nvPr>
        </p:nvPicPr>
        <p:blipFill>
          <a:blip r:embed="rId12"/>
          <a:srcRect l="45286" t="20120" r="50260" b="70991"/>
          <a:stretch>
            <a:fillRect/>
          </a:stretch>
        </p:blipFill>
        <p:spPr>
          <a:xfrm flipH="1">
            <a:off x="1283181" y="2414314"/>
            <a:ext cx="471449" cy="529346"/>
          </a:xfrm>
          <a:custGeom>
            <a:avLst/>
            <a:gdLst/>
            <a:ahLst/>
            <a:cxnLst>
              <a:cxn ang="3">
                <a:pos x="hc" y="t"/>
              </a:cxn>
              <a:cxn ang="cd2">
                <a:pos x="l" y="vc"/>
              </a:cxn>
              <a:cxn ang="cd4">
                <a:pos x="hc" y="b"/>
              </a:cxn>
              <a:cxn ang="0">
                <a:pos x="r" y="vc"/>
              </a:cxn>
            </a:cxnLst>
            <a:rect l="l" t="t" r="r" b="b"/>
            <a:pathLst>
              <a:path w="855" h="960">
                <a:moveTo>
                  <a:pt x="0" y="0"/>
                </a:moveTo>
                <a:lnTo>
                  <a:pt x="855" y="0"/>
                </a:lnTo>
                <a:lnTo>
                  <a:pt x="855" y="960"/>
                </a:lnTo>
                <a:lnTo>
                  <a:pt x="0" y="960"/>
                </a:lnTo>
                <a:lnTo>
                  <a:pt x="0" y="0"/>
                </a:lnTo>
                <a:close/>
              </a:path>
            </a:pathLst>
          </a:custGeom>
        </p:spPr>
      </p:pic>
      <p:pic>
        <p:nvPicPr>
          <p:cNvPr id="25" name="图片 24" descr="9"/>
          <p:cNvPicPr>
            <a:picLocks noChangeAspect="1"/>
          </p:cNvPicPr>
          <p:nvPr>
            <p:custDataLst>
              <p:tags r:id="rId13"/>
            </p:custDataLst>
          </p:nvPr>
        </p:nvPicPr>
        <p:blipFill>
          <a:blip r:embed="rId12"/>
          <a:srcRect l="38667" t="34657" r="56214" b="55343"/>
          <a:stretch>
            <a:fillRect/>
          </a:stretch>
        </p:blipFill>
        <p:spPr>
          <a:xfrm rot="20994342" flipH="1" flipV="1">
            <a:off x="2016350" y="4376653"/>
            <a:ext cx="542028" cy="595514"/>
          </a:xfrm>
          <a:custGeom>
            <a:avLst/>
            <a:gdLst/>
            <a:ahLst/>
            <a:cxnLst>
              <a:cxn ang="3">
                <a:pos x="hc" y="t"/>
              </a:cxn>
              <a:cxn ang="cd2">
                <a:pos x="l" y="vc"/>
              </a:cxn>
              <a:cxn ang="cd4">
                <a:pos x="hc" y="b"/>
              </a:cxn>
              <a:cxn ang="0">
                <a:pos x="r" y="vc"/>
              </a:cxn>
            </a:cxnLst>
            <a:rect l="l" t="t" r="r" b="b"/>
            <a:pathLst>
              <a:path w="3050" h="1282">
                <a:moveTo>
                  <a:pt x="3050" y="0"/>
                </a:moveTo>
                <a:lnTo>
                  <a:pt x="3050" y="1282"/>
                </a:lnTo>
                <a:lnTo>
                  <a:pt x="0" y="1282"/>
                </a:lnTo>
                <a:lnTo>
                  <a:pt x="0" y="0"/>
                </a:lnTo>
                <a:lnTo>
                  <a:pt x="3050" y="0"/>
                </a:lnTo>
                <a:close/>
                <a:moveTo>
                  <a:pt x="721" y="1019"/>
                </a:moveTo>
                <a:lnTo>
                  <a:pt x="2131" y="1019"/>
                </a:lnTo>
                <a:lnTo>
                  <a:pt x="2131" y="1282"/>
                </a:lnTo>
                <a:lnTo>
                  <a:pt x="721" y="1282"/>
                </a:lnTo>
                <a:lnTo>
                  <a:pt x="721" y="1019"/>
                </a:lnTo>
                <a:close/>
              </a:path>
            </a:pathLst>
          </a:custGeom>
        </p:spPr>
      </p:pic>
      <p:sp>
        <p:nvSpPr>
          <p:cNvPr id="2" name="标题 1"/>
          <p:cNvSpPr>
            <a:spLocks noGrp="1"/>
          </p:cNvSpPr>
          <p:nvPr userDrawn="1">
            <p:ph type="title" hasCustomPrompt="1"/>
            <p:custDataLst>
              <p:tags r:id="rId14"/>
            </p:custDataLst>
          </p:nvPr>
        </p:nvSpPr>
        <p:spPr>
          <a:xfrm>
            <a:off x="1647171" y="2346449"/>
            <a:ext cx="1056944" cy="2130302"/>
          </a:xfrm>
        </p:spPr>
        <p:txBody>
          <a:bodyPr vert="eaVert" wrap="square" anchor="ctr">
            <a:normAutofit/>
          </a:bodyPr>
          <a:lstStyle>
            <a:lvl1pPr algn="ctr">
              <a:defRPr sz="8800" b="0">
                <a:gradFill>
                  <a:gsLst>
                    <a:gs pos="100000">
                      <a:schemeClr val="accent1">
                        <a:lumMod val="75000"/>
                      </a:schemeClr>
                    </a:gs>
                    <a:gs pos="0">
                      <a:schemeClr val="accent1"/>
                    </a:gs>
                  </a:gsLst>
                  <a:lin ang="0" scaled="1"/>
                </a:gradFill>
              </a:defRPr>
            </a:lvl1pPr>
          </a:lstStyle>
          <a:p>
            <a:r>
              <a:rPr lang="zh-CN" altLang="en-US" dirty="0"/>
              <a:t>标题</a:t>
            </a:r>
            <a:endParaRPr lang="zh-CN" altLang="en-US" dirty="0"/>
          </a:p>
        </p:txBody>
      </p:sp>
      <p:sp>
        <p:nvSpPr>
          <p:cNvPr id="7" name="日期占位符 3"/>
          <p:cNvSpPr>
            <a:spLocks noGrp="1"/>
          </p:cNvSpPr>
          <p:nvPr userDrawn="1">
            <p:ph type="dt" sz="half" idx="10"/>
            <p:custDataLst>
              <p:tags r:id="rId15"/>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userDrawn="1">
            <p:ph type="ftr" sz="quarter" idx="11"/>
            <p:custDataLst>
              <p:tags r:id="rId16"/>
            </p:custDataLst>
          </p:nvPr>
        </p:nvSpPr>
        <p:spPr/>
        <p:txBody>
          <a:bodyPr/>
          <a:lstStyle/>
          <a:p>
            <a:endParaRPr lang="zh-CN" altLang="en-US"/>
          </a:p>
        </p:txBody>
      </p:sp>
      <p:sp>
        <p:nvSpPr>
          <p:cNvPr id="9" name="灯片编号占位符 5"/>
          <p:cNvSpPr>
            <a:spLocks noGrp="1"/>
          </p:cNvSpPr>
          <p:nvPr userDrawn="1">
            <p:ph type="sldNum" sz="quarter" idx="12"/>
            <p:custDataLst>
              <p:tags r:id="rId1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userDrawn="1">
  <p:cSld name="节标题">
    <p:bg>
      <p:bgRef idx="1001">
        <a:schemeClr val="bg2"/>
      </p:bgRef>
    </p:bg>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946" t="64079" r="2946" b="5565"/>
          <a:stretch>
            <a:fillRect/>
          </a:stretch>
        </p:blipFill>
        <p:spPr>
          <a:xfrm>
            <a:off x="0" y="1111703"/>
            <a:ext cx="9144000" cy="4889046"/>
          </a:xfrm>
          <a:prstGeom prst="rect">
            <a:avLst/>
          </a:prstGeom>
        </p:spPr>
      </p:pic>
      <p:sp>
        <p:nvSpPr>
          <p:cNvPr id="9" name="缺角矩形 8"/>
          <p:cNvSpPr/>
          <p:nvPr userDrawn="1">
            <p:custDataLst>
              <p:tags r:id="rId4"/>
            </p:custDataLst>
          </p:nvPr>
        </p:nvSpPr>
        <p:spPr>
          <a:xfrm>
            <a:off x="168728" y="1001486"/>
            <a:ext cx="8806543" cy="4855028"/>
          </a:xfrm>
          <a:prstGeom prst="plaque">
            <a:avLst>
              <a:gd name="adj" fmla="val 5695"/>
            </a:avLst>
          </a:prstGeom>
          <a:solidFill>
            <a:schemeClr val="bg2">
              <a:lumMod val="90000"/>
            </a:schemeClr>
          </a:solidFill>
          <a:ln>
            <a:solidFill>
              <a:schemeClr val="accent1"/>
            </a:solidFill>
          </a:ln>
          <a:effectLst>
            <a:outerShdw blurRad="50800" dist="381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缺角矩形 9"/>
          <p:cNvSpPr/>
          <p:nvPr userDrawn="1">
            <p:custDataLst>
              <p:tags r:id="rId5"/>
            </p:custDataLst>
          </p:nvPr>
        </p:nvSpPr>
        <p:spPr>
          <a:xfrm>
            <a:off x="269421" y="1111703"/>
            <a:ext cx="8605157" cy="4634593"/>
          </a:xfrm>
          <a:prstGeom prst="plaque">
            <a:avLst>
              <a:gd name="adj" fmla="val 5695"/>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1" name="图片 10"/>
          <p:cNvPicPr>
            <a:picLocks noChangeAspect="1"/>
          </p:cNvPicPr>
          <p:nvPr userDrawn="1">
            <p:custDataLst>
              <p:tags r:id="rId6"/>
            </p:custDataLst>
          </p:nvPr>
        </p:nvPicPr>
        <p:blipFill rotWithShape="1">
          <a:blip r:embed="rId7">
            <a:alphaModFix amt="70000"/>
            <a:duotone>
              <a:schemeClr val="accent1">
                <a:shade val="45000"/>
                <a:satMod val="135000"/>
              </a:schemeClr>
              <a:prstClr val="white"/>
            </a:duotone>
            <a:extLst>
              <a:ext uri="{28A0092B-C50C-407E-A947-70E740481C1C}">
                <a14:useLocalDpi xmlns:a14="http://schemas.microsoft.com/office/drawing/2010/main" val="0"/>
              </a:ext>
            </a:extLst>
          </a:blip>
          <a:srcRect t="8958" r="45104" b="20208"/>
          <a:stretch>
            <a:fillRect/>
          </a:stretch>
        </p:blipFill>
        <p:spPr>
          <a:xfrm>
            <a:off x="269421" y="3882797"/>
            <a:ext cx="4750254" cy="1973716"/>
          </a:xfrm>
          <a:prstGeom prst="rect">
            <a:avLst/>
          </a:prstGeom>
        </p:spPr>
      </p:pic>
      <p:pic>
        <p:nvPicPr>
          <p:cNvPr id="12" name="图片 11"/>
          <p:cNvPicPr>
            <a:picLocks noChangeAspect="1"/>
          </p:cNvPicPr>
          <p:nvPr userDrawn="1">
            <p:custDataLst>
              <p:tags r:id="rId8"/>
            </p:custDataLst>
          </p:nvPr>
        </p:nvPicPr>
        <p:blipFill rotWithShape="1">
          <a:blip r:embed="rId7">
            <a:alphaModFix amt="70000"/>
            <a:duotone>
              <a:schemeClr val="accent1">
                <a:shade val="45000"/>
                <a:satMod val="135000"/>
              </a:schemeClr>
              <a:prstClr val="white"/>
            </a:duotone>
            <a:extLst>
              <a:ext uri="{28A0092B-C50C-407E-A947-70E740481C1C}">
                <a14:useLocalDpi xmlns:a14="http://schemas.microsoft.com/office/drawing/2010/main" val="0"/>
              </a:ext>
            </a:extLst>
          </a:blip>
          <a:srcRect l="66492" t="32555" r="193" b="20208"/>
          <a:stretch>
            <a:fillRect/>
          </a:stretch>
        </p:blipFill>
        <p:spPr>
          <a:xfrm>
            <a:off x="5769428" y="4420114"/>
            <a:ext cx="3105150" cy="1075130"/>
          </a:xfrm>
          <a:prstGeom prst="rect">
            <a:avLst/>
          </a:prstGeom>
        </p:spPr>
      </p:pic>
      <p:pic>
        <p:nvPicPr>
          <p:cNvPr id="13" name="图片 12"/>
          <p:cNvPicPr>
            <a:picLocks noChangeAspect="1"/>
          </p:cNvPicPr>
          <p:nvPr userDrawn="1">
            <p:custDataLst>
              <p:tags r:id="rId9"/>
            </p:custDataLst>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2946" t="62499" r="2946" b="5566"/>
          <a:stretch>
            <a:fillRect/>
          </a:stretch>
        </p:blipFill>
        <p:spPr>
          <a:xfrm>
            <a:off x="269421" y="4286250"/>
            <a:ext cx="8605157" cy="1460046"/>
          </a:xfrm>
          <a:prstGeom prst="rect">
            <a:avLst/>
          </a:prstGeom>
        </p:spPr>
      </p:pic>
      <p:pic>
        <p:nvPicPr>
          <p:cNvPr id="14" name="图片 13"/>
          <p:cNvPicPr>
            <a:picLocks noChangeAspect="1"/>
          </p:cNvPicPr>
          <p:nvPr userDrawn="1">
            <p:custDataLst>
              <p:tags r:id="rId10"/>
            </p:custDataLst>
          </p:nvPr>
        </p:nvPicPr>
        <p:blipFill rotWithShape="1">
          <a:blip r:embed="rId11" cstate="print">
            <a:alphaModFix amt="35000"/>
            <a:duotone>
              <a:schemeClr val="accent1">
                <a:shade val="45000"/>
                <a:satMod val="135000"/>
              </a:schemeClr>
              <a:prstClr val="white"/>
            </a:duotone>
            <a:extLst>
              <a:ext uri="{28A0092B-C50C-407E-A947-70E740481C1C}">
                <a14:useLocalDpi xmlns:a14="http://schemas.microsoft.com/office/drawing/2010/main" val="0"/>
              </a:ext>
            </a:extLst>
          </a:blip>
          <a:srcRect l="10833" t="4806" r="26250" b="7500"/>
          <a:stretch>
            <a:fillRect/>
          </a:stretch>
        </p:blipFill>
        <p:spPr>
          <a:xfrm>
            <a:off x="7084856" y="3238500"/>
            <a:ext cx="1799247" cy="2507796"/>
          </a:xfrm>
          <a:prstGeom prst="plaque">
            <a:avLst/>
          </a:prstGeom>
        </p:spPr>
      </p:pic>
      <p:sp>
        <p:nvSpPr>
          <p:cNvPr id="16" name="椭圆 15"/>
          <p:cNvSpPr/>
          <p:nvPr>
            <p:custDataLst>
              <p:tags r:id="rId12"/>
            </p:custDataLst>
          </p:nvPr>
        </p:nvSpPr>
        <p:spPr>
          <a:xfrm rot="5400000">
            <a:off x="4711064" y="4464892"/>
            <a:ext cx="59055" cy="59055"/>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350">
              <a:sym typeface="+mn-ea"/>
            </a:endParaRPr>
          </a:p>
        </p:txBody>
      </p:sp>
      <p:sp>
        <p:nvSpPr>
          <p:cNvPr id="17" name="椭圆 16"/>
          <p:cNvSpPr/>
          <p:nvPr>
            <p:custDataLst>
              <p:tags r:id="rId13"/>
            </p:custDataLst>
          </p:nvPr>
        </p:nvSpPr>
        <p:spPr>
          <a:xfrm rot="5400000">
            <a:off x="4486274" y="4464892"/>
            <a:ext cx="59055" cy="59055"/>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350">
              <a:sym typeface="+mn-ea"/>
            </a:endParaRPr>
          </a:p>
        </p:txBody>
      </p:sp>
      <p:sp>
        <p:nvSpPr>
          <p:cNvPr id="18" name="椭圆 17"/>
          <p:cNvSpPr/>
          <p:nvPr>
            <p:custDataLst>
              <p:tags r:id="rId14"/>
            </p:custDataLst>
          </p:nvPr>
        </p:nvSpPr>
        <p:spPr>
          <a:xfrm rot="5400000">
            <a:off x="4598669" y="4464892"/>
            <a:ext cx="59055" cy="59055"/>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350">
              <a:sym typeface="+mn-ea"/>
            </a:endParaRPr>
          </a:p>
        </p:txBody>
      </p:sp>
      <p:sp>
        <p:nvSpPr>
          <p:cNvPr id="19" name="椭圆 18"/>
          <p:cNvSpPr/>
          <p:nvPr>
            <p:custDataLst>
              <p:tags r:id="rId15"/>
            </p:custDataLst>
          </p:nvPr>
        </p:nvSpPr>
        <p:spPr>
          <a:xfrm rot="5400000">
            <a:off x="4373879" y="4464892"/>
            <a:ext cx="59055" cy="59055"/>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350">
              <a:sym typeface="+mn-ea"/>
            </a:endParaRPr>
          </a:p>
        </p:txBody>
      </p:sp>
      <p:sp>
        <p:nvSpPr>
          <p:cNvPr id="21" name="任意多边形 22"/>
          <p:cNvSpPr/>
          <p:nvPr userDrawn="1">
            <p:custDataLst>
              <p:tags r:id="rId16"/>
            </p:custDataLst>
          </p:nvPr>
        </p:nvSpPr>
        <p:spPr>
          <a:xfrm>
            <a:off x="3794284" y="2165777"/>
            <a:ext cx="1555433" cy="35814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266" h="752">
                <a:moveTo>
                  <a:pt x="3026" y="138"/>
                </a:moveTo>
                <a:lnTo>
                  <a:pt x="3028" y="138"/>
                </a:lnTo>
                <a:cubicBezTo>
                  <a:pt x="3162" y="134"/>
                  <a:pt x="3269" y="256"/>
                  <a:pt x="3266" y="376"/>
                </a:cubicBezTo>
                <a:cubicBezTo>
                  <a:pt x="3270" y="510"/>
                  <a:pt x="3148" y="617"/>
                  <a:pt x="3028" y="614"/>
                </a:cubicBezTo>
                <a:lnTo>
                  <a:pt x="3026" y="614"/>
                </a:lnTo>
                <a:lnTo>
                  <a:pt x="3026" y="658"/>
                </a:lnTo>
                <a:cubicBezTo>
                  <a:pt x="3028" y="711"/>
                  <a:pt x="2979" y="753"/>
                  <a:pt x="2932" y="752"/>
                </a:cubicBezTo>
                <a:lnTo>
                  <a:pt x="334" y="752"/>
                </a:lnTo>
                <a:cubicBezTo>
                  <a:pt x="281" y="754"/>
                  <a:pt x="239" y="705"/>
                  <a:pt x="240" y="658"/>
                </a:cubicBezTo>
                <a:lnTo>
                  <a:pt x="240" y="614"/>
                </a:lnTo>
                <a:lnTo>
                  <a:pt x="238" y="614"/>
                </a:lnTo>
                <a:cubicBezTo>
                  <a:pt x="104" y="618"/>
                  <a:pt x="-3" y="496"/>
                  <a:pt x="0" y="376"/>
                </a:cubicBezTo>
                <a:cubicBezTo>
                  <a:pt x="-4" y="242"/>
                  <a:pt x="118" y="135"/>
                  <a:pt x="238" y="138"/>
                </a:cubicBezTo>
                <a:lnTo>
                  <a:pt x="240" y="138"/>
                </a:lnTo>
                <a:lnTo>
                  <a:pt x="240" y="94"/>
                </a:lnTo>
                <a:cubicBezTo>
                  <a:pt x="238" y="41"/>
                  <a:pt x="287" y="-1"/>
                  <a:pt x="334" y="0"/>
                </a:cubicBezTo>
                <a:lnTo>
                  <a:pt x="2932" y="0"/>
                </a:lnTo>
                <a:cubicBezTo>
                  <a:pt x="2985" y="-2"/>
                  <a:pt x="3027" y="47"/>
                  <a:pt x="3026" y="94"/>
                </a:cubicBezTo>
                <a:lnTo>
                  <a:pt x="3026" y="13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pic>
        <p:nvPicPr>
          <p:cNvPr id="24" name="图片 23"/>
          <p:cNvPicPr>
            <a:picLocks noChangeAspect="1"/>
          </p:cNvPicPr>
          <p:nvPr userDrawn="1">
            <p:custDataLst>
              <p:tags r:id="rId17"/>
            </p:custDataLst>
          </p:nvPr>
        </p:nvPicPr>
        <p:blipFill rotWithShape="1">
          <a:blip r:embed="rId11" cstate="print">
            <a:alphaModFix amt="35000"/>
            <a:duotone>
              <a:schemeClr val="accent1">
                <a:shade val="45000"/>
                <a:satMod val="135000"/>
              </a:schemeClr>
              <a:prstClr val="white"/>
            </a:duotone>
            <a:extLst>
              <a:ext uri="{28A0092B-C50C-407E-A947-70E740481C1C}">
                <a14:useLocalDpi xmlns:a14="http://schemas.microsoft.com/office/drawing/2010/main" val="0"/>
              </a:ext>
            </a:extLst>
          </a:blip>
          <a:srcRect l="10833" t="4806" r="26250" b="7500"/>
          <a:stretch>
            <a:fillRect/>
          </a:stretch>
        </p:blipFill>
        <p:spPr>
          <a:xfrm flipH="1">
            <a:off x="269421" y="3238500"/>
            <a:ext cx="1799247" cy="2507796"/>
          </a:xfrm>
          <a:prstGeom prst="plaque">
            <a:avLst/>
          </a:prstGeom>
        </p:spPr>
      </p:pic>
      <p:sp>
        <p:nvSpPr>
          <p:cNvPr id="2" name="标题 1"/>
          <p:cNvSpPr>
            <a:spLocks noGrp="1"/>
          </p:cNvSpPr>
          <p:nvPr userDrawn="1">
            <p:ph type="title"/>
            <p:custDataLst>
              <p:tags r:id="rId18"/>
            </p:custDataLst>
          </p:nvPr>
        </p:nvSpPr>
        <p:spPr>
          <a:xfrm>
            <a:off x="1144800" y="2693250"/>
            <a:ext cx="6858000" cy="864000"/>
          </a:xfrm>
        </p:spPr>
        <p:txBody>
          <a:bodyPr wrap="square" anchor="b">
            <a:normAutofit/>
          </a:bodyPr>
          <a:lstStyle>
            <a:lvl1pPr algn="ctr">
              <a:defRPr sz="5400" b="0">
                <a:gradFill>
                  <a:gsLst>
                    <a:gs pos="100000">
                      <a:schemeClr val="accent1">
                        <a:lumMod val="75000"/>
                      </a:schemeClr>
                    </a:gs>
                    <a:gs pos="0">
                      <a:schemeClr val="accent1"/>
                    </a:gs>
                  </a:gsLst>
                  <a:lin ang="0" scaled="1"/>
                </a:gradFill>
                <a:latin typeface="+mj-ea"/>
                <a:ea typeface="+mj-ea"/>
              </a:defRPr>
            </a:lvl1pPr>
          </a:lstStyle>
          <a:p>
            <a:r>
              <a:rPr lang="zh-CN" altLang="en-US" dirty="0"/>
              <a:t>单击此处编辑母版标题样式</a:t>
            </a:r>
            <a:endParaRPr lang="zh-CN" altLang="en-US" dirty="0"/>
          </a:p>
        </p:txBody>
      </p:sp>
      <p:sp>
        <p:nvSpPr>
          <p:cNvPr id="3" name="文本占位符 2"/>
          <p:cNvSpPr>
            <a:spLocks noGrp="1"/>
          </p:cNvSpPr>
          <p:nvPr userDrawn="1">
            <p:ph type="body" idx="1" hasCustomPrompt="1"/>
            <p:custDataLst>
              <p:tags r:id="rId19"/>
            </p:custDataLst>
          </p:nvPr>
        </p:nvSpPr>
        <p:spPr>
          <a:xfrm>
            <a:off x="1144800" y="3638250"/>
            <a:ext cx="6858000" cy="702000"/>
          </a:xfrm>
        </p:spPr>
        <p:txBody>
          <a:bodyPr wrap="square">
            <a:normAutofit/>
          </a:bodyPr>
          <a:lstStyle>
            <a:lvl1pPr marL="0" indent="0" algn="ctr">
              <a:buNone/>
              <a:defRPr sz="2400">
                <a:solidFill>
                  <a:schemeClr val="tx1">
                    <a:lumMod val="85000"/>
                    <a:lumOff val="15000"/>
                  </a:schemeClr>
                </a:solidFill>
                <a:latin typeface="+mj-ea"/>
                <a:ea typeface="+mj-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单击此处编辑副标题</a:t>
            </a:r>
            <a:endParaRPr lang="zh-CN" altLang="en-US" dirty="0"/>
          </a:p>
        </p:txBody>
      </p:sp>
      <p:sp>
        <p:nvSpPr>
          <p:cNvPr id="8" name="节编号 3"/>
          <p:cNvSpPr>
            <a:spLocks noGrp="1"/>
          </p:cNvSpPr>
          <p:nvPr userDrawn="1">
            <p:ph type="body" sz="quarter" idx="13" hasCustomPrompt="1"/>
            <p:custDataLst>
              <p:tags r:id="rId20"/>
            </p:custDataLst>
          </p:nvPr>
        </p:nvSpPr>
        <p:spPr>
          <a:xfrm>
            <a:off x="3794284" y="2103120"/>
            <a:ext cx="1555433" cy="437942"/>
          </a:xfrm>
        </p:spPr>
        <p:txBody>
          <a:bodyPr wrap="none" anchor="ctr">
            <a:normAutofit/>
          </a:bodyPr>
          <a:lstStyle>
            <a:lvl1pPr marL="0" indent="0" algn="ctr">
              <a:buNone/>
              <a:defRPr sz="2800">
                <a:solidFill>
                  <a:srgbClr val="FFFFFF"/>
                </a:solidFill>
                <a:latin typeface="+mj-lt"/>
                <a:ea typeface="+mj-ea"/>
              </a:defRPr>
            </a:lvl1pPr>
          </a:lstStyle>
          <a:p>
            <a:pPr lvl="0"/>
            <a:r>
              <a:rPr lang="zh-CN" altLang="en-US" dirty="0"/>
              <a:t>节编号</a:t>
            </a:r>
            <a:endParaRPr lang="zh-CN" altLang="en-US" dirty="0"/>
          </a:p>
        </p:txBody>
      </p:sp>
      <p:sp>
        <p:nvSpPr>
          <p:cNvPr id="4" name="日期占位符 4"/>
          <p:cNvSpPr>
            <a:spLocks noGrp="1"/>
          </p:cNvSpPr>
          <p:nvPr userDrawn="1">
            <p:ph type="dt" sz="half" idx="10"/>
            <p:custDataLst>
              <p:tags r:id="rId21"/>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userDrawn="1">
            <p:ph type="ftr" sz="quarter" idx="11"/>
            <p:custDataLst>
              <p:tags r:id="rId22"/>
            </p:custDataLst>
          </p:nvPr>
        </p:nvSpPr>
        <p:spPr/>
        <p:txBody>
          <a:bodyPr/>
          <a:lstStyle/>
          <a:p>
            <a:endParaRPr lang="zh-CN" altLang="en-US"/>
          </a:p>
        </p:txBody>
      </p:sp>
      <p:sp>
        <p:nvSpPr>
          <p:cNvPr id="6" name="灯片编号占位符 6"/>
          <p:cNvSpPr>
            <a:spLocks noGrp="1"/>
          </p:cNvSpPr>
          <p:nvPr userDrawn="1">
            <p:ph type="sldNum" sz="quarter" idx="12"/>
            <p:custDataLst>
              <p:tags r:id="rId23"/>
            </p:custDataLst>
          </p:nvPr>
        </p:nvSpPr>
        <p:spPr/>
        <p:txBody>
          <a:bodyPr wrap="square">
            <a:normAutofit/>
          </a:bodyPr>
          <a:lstStyle/>
          <a:p>
            <a:fld id="{BE5F26B5-172A-4DC2-B0B7-181CFC56B87C}"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b">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521970" y="1833563"/>
            <a:ext cx="3992880" cy="3656888"/>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4629150" y="1833563"/>
            <a:ext cx="3992880" cy="3656888"/>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521970" y="1759744"/>
            <a:ext cx="3992880" cy="406718"/>
          </a:xfrm>
        </p:spPr>
        <p:txBody>
          <a:bodyPr wrap="square" anchor="b">
            <a:normAutofit/>
          </a:bodyPr>
          <a:lstStyle>
            <a:lvl1pPr marL="0" indent="0">
              <a:buNone/>
              <a:defRPr sz="2800" b="1">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4" name="内容占位符 3"/>
          <p:cNvSpPr>
            <a:spLocks noGrp="1"/>
          </p:cNvSpPr>
          <p:nvPr>
            <p:ph sz="half" idx="2"/>
            <p:custDataLst>
              <p:tags r:id="rId3"/>
            </p:custDataLst>
          </p:nvPr>
        </p:nvSpPr>
        <p:spPr>
          <a:xfrm>
            <a:off x="521970" y="2263574"/>
            <a:ext cx="3992880" cy="3225207"/>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hasCustomPrompt="1"/>
            <p:custDataLst>
              <p:tags r:id="rId4"/>
            </p:custDataLst>
          </p:nvPr>
        </p:nvSpPr>
        <p:spPr>
          <a:xfrm>
            <a:off x="4629150" y="1759744"/>
            <a:ext cx="3992880" cy="406718"/>
          </a:xfrm>
        </p:spPr>
        <p:txBody>
          <a:bodyPr wrap="square" anchor="b">
            <a:normAutofit/>
          </a:bodyPr>
          <a:lstStyle>
            <a:lvl1pPr marL="0" indent="0">
              <a:buNone/>
              <a:defRPr sz="2800" b="1">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6" name="内容占位符 5"/>
          <p:cNvSpPr>
            <a:spLocks noGrp="1"/>
          </p:cNvSpPr>
          <p:nvPr>
            <p:ph sz="quarter" idx="4"/>
            <p:custDataLst>
              <p:tags r:id="rId5"/>
            </p:custDataLst>
          </p:nvPr>
        </p:nvSpPr>
        <p:spPr>
          <a:xfrm>
            <a:off x="4629150" y="2263574"/>
            <a:ext cx="3992880" cy="3225207"/>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wrap="square">
            <a:normAutofit/>
          </a:bodyPr>
          <a:lstStyle/>
          <a:p>
            <a:fld id="{BE5F26B5-172A-4DC2-B0B7-181CFC56B87C}" type="slidenum">
              <a:rPr lang="zh-CN" altLang="en-US" smtClean="0"/>
            </a:fld>
            <a:endParaRPr lang="zh-CN" altLang="en-US"/>
          </a:p>
        </p:txBody>
      </p:sp>
      <p:sp>
        <p:nvSpPr>
          <p:cNvPr id="10" name="标题 9"/>
          <p:cNvSpPr>
            <a:spLocks noGrp="1"/>
          </p:cNvSpPr>
          <p:nvPr>
            <p:ph type="title"/>
            <p:custDataLst>
              <p:tags r:id="rId9"/>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521970" y="1127284"/>
            <a:ext cx="8101489" cy="4363403"/>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tags" Target="../tags/tag104.xml"/><Relationship Id="rId20" Type="http://schemas.openxmlformats.org/officeDocument/2006/relationships/tags" Target="../tags/tag103.xml"/><Relationship Id="rId2" Type="http://schemas.openxmlformats.org/officeDocument/2006/relationships/slideLayout" Target="../slideLayouts/slideLayout2.xml"/><Relationship Id="rId19" Type="http://schemas.openxmlformats.org/officeDocument/2006/relationships/tags" Target="../tags/tag102.xml"/><Relationship Id="rId18" Type="http://schemas.openxmlformats.org/officeDocument/2006/relationships/tags" Target="../tags/tag101.xml"/><Relationship Id="rId17" Type="http://schemas.openxmlformats.org/officeDocument/2006/relationships/tags" Target="../tags/tag100.xml"/><Relationship Id="rId16" Type="http://schemas.openxmlformats.org/officeDocument/2006/relationships/tags" Target="../tags/tag99.xml"/><Relationship Id="rId15" Type="http://schemas.openxmlformats.org/officeDocument/2006/relationships/image" Target="../media/image7.png"/><Relationship Id="rId14" Type="http://schemas.openxmlformats.org/officeDocument/2006/relationships/tags" Target="../tags/tag98.xml"/><Relationship Id="rId13" Type="http://schemas.openxmlformats.org/officeDocument/2006/relationships/tags" Target="../tags/tag97.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1" Type="http://schemas.openxmlformats.org/officeDocument/2006/relationships/theme" Target="../theme/theme2.xml"/><Relationship Id="rId20" Type="http://schemas.openxmlformats.org/officeDocument/2006/relationships/tags" Target="../tags/tag208.xml"/><Relationship Id="rId2" Type="http://schemas.openxmlformats.org/officeDocument/2006/relationships/slideLayout" Target="../slideLayouts/slideLayout14.xml"/><Relationship Id="rId19" Type="http://schemas.openxmlformats.org/officeDocument/2006/relationships/tags" Target="../tags/tag207.xml"/><Relationship Id="rId18" Type="http://schemas.openxmlformats.org/officeDocument/2006/relationships/tags" Target="../tags/tag206.xml"/><Relationship Id="rId17" Type="http://schemas.openxmlformats.org/officeDocument/2006/relationships/tags" Target="../tags/tag205.xml"/><Relationship Id="rId16" Type="http://schemas.openxmlformats.org/officeDocument/2006/relationships/tags" Target="../tags/tag204.xml"/><Relationship Id="rId15" Type="http://schemas.openxmlformats.org/officeDocument/2006/relationships/tags" Target="../tags/tag203.xml"/><Relationship Id="rId14" Type="http://schemas.openxmlformats.org/officeDocument/2006/relationships/image" Target="../media/image7.png"/><Relationship Id="rId13" Type="http://schemas.openxmlformats.org/officeDocument/2006/relationships/tags" Target="../tags/tag202.xml"/><Relationship Id="rId12" Type="http://schemas.openxmlformats.org/officeDocument/2006/relationships/tags" Target="../tags/tag2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矩形 7"/>
          <p:cNvSpPr/>
          <p:nvPr userDrawn="1">
            <p:custDataLst>
              <p:tags r:id="rId13"/>
            </p:custDataLst>
          </p:nvPr>
        </p:nvSpPr>
        <p:spPr>
          <a:xfrm>
            <a:off x="0" y="857250"/>
            <a:ext cx="9143999" cy="5143500"/>
          </a:xfrm>
          <a:prstGeom prst="rect">
            <a:avLst/>
          </a:prstGeom>
          <a:gradFill flip="none" rotWithShape="1">
            <a:gsLst>
              <a:gs pos="31000">
                <a:schemeClr val="bg1">
                  <a:alpha val="70000"/>
                </a:schemeClr>
              </a:gs>
              <a:gs pos="100000">
                <a:schemeClr val="bg1">
                  <a:alpha val="2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9" name="图片 8"/>
          <p:cNvPicPr>
            <a:picLocks noChangeAspect="1"/>
          </p:cNvPicPr>
          <p:nvPr userDrawn="1">
            <p:custDataLst>
              <p:tags r:id="rId14"/>
            </p:custDataLst>
          </p:nvPr>
        </p:nvPicPr>
        <p:blipFill rotWithShape="1">
          <a:blip r:embed="rId15" cstate="print">
            <a:alphaModFix amt="52000"/>
            <a:duotone>
              <a:schemeClr val="accent1">
                <a:shade val="45000"/>
                <a:satMod val="135000"/>
              </a:schemeClr>
              <a:prstClr val="white"/>
            </a:duotone>
            <a:extLst>
              <a:ext uri="{28A0092B-C50C-407E-A947-70E740481C1C}">
                <a14:useLocalDpi xmlns:a14="http://schemas.microsoft.com/office/drawing/2010/main" val="0"/>
              </a:ext>
            </a:extLst>
          </a:blip>
          <a:srcRect t="9893" r="70769" b="58823"/>
          <a:stretch>
            <a:fillRect/>
          </a:stretch>
        </p:blipFill>
        <p:spPr>
          <a:xfrm flipH="1">
            <a:off x="8582024" y="857250"/>
            <a:ext cx="561974" cy="795172"/>
          </a:xfrm>
          <a:prstGeom prst="rect">
            <a:avLst/>
          </a:prstGeom>
        </p:spPr>
      </p:pic>
      <p:sp>
        <p:nvSpPr>
          <p:cNvPr id="2" name="标题占位符 1"/>
          <p:cNvSpPr>
            <a:spLocks noGrp="1"/>
          </p:cNvSpPr>
          <p:nvPr>
            <p:ph type="title"/>
            <p:custDataLst>
              <p:tags r:id="rId16"/>
            </p:custDataLst>
          </p:nvPr>
        </p:nvSpPr>
        <p:spPr>
          <a:xfrm>
            <a:off x="521970" y="1127250"/>
            <a:ext cx="8100000" cy="54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7"/>
            </p:custDataLst>
          </p:nvPr>
        </p:nvSpPr>
        <p:spPr>
          <a:xfrm>
            <a:off x="521970" y="1833562"/>
            <a:ext cx="8100000" cy="3655219"/>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18"/>
            </p:custDataLst>
          </p:nvPr>
        </p:nvSpPr>
        <p:spPr>
          <a:xfrm>
            <a:off x="521970" y="5624513"/>
            <a:ext cx="2057400" cy="273844"/>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19"/>
            </p:custDataLst>
          </p:nvPr>
        </p:nvSpPr>
        <p:spPr>
          <a:xfrm>
            <a:off x="3028950" y="5624513"/>
            <a:ext cx="3086100" cy="273844"/>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0"/>
            </p:custDataLst>
          </p:nvPr>
        </p:nvSpPr>
        <p:spPr>
          <a:xfrm>
            <a:off x="6565487" y="5624513"/>
            <a:ext cx="2057400" cy="273844"/>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7" name="KSO_TEMPLATE" hidden="1"/>
          <p:cNvSpPr/>
          <p:nvPr userDrawn="1">
            <p:custDataLst>
              <p:tags r:id="rId21"/>
            </p:custDataLst>
          </p:nvPr>
        </p:nvSpPr>
        <p:spPr>
          <a:xfrm>
            <a:off x="0" y="857250"/>
            <a:ext cx="0" cy="0"/>
          </a:xfrm>
          <a:prstGeom prst="rect">
            <a:avLst/>
          </a:prstGeom>
          <a:solidFill>
            <a:schemeClr val="accent1"/>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compatLnSpc="1">
            <a:noAutofit/>
          </a:bodyPr>
          <a:p>
            <a:pPr lvl="0" algn="ctr">
              <a:buClrTx/>
              <a:buSzTx/>
              <a:buFontTx/>
            </a:pPr>
            <a:endParaRPr lang="zh-CN" altLang="en-US" sz="1350">
              <a:sym typeface="+mn-e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100000"/>
        </a:lnSpc>
        <a:spcBef>
          <a:spcPct val="0"/>
        </a:spcBef>
        <a:buNone/>
        <a:defRPr sz="3200" b="1" kern="1200">
          <a:gradFill>
            <a:gsLst>
              <a:gs pos="100000">
                <a:schemeClr val="accent1">
                  <a:lumMod val="75000"/>
                </a:schemeClr>
              </a:gs>
              <a:gs pos="0">
                <a:schemeClr val="accent1"/>
              </a:gs>
            </a:gsLst>
            <a:lin ang="0" scaled="1"/>
          </a:gra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矩形 7"/>
          <p:cNvSpPr/>
          <p:nvPr userDrawn="1">
            <p:custDataLst>
              <p:tags r:id="rId12"/>
            </p:custDataLst>
          </p:nvPr>
        </p:nvSpPr>
        <p:spPr>
          <a:xfrm>
            <a:off x="0" y="857250"/>
            <a:ext cx="9143999" cy="5143500"/>
          </a:xfrm>
          <a:prstGeom prst="rect">
            <a:avLst/>
          </a:prstGeom>
          <a:gradFill flip="none" rotWithShape="1">
            <a:gsLst>
              <a:gs pos="31000">
                <a:schemeClr val="bg1">
                  <a:alpha val="70000"/>
                </a:schemeClr>
              </a:gs>
              <a:gs pos="100000">
                <a:schemeClr val="bg1">
                  <a:alpha val="2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9" name="图片 8"/>
          <p:cNvPicPr>
            <a:picLocks noChangeAspect="1"/>
          </p:cNvPicPr>
          <p:nvPr userDrawn="1">
            <p:custDataLst>
              <p:tags r:id="rId13"/>
            </p:custDataLst>
          </p:nvPr>
        </p:nvPicPr>
        <p:blipFill rotWithShape="1">
          <a:blip r:embed="rId14" cstate="print">
            <a:alphaModFix amt="52000"/>
            <a:duotone>
              <a:schemeClr val="accent1">
                <a:shade val="45000"/>
                <a:satMod val="135000"/>
              </a:schemeClr>
              <a:prstClr val="white"/>
            </a:duotone>
            <a:extLst>
              <a:ext uri="{28A0092B-C50C-407E-A947-70E740481C1C}">
                <a14:useLocalDpi xmlns:a14="http://schemas.microsoft.com/office/drawing/2010/main" val="0"/>
              </a:ext>
            </a:extLst>
          </a:blip>
          <a:srcRect t="9893" r="70769" b="58823"/>
          <a:stretch>
            <a:fillRect/>
          </a:stretch>
        </p:blipFill>
        <p:spPr>
          <a:xfrm flipH="1">
            <a:off x="8582024" y="857250"/>
            <a:ext cx="561974" cy="795172"/>
          </a:xfrm>
          <a:prstGeom prst="rect">
            <a:avLst/>
          </a:prstGeom>
        </p:spPr>
      </p:pic>
      <p:sp>
        <p:nvSpPr>
          <p:cNvPr id="2" name="标题占位符 1"/>
          <p:cNvSpPr>
            <a:spLocks noGrp="1"/>
          </p:cNvSpPr>
          <p:nvPr>
            <p:ph type="title"/>
            <p:custDataLst>
              <p:tags r:id="rId15"/>
            </p:custDataLst>
          </p:nvPr>
        </p:nvSpPr>
        <p:spPr>
          <a:xfrm>
            <a:off x="521970" y="1127250"/>
            <a:ext cx="8100000" cy="54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6"/>
            </p:custDataLst>
          </p:nvPr>
        </p:nvSpPr>
        <p:spPr>
          <a:xfrm>
            <a:off x="521970" y="1833562"/>
            <a:ext cx="8100000" cy="3655219"/>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17"/>
            </p:custDataLst>
          </p:nvPr>
        </p:nvSpPr>
        <p:spPr>
          <a:xfrm>
            <a:off x="521970" y="5624513"/>
            <a:ext cx="2057400" cy="273844"/>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3028950" y="5624513"/>
            <a:ext cx="3086100" cy="273844"/>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6565487" y="5624513"/>
            <a:ext cx="2057400" cy="273844"/>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7" name="KSO_TEMPLATE" hidden="1"/>
          <p:cNvSpPr/>
          <p:nvPr userDrawn="1">
            <p:custDataLst>
              <p:tags r:id="rId20"/>
            </p:custDataLst>
          </p:nvPr>
        </p:nvSpPr>
        <p:spPr>
          <a:xfrm>
            <a:off x="0" y="857250"/>
            <a:ext cx="0" cy="0"/>
          </a:xfrm>
          <a:prstGeom prst="rect">
            <a:avLst/>
          </a:prstGeom>
          <a:solidFill>
            <a:schemeClr val="accent1"/>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compatLnSpc="1">
            <a:noAutofit/>
          </a:bodyPr>
          <a:p>
            <a:pPr lvl="0" algn="ctr">
              <a:buClrTx/>
              <a:buSzTx/>
              <a:buFontTx/>
            </a:pPr>
            <a:endParaRPr lang="zh-CN" altLang="en-US" sz="1350">
              <a:sym typeface="+mn-ea"/>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100000"/>
        </a:lnSpc>
        <a:spcBef>
          <a:spcPct val="0"/>
        </a:spcBef>
        <a:buNone/>
        <a:defRPr sz="3200" b="1" kern="1200">
          <a:gradFill>
            <a:gsLst>
              <a:gs pos="100000">
                <a:schemeClr val="accent1">
                  <a:lumMod val="75000"/>
                </a:schemeClr>
              </a:gs>
              <a:gs pos="0">
                <a:schemeClr val="accent1"/>
              </a:gs>
            </a:gsLst>
            <a:lin ang="0" scaled="1"/>
          </a:gra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tags" Target="../tags/tag209.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226.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227.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228.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229.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230.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231.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23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234.xml"/><Relationship Id="rId1" Type="http://schemas.openxmlformats.org/officeDocument/2006/relationships/tags" Target="../tags/tag23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236.xml"/><Relationship Id="rId1" Type="http://schemas.openxmlformats.org/officeDocument/2006/relationships/tags" Target="../tags/tag23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237.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218.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tags" Target="../tags/tag2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239.xml"/><Relationship Id="rId1" Type="http://schemas.openxmlformats.org/officeDocument/2006/relationships/tags" Target="../tags/tag238.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240.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24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24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243.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244.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24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1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20.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22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22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223.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224.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2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1"/>
            </p:custDataLst>
          </p:nvPr>
        </p:nvSpPr>
        <p:spPr>
          <a:xfrm>
            <a:off x="611505" y="1844675"/>
            <a:ext cx="8299450" cy="1508125"/>
          </a:xfrm>
        </p:spPr>
        <p:txBody>
          <a:bodyPr>
            <a:normAutofit/>
          </a:bodyPr>
          <a:lstStyle/>
          <a:p>
            <a:r>
              <a:rPr lang="en-US" altLang="zh-CN" sz="4890"/>
              <a:t>2024</a:t>
            </a:r>
            <a:r>
              <a:rPr lang="zh-CN" altLang="en-US" sz="4890"/>
              <a:t>高考历史试卷研究</a:t>
            </a:r>
            <a:br>
              <a:rPr lang="zh-CN" altLang="en-US" sz="4890"/>
            </a:br>
            <a:r>
              <a:rPr lang="en-US" altLang="zh-CN" sz="4890"/>
              <a:t>      </a:t>
            </a:r>
            <a:r>
              <a:rPr lang="en-US" altLang="zh-CN" sz="2800"/>
              <a:t>——</a:t>
            </a:r>
            <a:r>
              <a:rPr lang="zh-CN" altLang="en-US" sz="2800"/>
              <a:t>以</a:t>
            </a:r>
            <a:r>
              <a:rPr lang="en-US" altLang="zh-CN" sz="2800"/>
              <a:t>2022-2024</a:t>
            </a:r>
            <a:r>
              <a:rPr lang="zh-CN" altLang="en-US" sz="2800"/>
              <a:t>江苏卷为样本</a:t>
            </a:r>
            <a:endParaRPr lang="zh-CN" altLang="en-US" sz="2800"/>
          </a:p>
        </p:txBody>
      </p:sp>
      <p:sp>
        <p:nvSpPr>
          <p:cNvPr id="6" name="节编号"/>
          <p:cNvSpPr>
            <a:spLocks noGrp="1"/>
          </p:cNvSpPr>
          <p:nvPr>
            <p:ph type="subTitle" idx="1"/>
            <p:custDataLst>
              <p:tags r:id="rId2"/>
            </p:custDataLst>
          </p:nvPr>
        </p:nvSpPr>
        <p:spPr>
          <a:xfrm>
            <a:off x="3275965" y="3599161"/>
            <a:ext cx="6477000" cy="386832"/>
          </a:xfrm>
        </p:spPr>
        <p:txBody>
          <a:bodyPr/>
          <a:lstStyle/>
          <a:p>
            <a:r>
              <a:rPr lang="zh-CN" altLang="en-US" dirty="0"/>
              <a:t>武进礼嘉高级中学</a:t>
            </a:r>
            <a:r>
              <a:rPr lang="en-US" altLang="zh-CN" dirty="0"/>
              <a:t> </a:t>
            </a:r>
            <a:r>
              <a:rPr lang="zh-CN" altLang="en-US" dirty="0"/>
              <a:t>晁雪艳</a:t>
            </a:r>
            <a:endParaRPr lang="zh-CN" altLang="en-US" dirty="0"/>
          </a:p>
        </p:txBody>
      </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61035" y="1305560"/>
            <a:ext cx="5279390" cy="460375"/>
          </a:xfrm>
          <a:prstGeom prst="rect">
            <a:avLst/>
          </a:prstGeom>
          <a:noFill/>
        </p:spPr>
        <p:txBody>
          <a:bodyPr wrap="square" rtlCol="0">
            <a:spAutoFit/>
          </a:bodyPr>
          <a:p>
            <a:pPr algn="l">
              <a:buClrTx/>
              <a:buSzTx/>
              <a:buFontTx/>
            </a:pPr>
            <a:r>
              <a:rPr lang="zh-CN" altLang="en-US" sz="2400">
                <a:ln w="22225">
                  <a:solidFill>
                    <a:schemeClr val="accent2"/>
                  </a:solidFill>
                  <a:prstDash val="solid"/>
                </a:ln>
                <a:solidFill>
                  <a:schemeClr val="accent2">
                    <a:lumMod val="40000"/>
                    <a:lumOff val="60000"/>
                  </a:schemeClr>
                </a:solidFill>
                <a:effectLst/>
              </a:rPr>
              <a:t>（二）落实《中国高考评价体系</a:t>
            </a:r>
            <a:r>
              <a:rPr lang="en-US" altLang="zh-CN" sz="2400"/>
              <a:t>》</a:t>
            </a:r>
            <a:endParaRPr lang="en-US" altLang="zh-CN" sz="2400"/>
          </a:p>
        </p:txBody>
      </p:sp>
      <p:sp>
        <p:nvSpPr>
          <p:cNvPr id="3" name="文本框 2"/>
          <p:cNvSpPr txBox="1"/>
          <p:nvPr/>
        </p:nvSpPr>
        <p:spPr>
          <a:xfrm>
            <a:off x="846455" y="2047240"/>
            <a:ext cx="7614285" cy="460375"/>
          </a:xfrm>
          <a:prstGeom prst="rect">
            <a:avLst/>
          </a:prstGeom>
          <a:noFill/>
        </p:spPr>
        <p:txBody>
          <a:bodyPr wrap="square" rtlCol="0">
            <a:spAutoFit/>
          </a:bodyPr>
          <a:p>
            <a:r>
              <a:rPr lang="zh-CN" altLang="en-US" sz="2400" b="1"/>
              <a:t>3.怎么考。</a:t>
            </a:r>
            <a:endParaRPr lang="zh-CN" altLang="en-US" sz="2400" b="1"/>
          </a:p>
        </p:txBody>
      </p:sp>
      <p:sp>
        <p:nvSpPr>
          <p:cNvPr id="5" name="文本框 4"/>
          <p:cNvSpPr txBox="1"/>
          <p:nvPr/>
        </p:nvSpPr>
        <p:spPr>
          <a:xfrm>
            <a:off x="548005" y="2564765"/>
            <a:ext cx="7984490" cy="3415030"/>
          </a:xfrm>
          <a:prstGeom prst="rect">
            <a:avLst/>
          </a:prstGeom>
          <a:noFill/>
        </p:spPr>
        <p:txBody>
          <a:bodyPr wrap="square" rtlCol="0">
            <a:spAutoFit/>
          </a:bodyPr>
          <a:p>
            <a:r>
              <a:rPr lang="zh-CN" altLang="en-US" sz="2400"/>
              <a:t>（1）基础性。2024年高考江苏卷试题中的选择题考查学生对主干知识和基本理论的掌握程度，主观题考查基础的学科方法（论从史出、史论结合），整套试题考查学生基本的学科能力（获取和解读历史信息）、基本的学科素养（时空观念），这体现了历史科考查要求中的“基础性”。（2）综合性。第19题“提取材料信息，以一世界古代文明为例就“文化是社会的整体存在方式”为观点进行阐释写一则历史短文。”要求考生综合运用历史知识与方法解决问题，鲜明体现了历史科考查要求中的“综合性”。</a:t>
            </a:r>
            <a:endParaRPr lang="zh-CN" altLang="en-US"/>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60400" y="2060575"/>
            <a:ext cx="7618730" cy="3322955"/>
          </a:xfrm>
          <a:prstGeom prst="rect">
            <a:avLst/>
          </a:prstGeom>
          <a:noFill/>
        </p:spPr>
        <p:txBody>
          <a:bodyPr wrap="square" rtlCol="0" anchor="t">
            <a:spAutoFit/>
          </a:bodyPr>
          <a:p>
            <a:r>
              <a:rPr lang="en-US" altLang="zh-CN" sz="2400" b="1">
                <a:sym typeface="+mn-ea"/>
              </a:rPr>
              <a:t>3.</a:t>
            </a:r>
            <a:r>
              <a:rPr lang="zh-CN" altLang="en-US" sz="2400" b="1">
                <a:sym typeface="+mn-ea"/>
              </a:rPr>
              <a:t>怎么考？</a:t>
            </a:r>
            <a:endParaRPr lang="zh-CN" altLang="en-US" sz="2400" b="1">
              <a:sym typeface="+mn-ea"/>
            </a:endParaRPr>
          </a:p>
          <a:p>
            <a:endParaRPr lang="zh-CN" altLang="en-US">
              <a:sym typeface="+mn-ea"/>
            </a:endParaRPr>
          </a:p>
          <a:p>
            <a:r>
              <a:rPr lang="zh-CN" altLang="en-US" sz="2400">
                <a:sym typeface="+mn-ea"/>
              </a:rPr>
              <a:t>（3）应用性。第</a:t>
            </a:r>
            <a:r>
              <a:rPr lang="en-US" altLang="zh-CN" sz="2400">
                <a:sym typeface="+mn-ea"/>
              </a:rPr>
              <a:t>18</a:t>
            </a:r>
            <a:r>
              <a:rPr lang="zh-CN" altLang="en-US" sz="2400">
                <a:sym typeface="+mn-ea"/>
              </a:rPr>
              <a:t>题第</a:t>
            </a:r>
            <a:r>
              <a:rPr lang="en-US" altLang="zh-CN" sz="2400">
                <a:sym typeface="+mn-ea"/>
              </a:rPr>
              <a:t>2</a:t>
            </a:r>
            <a:r>
              <a:rPr lang="zh-CN" altLang="en-US" sz="2400">
                <a:sym typeface="+mn-ea"/>
              </a:rPr>
              <a:t>问</a:t>
            </a:r>
            <a:r>
              <a:rPr lang="en-US" altLang="zh-CN" sz="2400">
                <a:sym typeface="+mn-ea"/>
              </a:rPr>
              <a:t>“</a:t>
            </a:r>
            <a:r>
              <a:rPr lang="zh-CN" altLang="en-US" sz="2400">
                <a:sym typeface="+mn-ea"/>
              </a:rPr>
              <a:t>说明清代考核官员的作用，这是“运用正确的价值观和方法论，总结历史经验教训，为现实提供有意义、有价值的借鉴”，鲜明体现了历史科考查要求中的“应用性”。</a:t>
            </a:r>
            <a:endParaRPr lang="zh-CN" altLang="en-US" sz="2400">
              <a:sym typeface="+mn-ea"/>
            </a:endParaRPr>
          </a:p>
          <a:p>
            <a:r>
              <a:rPr lang="zh-CN" altLang="en-US" sz="2400">
                <a:sym typeface="+mn-ea"/>
              </a:rPr>
              <a:t>（4）创新性。第</a:t>
            </a:r>
            <a:r>
              <a:rPr lang="en-US" altLang="zh-CN" sz="2400">
                <a:sym typeface="+mn-ea"/>
              </a:rPr>
              <a:t>5</a:t>
            </a:r>
            <a:r>
              <a:rPr lang="zh-CN" altLang="en-US" sz="2400">
                <a:sym typeface="+mn-ea"/>
              </a:rPr>
              <a:t>题，这是“对已有的历史观点、方法与历史结论进行批判性思考，得出新结论”，鲜明体现了历史科考查要求中的“创新性”。</a:t>
            </a:r>
            <a:endParaRPr lang="zh-CN" altLang="en-US" sz="2400">
              <a:sym typeface="+mn-ea"/>
            </a:endParaRPr>
          </a:p>
        </p:txBody>
      </p:sp>
      <p:sp>
        <p:nvSpPr>
          <p:cNvPr id="4" name="文本框 3"/>
          <p:cNvSpPr txBox="1"/>
          <p:nvPr/>
        </p:nvSpPr>
        <p:spPr>
          <a:xfrm>
            <a:off x="661035" y="1305560"/>
            <a:ext cx="5279390" cy="460375"/>
          </a:xfrm>
          <a:prstGeom prst="rect">
            <a:avLst/>
          </a:prstGeom>
          <a:noFill/>
        </p:spPr>
        <p:txBody>
          <a:bodyPr wrap="square" rtlCol="0">
            <a:spAutoFit/>
          </a:bodyPr>
          <a:p>
            <a:pPr algn="l">
              <a:buClrTx/>
              <a:buSzTx/>
              <a:buFontTx/>
            </a:pPr>
            <a:r>
              <a:rPr lang="zh-CN" altLang="en-US" sz="2400">
                <a:ln w="22225">
                  <a:solidFill>
                    <a:schemeClr val="accent2"/>
                  </a:solidFill>
                  <a:prstDash val="solid"/>
                </a:ln>
                <a:solidFill>
                  <a:schemeClr val="accent2">
                    <a:lumMod val="40000"/>
                    <a:lumOff val="60000"/>
                  </a:schemeClr>
                </a:solidFill>
                <a:effectLst/>
              </a:rPr>
              <a:t>（二）落实《中国高考评价体系</a:t>
            </a:r>
            <a:r>
              <a:rPr lang="en-US" altLang="zh-CN" sz="2400"/>
              <a:t>》</a:t>
            </a:r>
            <a:endParaRPr lang="en-US" altLang="zh-CN" sz="2400"/>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612140" y="1052195"/>
            <a:ext cx="6844030" cy="460375"/>
          </a:xfrm>
          <a:prstGeom prst="rect">
            <a:avLst/>
          </a:prstGeom>
          <a:noFill/>
        </p:spPr>
        <p:txBody>
          <a:bodyPr wrap="square" rtlCol="0" anchor="t">
            <a:spAutoFit/>
          </a:bodyPr>
          <a:p>
            <a:r>
              <a:rPr lang="zh-CN" altLang="en-US" sz="2400">
                <a:ln w="22225">
                  <a:solidFill>
                    <a:schemeClr val="accent2"/>
                  </a:solidFill>
                  <a:prstDash val="solid"/>
                </a:ln>
                <a:solidFill>
                  <a:schemeClr val="accent2">
                    <a:lumMod val="40000"/>
                    <a:lumOff val="60000"/>
                  </a:schemeClr>
                </a:solidFill>
                <a:effectLst/>
              </a:rPr>
              <a:t>（三）落实《普通高中历史课程标准》</a:t>
            </a:r>
            <a:endParaRPr lang="zh-CN" altLang="en-US"/>
          </a:p>
        </p:txBody>
      </p:sp>
      <p:sp>
        <p:nvSpPr>
          <p:cNvPr id="4" name="文本框 3"/>
          <p:cNvSpPr txBox="1"/>
          <p:nvPr/>
        </p:nvSpPr>
        <p:spPr>
          <a:xfrm>
            <a:off x="742315" y="1804670"/>
            <a:ext cx="7778750" cy="3579495"/>
          </a:xfrm>
          <a:prstGeom prst="rect">
            <a:avLst/>
          </a:prstGeom>
          <a:noFill/>
        </p:spPr>
        <p:txBody>
          <a:bodyPr wrap="square" rtlCol="0">
            <a:noAutofit/>
          </a:bodyPr>
          <a:p>
            <a:r>
              <a:rPr lang="zh-CN" altLang="en-US" sz="2400"/>
              <a:t>2024年高考江苏卷试题严格贯彻依标施考。</a:t>
            </a:r>
            <a:endParaRPr lang="zh-CN" altLang="en-US" sz="2400"/>
          </a:p>
          <a:p>
            <a:endParaRPr lang="zh-CN" altLang="en-US" sz="2400"/>
          </a:p>
          <a:p>
            <a:r>
              <a:rPr lang="zh-CN" altLang="en-US" sz="2400"/>
              <a:t>1.测查的知识与课标中的课程内容要求相对应。</a:t>
            </a:r>
            <a:endParaRPr lang="zh-CN" altLang="en-US" sz="2400"/>
          </a:p>
          <a:p>
            <a:r>
              <a:rPr lang="zh-CN" altLang="en-US" sz="2400"/>
              <a:t>2.以考查历史学科核心素养的具备程度为目的。</a:t>
            </a:r>
            <a:endParaRPr lang="zh-CN" altLang="en-US" sz="2400"/>
          </a:p>
          <a:p>
            <a:r>
              <a:rPr lang="en-US" altLang="zh-CN" sz="2400"/>
              <a:t>   </a:t>
            </a:r>
            <a:r>
              <a:rPr lang="zh-CN" altLang="en-US" sz="2400"/>
              <a:t>首先，试题选取对评价历史学科核心素养具有重要意义的内容。</a:t>
            </a:r>
            <a:endParaRPr lang="zh-CN" altLang="en-US" sz="2400"/>
          </a:p>
          <a:p>
            <a:r>
              <a:rPr lang="en-US" altLang="zh-CN" sz="2400"/>
              <a:t>   </a:t>
            </a:r>
            <a:r>
              <a:rPr lang="zh-CN" altLang="en-US" sz="2400"/>
              <a:t>其次，选择题侧重考查某一两个方面学科核心素养。</a:t>
            </a:r>
            <a:endParaRPr lang="zh-CN" altLang="en-US" sz="2400"/>
          </a:p>
          <a:p>
            <a:endParaRPr lang="zh-CN" altLang="en-US"/>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27405" y="2132965"/>
            <a:ext cx="7449820" cy="1938020"/>
          </a:xfrm>
          <a:prstGeom prst="rect">
            <a:avLst/>
          </a:prstGeom>
          <a:noFill/>
        </p:spPr>
        <p:txBody>
          <a:bodyPr wrap="square" rtlCol="0" anchor="t">
            <a:spAutoFit/>
          </a:bodyPr>
          <a:p>
            <a:r>
              <a:rPr lang="zh-CN" altLang="en-US" sz="2400">
                <a:sym typeface="+mn-ea"/>
              </a:rPr>
              <a:t>3.以新情境下的问题解决为重心。课标情境的内容界定为</a:t>
            </a:r>
            <a:r>
              <a:rPr lang="en-US" altLang="zh-CN" sz="2400">
                <a:sym typeface="+mn-ea"/>
              </a:rPr>
              <a:t>“</a:t>
            </a:r>
            <a:r>
              <a:rPr lang="zh-CN" altLang="en-US" sz="2400">
                <a:sym typeface="+mn-ea"/>
              </a:rPr>
              <a:t>陌生、复杂、开放的、把新情境类型分为学习情境、生活情境、社会情境、学术情境四类。本卷以历史学科的问题情境把考查要求维度（基础性、综合性、应用性和创新性）与必备知识和关键能力有机结合起来。</a:t>
            </a:r>
            <a:endParaRPr lang="zh-CN" altLang="en-US" sz="2400">
              <a:sym typeface="+mn-ea"/>
            </a:endParaRPr>
          </a:p>
        </p:txBody>
      </p:sp>
      <p:sp>
        <p:nvSpPr>
          <p:cNvPr id="3" name="文本框 2"/>
          <p:cNvSpPr txBox="1"/>
          <p:nvPr/>
        </p:nvSpPr>
        <p:spPr>
          <a:xfrm>
            <a:off x="612140" y="1052195"/>
            <a:ext cx="6844030" cy="460375"/>
          </a:xfrm>
          <a:prstGeom prst="rect">
            <a:avLst/>
          </a:prstGeom>
          <a:noFill/>
        </p:spPr>
        <p:txBody>
          <a:bodyPr wrap="square" rtlCol="0" anchor="t">
            <a:spAutoFit/>
          </a:bodyPr>
          <a:p>
            <a:r>
              <a:rPr lang="zh-CN" altLang="en-US" sz="2400">
                <a:ln w="22225">
                  <a:solidFill>
                    <a:schemeClr val="accent2"/>
                  </a:solidFill>
                  <a:prstDash val="solid"/>
                </a:ln>
                <a:solidFill>
                  <a:schemeClr val="accent2">
                    <a:lumMod val="40000"/>
                    <a:lumOff val="60000"/>
                  </a:schemeClr>
                </a:solidFill>
                <a:effectLst/>
              </a:rPr>
              <a:t>（三）落实《普通高中历史课程标准》</a:t>
            </a:r>
            <a:endParaRPr lang="zh-CN" altLang="en-US"/>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612140" y="1917065"/>
            <a:ext cx="7467600" cy="2584450"/>
          </a:xfrm>
          <a:prstGeom prst="rect">
            <a:avLst/>
          </a:prstGeom>
          <a:noFill/>
        </p:spPr>
        <p:txBody>
          <a:bodyPr wrap="square" rtlCol="0">
            <a:spAutoFit/>
          </a:bodyPr>
          <a:p>
            <a:endParaRPr lang="zh-CN" altLang="en-US"/>
          </a:p>
          <a:p>
            <a:r>
              <a:rPr lang="zh-CN" altLang="en-US" sz="2400"/>
              <a:t>“教-学-评”一体化是解决教考分离问题的一种理念，也是教育“减负”的需要。课标是教学和命题的依据，今年高考山东省历史试题依标施考，实现了教考衔接（一致），共同服务于学生历史学科核心素养的发展。教科书是学生学习的重要资源，今年高考江苏卷考查的必备知识基本能与教科书链接</a:t>
            </a:r>
            <a:r>
              <a:rPr lang="zh-CN" altLang="en-US"/>
              <a:t>。</a:t>
            </a:r>
            <a:endParaRPr lang="zh-CN" altLang="en-US"/>
          </a:p>
        </p:txBody>
      </p:sp>
      <p:sp>
        <p:nvSpPr>
          <p:cNvPr id="5" name="文本框 4"/>
          <p:cNvSpPr txBox="1"/>
          <p:nvPr/>
        </p:nvSpPr>
        <p:spPr>
          <a:xfrm>
            <a:off x="539750" y="1268730"/>
            <a:ext cx="5429250" cy="460375"/>
          </a:xfrm>
          <a:prstGeom prst="rect">
            <a:avLst/>
          </a:prstGeom>
          <a:noFill/>
        </p:spPr>
        <p:txBody>
          <a:bodyPr wrap="square" rtlCol="0" anchor="t">
            <a:spAutoFit/>
          </a:bodyPr>
          <a:p>
            <a:r>
              <a:rPr lang="zh-CN" altLang="en-US" sz="2400">
                <a:ln w="22225">
                  <a:solidFill>
                    <a:schemeClr val="accent2"/>
                  </a:solidFill>
                  <a:prstDash val="solid"/>
                </a:ln>
                <a:solidFill>
                  <a:schemeClr val="accent2">
                    <a:lumMod val="40000"/>
                    <a:lumOff val="60000"/>
                  </a:schemeClr>
                </a:solidFill>
                <a:effectLst/>
              </a:rPr>
              <a:t>（四）落实“教-学-评”一体化的要求</a:t>
            </a:r>
            <a:endParaRPr lang="zh-CN" altLang="en-US" sz="2400">
              <a:ln w="22225">
                <a:solidFill>
                  <a:schemeClr val="accent2"/>
                </a:solidFill>
                <a:prstDash val="solid"/>
              </a:ln>
              <a:solidFill>
                <a:schemeClr val="accent2">
                  <a:lumMod val="40000"/>
                  <a:lumOff val="60000"/>
                </a:schemeClr>
              </a:solidFill>
              <a:effectLst/>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67995" y="836295"/>
            <a:ext cx="4572000" cy="583565"/>
          </a:xfrm>
          <a:prstGeom prst="rect">
            <a:avLst/>
          </a:prstGeom>
          <a:noFill/>
        </p:spPr>
        <p:txBody>
          <a:bodyPr wrap="square" rtlCol="0" anchor="t">
            <a:spAutoFit/>
          </a:bodyPr>
          <a:p>
            <a:pPr algn="l" fontAlgn="auto">
              <a:buClrTx/>
              <a:buSzTx/>
              <a:buFontTx/>
            </a:pPr>
            <a:r>
              <a:rPr lang="en-US" altLang="zh-CN" sz="3200" b="1">
                <a:gradFill>
                  <a:gsLst>
                    <a:gs pos="100000">
                      <a:schemeClr val="accent1">
                        <a:lumMod val="75000"/>
                      </a:schemeClr>
                    </a:gs>
                    <a:gs pos="0">
                      <a:schemeClr val="accent1"/>
                    </a:gs>
                  </a:gsLst>
                  <a:lin ang="0" scaled="1"/>
                </a:gradFill>
                <a:latin typeface="+mj-lt"/>
                <a:ea typeface="+mj-ea"/>
                <a:cs typeface="+mj-cs"/>
                <a:sym typeface="+mn-ea"/>
              </a:rPr>
              <a:t>02  特点分析</a:t>
            </a:r>
            <a:endParaRPr lang="en-US" altLang="zh-CN" sz="3200" b="1">
              <a:gradFill>
                <a:gsLst>
                  <a:gs pos="100000">
                    <a:schemeClr val="accent1">
                      <a:lumMod val="75000"/>
                    </a:schemeClr>
                  </a:gs>
                  <a:gs pos="0">
                    <a:schemeClr val="accent1"/>
                  </a:gs>
                </a:gsLst>
                <a:lin ang="0" scaled="1"/>
              </a:gradFill>
              <a:latin typeface="+mj-lt"/>
              <a:ea typeface="+mj-ea"/>
              <a:cs typeface="+mj-cs"/>
              <a:sym typeface="+mn-ea"/>
            </a:endParaRPr>
          </a:p>
        </p:txBody>
      </p:sp>
      <p:graphicFrame>
        <p:nvGraphicFramePr>
          <p:cNvPr id="7" name="表格 6"/>
          <p:cNvGraphicFramePr/>
          <p:nvPr/>
        </p:nvGraphicFramePr>
        <p:xfrm>
          <a:off x="809625" y="1700530"/>
          <a:ext cx="7554595" cy="3810000"/>
        </p:xfrm>
        <a:graphic>
          <a:graphicData uri="http://schemas.openxmlformats.org/drawingml/2006/table">
            <a:tbl>
              <a:tblPr firstRow="1" bandRow="1">
                <a:tableStyleId>{5C22544A-7EE6-4342-B048-85BDC9FD1C3A}</a:tableStyleId>
              </a:tblPr>
              <a:tblGrid>
                <a:gridCol w="681990"/>
                <a:gridCol w="981075"/>
                <a:gridCol w="3109595"/>
                <a:gridCol w="2781935"/>
              </a:tblGrid>
              <a:tr h="381000">
                <a:tc>
                  <a:txBody>
                    <a:bodyPr/>
                    <a:p>
                      <a:pPr>
                        <a:buNone/>
                      </a:pPr>
                      <a:r>
                        <a:rPr lang="zh-CN" altLang="en-US"/>
                        <a:t>题号</a:t>
                      </a:r>
                      <a:endParaRPr lang="zh-CN" altLang="en-US"/>
                    </a:p>
                  </a:txBody>
                  <a:tcPr/>
                </a:tc>
                <a:tc>
                  <a:txBody>
                    <a:bodyPr/>
                    <a:p>
                      <a:pPr>
                        <a:buNone/>
                      </a:pPr>
                      <a:r>
                        <a:rPr lang="zh-CN" altLang="en-US"/>
                        <a:t>年份</a:t>
                      </a:r>
                      <a:endParaRPr lang="zh-CN" altLang="en-US"/>
                    </a:p>
                  </a:txBody>
                  <a:tcPr/>
                </a:tc>
                <a:tc>
                  <a:txBody>
                    <a:bodyPr/>
                    <a:p>
                      <a:pPr>
                        <a:buNone/>
                      </a:pPr>
                      <a:r>
                        <a:rPr lang="zh-CN" altLang="en-US"/>
                        <a:t>课标内容</a:t>
                      </a:r>
                      <a:endParaRPr lang="zh-CN" altLang="en-US"/>
                    </a:p>
                  </a:txBody>
                  <a:tcPr/>
                </a:tc>
                <a:tc>
                  <a:txBody>
                    <a:bodyPr/>
                    <a:p>
                      <a:pPr>
                        <a:buNone/>
                      </a:pPr>
                      <a:r>
                        <a:rPr lang="zh-CN" altLang="en-US"/>
                        <a:t>设问</a:t>
                      </a:r>
                      <a:endParaRPr lang="zh-CN" altLang="en-US"/>
                    </a:p>
                  </a:txBody>
                  <a:tcPr/>
                </a:tc>
              </a:tr>
              <a:tr h="381000">
                <a:tc rowSpan="3">
                  <a:txBody>
                    <a:bodyPr/>
                    <a:p>
                      <a:pPr>
                        <a:buNone/>
                      </a:pPr>
                      <a:endParaRPr lang="zh-CN" altLang="en-US"/>
                    </a:p>
                    <a:p>
                      <a:pPr>
                        <a:buNone/>
                      </a:pPr>
                      <a:r>
                        <a:rPr lang="en-US" altLang="zh-CN"/>
                        <a:t>1</a:t>
                      </a:r>
                      <a:endParaRPr lang="en-US" altLang="zh-CN"/>
                    </a:p>
                  </a:txBody>
                  <a:tcPr/>
                </a:tc>
                <a:tc>
                  <a:txBody>
                    <a:bodyPr/>
                    <a:p>
                      <a:pPr>
                        <a:buNone/>
                      </a:pPr>
                      <a:r>
                        <a:rPr lang="en-US" altLang="zh-CN"/>
                        <a:t>2022</a:t>
                      </a:r>
                      <a:endParaRPr lang="en-US" altLang="zh-CN"/>
                    </a:p>
                  </a:txBody>
                  <a:tcPr/>
                </a:tc>
                <a:tc>
                  <a:txBody>
                    <a:bodyPr/>
                    <a:p>
                      <a:pPr>
                        <a:buNone/>
                      </a:pPr>
                      <a:r>
                        <a:rPr lang="zh-CN" altLang="en-US"/>
                        <a:t>春秋战国时期经济发展与政治变动</a:t>
                      </a:r>
                      <a:endParaRPr lang="zh-CN" altLang="en-US"/>
                    </a:p>
                  </a:txBody>
                  <a:tcPr/>
                </a:tc>
                <a:tc>
                  <a:txBody>
                    <a:bodyPr/>
                    <a:p>
                      <a:pPr>
                        <a:buNone/>
                      </a:pPr>
                      <a:r>
                        <a:rPr lang="zh-CN" altLang="en-US"/>
                        <a:t>这一考证可说明</a:t>
                      </a:r>
                      <a:endParaRPr lang="zh-CN" altLang="en-US"/>
                    </a:p>
                  </a:txBody>
                  <a:tcPr/>
                </a:tc>
              </a:tr>
              <a:tr h="381000">
                <a:tc vMerge="1">
                  <a:tcPr/>
                </a:tc>
                <a:tc>
                  <a:txBody>
                    <a:bodyPr/>
                    <a:p>
                      <a:pPr>
                        <a:buNone/>
                      </a:pPr>
                      <a:r>
                        <a:rPr lang="en-US" altLang="zh-CN"/>
                        <a:t>2023</a:t>
                      </a:r>
                      <a:endParaRPr lang="en-US" altLang="zh-CN"/>
                    </a:p>
                  </a:txBody>
                  <a:tcPr/>
                </a:tc>
                <a:tc>
                  <a:txBody>
                    <a:bodyPr/>
                    <a:p>
                      <a:pPr>
                        <a:buNone/>
                      </a:pPr>
                      <a:r>
                        <a:rPr lang="zh-CN" altLang="en-US"/>
                        <a:t>春秋时期的政治变动</a:t>
                      </a:r>
                      <a:endParaRPr lang="zh-CN" altLang="en-US"/>
                    </a:p>
                  </a:txBody>
                  <a:tcPr/>
                </a:tc>
                <a:tc>
                  <a:txBody>
                    <a:bodyPr/>
                    <a:p>
                      <a:pPr>
                        <a:buNone/>
                      </a:pPr>
                      <a:r>
                        <a:rPr lang="zh-CN" altLang="en-US"/>
                        <a:t>这一现象表明当时</a:t>
                      </a:r>
                      <a:endParaRPr lang="zh-CN" altLang="en-US"/>
                    </a:p>
                  </a:txBody>
                  <a:tcPr/>
                </a:tc>
              </a:tr>
              <a:tr h="381000">
                <a:tc vMerge="1">
                  <a:tcPr/>
                </a:tc>
                <a:tc>
                  <a:txBody>
                    <a:bodyPr/>
                    <a:p>
                      <a:pPr>
                        <a:buNone/>
                      </a:pPr>
                      <a:r>
                        <a:rPr lang="en-US" altLang="zh-CN"/>
                        <a:t>2024</a:t>
                      </a:r>
                      <a:endParaRPr lang="en-US" altLang="zh-CN"/>
                    </a:p>
                  </a:txBody>
                  <a:tcPr/>
                </a:tc>
                <a:tc>
                  <a:txBody>
                    <a:bodyPr/>
                    <a:p>
                      <a:pPr>
                        <a:buNone/>
                      </a:pPr>
                      <a:r>
                        <a:rPr lang="zh-CN" altLang="en-US"/>
                        <a:t>早期文明</a:t>
                      </a:r>
                      <a:endParaRPr lang="zh-CN" altLang="en-US"/>
                    </a:p>
                  </a:txBody>
                  <a:tcPr/>
                </a:tc>
                <a:tc>
                  <a:txBody>
                    <a:bodyPr/>
                    <a:p>
                      <a:pPr>
                        <a:buNone/>
                      </a:pPr>
                      <a:r>
                        <a:rPr lang="zh-CN" altLang="en-US"/>
                        <a:t>该学者的研究可以说明</a:t>
                      </a:r>
                      <a:endParaRPr lang="zh-CN" altLang="en-US"/>
                    </a:p>
                  </a:txBody>
                  <a:tcPr/>
                </a:tc>
              </a:tr>
              <a:tr h="381000">
                <a:tc rowSpan="3">
                  <a:txBody>
                    <a:bodyPr/>
                    <a:p>
                      <a:pPr>
                        <a:buNone/>
                      </a:pPr>
                      <a:endParaRPr lang="zh-CN" altLang="en-US"/>
                    </a:p>
                    <a:p>
                      <a:pPr>
                        <a:buNone/>
                      </a:pPr>
                      <a:r>
                        <a:rPr lang="en-US" altLang="zh-CN"/>
                        <a:t>2</a:t>
                      </a:r>
                      <a:endParaRPr lang="en-US" altLang="zh-CN"/>
                    </a:p>
                  </a:txBody>
                  <a:tcPr/>
                </a:tc>
                <a:tc>
                  <a:txBody>
                    <a:bodyPr/>
                    <a:p>
                      <a:pPr>
                        <a:buNone/>
                      </a:pPr>
                      <a:r>
                        <a:rPr lang="en-US" altLang="zh-CN" sz="1800">
                          <a:sym typeface="+mn-ea"/>
                        </a:rPr>
                        <a:t>2022</a:t>
                      </a:r>
                      <a:endParaRPr lang="zh-CN" altLang="en-US"/>
                    </a:p>
                  </a:txBody>
                  <a:tcPr/>
                </a:tc>
                <a:tc>
                  <a:txBody>
                    <a:bodyPr/>
                    <a:p>
                      <a:pPr>
                        <a:buNone/>
                      </a:pPr>
                      <a:r>
                        <a:rPr lang="zh-CN" altLang="en-US"/>
                        <a:t>汉朝大一统国家的巩固</a:t>
                      </a:r>
                      <a:endParaRPr lang="zh-CN" altLang="en-US"/>
                    </a:p>
                  </a:txBody>
                  <a:tcPr/>
                </a:tc>
                <a:tc>
                  <a:txBody>
                    <a:bodyPr/>
                    <a:p>
                      <a:pPr>
                        <a:buNone/>
                      </a:pPr>
                      <a:r>
                        <a:rPr lang="zh-CN" altLang="en-US"/>
                        <a:t>由此可知汉初</a:t>
                      </a:r>
                      <a:endParaRPr lang="zh-CN" altLang="en-US"/>
                    </a:p>
                  </a:txBody>
                  <a:tcPr/>
                </a:tc>
              </a:tr>
              <a:tr h="381000">
                <a:tc vMerge="1">
                  <a:tcPr/>
                </a:tc>
                <a:tc>
                  <a:txBody>
                    <a:bodyPr/>
                    <a:p>
                      <a:pPr>
                        <a:buNone/>
                      </a:pPr>
                      <a:r>
                        <a:rPr lang="en-US" altLang="zh-CN"/>
                        <a:t>2023</a:t>
                      </a:r>
                      <a:endParaRPr lang="en-US" altLang="zh-CN"/>
                    </a:p>
                  </a:txBody>
                  <a:tcPr/>
                </a:tc>
                <a:tc>
                  <a:txBody>
                    <a:bodyPr/>
                    <a:p>
                      <a:pPr>
                        <a:buNone/>
                      </a:pPr>
                      <a:r>
                        <a:rPr lang="zh-CN" altLang="en-US"/>
                        <a:t>统一多民族国家的发展</a:t>
                      </a:r>
                      <a:endParaRPr lang="zh-CN" altLang="en-US"/>
                    </a:p>
                  </a:txBody>
                  <a:tcPr/>
                </a:tc>
                <a:tc>
                  <a:txBody>
                    <a:bodyPr/>
                    <a:p>
                      <a:pPr>
                        <a:buNone/>
                      </a:pPr>
                      <a:r>
                        <a:rPr lang="zh-CN" altLang="en-US"/>
                        <a:t>曹操复古改制实践体现了</a:t>
                      </a:r>
                      <a:endParaRPr lang="zh-CN" altLang="en-US"/>
                    </a:p>
                  </a:txBody>
                  <a:tcPr/>
                </a:tc>
              </a:tr>
              <a:tr h="381000">
                <a:tc vMerge="1">
                  <a:tcPr/>
                </a:tc>
                <a:tc>
                  <a:txBody>
                    <a:bodyPr/>
                    <a:p>
                      <a:pPr>
                        <a:buNone/>
                      </a:pPr>
                      <a:r>
                        <a:rPr lang="en-US" altLang="zh-CN"/>
                        <a:t>2024</a:t>
                      </a:r>
                      <a:endParaRPr lang="en-US" altLang="zh-CN"/>
                    </a:p>
                  </a:txBody>
                  <a:tcPr/>
                </a:tc>
                <a:tc>
                  <a:txBody>
                    <a:bodyPr/>
                    <a:p>
                      <a:pPr>
                        <a:buNone/>
                      </a:pPr>
                      <a:r>
                        <a:rPr lang="zh-CN" altLang="en-US"/>
                        <a:t>魏晋南北朝思想文化的变迁</a:t>
                      </a:r>
                      <a:endParaRPr lang="zh-CN" altLang="en-US"/>
                    </a:p>
                  </a:txBody>
                  <a:tcPr/>
                </a:tc>
                <a:tc>
                  <a:txBody>
                    <a:bodyPr/>
                    <a:p>
                      <a:pPr>
                        <a:buNone/>
                      </a:pPr>
                      <a:r>
                        <a:rPr lang="zh-CN" altLang="en-US"/>
                        <a:t>这一时期经学世家的形成</a:t>
                      </a:r>
                      <a:endParaRPr lang="zh-CN" altLang="en-US"/>
                    </a:p>
                  </a:txBody>
                  <a:tcPr/>
                </a:tc>
              </a:tr>
              <a:tr h="381000">
                <a:tc rowSpan="3">
                  <a:txBody>
                    <a:bodyPr/>
                    <a:p>
                      <a:pPr>
                        <a:buNone/>
                      </a:pPr>
                      <a:endParaRPr lang="zh-CN" altLang="en-US"/>
                    </a:p>
                    <a:p>
                      <a:pPr>
                        <a:buNone/>
                      </a:pPr>
                      <a:r>
                        <a:rPr lang="en-US" altLang="zh-CN"/>
                        <a:t>3</a:t>
                      </a:r>
                      <a:endParaRPr lang="en-US" altLang="zh-CN"/>
                    </a:p>
                  </a:txBody>
                  <a:tcPr/>
                </a:tc>
                <a:tc>
                  <a:txBody>
                    <a:bodyPr/>
                    <a:p>
                      <a:pPr>
                        <a:buNone/>
                      </a:pPr>
                      <a:r>
                        <a:rPr lang="en-US" altLang="zh-CN" sz="1800">
                          <a:sym typeface="+mn-ea"/>
                        </a:rPr>
                        <a:t>2022</a:t>
                      </a:r>
                      <a:endParaRPr lang="zh-CN" altLang="en-US"/>
                    </a:p>
                  </a:txBody>
                  <a:tcPr/>
                </a:tc>
                <a:tc>
                  <a:txBody>
                    <a:bodyPr/>
                    <a:p>
                      <a:pPr>
                        <a:buNone/>
                      </a:pPr>
                      <a:r>
                        <a:rPr lang="zh-CN" altLang="en-US"/>
                        <a:t>三国至隋唐的文化成就</a:t>
                      </a:r>
                      <a:endParaRPr lang="zh-CN" altLang="en-US"/>
                    </a:p>
                  </a:txBody>
                  <a:tcPr/>
                </a:tc>
                <a:tc>
                  <a:txBody>
                    <a:bodyPr/>
                    <a:p>
                      <a:pPr>
                        <a:buNone/>
                      </a:pPr>
                      <a:r>
                        <a:rPr lang="zh-CN" altLang="en-US"/>
                        <a:t>这主要反映出唐代</a:t>
                      </a:r>
                      <a:endParaRPr lang="zh-CN" altLang="en-US"/>
                    </a:p>
                  </a:txBody>
                  <a:tcPr/>
                </a:tc>
              </a:tr>
              <a:tr h="381000">
                <a:tc vMerge="1">
                  <a:tcPr/>
                </a:tc>
                <a:tc>
                  <a:txBody>
                    <a:bodyPr/>
                    <a:p>
                      <a:pPr>
                        <a:buNone/>
                      </a:pPr>
                      <a:r>
                        <a:rPr lang="en-US" altLang="zh-CN"/>
                        <a:t>2023</a:t>
                      </a:r>
                      <a:endParaRPr lang="en-US" altLang="zh-CN"/>
                    </a:p>
                  </a:txBody>
                  <a:tcPr/>
                </a:tc>
                <a:tc>
                  <a:txBody>
                    <a:bodyPr/>
                    <a:p>
                      <a:pPr>
                        <a:buNone/>
                      </a:pPr>
                      <a:r>
                        <a:rPr lang="zh-CN" altLang="en-US"/>
                        <a:t>隋唐商业信贷的发展</a:t>
                      </a:r>
                      <a:endParaRPr lang="zh-CN" altLang="en-US"/>
                    </a:p>
                  </a:txBody>
                  <a:tcPr/>
                </a:tc>
                <a:tc>
                  <a:txBody>
                    <a:bodyPr/>
                    <a:p>
                      <a:pPr>
                        <a:buNone/>
                      </a:pPr>
                      <a:r>
                        <a:rPr lang="zh-CN" altLang="en-US"/>
                        <a:t>由此可知</a:t>
                      </a:r>
                      <a:endParaRPr lang="zh-CN" altLang="en-US"/>
                    </a:p>
                  </a:txBody>
                  <a:tcPr/>
                </a:tc>
              </a:tr>
              <a:tr h="381000">
                <a:tc vMerge="1">
                  <a:tcPr/>
                </a:tc>
                <a:tc>
                  <a:txBody>
                    <a:bodyPr/>
                    <a:p>
                      <a:pPr>
                        <a:buNone/>
                      </a:pPr>
                      <a:r>
                        <a:rPr lang="en-US" altLang="zh-CN"/>
                        <a:t>2024</a:t>
                      </a:r>
                      <a:endParaRPr lang="en-US" altLang="zh-CN"/>
                    </a:p>
                  </a:txBody>
                  <a:tcPr/>
                </a:tc>
                <a:tc>
                  <a:txBody>
                    <a:bodyPr/>
                    <a:p>
                      <a:pPr>
                        <a:buNone/>
                      </a:pPr>
                      <a:r>
                        <a:rPr lang="zh-CN" altLang="en-US"/>
                        <a:t>北宋的政治与经济</a:t>
                      </a:r>
                      <a:endParaRPr lang="zh-CN" altLang="en-US"/>
                    </a:p>
                  </a:txBody>
                  <a:tcPr/>
                </a:tc>
                <a:tc>
                  <a:txBody>
                    <a:bodyPr/>
                    <a:p>
                      <a:pPr>
                        <a:buNone/>
                      </a:pPr>
                      <a:r>
                        <a:rPr lang="zh-CN" altLang="en-US"/>
                        <a:t>这些支出反映了北宋政府</a:t>
                      </a:r>
                      <a:endParaRPr lang="zh-CN" altLang="en-US"/>
                    </a:p>
                  </a:txBody>
                  <a:tcPr/>
                </a:tc>
              </a:tr>
            </a:tbl>
          </a:graphicData>
        </a:graphic>
      </p:graphicFrame>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7" name="表格 6"/>
          <p:cNvGraphicFramePr/>
          <p:nvPr/>
        </p:nvGraphicFramePr>
        <p:xfrm>
          <a:off x="809625" y="1484630"/>
          <a:ext cx="7792085" cy="3810000"/>
        </p:xfrm>
        <a:graphic>
          <a:graphicData uri="http://schemas.openxmlformats.org/drawingml/2006/table">
            <a:tbl>
              <a:tblPr firstRow="1" bandRow="1">
                <a:tableStyleId>{5C22544A-7EE6-4342-B048-85BDC9FD1C3A}</a:tableStyleId>
              </a:tblPr>
              <a:tblGrid>
                <a:gridCol w="681990"/>
                <a:gridCol w="981075"/>
                <a:gridCol w="3427095"/>
                <a:gridCol w="2701925"/>
              </a:tblGrid>
              <a:tr h="381000">
                <a:tc>
                  <a:txBody>
                    <a:bodyPr/>
                    <a:p>
                      <a:pPr>
                        <a:buNone/>
                      </a:pPr>
                      <a:r>
                        <a:rPr lang="zh-CN" altLang="en-US"/>
                        <a:t>题号</a:t>
                      </a:r>
                      <a:endParaRPr lang="zh-CN" altLang="en-US"/>
                    </a:p>
                  </a:txBody>
                  <a:tcPr/>
                </a:tc>
                <a:tc>
                  <a:txBody>
                    <a:bodyPr/>
                    <a:p>
                      <a:pPr>
                        <a:buNone/>
                      </a:pPr>
                      <a:r>
                        <a:rPr lang="zh-CN" altLang="en-US"/>
                        <a:t>年份</a:t>
                      </a:r>
                      <a:endParaRPr lang="zh-CN" altLang="en-US"/>
                    </a:p>
                  </a:txBody>
                  <a:tcPr/>
                </a:tc>
                <a:tc>
                  <a:txBody>
                    <a:bodyPr/>
                    <a:p>
                      <a:pPr>
                        <a:buNone/>
                      </a:pPr>
                      <a:r>
                        <a:rPr lang="zh-CN" altLang="en-US"/>
                        <a:t>课标内容</a:t>
                      </a:r>
                      <a:endParaRPr lang="zh-CN" altLang="en-US"/>
                    </a:p>
                  </a:txBody>
                  <a:tcPr/>
                </a:tc>
                <a:tc>
                  <a:txBody>
                    <a:bodyPr/>
                    <a:p>
                      <a:pPr>
                        <a:buNone/>
                      </a:pPr>
                      <a:r>
                        <a:rPr lang="zh-CN" altLang="en-US"/>
                        <a:t>设问</a:t>
                      </a:r>
                      <a:endParaRPr lang="zh-CN" altLang="en-US"/>
                    </a:p>
                  </a:txBody>
                  <a:tcPr/>
                </a:tc>
              </a:tr>
              <a:tr h="381000">
                <a:tc rowSpan="3">
                  <a:txBody>
                    <a:bodyPr/>
                    <a:p>
                      <a:pPr>
                        <a:buNone/>
                      </a:pPr>
                      <a:endParaRPr lang="zh-CN" altLang="en-US"/>
                    </a:p>
                    <a:p>
                      <a:pPr>
                        <a:buNone/>
                      </a:pPr>
                      <a:r>
                        <a:rPr lang="en-US" altLang="zh-CN"/>
                        <a:t>4</a:t>
                      </a:r>
                      <a:endParaRPr lang="en-US" altLang="zh-CN"/>
                    </a:p>
                  </a:txBody>
                  <a:tcPr/>
                </a:tc>
                <a:tc>
                  <a:txBody>
                    <a:bodyPr/>
                    <a:p>
                      <a:pPr>
                        <a:buNone/>
                      </a:pPr>
                      <a:r>
                        <a:rPr lang="en-US" altLang="zh-CN"/>
                        <a:t>2022</a:t>
                      </a:r>
                      <a:endParaRPr lang="en-US" altLang="zh-CN"/>
                    </a:p>
                  </a:txBody>
                  <a:tcPr/>
                </a:tc>
                <a:tc>
                  <a:txBody>
                    <a:bodyPr/>
                    <a:p>
                      <a:pPr>
                        <a:buNone/>
                      </a:pPr>
                      <a:r>
                        <a:rPr lang="zh-CN" altLang="en-US"/>
                        <a:t>元朝的制度建设</a:t>
                      </a:r>
                      <a:endParaRPr lang="zh-CN" altLang="en-US"/>
                    </a:p>
                  </a:txBody>
                  <a:tcPr/>
                </a:tc>
                <a:tc>
                  <a:txBody>
                    <a:bodyPr/>
                    <a:p>
                      <a:pPr>
                        <a:buNone/>
                      </a:pPr>
                      <a:r>
                        <a:rPr lang="zh-CN" altLang="en-US"/>
                        <a:t>这说明元代</a:t>
                      </a:r>
                      <a:endParaRPr lang="zh-CN" altLang="en-US"/>
                    </a:p>
                  </a:txBody>
                  <a:tcPr/>
                </a:tc>
              </a:tr>
              <a:tr h="381000">
                <a:tc vMerge="1">
                  <a:tcPr/>
                </a:tc>
                <a:tc>
                  <a:txBody>
                    <a:bodyPr/>
                    <a:p>
                      <a:pPr>
                        <a:buNone/>
                      </a:pPr>
                      <a:r>
                        <a:rPr lang="en-US" altLang="zh-CN"/>
                        <a:t>2023</a:t>
                      </a:r>
                      <a:endParaRPr lang="en-US" altLang="zh-CN"/>
                    </a:p>
                  </a:txBody>
                  <a:tcPr/>
                </a:tc>
                <a:tc>
                  <a:txBody>
                    <a:bodyPr/>
                    <a:p>
                      <a:pPr>
                        <a:buNone/>
                      </a:pPr>
                      <a:r>
                        <a:rPr lang="zh-CN" altLang="en-US"/>
                        <a:t>两宋思想文化的重大变化</a:t>
                      </a:r>
                      <a:endParaRPr lang="zh-CN" altLang="en-US"/>
                    </a:p>
                  </a:txBody>
                  <a:tcPr/>
                </a:tc>
                <a:tc>
                  <a:txBody>
                    <a:bodyPr/>
                    <a:p>
                      <a:pPr>
                        <a:buNone/>
                      </a:pPr>
                      <a:r>
                        <a:rPr lang="zh-CN" altLang="en-US"/>
                        <a:t>这说明理学家</a:t>
                      </a:r>
                      <a:endParaRPr lang="zh-CN" altLang="en-US"/>
                    </a:p>
                  </a:txBody>
                  <a:tcPr/>
                </a:tc>
              </a:tr>
              <a:tr h="381000">
                <a:tc vMerge="1">
                  <a:tcPr/>
                </a:tc>
                <a:tc>
                  <a:txBody>
                    <a:bodyPr/>
                    <a:p>
                      <a:pPr>
                        <a:buNone/>
                      </a:pPr>
                      <a:r>
                        <a:rPr lang="en-US" altLang="zh-CN"/>
                        <a:t>2024</a:t>
                      </a:r>
                      <a:endParaRPr lang="en-US" altLang="zh-CN"/>
                    </a:p>
                  </a:txBody>
                  <a:tcPr/>
                </a:tc>
                <a:tc>
                  <a:txBody>
                    <a:bodyPr/>
                    <a:p>
                      <a:pPr>
                        <a:buNone/>
                      </a:pPr>
                      <a:r>
                        <a:rPr lang="zh-CN" altLang="en-US"/>
                        <a:t>明代基层治理</a:t>
                      </a:r>
                      <a:endParaRPr lang="zh-CN" altLang="en-US"/>
                    </a:p>
                  </a:txBody>
                  <a:tcPr/>
                </a:tc>
                <a:tc>
                  <a:txBody>
                    <a:bodyPr/>
                    <a:p>
                      <a:pPr>
                        <a:buNone/>
                      </a:pPr>
                      <a:r>
                        <a:rPr lang="zh-CN" altLang="en-US"/>
                        <a:t>这一记载反映该县</a:t>
                      </a:r>
                      <a:endParaRPr lang="zh-CN" altLang="en-US"/>
                    </a:p>
                  </a:txBody>
                  <a:tcPr/>
                </a:tc>
              </a:tr>
              <a:tr h="381000">
                <a:tc rowSpan="3">
                  <a:txBody>
                    <a:bodyPr/>
                    <a:p>
                      <a:pPr>
                        <a:buNone/>
                      </a:pPr>
                      <a:endParaRPr lang="zh-CN" altLang="en-US"/>
                    </a:p>
                    <a:p>
                      <a:pPr>
                        <a:buNone/>
                      </a:pPr>
                      <a:r>
                        <a:rPr lang="en-US" altLang="zh-CN"/>
                        <a:t>5</a:t>
                      </a:r>
                      <a:endParaRPr lang="en-US" altLang="zh-CN"/>
                    </a:p>
                  </a:txBody>
                  <a:tcPr/>
                </a:tc>
                <a:tc>
                  <a:txBody>
                    <a:bodyPr/>
                    <a:p>
                      <a:pPr>
                        <a:buNone/>
                      </a:pPr>
                      <a:r>
                        <a:rPr lang="en-US" altLang="zh-CN"/>
                        <a:t>2022</a:t>
                      </a:r>
                      <a:endParaRPr lang="en-US" altLang="zh-CN"/>
                    </a:p>
                  </a:txBody>
                  <a:tcPr/>
                </a:tc>
                <a:tc>
                  <a:txBody>
                    <a:bodyPr/>
                    <a:p>
                      <a:pPr>
                        <a:buNone/>
                      </a:pPr>
                      <a:r>
                        <a:rPr lang="zh-CN" altLang="en-US" sz="1800">
                          <a:sym typeface="+mn-ea"/>
                        </a:rPr>
                        <a:t>明朝社会经济思想文化的变化</a:t>
                      </a:r>
                      <a:endParaRPr lang="zh-CN" altLang="en-US"/>
                    </a:p>
                  </a:txBody>
                  <a:tcPr/>
                </a:tc>
                <a:tc>
                  <a:txBody>
                    <a:bodyPr/>
                    <a:p>
                      <a:pPr>
                        <a:buNone/>
                      </a:pPr>
                      <a:endParaRPr lang="zh-CN" altLang="en-US"/>
                    </a:p>
                  </a:txBody>
                  <a:tcPr/>
                </a:tc>
              </a:tr>
              <a:tr h="381000">
                <a:tc vMerge="1">
                  <a:tcPr/>
                </a:tc>
                <a:tc>
                  <a:txBody>
                    <a:bodyPr/>
                    <a:p>
                      <a:pPr>
                        <a:buNone/>
                      </a:pPr>
                      <a:r>
                        <a:rPr lang="en-US" altLang="zh-CN"/>
                        <a:t>2023</a:t>
                      </a:r>
                      <a:endParaRPr lang="en-US" altLang="zh-CN"/>
                    </a:p>
                  </a:txBody>
                  <a:tcPr/>
                </a:tc>
                <a:tc>
                  <a:txBody>
                    <a:bodyPr/>
                    <a:p>
                      <a:pPr>
                        <a:buNone/>
                      </a:pPr>
                      <a:r>
                        <a:rPr lang="zh-CN" altLang="en-US"/>
                        <a:t>明清社会经济的发展</a:t>
                      </a:r>
                      <a:endParaRPr lang="zh-CN" altLang="en-US"/>
                    </a:p>
                  </a:txBody>
                  <a:tcPr/>
                </a:tc>
                <a:tc>
                  <a:txBody>
                    <a:bodyPr/>
                    <a:p>
                      <a:pPr>
                        <a:buNone/>
                      </a:pPr>
                      <a:r>
                        <a:rPr lang="zh-CN" altLang="en-US"/>
                        <a:t>上述史实反映乾隆年间</a:t>
                      </a:r>
                      <a:endParaRPr lang="zh-CN" altLang="en-US"/>
                    </a:p>
                  </a:txBody>
                  <a:tcPr/>
                </a:tc>
              </a:tr>
              <a:tr h="381000">
                <a:tc vMerge="1">
                  <a:tcPr/>
                </a:tc>
                <a:tc>
                  <a:txBody>
                    <a:bodyPr/>
                    <a:p>
                      <a:pPr>
                        <a:buNone/>
                      </a:pPr>
                      <a:r>
                        <a:rPr lang="en-US" altLang="zh-CN"/>
                        <a:t>2024</a:t>
                      </a:r>
                      <a:endParaRPr lang="en-US" altLang="zh-CN"/>
                    </a:p>
                  </a:txBody>
                  <a:tcPr/>
                </a:tc>
                <a:tc>
                  <a:txBody>
                    <a:bodyPr/>
                    <a:p>
                      <a:pPr>
                        <a:buNone/>
                      </a:pPr>
                      <a:r>
                        <a:rPr lang="zh-CN" altLang="en-US"/>
                        <a:t>中国古代交通对城市变迁的影响</a:t>
                      </a:r>
                      <a:endParaRPr lang="zh-CN" altLang="en-US"/>
                    </a:p>
                  </a:txBody>
                  <a:tcPr/>
                </a:tc>
                <a:tc>
                  <a:txBody>
                    <a:bodyPr/>
                    <a:p>
                      <a:pPr>
                        <a:buNone/>
                      </a:pPr>
                      <a:r>
                        <a:rPr lang="zh-CN" altLang="en-US"/>
                        <a:t>据此可知</a:t>
                      </a:r>
                      <a:endParaRPr lang="zh-CN" altLang="en-US"/>
                    </a:p>
                  </a:txBody>
                  <a:tcPr/>
                </a:tc>
              </a:tr>
              <a:tr h="381000">
                <a:tc rowSpan="3">
                  <a:txBody>
                    <a:bodyPr/>
                    <a:p>
                      <a:pPr>
                        <a:buNone/>
                      </a:pPr>
                      <a:endParaRPr lang="zh-CN" altLang="en-US"/>
                    </a:p>
                    <a:p>
                      <a:pPr>
                        <a:buNone/>
                      </a:pPr>
                      <a:r>
                        <a:rPr lang="en-US" altLang="zh-CN"/>
                        <a:t>6</a:t>
                      </a:r>
                      <a:endParaRPr lang="en-US" altLang="zh-CN"/>
                    </a:p>
                  </a:txBody>
                  <a:tcPr/>
                </a:tc>
                <a:tc>
                  <a:txBody>
                    <a:bodyPr/>
                    <a:p>
                      <a:pPr>
                        <a:buNone/>
                      </a:pPr>
                      <a:r>
                        <a:rPr lang="en-US" altLang="zh-CN"/>
                        <a:t>2022</a:t>
                      </a:r>
                      <a:endParaRPr lang="en-US" altLang="zh-CN"/>
                    </a:p>
                  </a:txBody>
                  <a:tcPr/>
                </a:tc>
                <a:tc>
                  <a:txBody>
                    <a:bodyPr/>
                    <a:p>
                      <a:pPr>
                        <a:buNone/>
                      </a:pPr>
                      <a:r>
                        <a:rPr lang="zh-CN" altLang="en-US"/>
                        <a:t>晚清的救亡图存</a:t>
                      </a:r>
                      <a:endParaRPr lang="zh-CN" altLang="en-US"/>
                    </a:p>
                  </a:txBody>
                  <a:tcPr/>
                </a:tc>
                <a:tc>
                  <a:txBody>
                    <a:bodyPr/>
                    <a:p>
                      <a:pPr>
                        <a:buNone/>
                      </a:pPr>
                      <a:r>
                        <a:rPr lang="zh-CN" altLang="en-US"/>
                        <a:t>李圭的言行表明</a:t>
                      </a:r>
                      <a:endParaRPr lang="zh-CN" altLang="en-US"/>
                    </a:p>
                  </a:txBody>
                  <a:tcPr/>
                </a:tc>
              </a:tr>
              <a:tr h="381000">
                <a:tc vMerge="1">
                  <a:tcPr/>
                </a:tc>
                <a:tc>
                  <a:txBody>
                    <a:bodyPr/>
                    <a:p>
                      <a:pPr>
                        <a:buNone/>
                      </a:pPr>
                      <a:r>
                        <a:rPr lang="en-US" altLang="zh-CN"/>
                        <a:t>2023</a:t>
                      </a:r>
                      <a:endParaRPr lang="en-US" altLang="zh-CN"/>
                    </a:p>
                  </a:txBody>
                  <a:tcPr/>
                </a:tc>
                <a:tc>
                  <a:txBody>
                    <a:bodyPr/>
                    <a:p>
                      <a:pPr>
                        <a:buNone/>
                      </a:pPr>
                      <a:r>
                        <a:rPr lang="zh-CN" altLang="en-US"/>
                        <a:t>列强侵华</a:t>
                      </a:r>
                      <a:endParaRPr lang="zh-CN" altLang="en-US"/>
                    </a:p>
                  </a:txBody>
                  <a:tcPr/>
                </a:tc>
                <a:tc>
                  <a:txBody>
                    <a:bodyPr/>
                    <a:p>
                      <a:pPr>
                        <a:buNone/>
                      </a:pPr>
                      <a:r>
                        <a:rPr lang="zh-CN" altLang="en-US"/>
                        <a:t>该情况存在于</a:t>
                      </a:r>
                      <a:endParaRPr lang="zh-CN" altLang="en-US"/>
                    </a:p>
                  </a:txBody>
                  <a:tcPr/>
                </a:tc>
              </a:tr>
              <a:tr h="381000">
                <a:tc vMerge="1">
                  <a:tcPr/>
                </a:tc>
                <a:tc>
                  <a:txBody>
                    <a:bodyPr/>
                    <a:p>
                      <a:pPr>
                        <a:buNone/>
                      </a:pPr>
                      <a:r>
                        <a:rPr lang="en-US" altLang="zh-CN"/>
                        <a:t>2024</a:t>
                      </a:r>
                      <a:endParaRPr lang="en-US" altLang="zh-CN"/>
                    </a:p>
                  </a:txBody>
                  <a:tcPr/>
                </a:tc>
                <a:tc>
                  <a:txBody>
                    <a:bodyPr/>
                    <a:p>
                      <a:pPr>
                        <a:buNone/>
                      </a:pPr>
                      <a:r>
                        <a:rPr lang="zh-CN" altLang="en-US"/>
                        <a:t>近代列强侵华的影响</a:t>
                      </a:r>
                      <a:endParaRPr lang="zh-CN" altLang="en-US"/>
                    </a:p>
                  </a:txBody>
                  <a:tcPr/>
                </a:tc>
                <a:tc>
                  <a:txBody>
                    <a:bodyPr/>
                    <a:p>
                      <a:pPr>
                        <a:buNone/>
                      </a:pPr>
                      <a:r>
                        <a:rPr lang="zh-CN" altLang="en-US"/>
                        <a:t>上海布店的发展反映出</a:t>
                      </a:r>
                      <a:endParaRPr lang="zh-CN" altLang="en-US"/>
                    </a:p>
                  </a:txBody>
                  <a:tcPr/>
                </a:tc>
              </a:tr>
            </a:tbl>
          </a:graphicData>
        </a:graphic>
      </p:graphicFrame>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7" name="表格 6"/>
          <p:cNvGraphicFramePr/>
          <p:nvPr>
            <p:custDataLst>
              <p:tags r:id="rId1"/>
            </p:custDataLst>
          </p:nvPr>
        </p:nvGraphicFramePr>
        <p:xfrm>
          <a:off x="809625" y="1792605"/>
          <a:ext cx="7689215" cy="4069080"/>
        </p:xfrm>
        <a:graphic>
          <a:graphicData uri="http://schemas.openxmlformats.org/drawingml/2006/table">
            <a:tbl>
              <a:tblPr firstRow="1" bandRow="1">
                <a:tableStyleId>{5C22544A-7EE6-4342-B048-85BDC9FD1C3A}</a:tableStyleId>
              </a:tblPr>
              <a:tblGrid>
                <a:gridCol w="712470"/>
                <a:gridCol w="885825"/>
                <a:gridCol w="2520950"/>
                <a:gridCol w="3569970"/>
              </a:tblGrid>
              <a:tr h="381000">
                <a:tc>
                  <a:txBody>
                    <a:bodyPr/>
                    <a:p>
                      <a:pPr>
                        <a:buNone/>
                      </a:pPr>
                      <a:r>
                        <a:rPr lang="zh-CN" altLang="en-US"/>
                        <a:t>题号</a:t>
                      </a:r>
                      <a:endParaRPr lang="zh-CN" altLang="en-US"/>
                    </a:p>
                  </a:txBody>
                  <a:tcPr/>
                </a:tc>
                <a:tc>
                  <a:txBody>
                    <a:bodyPr/>
                    <a:p>
                      <a:pPr>
                        <a:buNone/>
                      </a:pPr>
                      <a:r>
                        <a:rPr lang="zh-CN" altLang="en-US"/>
                        <a:t>年份</a:t>
                      </a:r>
                      <a:endParaRPr lang="zh-CN" altLang="en-US"/>
                    </a:p>
                  </a:txBody>
                  <a:tcPr/>
                </a:tc>
                <a:tc>
                  <a:txBody>
                    <a:bodyPr/>
                    <a:p>
                      <a:pPr>
                        <a:buNone/>
                      </a:pPr>
                      <a:r>
                        <a:rPr lang="zh-CN" altLang="en-US"/>
                        <a:t>课标内容</a:t>
                      </a:r>
                      <a:endParaRPr lang="zh-CN" altLang="en-US"/>
                    </a:p>
                  </a:txBody>
                  <a:tcPr/>
                </a:tc>
                <a:tc>
                  <a:txBody>
                    <a:bodyPr/>
                    <a:p>
                      <a:pPr>
                        <a:buNone/>
                      </a:pPr>
                      <a:r>
                        <a:rPr lang="zh-CN" altLang="en-US"/>
                        <a:t>设问</a:t>
                      </a:r>
                      <a:endParaRPr lang="zh-CN" altLang="en-US"/>
                    </a:p>
                  </a:txBody>
                  <a:tcPr/>
                </a:tc>
              </a:tr>
              <a:tr h="381000">
                <a:tc rowSpan="3">
                  <a:txBody>
                    <a:bodyPr/>
                    <a:p>
                      <a:pPr>
                        <a:buNone/>
                      </a:pPr>
                      <a:endParaRPr lang="zh-CN" altLang="en-US"/>
                    </a:p>
                    <a:p>
                      <a:pPr>
                        <a:buNone/>
                      </a:pPr>
                      <a:r>
                        <a:rPr lang="en-US" altLang="zh-CN"/>
                        <a:t>7</a:t>
                      </a:r>
                      <a:endParaRPr lang="en-US" altLang="zh-CN"/>
                    </a:p>
                  </a:txBody>
                  <a:tcPr/>
                </a:tc>
                <a:tc>
                  <a:txBody>
                    <a:bodyPr/>
                    <a:p>
                      <a:pPr>
                        <a:buNone/>
                      </a:pPr>
                      <a:r>
                        <a:rPr lang="en-US" altLang="zh-CN"/>
                        <a:t>2022</a:t>
                      </a:r>
                      <a:endParaRPr lang="en-US" altLang="zh-CN"/>
                    </a:p>
                  </a:txBody>
                  <a:tcPr/>
                </a:tc>
                <a:tc>
                  <a:txBody>
                    <a:bodyPr/>
                    <a:p>
                      <a:pPr>
                        <a:buNone/>
                      </a:pPr>
                      <a:r>
                        <a:rPr lang="zh-CN" altLang="en-US"/>
                        <a:t>辛亥革命的影响</a:t>
                      </a:r>
                      <a:endParaRPr lang="zh-CN" altLang="en-US"/>
                    </a:p>
                  </a:txBody>
                  <a:tcPr/>
                </a:tc>
                <a:tc>
                  <a:txBody>
                    <a:bodyPr/>
                    <a:p>
                      <a:pPr algn="l">
                        <a:buClrTx/>
                        <a:buSzTx/>
                        <a:buFontTx/>
                        <a:buNone/>
                      </a:pPr>
                      <a:r>
                        <a:rPr lang="zh-CN" altLang="en-US"/>
                        <a:t>这里的“光头”体现</a:t>
                      </a:r>
                      <a:endParaRPr lang="zh-CN" altLang="en-US"/>
                    </a:p>
                  </a:txBody>
                  <a:tcPr/>
                </a:tc>
              </a:tr>
              <a:tr h="381000">
                <a:tc vMerge="1">
                  <a:tcPr/>
                </a:tc>
                <a:tc>
                  <a:txBody>
                    <a:bodyPr/>
                    <a:p>
                      <a:pPr>
                        <a:buNone/>
                      </a:pPr>
                      <a:r>
                        <a:rPr lang="en-US" altLang="zh-CN"/>
                        <a:t>2023</a:t>
                      </a:r>
                      <a:endParaRPr lang="en-US" altLang="zh-CN"/>
                    </a:p>
                  </a:txBody>
                  <a:tcPr/>
                </a:tc>
                <a:tc>
                  <a:txBody>
                    <a:bodyPr/>
                    <a:p>
                      <a:pPr>
                        <a:buNone/>
                      </a:pPr>
                      <a:r>
                        <a:rPr lang="zh-CN" altLang="en-US"/>
                        <a:t>新民主主义革命</a:t>
                      </a:r>
                      <a:endParaRPr lang="zh-CN" altLang="en-US"/>
                    </a:p>
                  </a:txBody>
                  <a:tcPr/>
                </a:tc>
                <a:tc>
                  <a:txBody>
                    <a:bodyPr/>
                    <a:p>
                      <a:pPr>
                        <a:buNone/>
                      </a:pPr>
                      <a:r>
                        <a:rPr lang="zh-CN" altLang="en-US"/>
                        <a:t>此时的</a:t>
                      </a:r>
                      <a:r>
                        <a:rPr lang="en-US" altLang="zh-CN"/>
                        <a:t>“</a:t>
                      </a:r>
                      <a:r>
                        <a:rPr lang="zh-CN" altLang="en-US">
                          <a:ea typeface="宋体" panose="02010600030101010101" pitchFamily="2" charset="-122"/>
                        </a:rPr>
                        <a:t>工农阶级</a:t>
                      </a:r>
                      <a:r>
                        <a:rPr lang="en-US" altLang="zh-CN">
                          <a:ea typeface="宋体" panose="02010600030101010101" pitchFamily="2" charset="-122"/>
                        </a:rPr>
                        <a:t>”</a:t>
                      </a:r>
                      <a:endParaRPr lang="en-US" altLang="zh-CN">
                        <a:ea typeface="宋体" panose="02010600030101010101" pitchFamily="2" charset="-122"/>
                      </a:endParaRPr>
                    </a:p>
                  </a:txBody>
                  <a:tcPr/>
                </a:tc>
              </a:tr>
              <a:tr h="381000">
                <a:tc vMerge="1">
                  <a:tcPr/>
                </a:tc>
                <a:tc>
                  <a:txBody>
                    <a:bodyPr/>
                    <a:p>
                      <a:pPr>
                        <a:buNone/>
                      </a:pPr>
                      <a:r>
                        <a:rPr lang="en-US" altLang="zh-CN"/>
                        <a:t>2024</a:t>
                      </a:r>
                      <a:endParaRPr lang="en-US" altLang="zh-CN"/>
                    </a:p>
                  </a:txBody>
                  <a:tcPr/>
                </a:tc>
                <a:tc>
                  <a:txBody>
                    <a:bodyPr/>
                    <a:p>
                      <a:pPr>
                        <a:buNone/>
                      </a:pPr>
                      <a:r>
                        <a:rPr lang="zh-CN" altLang="en-US"/>
                        <a:t>国民大革命</a:t>
                      </a:r>
                      <a:endParaRPr lang="zh-CN" altLang="en-US"/>
                    </a:p>
                  </a:txBody>
                  <a:tcPr/>
                </a:tc>
                <a:tc>
                  <a:txBody>
                    <a:bodyPr/>
                    <a:p>
                      <a:pPr>
                        <a:buNone/>
                      </a:pPr>
                      <a:r>
                        <a:rPr lang="zh-CN" altLang="en-US"/>
                        <a:t>他们这样做是为了</a:t>
                      </a:r>
                      <a:endParaRPr lang="zh-CN" altLang="en-US"/>
                    </a:p>
                  </a:txBody>
                  <a:tcPr/>
                </a:tc>
              </a:tr>
              <a:tr h="381000">
                <a:tc rowSpan="3">
                  <a:txBody>
                    <a:bodyPr/>
                    <a:p>
                      <a:pPr>
                        <a:buNone/>
                      </a:pPr>
                      <a:endParaRPr lang="zh-CN" altLang="en-US"/>
                    </a:p>
                    <a:p>
                      <a:pPr>
                        <a:buNone/>
                      </a:pPr>
                      <a:r>
                        <a:rPr lang="en-US" altLang="zh-CN"/>
                        <a:t>8</a:t>
                      </a:r>
                      <a:endParaRPr lang="en-US" altLang="zh-CN"/>
                    </a:p>
                  </a:txBody>
                  <a:tcPr/>
                </a:tc>
                <a:tc>
                  <a:txBody>
                    <a:bodyPr/>
                    <a:p>
                      <a:pPr>
                        <a:buNone/>
                      </a:pPr>
                      <a:r>
                        <a:rPr lang="en-US" altLang="zh-CN"/>
                        <a:t>2022</a:t>
                      </a:r>
                      <a:endParaRPr lang="en-US" altLang="zh-CN"/>
                    </a:p>
                  </a:txBody>
                  <a:tcPr/>
                </a:tc>
                <a:tc>
                  <a:txBody>
                    <a:bodyPr/>
                    <a:p>
                      <a:pPr>
                        <a:buNone/>
                      </a:pPr>
                      <a:r>
                        <a:rPr lang="zh-CN" altLang="en-US"/>
                        <a:t>敌后战场</a:t>
                      </a:r>
                      <a:endParaRPr lang="zh-CN" altLang="en-US"/>
                    </a:p>
                  </a:txBody>
                  <a:tcPr/>
                </a:tc>
                <a:tc>
                  <a:txBody>
                    <a:bodyPr/>
                    <a:p>
                      <a:pPr>
                        <a:buNone/>
                      </a:pPr>
                      <a:r>
                        <a:rPr lang="zh-CN" altLang="en-US"/>
                        <a:t>下图新年画表现了当时陕甘宁区</a:t>
                      </a:r>
                      <a:endParaRPr lang="zh-CN" altLang="en-US"/>
                    </a:p>
                  </a:txBody>
                  <a:tcPr/>
                </a:tc>
              </a:tr>
              <a:tr h="381000">
                <a:tc vMerge="1">
                  <a:tcPr/>
                </a:tc>
                <a:tc>
                  <a:txBody>
                    <a:bodyPr/>
                    <a:p>
                      <a:pPr>
                        <a:buNone/>
                      </a:pPr>
                      <a:r>
                        <a:rPr lang="en-US" altLang="zh-CN"/>
                        <a:t>2023</a:t>
                      </a:r>
                      <a:endParaRPr lang="en-US" altLang="zh-CN"/>
                    </a:p>
                  </a:txBody>
                  <a:tcPr/>
                </a:tc>
                <a:tc>
                  <a:txBody>
                    <a:bodyPr/>
                    <a:p>
                      <a:pPr>
                        <a:buNone/>
                      </a:pPr>
                      <a:r>
                        <a:rPr lang="zh-CN" altLang="en-US"/>
                        <a:t>人民解放战争</a:t>
                      </a:r>
                      <a:endParaRPr lang="zh-CN" altLang="en-US"/>
                    </a:p>
                  </a:txBody>
                  <a:tcPr/>
                </a:tc>
                <a:tc>
                  <a:txBody>
                    <a:bodyPr/>
                    <a:p>
                      <a:pPr>
                        <a:buNone/>
                      </a:pPr>
                      <a:r>
                        <a:rPr lang="zh-CN" altLang="en-US"/>
                        <a:t>毛泽东的主张</a:t>
                      </a:r>
                      <a:endParaRPr lang="zh-CN" altLang="en-US"/>
                    </a:p>
                  </a:txBody>
                  <a:tcPr/>
                </a:tc>
              </a:tr>
              <a:tr h="381000">
                <a:tc vMerge="1">
                  <a:tcPr/>
                </a:tc>
                <a:tc>
                  <a:txBody>
                    <a:bodyPr/>
                    <a:p>
                      <a:pPr>
                        <a:buNone/>
                      </a:pPr>
                      <a:r>
                        <a:rPr lang="en-US" altLang="zh-CN"/>
                        <a:t>2024</a:t>
                      </a:r>
                      <a:endParaRPr lang="en-US" altLang="zh-CN"/>
                    </a:p>
                  </a:txBody>
                  <a:tcPr/>
                </a:tc>
                <a:tc>
                  <a:txBody>
                    <a:bodyPr/>
                    <a:p>
                      <a:pPr>
                        <a:buNone/>
                      </a:pPr>
                      <a:r>
                        <a:rPr lang="zh-CN" altLang="en-US"/>
                        <a:t>解放战争时期文化政策</a:t>
                      </a:r>
                      <a:endParaRPr lang="zh-CN" altLang="en-US"/>
                    </a:p>
                  </a:txBody>
                  <a:tcPr/>
                </a:tc>
                <a:tc>
                  <a:txBody>
                    <a:bodyPr/>
                    <a:p>
                      <a:pPr>
                        <a:buNone/>
                      </a:pPr>
                      <a:r>
                        <a:rPr lang="zh-CN" altLang="en-US"/>
                        <a:t>这一批示</a:t>
                      </a:r>
                      <a:endParaRPr lang="zh-CN" altLang="en-US"/>
                    </a:p>
                  </a:txBody>
                  <a:tcPr/>
                </a:tc>
              </a:tr>
              <a:tr h="381000">
                <a:tc rowSpan="3">
                  <a:txBody>
                    <a:bodyPr/>
                    <a:p>
                      <a:pPr>
                        <a:buNone/>
                      </a:pPr>
                      <a:endParaRPr lang="zh-CN" altLang="en-US"/>
                    </a:p>
                    <a:p>
                      <a:pPr>
                        <a:buNone/>
                      </a:pPr>
                      <a:r>
                        <a:rPr lang="en-US" altLang="zh-CN"/>
                        <a:t>9</a:t>
                      </a:r>
                      <a:endParaRPr lang="en-US" altLang="zh-CN"/>
                    </a:p>
                  </a:txBody>
                  <a:tcPr/>
                </a:tc>
                <a:tc>
                  <a:txBody>
                    <a:bodyPr/>
                    <a:p>
                      <a:pPr>
                        <a:buNone/>
                      </a:pPr>
                      <a:r>
                        <a:rPr lang="en-US" altLang="zh-CN"/>
                        <a:t>2022</a:t>
                      </a:r>
                      <a:endParaRPr lang="en-US" altLang="zh-CN"/>
                    </a:p>
                  </a:txBody>
                  <a:tcPr/>
                </a:tc>
                <a:tc>
                  <a:txBody>
                    <a:bodyPr/>
                    <a:p>
                      <a:pPr>
                        <a:buNone/>
                      </a:pPr>
                      <a:r>
                        <a:rPr lang="zh-CN" altLang="en-US"/>
                        <a:t>新中国巩固人民政权</a:t>
                      </a:r>
                      <a:endParaRPr lang="zh-CN" altLang="en-US"/>
                    </a:p>
                  </a:txBody>
                  <a:tcPr/>
                </a:tc>
                <a:tc>
                  <a:txBody>
                    <a:bodyPr/>
                    <a:p>
                      <a:pPr>
                        <a:buNone/>
                      </a:pPr>
                      <a:r>
                        <a:rPr lang="zh-CN" altLang="en-US"/>
                        <a:t>在这里，毛泽东的指示</a:t>
                      </a:r>
                      <a:endParaRPr lang="zh-CN" altLang="en-US"/>
                    </a:p>
                  </a:txBody>
                  <a:tcPr/>
                </a:tc>
              </a:tr>
              <a:tr h="381000">
                <a:tc vMerge="1">
                  <a:tcPr/>
                </a:tc>
                <a:tc>
                  <a:txBody>
                    <a:bodyPr/>
                    <a:p>
                      <a:pPr>
                        <a:buNone/>
                      </a:pPr>
                      <a:r>
                        <a:rPr lang="en-US" altLang="zh-CN"/>
                        <a:t>2023</a:t>
                      </a:r>
                      <a:endParaRPr lang="en-US" altLang="zh-CN"/>
                    </a:p>
                  </a:txBody>
                  <a:tcPr/>
                </a:tc>
                <a:tc>
                  <a:txBody>
                    <a:bodyPr/>
                    <a:p>
                      <a:pPr>
                        <a:buNone/>
                      </a:pPr>
                      <a:r>
                        <a:rPr lang="zh-CN" altLang="en-US"/>
                        <a:t>人民政权的巩固</a:t>
                      </a:r>
                      <a:endParaRPr lang="zh-CN" altLang="en-US"/>
                    </a:p>
                  </a:txBody>
                  <a:tcPr/>
                </a:tc>
                <a:tc>
                  <a:txBody>
                    <a:bodyPr/>
                    <a:p>
                      <a:pPr>
                        <a:buNone/>
                      </a:pPr>
                      <a:r>
                        <a:rPr lang="zh-CN" altLang="en-US"/>
                        <a:t>当时创造这幅海报意在</a:t>
                      </a:r>
                      <a:endParaRPr lang="zh-CN" altLang="en-US"/>
                    </a:p>
                  </a:txBody>
                  <a:tcPr/>
                </a:tc>
              </a:tr>
              <a:tr h="381000">
                <a:tc vMerge="1">
                  <a:tcPr/>
                </a:tc>
                <a:tc>
                  <a:txBody>
                    <a:bodyPr/>
                    <a:p>
                      <a:pPr>
                        <a:buNone/>
                      </a:pPr>
                      <a:r>
                        <a:rPr lang="en-US" altLang="zh-CN"/>
                        <a:t>2024</a:t>
                      </a:r>
                      <a:endParaRPr lang="en-US" altLang="zh-CN"/>
                    </a:p>
                  </a:txBody>
                  <a:tcPr/>
                </a:tc>
                <a:tc>
                  <a:txBody>
                    <a:bodyPr/>
                    <a:p>
                      <a:pPr>
                        <a:buNone/>
                      </a:pPr>
                      <a:r>
                        <a:rPr lang="zh-CN" altLang="en-US"/>
                        <a:t>巩固人民政权</a:t>
                      </a:r>
                      <a:endParaRPr lang="zh-CN" altLang="en-US"/>
                    </a:p>
                  </a:txBody>
                  <a:tcPr/>
                </a:tc>
                <a:tc>
                  <a:txBody>
                    <a:bodyPr/>
                    <a:p>
                      <a:pPr>
                        <a:buNone/>
                      </a:pPr>
                      <a:r>
                        <a:rPr lang="zh-CN" altLang="en-US"/>
                        <a:t>该画意在</a:t>
                      </a:r>
                      <a:endParaRPr lang="zh-CN" altLang="en-US"/>
                    </a:p>
                  </a:txBody>
                  <a:tcPr/>
                </a:tc>
              </a:tr>
            </a:tbl>
          </a:graphicData>
        </a:graphic>
      </p:graphicFrame>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7" name="表格 6"/>
          <p:cNvGraphicFramePr/>
          <p:nvPr>
            <p:custDataLst>
              <p:tags r:id="rId1"/>
            </p:custDataLst>
          </p:nvPr>
        </p:nvGraphicFramePr>
        <p:xfrm>
          <a:off x="827405" y="1268730"/>
          <a:ext cx="7285355" cy="4382770"/>
        </p:xfrm>
        <a:graphic>
          <a:graphicData uri="http://schemas.openxmlformats.org/drawingml/2006/table">
            <a:tbl>
              <a:tblPr firstRow="1" bandRow="1">
                <a:tableStyleId>{5C22544A-7EE6-4342-B048-85BDC9FD1C3A}</a:tableStyleId>
              </a:tblPr>
              <a:tblGrid>
                <a:gridCol w="642620"/>
                <a:gridCol w="987425"/>
                <a:gridCol w="2943225"/>
                <a:gridCol w="2712085"/>
              </a:tblGrid>
              <a:tr h="381635">
                <a:tc>
                  <a:txBody>
                    <a:bodyPr/>
                    <a:p>
                      <a:pPr>
                        <a:buNone/>
                      </a:pPr>
                      <a:r>
                        <a:rPr lang="zh-CN" altLang="en-US"/>
                        <a:t>题号</a:t>
                      </a:r>
                      <a:endParaRPr lang="zh-CN" altLang="en-US"/>
                    </a:p>
                  </a:txBody>
                  <a:tcPr/>
                </a:tc>
                <a:tc>
                  <a:txBody>
                    <a:bodyPr/>
                    <a:p>
                      <a:pPr>
                        <a:buNone/>
                      </a:pPr>
                      <a:r>
                        <a:rPr lang="zh-CN" altLang="en-US"/>
                        <a:t>年份</a:t>
                      </a:r>
                      <a:endParaRPr lang="zh-CN" altLang="en-US"/>
                    </a:p>
                  </a:txBody>
                  <a:tcPr/>
                </a:tc>
                <a:tc>
                  <a:txBody>
                    <a:bodyPr/>
                    <a:p>
                      <a:pPr>
                        <a:buNone/>
                      </a:pPr>
                      <a:r>
                        <a:rPr lang="zh-CN" altLang="en-US"/>
                        <a:t>课标内容</a:t>
                      </a:r>
                      <a:endParaRPr lang="zh-CN" altLang="en-US"/>
                    </a:p>
                  </a:txBody>
                  <a:tcPr/>
                </a:tc>
                <a:tc>
                  <a:txBody>
                    <a:bodyPr/>
                    <a:p>
                      <a:pPr>
                        <a:buNone/>
                      </a:pPr>
                      <a:r>
                        <a:rPr lang="zh-CN" altLang="en-US"/>
                        <a:t>设问</a:t>
                      </a:r>
                      <a:endParaRPr lang="zh-CN" altLang="en-US"/>
                    </a:p>
                  </a:txBody>
                  <a:tcPr/>
                </a:tc>
              </a:tr>
              <a:tr h="381635">
                <a:tc rowSpan="3">
                  <a:txBody>
                    <a:bodyPr/>
                    <a:p>
                      <a:pPr>
                        <a:buNone/>
                      </a:pPr>
                      <a:endParaRPr lang="zh-CN" altLang="en-US"/>
                    </a:p>
                    <a:p>
                      <a:pPr>
                        <a:buNone/>
                      </a:pPr>
                      <a:r>
                        <a:rPr lang="en-US" altLang="zh-CN"/>
                        <a:t>10</a:t>
                      </a:r>
                      <a:endParaRPr lang="en-US" altLang="zh-CN"/>
                    </a:p>
                  </a:txBody>
                  <a:tcPr/>
                </a:tc>
                <a:tc>
                  <a:txBody>
                    <a:bodyPr/>
                    <a:p>
                      <a:pPr>
                        <a:buNone/>
                      </a:pPr>
                      <a:r>
                        <a:rPr lang="en-US" altLang="zh-CN"/>
                        <a:t>2022</a:t>
                      </a:r>
                      <a:endParaRPr lang="en-US" altLang="zh-CN"/>
                    </a:p>
                  </a:txBody>
                  <a:tcPr/>
                </a:tc>
                <a:tc>
                  <a:txBody>
                    <a:bodyPr/>
                    <a:p>
                      <a:pPr>
                        <a:buNone/>
                      </a:pPr>
                      <a:r>
                        <a:rPr lang="zh-CN" altLang="en-US"/>
                        <a:t>中国重返联合国</a:t>
                      </a:r>
                      <a:endParaRPr lang="zh-CN" altLang="en-US"/>
                    </a:p>
                  </a:txBody>
                  <a:tcPr/>
                </a:tc>
                <a:tc>
                  <a:txBody>
                    <a:bodyPr/>
                    <a:p>
                      <a:pPr>
                        <a:buNone/>
                      </a:pPr>
                      <a:r>
                        <a:rPr lang="zh-CN" altLang="en-US"/>
                        <a:t>该诗佐证了</a:t>
                      </a:r>
                      <a:endParaRPr lang="zh-CN" altLang="en-US"/>
                    </a:p>
                  </a:txBody>
                  <a:tcPr/>
                </a:tc>
              </a:tr>
              <a:tr h="382270">
                <a:tc vMerge="1">
                  <a:tcPr/>
                </a:tc>
                <a:tc>
                  <a:txBody>
                    <a:bodyPr/>
                    <a:p>
                      <a:pPr>
                        <a:buNone/>
                      </a:pPr>
                      <a:r>
                        <a:rPr lang="en-US" altLang="zh-CN"/>
                        <a:t>2023</a:t>
                      </a:r>
                      <a:endParaRPr lang="en-US" altLang="zh-CN"/>
                    </a:p>
                  </a:txBody>
                  <a:tcPr/>
                </a:tc>
                <a:tc>
                  <a:txBody>
                    <a:bodyPr/>
                    <a:p>
                      <a:pPr>
                        <a:buNone/>
                      </a:pPr>
                      <a:r>
                        <a:rPr lang="zh-CN" altLang="en-US"/>
                        <a:t>全面建设社会主义</a:t>
                      </a:r>
                      <a:endParaRPr lang="zh-CN" altLang="en-US"/>
                    </a:p>
                  </a:txBody>
                  <a:tcPr/>
                </a:tc>
                <a:tc>
                  <a:txBody>
                    <a:bodyPr/>
                    <a:p>
                      <a:pPr>
                        <a:buNone/>
                      </a:pPr>
                      <a:r>
                        <a:rPr lang="zh-CN" altLang="en-US"/>
                        <a:t>导致上述变化的主要因素</a:t>
                      </a:r>
                      <a:endParaRPr lang="zh-CN" altLang="en-US"/>
                    </a:p>
                  </a:txBody>
                  <a:tcPr/>
                </a:tc>
              </a:tr>
              <a:tr h="381635">
                <a:tc vMerge="1">
                  <a:tcPr/>
                </a:tc>
                <a:tc>
                  <a:txBody>
                    <a:bodyPr/>
                    <a:p>
                      <a:pPr>
                        <a:buNone/>
                      </a:pPr>
                      <a:r>
                        <a:rPr lang="en-US" altLang="zh-CN"/>
                        <a:t>2024</a:t>
                      </a:r>
                      <a:endParaRPr lang="en-US" altLang="zh-CN"/>
                    </a:p>
                  </a:txBody>
                  <a:tcPr/>
                </a:tc>
                <a:tc>
                  <a:txBody>
                    <a:bodyPr/>
                    <a:p>
                      <a:pPr>
                        <a:buNone/>
                      </a:pPr>
                      <a:r>
                        <a:rPr lang="zh-CN" altLang="en-US"/>
                        <a:t>改革开放伟大成就</a:t>
                      </a:r>
                      <a:endParaRPr lang="zh-CN" altLang="en-US"/>
                    </a:p>
                  </a:txBody>
                  <a:tcPr/>
                </a:tc>
                <a:tc>
                  <a:txBody>
                    <a:bodyPr/>
                    <a:p>
                      <a:pPr>
                        <a:buNone/>
                      </a:pPr>
                      <a:r>
                        <a:rPr lang="zh-CN" altLang="en-US"/>
                        <a:t>这反映处</a:t>
                      </a:r>
                      <a:endParaRPr lang="zh-CN" altLang="en-US"/>
                    </a:p>
                  </a:txBody>
                  <a:tcPr/>
                </a:tc>
              </a:tr>
              <a:tr h="641350">
                <a:tc rowSpan="3">
                  <a:txBody>
                    <a:bodyPr/>
                    <a:p>
                      <a:pPr>
                        <a:buNone/>
                      </a:pPr>
                      <a:endParaRPr lang="zh-CN" altLang="en-US"/>
                    </a:p>
                    <a:p>
                      <a:pPr>
                        <a:buNone/>
                      </a:pPr>
                      <a:r>
                        <a:rPr lang="en-US" altLang="zh-CN"/>
                        <a:t>11</a:t>
                      </a:r>
                      <a:endParaRPr lang="en-US" altLang="zh-CN"/>
                    </a:p>
                  </a:txBody>
                  <a:tcPr/>
                </a:tc>
                <a:tc>
                  <a:txBody>
                    <a:bodyPr/>
                    <a:p>
                      <a:pPr>
                        <a:buNone/>
                      </a:pPr>
                      <a:r>
                        <a:rPr lang="en-US" altLang="zh-CN"/>
                        <a:t>2022</a:t>
                      </a:r>
                      <a:endParaRPr lang="en-US" altLang="zh-CN"/>
                    </a:p>
                  </a:txBody>
                  <a:tcPr/>
                </a:tc>
                <a:tc>
                  <a:txBody>
                    <a:bodyPr/>
                    <a:p>
                      <a:pPr algn="l">
                        <a:buClrTx/>
                        <a:buSzTx/>
                        <a:buFontTx/>
                        <a:buNone/>
                      </a:pPr>
                      <a:r>
                        <a:rPr lang="zh-CN" altLang="en-US"/>
                        <a:t>70年代经济成就与奋发图强精神</a:t>
                      </a:r>
                      <a:endParaRPr lang="zh-CN" altLang="en-US"/>
                    </a:p>
                  </a:txBody>
                  <a:tcPr/>
                </a:tc>
                <a:tc>
                  <a:txBody>
                    <a:bodyPr/>
                    <a:p>
                      <a:pPr>
                        <a:buNone/>
                      </a:pPr>
                      <a:r>
                        <a:rPr lang="zh-CN" altLang="en-US"/>
                        <a:t>这反映了</a:t>
                      </a:r>
                      <a:endParaRPr lang="zh-CN" altLang="en-US"/>
                    </a:p>
                  </a:txBody>
                  <a:tcPr/>
                </a:tc>
              </a:tr>
              <a:tr h="381635">
                <a:tc vMerge="1">
                  <a:tcPr/>
                </a:tc>
                <a:tc>
                  <a:txBody>
                    <a:bodyPr/>
                    <a:p>
                      <a:pPr>
                        <a:buNone/>
                      </a:pPr>
                      <a:r>
                        <a:rPr lang="en-US" altLang="zh-CN"/>
                        <a:t>2023</a:t>
                      </a:r>
                      <a:endParaRPr lang="en-US" altLang="zh-CN"/>
                    </a:p>
                  </a:txBody>
                  <a:tcPr/>
                </a:tc>
                <a:tc>
                  <a:txBody>
                    <a:bodyPr/>
                    <a:p>
                      <a:pPr>
                        <a:buNone/>
                      </a:pPr>
                      <a:r>
                        <a:rPr lang="zh-CN" altLang="en-US"/>
                        <a:t>波斯帝国</a:t>
                      </a:r>
                      <a:endParaRPr lang="zh-CN" altLang="en-US"/>
                    </a:p>
                  </a:txBody>
                  <a:tcPr/>
                </a:tc>
                <a:tc>
                  <a:txBody>
                    <a:bodyPr/>
                    <a:p>
                      <a:pPr>
                        <a:buNone/>
                      </a:pPr>
                      <a:r>
                        <a:rPr lang="zh-CN" altLang="en-US"/>
                        <a:t>波斯帝国</a:t>
                      </a:r>
                      <a:endParaRPr lang="zh-CN" altLang="en-US"/>
                    </a:p>
                  </a:txBody>
                  <a:tcPr/>
                </a:tc>
              </a:tr>
              <a:tr h="382270">
                <a:tc vMerge="1">
                  <a:tcPr/>
                </a:tc>
                <a:tc>
                  <a:txBody>
                    <a:bodyPr/>
                    <a:p>
                      <a:pPr>
                        <a:buNone/>
                      </a:pPr>
                      <a:r>
                        <a:rPr lang="en-US" altLang="zh-CN"/>
                        <a:t>2024</a:t>
                      </a:r>
                      <a:endParaRPr lang="en-US" altLang="zh-CN"/>
                    </a:p>
                  </a:txBody>
                  <a:tcPr/>
                </a:tc>
                <a:tc>
                  <a:txBody>
                    <a:bodyPr/>
                    <a:p>
                      <a:pPr>
                        <a:buNone/>
                      </a:pPr>
                      <a:r>
                        <a:rPr lang="zh-CN" altLang="en-US"/>
                        <a:t>日本明治维新</a:t>
                      </a:r>
                      <a:endParaRPr lang="zh-CN" altLang="en-US"/>
                    </a:p>
                  </a:txBody>
                  <a:tcPr/>
                </a:tc>
                <a:tc>
                  <a:txBody>
                    <a:bodyPr/>
                    <a:p>
                      <a:pPr>
                        <a:buNone/>
                      </a:pPr>
                      <a:r>
                        <a:rPr lang="zh-CN" altLang="en-US"/>
                        <a:t>这一现象表明日本</a:t>
                      </a:r>
                      <a:endParaRPr lang="zh-CN" altLang="en-US"/>
                    </a:p>
                  </a:txBody>
                  <a:tcPr/>
                </a:tc>
              </a:tr>
              <a:tr h="687070">
                <a:tc rowSpan="3">
                  <a:txBody>
                    <a:bodyPr/>
                    <a:p>
                      <a:pPr>
                        <a:buNone/>
                      </a:pPr>
                      <a:endParaRPr lang="zh-CN" altLang="en-US"/>
                    </a:p>
                    <a:p>
                      <a:pPr>
                        <a:buNone/>
                      </a:pPr>
                      <a:r>
                        <a:rPr lang="en-US" altLang="zh-CN"/>
                        <a:t>12</a:t>
                      </a:r>
                      <a:endParaRPr lang="en-US" altLang="zh-CN"/>
                    </a:p>
                  </a:txBody>
                  <a:tcPr/>
                </a:tc>
                <a:tc>
                  <a:txBody>
                    <a:bodyPr/>
                    <a:p>
                      <a:pPr>
                        <a:buNone/>
                      </a:pPr>
                      <a:r>
                        <a:rPr lang="en-US" altLang="zh-CN"/>
                        <a:t>2022</a:t>
                      </a:r>
                      <a:endParaRPr lang="en-US" altLang="zh-CN"/>
                    </a:p>
                  </a:txBody>
                  <a:tcPr/>
                </a:tc>
                <a:tc>
                  <a:txBody>
                    <a:bodyPr/>
                    <a:p>
                      <a:pPr>
                        <a:buNone/>
                      </a:pPr>
                      <a:r>
                        <a:rPr lang="zh-CN" altLang="en-US"/>
                        <a:t>改革开放伟大成就</a:t>
                      </a:r>
                      <a:endParaRPr lang="zh-CN" altLang="en-US"/>
                    </a:p>
                  </a:txBody>
                  <a:tcPr/>
                </a:tc>
                <a:tc>
                  <a:txBody>
                    <a:bodyPr/>
                    <a:p>
                      <a:pPr>
                        <a:buNone/>
                      </a:pPr>
                      <a:r>
                        <a:rPr lang="zh-CN" altLang="en-US"/>
                        <a:t>该区居民生活发生变化主要原因</a:t>
                      </a:r>
                      <a:endParaRPr lang="zh-CN" altLang="en-US"/>
                    </a:p>
                  </a:txBody>
                  <a:tcPr/>
                </a:tc>
              </a:tr>
              <a:tr h="381635">
                <a:tc vMerge="1">
                  <a:tcPr/>
                </a:tc>
                <a:tc>
                  <a:txBody>
                    <a:bodyPr/>
                    <a:p>
                      <a:pPr>
                        <a:buNone/>
                      </a:pPr>
                      <a:r>
                        <a:rPr lang="en-US" altLang="zh-CN"/>
                        <a:t>2023</a:t>
                      </a:r>
                      <a:endParaRPr lang="en-US" altLang="zh-CN"/>
                    </a:p>
                  </a:txBody>
                  <a:tcPr/>
                </a:tc>
                <a:tc>
                  <a:txBody>
                    <a:bodyPr/>
                    <a:p>
                      <a:pPr>
                        <a:buNone/>
                      </a:pPr>
                      <a:r>
                        <a:rPr lang="zh-CN" altLang="en-US"/>
                        <a:t>中世纪西欧庄园</a:t>
                      </a:r>
                      <a:endParaRPr lang="zh-CN" altLang="en-US"/>
                    </a:p>
                  </a:txBody>
                  <a:tcPr/>
                </a:tc>
                <a:tc>
                  <a:txBody>
                    <a:bodyPr/>
                    <a:p>
                      <a:pPr>
                        <a:buNone/>
                      </a:pPr>
                      <a:r>
                        <a:rPr lang="zh-CN" altLang="en-US"/>
                        <a:t>该庄园法庭</a:t>
                      </a:r>
                      <a:endParaRPr lang="zh-CN" altLang="en-US"/>
                    </a:p>
                  </a:txBody>
                  <a:tcPr/>
                </a:tc>
              </a:tr>
              <a:tr h="381635">
                <a:tc vMerge="1">
                  <a:tcPr/>
                </a:tc>
                <a:tc>
                  <a:txBody>
                    <a:bodyPr/>
                    <a:p>
                      <a:pPr>
                        <a:buNone/>
                      </a:pPr>
                      <a:r>
                        <a:rPr lang="en-US" altLang="zh-CN"/>
                        <a:t>2024</a:t>
                      </a:r>
                      <a:endParaRPr lang="en-US" altLang="zh-CN"/>
                    </a:p>
                  </a:txBody>
                  <a:tcPr/>
                </a:tc>
                <a:tc>
                  <a:txBody>
                    <a:bodyPr/>
                    <a:p>
                      <a:pPr>
                        <a:buNone/>
                      </a:pPr>
                      <a:r>
                        <a:rPr lang="zh-CN" altLang="en-US"/>
                        <a:t>近代国际法与国际政治</a:t>
                      </a:r>
                      <a:endParaRPr lang="zh-CN" altLang="en-US"/>
                    </a:p>
                  </a:txBody>
                  <a:tcPr/>
                </a:tc>
                <a:tc>
                  <a:txBody>
                    <a:bodyPr/>
                    <a:p>
                      <a:pPr>
                        <a:buNone/>
                      </a:pPr>
                      <a:r>
                        <a:rPr lang="zh-CN" altLang="en-US"/>
                        <a:t>这可以用来说明</a:t>
                      </a:r>
                      <a:endParaRPr lang="zh-CN" altLang="en-US"/>
                    </a:p>
                  </a:txBody>
                  <a:tcPr/>
                </a:tc>
              </a:tr>
            </a:tbl>
          </a:graphicData>
        </a:graphic>
      </p:graphicFrame>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7" name="表格 6"/>
          <p:cNvGraphicFramePr/>
          <p:nvPr/>
        </p:nvGraphicFramePr>
        <p:xfrm>
          <a:off x="611505" y="1412240"/>
          <a:ext cx="7677785" cy="4572000"/>
        </p:xfrm>
        <a:graphic>
          <a:graphicData uri="http://schemas.openxmlformats.org/drawingml/2006/table">
            <a:tbl>
              <a:tblPr firstRow="1" bandRow="1">
                <a:tableStyleId>{5C22544A-7EE6-4342-B048-85BDC9FD1C3A}</a:tableStyleId>
              </a:tblPr>
              <a:tblGrid>
                <a:gridCol w="805180"/>
                <a:gridCol w="981075"/>
                <a:gridCol w="3153410"/>
                <a:gridCol w="2738120"/>
              </a:tblGrid>
              <a:tr h="381000">
                <a:tc>
                  <a:txBody>
                    <a:bodyPr/>
                    <a:p>
                      <a:pPr>
                        <a:buNone/>
                      </a:pPr>
                      <a:r>
                        <a:rPr lang="zh-CN" altLang="en-US"/>
                        <a:t>题号</a:t>
                      </a:r>
                      <a:endParaRPr lang="zh-CN" altLang="en-US"/>
                    </a:p>
                  </a:txBody>
                  <a:tcPr/>
                </a:tc>
                <a:tc>
                  <a:txBody>
                    <a:bodyPr/>
                    <a:p>
                      <a:pPr>
                        <a:buNone/>
                      </a:pPr>
                      <a:r>
                        <a:rPr lang="zh-CN" altLang="en-US"/>
                        <a:t>年份</a:t>
                      </a:r>
                      <a:endParaRPr lang="zh-CN" altLang="en-US"/>
                    </a:p>
                  </a:txBody>
                  <a:tcPr/>
                </a:tc>
                <a:tc>
                  <a:txBody>
                    <a:bodyPr/>
                    <a:p>
                      <a:pPr>
                        <a:buNone/>
                      </a:pPr>
                      <a:r>
                        <a:rPr lang="zh-CN" altLang="en-US"/>
                        <a:t>课标内容</a:t>
                      </a:r>
                      <a:endParaRPr lang="zh-CN" altLang="en-US"/>
                    </a:p>
                  </a:txBody>
                  <a:tcPr/>
                </a:tc>
                <a:tc>
                  <a:txBody>
                    <a:bodyPr/>
                    <a:p>
                      <a:pPr>
                        <a:buNone/>
                      </a:pPr>
                      <a:r>
                        <a:rPr lang="zh-CN" altLang="en-US"/>
                        <a:t>设问</a:t>
                      </a:r>
                      <a:endParaRPr lang="zh-CN" altLang="en-US"/>
                    </a:p>
                  </a:txBody>
                  <a:tcPr/>
                </a:tc>
              </a:tr>
              <a:tr h="381000">
                <a:tc rowSpan="3">
                  <a:txBody>
                    <a:bodyPr/>
                    <a:p>
                      <a:pPr>
                        <a:buNone/>
                      </a:pPr>
                      <a:endParaRPr lang="zh-CN" altLang="en-US"/>
                    </a:p>
                    <a:p>
                      <a:pPr>
                        <a:buNone/>
                      </a:pPr>
                      <a:r>
                        <a:rPr lang="en-US" altLang="zh-CN"/>
                        <a:t>13</a:t>
                      </a:r>
                      <a:endParaRPr lang="en-US" altLang="zh-CN"/>
                    </a:p>
                  </a:txBody>
                  <a:tcPr/>
                </a:tc>
                <a:tc>
                  <a:txBody>
                    <a:bodyPr/>
                    <a:p>
                      <a:pPr>
                        <a:buNone/>
                      </a:pPr>
                      <a:r>
                        <a:rPr lang="en-US" altLang="zh-CN"/>
                        <a:t>2022</a:t>
                      </a:r>
                      <a:endParaRPr lang="en-US" altLang="zh-CN"/>
                    </a:p>
                  </a:txBody>
                  <a:tcPr/>
                </a:tc>
                <a:tc>
                  <a:txBody>
                    <a:bodyPr/>
                    <a:p>
                      <a:pPr>
                        <a:buNone/>
                      </a:pPr>
                      <a:r>
                        <a:rPr lang="zh-CN" altLang="en-US"/>
                        <a:t>文艺复兴</a:t>
                      </a:r>
                      <a:endParaRPr lang="zh-CN" altLang="en-US"/>
                    </a:p>
                  </a:txBody>
                  <a:tcPr/>
                </a:tc>
                <a:tc>
                  <a:txBody>
                    <a:bodyPr/>
                    <a:p>
                      <a:pPr>
                        <a:buNone/>
                      </a:pPr>
                      <a:r>
                        <a:rPr lang="zh-CN" altLang="en-US"/>
                        <a:t>据此可知人文主义者</a:t>
                      </a:r>
                      <a:endParaRPr lang="zh-CN" altLang="en-US"/>
                    </a:p>
                  </a:txBody>
                  <a:tcPr/>
                </a:tc>
              </a:tr>
              <a:tr h="381000">
                <a:tc vMerge="1">
                  <a:tcPr/>
                </a:tc>
                <a:tc>
                  <a:txBody>
                    <a:bodyPr/>
                    <a:p>
                      <a:pPr>
                        <a:buNone/>
                      </a:pPr>
                      <a:r>
                        <a:rPr lang="en-US" altLang="zh-CN"/>
                        <a:t>2023</a:t>
                      </a:r>
                      <a:endParaRPr lang="en-US" altLang="zh-CN"/>
                    </a:p>
                  </a:txBody>
                  <a:tcPr/>
                </a:tc>
                <a:tc>
                  <a:txBody>
                    <a:bodyPr/>
                    <a:p>
                      <a:pPr>
                        <a:buNone/>
                      </a:pPr>
                      <a:r>
                        <a:rPr lang="zh-CN" altLang="en-US"/>
                        <a:t>列强对亚非拉的殖民扩张</a:t>
                      </a:r>
                      <a:endParaRPr lang="zh-CN" altLang="en-US"/>
                    </a:p>
                  </a:txBody>
                  <a:tcPr/>
                </a:tc>
                <a:tc>
                  <a:txBody>
                    <a:bodyPr/>
                    <a:p>
                      <a:pPr>
                        <a:buNone/>
                      </a:pPr>
                      <a:r>
                        <a:rPr lang="zh-CN" altLang="en-US"/>
                        <a:t>该条约的签订</a:t>
                      </a:r>
                      <a:endParaRPr lang="zh-CN" altLang="en-US"/>
                    </a:p>
                  </a:txBody>
                  <a:tcPr/>
                </a:tc>
              </a:tr>
              <a:tr h="381000">
                <a:tc vMerge="1">
                  <a:tcPr/>
                </a:tc>
                <a:tc>
                  <a:txBody>
                    <a:bodyPr/>
                    <a:p>
                      <a:pPr>
                        <a:buNone/>
                      </a:pPr>
                      <a:r>
                        <a:rPr lang="en-US" altLang="zh-CN"/>
                        <a:t>2024</a:t>
                      </a:r>
                      <a:endParaRPr lang="en-US" altLang="zh-CN"/>
                    </a:p>
                  </a:txBody>
                  <a:tcPr/>
                </a:tc>
                <a:tc>
                  <a:txBody>
                    <a:bodyPr/>
                    <a:p>
                      <a:pPr>
                        <a:buNone/>
                      </a:pPr>
                      <a:r>
                        <a:rPr lang="zh-CN" altLang="en-US"/>
                        <a:t>亚非拉民族独立运动</a:t>
                      </a:r>
                      <a:endParaRPr lang="zh-CN" altLang="en-US"/>
                    </a:p>
                  </a:txBody>
                  <a:tcPr/>
                </a:tc>
                <a:tc>
                  <a:txBody>
                    <a:bodyPr/>
                    <a:p>
                      <a:pPr>
                        <a:buNone/>
                      </a:pPr>
                      <a:r>
                        <a:rPr lang="zh-CN" altLang="en-US"/>
                        <a:t>阿姆哈拉语的推广</a:t>
                      </a:r>
                      <a:endParaRPr lang="zh-CN" altLang="en-US"/>
                    </a:p>
                  </a:txBody>
                  <a:tcPr/>
                </a:tc>
              </a:tr>
              <a:tr h="381000">
                <a:tc rowSpan="3">
                  <a:txBody>
                    <a:bodyPr/>
                    <a:p>
                      <a:pPr>
                        <a:buNone/>
                      </a:pPr>
                      <a:endParaRPr lang="zh-CN" altLang="en-US"/>
                    </a:p>
                    <a:p>
                      <a:pPr>
                        <a:buNone/>
                      </a:pPr>
                      <a:r>
                        <a:rPr lang="en-US" altLang="zh-CN"/>
                        <a:t>14</a:t>
                      </a:r>
                      <a:endParaRPr lang="en-US" altLang="zh-CN"/>
                    </a:p>
                  </a:txBody>
                  <a:tcPr/>
                </a:tc>
                <a:tc>
                  <a:txBody>
                    <a:bodyPr/>
                    <a:p>
                      <a:pPr>
                        <a:buNone/>
                      </a:pPr>
                      <a:r>
                        <a:rPr lang="en-US" altLang="zh-CN"/>
                        <a:t>2022</a:t>
                      </a:r>
                      <a:endParaRPr lang="en-US" altLang="zh-CN"/>
                    </a:p>
                  </a:txBody>
                  <a:tcPr/>
                </a:tc>
                <a:tc>
                  <a:txBody>
                    <a:bodyPr/>
                    <a:p>
                      <a:pPr>
                        <a:buNone/>
                      </a:pPr>
                      <a:r>
                        <a:rPr lang="zh-CN" altLang="en-US"/>
                        <a:t>无产阶级工人运动</a:t>
                      </a:r>
                      <a:endParaRPr lang="zh-CN" altLang="en-US"/>
                    </a:p>
                  </a:txBody>
                  <a:tcPr/>
                </a:tc>
                <a:tc>
                  <a:txBody>
                    <a:bodyPr/>
                    <a:p>
                      <a:pPr>
                        <a:buNone/>
                      </a:pPr>
                      <a:r>
                        <a:rPr lang="zh-CN" altLang="en-US"/>
                        <a:t>开展这些活动的目的</a:t>
                      </a:r>
                      <a:endParaRPr lang="zh-CN" altLang="en-US"/>
                    </a:p>
                  </a:txBody>
                  <a:tcPr/>
                </a:tc>
              </a:tr>
              <a:tr h="381000">
                <a:tc vMerge="1">
                  <a:tcPr/>
                </a:tc>
                <a:tc>
                  <a:txBody>
                    <a:bodyPr/>
                    <a:p>
                      <a:pPr>
                        <a:buNone/>
                      </a:pPr>
                      <a:r>
                        <a:rPr lang="en-US" altLang="zh-CN"/>
                        <a:t>2023</a:t>
                      </a:r>
                      <a:endParaRPr lang="en-US" altLang="zh-CN"/>
                    </a:p>
                  </a:txBody>
                  <a:tcPr/>
                </a:tc>
                <a:tc>
                  <a:txBody>
                    <a:bodyPr/>
                    <a:p>
                      <a:pPr>
                        <a:buNone/>
                      </a:pPr>
                      <a:r>
                        <a:rPr lang="zh-CN" altLang="en-US"/>
                        <a:t>美国南北战争</a:t>
                      </a:r>
                      <a:endParaRPr lang="zh-CN" altLang="en-US"/>
                    </a:p>
                  </a:txBody>
                  <a:tcPr/>
                </a:tc>
                <a:tc>
                  <a:txBody>
                    <a:bodyPr/>
                    <a:p>
                      <a:pPr>
                        <a:buNone/>
                      </a:pPr>
                      <a:r>
                        <a:rPr lang="zh-CN" altLang="en-US"/>
                        <a:t>这表明美国</a:t>
                      </a:r>
                      <a:endParaRPr lang="zh-CN" altLang="en-US"/>
                    </a:p>
                  </a:txBody>
                  <a:tcPr/>
                </a:tc>
              </a:tr>
              <a:tr h="381000">
                <a:tc vMerge="1">
                  <a:tcPr/>
                </a:tc>
                <a:tc>
                  <a:txBody>
                    <a:bodyPr/>
                    <a:p>
                      <a:pPr>
                        <a:buNone/>
                      </a:pPr>
                      <a:r>
                        <a:rPr lang="en-US" altLang="zh-CN"/>
                        <a:t>2024</a:t>
                      </a:r>
                      <a:endParaRPr lang="en-US" altLang="zh-CN"/>
                    </a:p>
                  </a:txBody>
                  <a:tcPr/>
                </a:tc>
                <a:tc>
                  <a:txBody>
                    <a:bodyPr/>
                    <a:p>
                      <a:pPr>
                        <a:buNone/>
                      </a:pPr>
                      <a:r>
                        <a:rPr lang="zh-CN" altLang="en-US"/>
                        <a:t>苏俄社会主义道路探索</a:t>
                      </a:r>
                      <a:endParaRPr lang="zh-CN" altLang="en-US"/>
                    </a:p>
                  </a:txBody>
                  <a:tcPr/>
                </a:tc>
                <a:tc>
                  <a:txBody>
                    <a:bodyPr/>
                    <a:p>
                      <a:pPr>
                        <a:buNone/>
                      </a:pPr>
                      <a:r>
                        <a:rPr lang="zh-CN" altLang="en-US"/>
                        <a:t>苏联重视体育旨在</a:t>
                      </a:r>
                      <a:endParaRPr lang="zh-CN" altLang="en-US"/>
                    </a:p>
                  </a:txBody>
                  <a:tcPr/>
                </a:tc>
              </a:tr>
              <a:tr h="381000">
                <a:tc rowSpan="3">
                  <a:txBody>
                    <a:bodyPr/>
                    <a:p>
                      <a:pPr>
                        <a:buNone/>
                      </a:pPr>
                      <a:endParaRPr lang="zh-CN" altLang="en-US"/>
                    </a:p>
                    <a:p>
                      <a:pPr>
                        <a:buNone/>
                      </a:pPr>
                      <a:r>
                        <a:rPr lang="en-US" altLang="zh-CN"/>
                        <a:t>15</a:t>
                      </a:r>
                      <a:endParaRPr lang="en-US" altLang="zh-CN"/>
                    </a:p>
                  </a:txBody>
                  <a:tcPr/>
                </a:tc>
                <a:tc>
                  <a:txBody>
                    <a:bodyPr/>
                    <a:p>
                      <a:pPr>
                        <a:buNone/>
                      </a:pPr>
                      <a:r>
                        <a:rPr lang="en-US" altLang="zh-CN"/>
                        <a:t>2022</a:t>
                      </a:r>
                      <a:endParaRPr lang="en-US" altLang="zh-CN"/>
                    </a:p>
                  </a:txBody>
                  <a:tcPr/>
                </a:tc>
                <a:tc>
                  <a:txBody>
                    <a:bodyPr/>
                    <a:p>
                      <a:pPr>
                        <a:buNone/>
                      </a:pPr>
                      <a:r>
                        <a:rPr lang="zh-CN" altLang="en-US"/>
                        <a:t>十月革命</a:t>
                      </a:r>
                      <a:endParaRPr lang="zh-CN" altLang="en-US"/>
                    </a:p>
                  </a:txBody>
                  <a:tcPr/>
                </a:tc>
                <a:tc>
                  <a:txBody>
                    <a:bodyPr/>
                    <a:p>
                      <a:pPr>
                        <a:buNone/>
                      </a:pPr>
                      <a:r>
                        <a:rPr lang="zh-CN" altLang="en-US"/>
                        <a:t>该创举体现了</a:t>
                      </a:r>
                      <a:endParaRPr lang="zh-CN" altLang="en-US"/>
                    </a:p>
                  </a:txBody>
                  <a:tcPr/>
                </a:tc>
              </a:tr>
              <a:tr h="381000">
                <a:tc vMerge="1">
                  <a:tcPr/>
                </a:tc>
                <a:tc>
                  <a:txBody>
                    <a:bodyPr/>
                    <a:p>
                      <a:pPr>
                        <a:buNone/>
                      </a:pPr>
                      <a:r>
                        <a:rPr lang="en-US" altLang="zh-CN"/>
                        <a:t>2023</a:t>
                      </a:r>
                      <a:endParaRPr lang="en-US" altLang="zh-CN"/>
                    </a:p>
                  </a:txBody>
                  <a:tcPr/>
                </a:tc>
                <a:tc>
                  <a:txBody>
                    <a:bodyPr/>
                    <a:p>
                      <a:pPr>
                        <a:buNone/>
                      </a:pPr>
                      <a:r>
                        <a:rPr lang="zh-CN" altLang="en-US"/>
                        <a:t>冷战</a:t>
                      </a:r>
                      <a:endParaRPr lang="zh-CN" altLang="en-US"/>
                    </a:p>
                  </a:txBody>
                  <a:tcPr/>
                </a:tc>
                <a:tc>
                  <a:txBody>
                    <a:bodyPr/>
                    <a:p>
                      <a:pPr>
                        <a:buNone/>
                      </a:pPr>
                      <a:r>
                        <a:rPr lang="zh-CN" altLang="en-US"/>
                        <a:t>这一事件的解决</a:t>
                      </a:r>
                      <a:endParaRPr lang="zh-CN" altLang="en-US"/>
                    </a:p>
                  </a:txBody>
                  <a:tcPr/>
                </a:tc>
              </a:tr>
              <a:tr h="381000">
                <a:tc vMerge="1">
                  <a:tcPr/>
                </a:tc>
                <a:tc>
                  <a:txBody>
                    <a:bodyPr/>
                    <a:p>
                      <a:pPr>
                        <a:buNone/>
                      </a:pPr>
                      <a:r>
                        <a:rPr lang="en-US" altLang="zh-CN"/>
                        <a:t>2024</a:t>
                      </a:r>
                      <a:endParaRPr lang="en-US" altLang="zh-CN"/>
                    </a:p>
                  </a:txBody>
                  <a:tcPr/>
                </a:tc>
                <a:tc>
                  <a:txBody>
                    <a:bodyPr/>
                    <a:p>
                      <a:pPr>
                        <a:buNone/>
                      </a:pPr>
                      <a:r>
                        <a:rPr lang="zh-CN" altLang="en-US"/>
                        <a:t>资本主义的新变化</a:t>
                      </a:r>
                      <a:endParaRPr lang="zh-CN" altLang="en-US"/>
                    </a:p>
                  </a:txBody>
                  <a:tcPr/>
                </a:tc>
                <a:tc>
                  <a:txBody>
                    <a:bodyPr/>
                    <a:p>
                      <a:pPr>
                        <a:buNone/>
                      </a:pPr>
                      <a:r>
                        <a:rPr lang="zh-CN" altLang="en-US"/>
                        <a:t>这反映出当时美国</a:t>
                      </a:r>
                      <a:endParaRPr lang="zh-CN" altLang="en-US"/>
                    </a:p>
                  </a:txBody>
                  <a:tcPr/>
                </a:tc>
              </a:tr>
              <a:tr h="381000">
                <a:tc>
                  <a:txBody>
                    <a:bodyPr/>
                    <a:p>
                      <a:pPr>
                        <a:buNone/>
                      </a:pPr>
                      <a:r>
                        <a:rPr lang="en-US" altLang="zh-CN"/>
                        <a:t>16</a:t>
                      </a:r>
                      <a:endParaRPr lang="en-US" altLang="zh-CN"/>
                    </a:p>
                  </a:txBody>
                  <a:tcPr/>
                </a:tc>
                <a:tc>
                  <a:txBody>
                    <a:bodyPr/>
                    <a:p>
                      <a:pPr>
                        <a:buNone/>
                      </a:pPr>
                      <a:r>
                        <a:rPr lang="en-US" altLang="zh-CN"/>
                        <a:t>2022</a:t>
                      </a:r>
                      <a:endParaRPr lang="en-US" altLang="zh-CN"/>
                    </a:p>
                  </a:txBody>
                  <a:tcPr/>
                </a:tc>
                <a:tc>
                  <a:txBody>
                    <a:bodyPr/>
                    <a:p>
                      <a:pPr>
                        <a:buNone/>
                      </a:pPr>
                      <a:r>
                        <a:rPr lang="zh-CN" altLang="en-US"/>
                        <a:t>冷战</a:t>
                      </a:r>
                      <a:endParaRPr lang="zh-CN" altLang="en-US"/>
                    </a:p>
                  </a:txBody>
                  <a:tcPr/>
                </a:tc>
                <a:tc>
                  <a:txBody>
                    <a:bodyPr/>
                    <a:p>
                      <a:pPr>
                        <a:buNone/>
                      </a:pPr>
                      <a:r>
                        <a:rPr lang="zh-CN" altLang="en-US"/>
                        <a:t>这表明</a:t>
                      </a:r>
                      <a:endParaRPr lang="zh-CN" altLang="en-US"/>
                    </a:p>
                  </a:txBody>
                  <a:tcPr/>
                </a:tc>
              </a:tr>
              <a:tr h="381000">
                <a:tc>
                  <a:txBody>
                    <a:bodyPr/>
                    <a:p>
                      <a:pPr>
                        <a:buNone/>
                      </a:pPr>
                      <a:endParaRPr lang="en-US" altLang="zh-CN"/>
                    </a:p>
                  </a:txBody>
                  <a:tcPr/>
                </a:tc>
                <a:tc>
                  <a:txBody>
                    <a:bodyPr/>
                    <a:p>
                      <a:pPr>
                        <a:buNone/>
                      </a:pPr>
                      <a:r>
                        <a:rPr lang="en-US" altLang="zh-CN"/>
                        <a:t>2023</a:t>
                      </a:r>
                      <a:endParaRPr lang="en-US" altLang="zh-CN"/>
                    </a:p>
                  </a:txBody>
                  <a:tcPr/>
                </a:tc>
                <a:tc>
                  <a:txBody>
                    <a:bodyPr/>
                    <a:p>
                      <a:pPr>
                        <a:buNone/>
                      </a:pPr>
                      <a:r>
                        <a:rPr lang="zh-CN" altLang="en-US"/>
                        <a:t>美洲文化的多样性</a:t>
                      </a:r>
                      <a:endParaRPr lang="zh-CN" altLang="en-US"/>
                    </a:p>
                  </a:txBody>
                  <a:tcPr/>
                </a:tc>
                <a:tc>
                  <a:txBody>
                    <a:bodyPr/>
                    <a:p>
                      <a:pPr>
                        <a:buNone/>
                      </a:pPr>
                      <a:r>
                        <a:rPr lang="zh-CN" altLang="en-US"/>
                        <a:t>综合表格信息可知</a:t>
                      </a:r>
                      <a:endParaRPr lang="zh-CN" altLang="en-US"/>
                    </a:p>
                  </a:txBody>
                  <a:tcPr/>
                </a:tc>
              </a:tr>
            </a:tbl>
          </a:graphicData>
        </a:graphic>
      </p:graphicFrame>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 name="标题 22"/>
          <p:cNvSpPr>
            <a:spLocks noGrp="1"/>
          </p:cNvSpPr>
          <p:nvPr>
            <p:ph type="title"/>
          </p:nvPr>
        </p:nvSpPr>
        <p:spPr/>
        <p:txBody>
          <a:bodyPr>
            <a:normAutofit fontScale="90000"/>
          </a:bodyPr>
          <a:p>
            <a:r>
              <a:rPr lang="zh-CN" altLang="en-US"/>
              <a:t>目录</a:t>
            </a:r>
            <a:endParaRPr lang="zh-CN" altLang="en-US"/>
          </a:p>
        </p:txBody>
      </p:sp>
      <p:sp>
        <p:nvSpPr>
          <p:cNvPr id="41" name="圆角矩形 40"/>
          <p:cNvSpPr/>
          <p:nvPr>
            <p:custDataLst>
              <p:tags r:id="rId1"/>
            </p:custDataLst>
          </p:nvPr>
        </p:nvSpPr>
        <p:spPr>
          <a:xfrm>
            <a:off x="3419475" y="1772285"/>
            <a:ext cx="3456940" cy="647700"/>
          </a:xfrm>
          <a:prstGeom prst="roundRect">
            <a:avLst/>
          </a:prstGeom>
          <a:solidFill>
            <a:schemeClr val="accent1">
              <a:alpha val="7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compatLnSpc="1">
            <a:noAutofit/>
          </a:bodyPr>
          <a:p>
            <a:pPr lvl="0" algn="ctr">
              <a:buClrTx/>
              <a:buSzTx/>
              <a:buFontTx/>
            </a:pPr>
            <a:r>
              <a:rPr lang="zh-CN" altLang="en-US" sz="2800">
                <a:sym typeface="+mn-ea"/>
              </a:rPr>
              <a:t>整体认知</a:t>
            </a:r>
            <a:endParaRPr lang="zh-CN" altLang="en-US" sz="2800">
              <a:sym typeface="+mn-ea"/>
            </a:endParaRPr>
          </a:p>
        </p:txBody>
      </p:sp>
      <p:sp>
        <p:nvSpPr>
          <p:cNvPr id="42" name="椭圆 41"/>
          <p:cNvSpPr/>
          <p:nvPr>
            <p:custDataLst>
              <p:tags r:id="rId2"/>
            </p:custDataLst>
          </p:nvPr>
        </p:nvSpPr>
        <p:spPr>
          <a:xfrm>
            <a:off x="3419475" y="1772285"/>
            <a:ext cx="813435" cy="650875"/>
          </a:xfrm>
          <a:prstGeom prst="ellipse">
            <a:avLst/>
          </a:prstGeom>
          <a:solidFill>
            <a:schemeClr val="bg2">
              <a:lumMod val="75000"/>
            </a:schemeClr>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compatLnSpc="1">
            <a:noAutofit/>
          </a:bodyPr>
          <a:p>
            <a:pPr lvl="0" algn="ctr">
              <a:buClrTx/>
              <a:buSzTx/>
              <a:buFontTx/>
            </a:pPr>
            <a:r>
              <a:rPr lang="en-US" altLang="zh-CN" sz="2000">
                <a:sym typeface="+mn-ea"/>
              </a:rPr>
              <a:t>01</a:t>
            </a:r>
            <a:endParaRPr lang="en-US" altLang="zh-CN" sz="2000">
              <a:sym typeface="+mn-ea"/>
            </a:endParaRPr>
          </a:p>
        </p:txBody>
      </p:sp>
      <p:sp>
        <p:nvSpPr>
          <p:cNvPr id="44" name="圆角矩形 43"/>
          <p:cNvSpPr/>
          <p:nvPr>
            <p:custDataLst>
              <p:tags r:id="rId3"/>
            </p:custDataLst>
          </p:nvPr>
        </p:nvSpPr>
        <p:spPr>
          <a:xfrm>
            <a:off x="3347720" y="2926080"/>
            <a:ext cx="3456940" cy="647700"/>
          </a:xfrm>
          <a:prstGeom prst="roundRect">
            <a:avLst/>
          </a:prstGeom>
          <a:solidFill>
            <a:schemeClr val="accent1">
              <a:alpha val="7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compatLnSpc="1">
            <a:noAutofit/>
          </a:bodyPr>
          <a:p>
            <a:pPr lvl="0" algn="ctr">
              <a:buClrTx/>
              <a:buSzTx/>
              <a:buFontTx/>
            </a:pPr>
            <a:r>
              <a:rPr lang="zh-CN" altLang="en-US" sz="2800">
                <a:sym typeface="+mn-ea"/>
              </a:rPr>
              <a:t>特点分析</a:t>
            </a:r>
            <a:endParaRPr lang="zh-CN" altLang="en-US" sz="2800">
              <a:sym typeface="+mn-ea"/>
            </a:endParaRPr>
          </a:p>
        </p:txBody>
      </p:sp>
      <p:sp>
        <p:nvSpPr>
          <p:cNvPr id="45" name="圆角矩形 44"/>
          <p:cNvSpPr/>
          <p:nvPr>
            <p:custDataLst>
              <p:tags r:id="rId4"/>
            </p:custDataLst>
          </p:nvPr>
        </p:nvSpPr>
        <p:spPr>
          <a:xfrm>
            <a:off x="3419475" y="4076700"/>
            <a:ext cx="3456940" cy="647700"/>
          </a:xfrm>
          <a:prstGeom prst="roundRect">
            <a:avLst/>
          </a:prstGeom>
          <a:solidFill>
            <a:schemeClr val="accent1">
              <a:alpha val="7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compatLnSpc="1">
            <a:noAutofit/>
          </a:bodyPr>
          <a:p>
            <a:pPr lvl="0" algn="ctr">
              <a:buClrTx/>
              <a:buSzTx/>
              <a:buFontTx/>
            </a:pPr>
            <a:r>
              <a:rPr lang="zh-CN" altLang="en-US" sz="2800">
                <a:sym typeface="+mn-ea"/>
              </a:rPr>
              <a:t>备考策略</a:t>
            </a:r>
            <a:endParaRPr lang="zh-CN" altLang="en-US" sz="2800">
              <a:sym typeface="+mn-ea"/>
            </a:endParaRPr>
          </a:p>
        </p:txBody>
      </p:sp>
      <p:sp>
        <p:nvSpPr>
          <p:cNvPr id="46" name="椭圆 45"/>
          <p:cNvSpPr/>
          <p:nvPr>
            <p:custDataLst>
              <p:tags r:id="rId5"/>
            </p:custDataLst>
          </p:nvPr>
        </p:nvSpPr>
        <p:spPr>
          <a:xfrm>
            <a:off x="3419475" y="2924810"/>
            <a:ext cx="814070" cy="685800"/>
          </a:xfrm>
          <a:prstGeom prst="ellipse">
            <a:avLst/>
          </a:prstGeom>
          <a:solidFill>
            <a:schemeClr val="bg2">
              <a:lumMod val="75000"/>
            </a:schemeClr>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compatLnSpc="1">
            <a:noAutofit/>
          </a:bodyPr>
          <a:p>
            <a:pPr lvl="0" algn="ctr">
              <a:buClrTx/>
              <a:buSzTx/>
              <a:buFontTx/>
            </a:pPr>
            <a:r>
              <a:rPr lang="en-US" altLang="zh-CN" sz="2000">
                <a:sym typeface="+mn-ea"/>
              </a:rPr>
              <a:t>02</a:t>
            </a:r>
            <a:endParaRPr lang="en-US" altLang="zh-CN" sz="2000">
              <a:sym typeface="+mn-ea"/>
            </a:endParaRPr>
          </a:p>
        </p:txBody>
      </p:sp>
      <p:sp>
        <p:nvSpPr>
          <p:cNvPr id="47" name="椭圆 46"/>
          <p:cNvSpPr/>
          <p:nvPr>
            <p:custDataLst>
              <p:tags r:id="rId6"/>
            </p:custDataLst>
          </p:nvPr>
        </p:nvSpPr>
        <p:spPr>
          <a:xfrm>
            <a:off x="3419475" y="4076700"/>
            <a:ext cx="813435" cy="650875"/>
          </a:xfrm>
          <a:prstGeom prst="ellipse">
            <a:avLst/>
          </a:prstGeom>
          <a:solidFill>
            <a:schemeClr val="bg2">
              <a:lumMod val="75000"/>
            </a:schemeClr>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compatLnSpc="1">
            <a:noAutofit/>
          </a:bodyPr>
          <a:p>
            <a:pPr lvl="0" algn="ctr">
              <a:buClrTx/>
              <a:buSzTx/>
              <a:buFontTx/>
            </a:pPr>
            <a:r>
              <a:rPr lang="en-US" altLang="zh-CN" sz="2000">
                <a:sym typeface="+mn-ea"/>
              </a:rPr>
              <a:t>03</a:t>
            </a:r>
            <a:endParaRPr lang="en-US" altLang="zh-CN" sz="2000">
              <a:sym typeface="+mn-ea"/>
            </a:endParaRPr>
          </a:p>
        </p:txBody>
      </p:sp>
    </p:spTree>
    <p:custDataLst>
      <p:tags r:id="rId7"/>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7" name="表格 6"/>
          <p:cNvGraphicFramePr/>
          <p:nvPr>
            <p:custDataLst>
              <p:tags r:id="rId1"/>
            </p:custDataLst>
          </p:nvPr>
        </p:nvGraphicFramePr>
        <p:xfrm>
          <a:off x="35560" y="44450"/>
          <a:ext cx="9058275" cy="6400800"/>
        </p:xfrm>
        <a:graphic>
          <a:graphicData uri="http://schemas.openxmlformats.org/drawingml/2006/table">
            <a:tbl>
              <a:tblPr firstRow="1" bandRow="1">
                <a:tableStyleId>{5C22544A-7EE6-4342-B048-85BDC9FD1C3A}</a:tableStyleId>
              </a:tblPr>
              <a:tblGrid>
                <a:gridCol w="729615"/>
                <a:gridCol w="1049020"/>
                <a:gridCol w="3042285"/>
                <a:gridCol w="4237355"/>
              </a:tblGrid>
              <a:tr h="381000">
                <a:tc>
                  <a:txBody>
                    <a:bodyPr/>
                    <a:p>
                      <a:pPr>
                        <a:buNone/>
                      </a:pPr>
                      <a:r>
                        <a:rPr lang="zh-CN" altLang="en-US"/>
                        <a:t>题号</a:t>
                      </a:r>
                      <a:endParaRPr lang="zh-CN" altLang="en-US"/>
                    </a:p>
                  </a:txBody>
                  <a:tcPr/>
                </a:tc>
                <a:tc>
                  <a:txBody>
                    <a:bodyPr/>
                    <a:p>
                      <a:pPr>
                        <a:buNone/>
                      </a:pPr>
                      <a:r>
                        <a:rPr lang="zh-CN" altLang="en-US"/>
                        <a:t>年份</a:t>
                      </a:r>
                      <a:endParaRPr lang="zh-CN" altLang="en-US"/>
                    </a:p>
                  </a:txBody>
                  <a:tcPr/>
                </a:tc>
                <a:tc>
                  <a:txBody>
                    <a:bodyPr/>
                    <a:p>
                      <a:pPr>
                        <a:buNone/>
                      </a:pPr>
                      <a:r>
                        <a:rPr lang="zh-CN" altLang="en-US"/>
                        <a:t>课标内容</a:t>
                      </a:r>
                      <a:endParaRPr lang="zh-CN" altLang="en-US"/>
                    </a:p>
                  </a:txBody>
                  <a:tcPr/>
                </a:tc>
                <a:tc>
                  <a:txBody>
                    <a:bodyPr/>
                    <a:p>
                      <a:pPr>
                        <a:buNone/>
                      </a:pPr>
                      <a:r>
                        <a:rPr lang="zh-CN" altLang="en-US"/>
                        <a:t>设问</a:t>
                      </a:r>
                      <a:endParaRPr lang="zh-CN" altLang="en-US"/>
                    </a:p>
                  </a:txBody>
                  <a:tcPr/>
                </a:tc>
              </a:tr>
              <a:tr h="381000">
                <a:tc rowSpan="3">
                  <a:txBody>
                    <a:bodyPr/>
                    <a:p>
                      <a:pPr>
                        <a:buNone/>
                      </a:pPr>
                      <a:endParaRPr lang="zh-CN" altLang="en-US"/>
                    </a:p>
                    <a:p>
                      <a:pPr>
                        <a:buNone/>
                      </a:pPr>
                      <a:r>
                        <a:rPr lang="en-US" altLang="zh-CN"/>
                        <a:t>17</a:t>
                      </a:r>
                      <a:endParaRPr lang="en-US" altLang="zh-CN"/>
                    </a:p>
                    <a:p>
                      <a:pPr>
                        <a:buNone/>
                      </a:pPr>
                      <a:endParaRPr lang="en-US" altLang="zh-CN"/>
                    </a:p>
                    <a:p>
                      <a:pPr>
                        <a:buNone/>
                      </a:pPr>
                      <a:endParaRPr lang="en-US" altLang="zh-CN"/>
                    </a:p>
                    <a:p>
                      <a:pPr>
                        <a:buNone/>
                      </a:pPr>
                      <a:endParaRPr lang="en-US" altLang="zh-CN"/>
                    </a:p>
                    <a:p>
                      <a:pPr>
                        <a:buNone/>
                      </a:pPr>
                      <a:endParaRPr lang="en-US" altLang="zh-CN"/>
                    </a:p>
                    <a:p>
                      <a:pPr>
                        <a:buNone/>
                      </a:pPr>
                      <a:endParaRPr lang="en-US" altLang="zh-CN"/>
                    </a:p>
                  </a:txBody>
                  <a:tcPr/>
                </a:tc>
                <a:tc>
                  <a:txBody>
                    <a:bodyPr/>
                    <a:p>
                      <a:pPr>
                        <a:buNone/>
                      </a:pPr>
                      <a:r>
                        <a:rPr lang="en-US" altLang="zh-CN"/>
                        <a:t>2022</a:t>
                      </a:r>
                      <a:endParaRPr lang="en-US" altLang="zh-CN"/>
                    </a:p>
                  </a:txBody>
                  <a:tcPr/>
                </a:tc>
                <a:tc>
                  <a:txBody>
                    <a:bodyPr/>
                    <a:p>
                      <a:pPr>
                        <a:buNone/>
                      </a:pPr>
                      <a:r>
                        <a:rPr lang="zh-CN" altLang="en-US"/>
                        <a:t>黄宗羲思想主张、晚清的救亡图存</a:t>
                      </a:r>
                      <a:endParaRPr lang="zh-CN" altLang="en-US"/>
                    </a:p>
                  </a:txBody>
                  <a:tcPr/>
                </a:tc>
                <a:tc>
                  <a:txBody>
                    <a:bodyPr/>
                    <a:p>
                      <a:pPr>
                        <a:buNone/>
                      </a:pPr>
                      <a:r>
                        <a:rPr lang="zh-CN" altLang="en-US"/>
                        <a:t>概括黄宗羲学行表现，指出当地人纪念黄的动机记时代背景</a:t>
                      </a:r>
                      <a:endParaRPr lang="zh-CN" altLang="en-US"/>
                    </a:p>
                  </a:txBody>
                  <a:tcPr/>
                </a:tc>
              </a:tr>
              <a:tr h="381000">
                <a:tc vMerge="1">
                  <a:tcPr/>
                </a:tc>
                <a:tc>
                  <a:txBody>
                    <a:bodyPr/>
                    <a:p>
                      <a:pPr>
                        <a:buNone/>
                      </a:pPr>
                      <a:r>
                        <a:rPr lang="en-US" altLang="zh-CN"/>
                        <a:t>2023</a:t>
                      </a:r>
                      <a:endParaRPr lang="en-US" altLang="zh-CN"/>
                    </a:p>
                  </a:txBody>
                  <a:tcPr/>
                </a:tc>
                <a:tc>
                  <a:txBody>
                    <a:bodyPr/>
                    <a:p>
                      <a:pPr>
                        <a:buNone/>
                      </a:pPr>
                      <a:r>
                        <a:rPr lang="zh-CN" altLang="en-US"/>
                        <a:t>近代中外服饰交流</a:t>
                      </a:r>
                      <a:endParaRPr lang="zh-CN" altLang="en-US"/>
                    </a:p>
                  </a:txBody>
                  <a:tcPr/>
                </a:tc>
                <a:tc>
                  <a:txBody>
                    <a:bodyPr/>
                    <a:p>
                      <a:pPr>
                        <a:buNone/>
                      </a:pPr>
                      <a:r>
                        <a:rPr lang="zh-CN" altLang="en-US"/>
                        <a:t>概括中国服饰在近代欧洲传播情况，说明其背景；指出西服在近代中国传播特点，简析中外服饰交流的意义</a:t>
                      </a:r>
                      <a:endParaRPr lang="zh-CN" altLang="en-US"/>
                    </a:p>
                  </a:txBody>
                  <a:tcPr/>
                </a:tc>
              </a:tr>
              <a:tr h="381000">
                <a:tc vMerge="1">
                  <a:tcPr/>
                </a:tc>
                <a:tc>
                  <a:txBody>
                    <a:bodyPr/>
                    <a:p>
                      <a:pPr>
                        <a:buNone/>
                      </a:pPr>
                      <a:r>
                        <a:rPr lang="en-US" altLang="zh-CN"/>
                        <a:t>2024</a:t>
                      </a:r>
                      <a:endParaRPr lang="en-US" altLang="zh-CN"/>
                    </a:p>
                  </a:txBody>
                  <a:tcPr/>
                </a:tc>
                <a:tc>
                  <a:txBody>
                    <a:bodyPr/>
                    <a:p>
                      <a:pPr>
                        <a:buNone/>
                      </a:pPr>
                      <a:r>
                        <a:rPr lang="zh-CN" altLang="en-US"/>
                        <a:t>第二次工业革命、抗日战争</a:t>
                      </a:r>
                      <a:endParaRPr lang="zh-CN" altLang="en-US"/>
                    </a:p>
                  </a:txBody>
                  <a:tcPr/>
                </a:tc>
                <a:tc>
                  <a:txBody>
                    <a:bodyPr/>
                    <a:p>
                      <a:pPr>
                        <a:buNone/>
                      </a:pPr>
                      <a:r>
                        <a:rPr lang="zh-CN" altLang="en-US"/>
                        <a:t>概括毛瑟枪技术创新说明其研制背景；指出八一式马步枪研制苦难及研制意义</a:t>
                      </a:r>
                      <a:endParaRPr lang="zh-CN" altLang="en-US"/>
                    </a:p>
                  </a:txBody>
                  <a:tcPr/>
                </a:tc>
              </a:tr>
              <a:tr h="372110">
                <a:tc rowSpan="3">
                  <a:txBody>
                    <a:bodyPr/>
                    <a:p>
                      <a:pPr>
                        <a:buNone/>
                      </a:pPr>
                      <a:endParaRPr lang="zh-CN" altLang="en-US"/>
                    </a:p>
                    <a:p>
                      <a:pPr>
                        <a:buNone/>
                      </a:pPr>
                      <a:r>
                        <a:rPr lang="en-US" altLang="zh-CN"/>
                        <a:t>18</a:t>
                      </a:r>
                      <a:endParaRPr lang="en-US" altLang="zh-CN"/>
                    </a:p>
                    <a:p>
                      <a:pPr>
                        <a:buNone/>
                      </a:pPr>
                      <a:endParaRPr lang="en-US" altLang="zh-CN"/>
                    </a:p>
                    <a:p>
                      <a:pPr>
                        <a:buNone/>
                      </a:pPr>
                      <a:endParaRPr lang="en-US" altLang="zh-CN"/>
                    </a:p>
                    <a:p>
                      <a:pPr>
                        <a:buNone/>
                      </a:pPr>
                      <a:endParaRPr lang="en-US" altLang="zh-CN"/>
                    </a:p>
                  </a:txBody>
                  <a:tcPr/>
                </a:tc>
                <a:tc>
                  <a:txBody>
                    <a:bodyPr/>
                    <a:p>
                      <a:pPr>
                        <a:buNone/>
                      </a:pPr>
                      <a:r>
                        <a:rPr lang="en-US" altLang="zh-CN" sz="1800">
                          <a:sym typeface="+mn-ea"/>
                        </a:rPr>
                        <a:t>2022</a:t>
                      </a:r>
                      <a:endParaRPr lang="zh-CN" altLang="en-US"/>
                    </a:p>
                  </a:txBody>
                  <a:tcPr/>
                </a:tc>
                <a:tc>
                  <a:txBody>
                    <a:bodyPr/>
                    <a:p>
                      <a:pPr>
                        <a:buNone/>
                      </a:pPr>
                      <a:r>
                        <a:rPr lang="zh-CN" altLang="en-US"/>
                        <a:t>科技革命与世界经济发展</a:t>
                      </a:r>
                      <a:endParaRPr lang="zh-CN" altLang="en-US"/>
                    </a:p>
                  </a:txBody>
                  <a:tcPr/>
                </a:tc>
                <a:tc>
                  <a:txBody>
                    <a:bodyPr/>
                    <a:p>
                      <a:pPr>
                        <a:buNone/>
                      </a:pPr>
                      <a:r>
                        <a:rPr lang="zh-CN" altLang="en-US"/>
                        <a:t>据</a:t>
                      </a:r>
                      <a:r>
                        <a:rPr lang="en-US" altLang="zh-CN"/>
                        <a:t>1830-2010</a:t>
                      </a:r>
                      <a:r>
                        <a:rPr lang="zh-CN" altLang="en-US"/>
                        <a:t>世界经济发展与波动拟定论题</a:t>
                      </a:r>
                      <a:endParaRPr lang="zh-CN" altLang="en-US"/>
                    </a:p>
                  </a:txBody>
                  <a:tcPr/>
                </a:tc>
              </a:tr>
              <a:tr h="381000">
                <a:tc vMerge="1">
                  <a:tcPr/>
                </a:tc>
                <a:tc>
                  <a:txBody>
                    <a:bodyPr/>
                    <a:p>
                      <a:pPr>
                        <a:buNone/>
                      </a:pPr>
                      <a:r>
                        <a:rPr lang="en-US" altLang="zh-CN"/>
                        <a:t>2023</a:t>
                      </a:r>
                      <a:endParaRPr lang="en-US" altLang="zh-CN"/>
                    </a:p>
                  </a:txBody>
                  <a:tcPr/>
                </a:tc>
                <a:tc>
                  <a:txBody>
                    <a:bodyPr/>
                    <a:p>
                      <a:pPr>
                        <a:buNone/>
                      </a:pPr>
                      <a:r>
                        <a:rPr lang="zh-CN" altLang="en-US"/>
                        <a:t>明初恤商政策</a:t>
                      </a:r>
                      <a:endParaRPr lang="zh-CN" altLang="en-US"/>
                    </a:p>
                  </a:txBody>
                  <a:tcPr/>
                </a:tc>
                <a:tc>
                  <a:txBody>
                    <a:bodyPr/>
                    <a:p>
                      <a:pPr>
                        <a:buNone/>
                      </a:pPr>
                      <a:r>
                        <a:rPr lang="zh-CN" altLang="en-US"/>
                        <a:t>概括明初恤商政策的内容；说明恤商政策的影响</a:t>
                      </a:r>
                      <a:endParaRPr lang="zh-CN" altLang="en-US"/>
                    </a:p>
                  </a:txBody>
                  <a:tcPr/>
                </a:tc>
              </a:tr>
              <a:tr h="381000">
                <a:tc vMerge="1">
                  <a:tcPr/>
                </a:tc>
                <a:tc>
                  <a:txBody>
                    <a:bodyPr/>
                    <a:p>
                      <a:pPr>
                        <a:buNone/>
                      </a:pPr>
                      <a:r>
                        <a:rPr lang="en-US" altLang="zh-CN"/>
                        <a:t>2024</a:t>
                      </a:r>
                      <a:endParaRPr lang="en-US" altLang="zh-CN"/>
                    </a:p>
                  </a:txBody>
                  <a:tcPr/>
                </a:tc>
                <a:tc>
                  <a:txBody>
                    <a:bodyPr/>
                    <a:p>
                      <a:pPr>
                        <a:buNone/>
                      </a:pPr>
                      <a:r>
                        <a:rPr lang="zh-CN" altLang="en-US"/>
                        <a:t>唐朝的政治经济文化</a:t>
                      </a:r>
                      <a:endParaRPr lang="zh-CN" altLang="en-US"/>
                    </a:p>
                  </a:txBody>
                  <a:tcPr/>
                </a:tc>
                <a:tc>
                  <a:txBody>
                    <a:bodyPr/>
                    <a:p>
                      <a:pPr>
                        <a:buNone/>
                      </a:pPr>
                      <a:r>
                        <a:rPr lang="zh-CN" altLang="en-US"/>
                        <a:t>概括南诏古道修建的背景；说明南诏古道修建的意义</a:t>
                      </a:r>
                      <a:endParaRPr lang="zh-CN" altLang="en-US"/>
                    </a:p>
                  </a:txBody>
                  <a:tcPr/>
                </a:tc>
              </a:tr>
              <a:tr h="381000">
                <a:tc rowSpan="3">
                  <a:txBody>
                    <a:bodyPr/>
                    <a:p>
                      <a:pPr>
                        <a:buNone/>
                      </a:pPr>
                      <a:endParaRPr lang="zh-CN" altLang="en-US"/>
                    </a:p>
                    <a:p>
                      <a:pPr>
                        <a:buNone/>
                      </a:pPr>
                      <a:r>
                        <a:rPr lang="en-US" altLang="zh-CN"/>
                        <a:t>19</a:t>
                      </a:r>
                      <a:endParaRPr lang="en-US" altLang="zh-CN"/>
                    </a:p>
                  </a:txBody>
                  <a:tcPr/>
                </a:tc>
                <a:tc>
                  <a:txBody>
                    <a:bodyPr/>
                    <a:p>
                      <a:pPr>
                        <a:buNone/>
                      </a:pPr>
                      <a:r>
                        <a:rPr lang="en-US" altLang="zh-CN" sz="1800">
                          <a:sym typeface="+mn-ea"/>
                        </a:rPr>
                        <a:t>2022</a:t>
                      </a:r>
                      <a:endParaRPr lang="zh-CN" altLang="en-US"/>
                    </a:p>
                  </a:txBody>
                  <a:tcPr/>
                </a:tc>
                <a:tc>
                  <a:txBody>
                    <a:bodyPr/>
                    <a:p>
                      <a:pPr>
                        <a:buNone/>
                      </a:pPr>
                      <a:r>
                        <a:rPr lang="zh-CN" altLang="en-US"/>
                        <a:t>王安石变法</a:t>
                      </a:r>
                      <a:endParaRPr lang="zh-CN" altLang="en-US"/>
                    </a:p>
                  </a:txBody>
                  <a:tcPr/>
                </a:tc>
                <a:tc>
                  <a:txBody>
                    <a:bodyPr/>
                    <a:p>
                      <a:pPr>
                        <a:buNone/>
                      </a:pPr>
                      <a:endParaRPr lang="zh-CN" altLang="en-US"/>
                    </a:p>
                  </a:txBody>
                  <a:tcPr/>
                </a:tc>
              </a:tr>
              <a:tr h="381000">
                <a:tc vMerge="1">
                  <a:tcPr/>
                </a:tc>
                <a:tc>
                  <a:txBody>
                    <a:bodyPr/>
                    <a:p>
                      <a:pPr>
                        <a:buNone/>
                      </a:pPr>
                      <a:r>
                        <a:rPr lang="en-US" altLang="zh-CN"/>
                        <a:t>2023</a:t>
                      </a:r>
                      <a:endParaRPr lang="en-US" altLang="zh-CN"/>
                    </a:p>
                  </a:txBody>
                  <a:tcPr/>
                </a:tc>
                <a:tc>
                  <a:txBody>
                    <a:bodyPr/>
                    <a:p>
                      <a:pPr>
                        <a:buNone/>
                      </a:pPr>
                      <a:r>
                        <a:rPr lang="zh-CN" altLang="en-US"/>
                        <a:t>改革开放</a:t>
                      </a:r>
                      <a:endParaRPr lang="zh-CN" altLang="en-US"/>
                    </a:p>
                  </a:txBody>
                  <a:tcPr/>
                </a:tc>
                <a:tc>
                  <a:txBody>
                    <a:bodyPr/>
                    <a:p>
                      <a:pPr>
                        <a:buNone/>
                      </a:pPr>
                      <a:r>
                        <a:rPr lang="zh-CN" altLang="en-US"/>
                        <a:t>提取材料信息写历史小短文</a:t>
                      </a:r>
                      <a:endParaRPr lang="zh-CN" altLang="en-US"/>
                    </a:p>
                  </a:txBody>
                  <a:tcPr/>
                </a:tc>
              </a:tr>
              <a:tr h="381000">
                <a:tc vMerge="1">
                  <a:tcPr/>
                </a:tc>
                <a:tc>
                  <a:txBody>
                    <a:bodyPr/>
                    <a:p>
                      <a:pPr>
                        <a:buNone/>
                      </a:pPr>
                      <a:r>
                        <a:rPr lang="en-US" altLang="zh-CN"/>
                        <a:t>2024</a:t>
                      </a:r>
                      <a:endParaRPr lang="en-US" altLang="zh-CN"/>
                    </a:p>
                  </a:txBody>
                  <a:tcPr/>
                </a:tc>
                <a:tc>
                  <a:txBody>
                    <a:bodyPr/>
                    <a:p>
                      <a:pPr>
                        <a:buNone/>
                      </a:pPr>
                      <a:r>
                        <a:rPr lang="zh-CN" altLang="en-US"/>
                        <a:t>清代官员考核制度</a:t>
                      </a:r>
                      <a:endParaRPr lang="zh-CN" altLang="en-US"/>
                    </a:p>
                  </a:txBody>
                  <a:tcPr/>
                </a:tc>
                <a:tc>
                  <a:txBody>
                    <a:bodyPr/>
                    <a:p>
                      <a:pPr>
                        <a:buNone/>
                      </a:pPr>
                      <a:r>
                        <a:rPr lang="zh-CN" altLang="en-US"/>
                        <a:t>概括清代官员考核依据；说明清代官员考核的作用</a:t>
                      </a:r>
                      <a:endParaRPr lang="zh-CN" altLang="en-US"/>
                    </a:p>
                  </a:txBody>
                  <a:tcPr/>
                </a:tc>
              </a:tr>
              <a:tr h="381000">
                <a:tc>
                  <a:txBody>
                    <a:bodyPr/>
                    <a:p>
                      <a:pPr>
                        <a:buNone/>
                      </a:pPr>
                      <a:r>
                        <a:rPr lang="en-US" altLang="zh-CN"/>
                        <a:t>20</a:t>
                      </a:r>
                      <a:endParaRPr lang="en-US" altLang="zh-CN"/>
                    </a:p>
                  </a:txBody>
                  <a:tcPr/>
                </a:tc>
                <a:tc>
                  <a:txBody>
                    <a:bodyPr/>
                    <a:p>
                      <a:pPr>
                        <a:buNone/>
                      </a:pPr>
                      <a:r>
                        <a:rPr lang="en-US" altLang="zh-CN"/>
                        <a:t>2022</a:t>
                      </a:r>
                      <a:endParaRPr lang="en-US" altLang="zh-CN"/>
                    </a:p>
                  </a:txBody>
                  <a:tcPr/>
                </a:tc>
                <a:tc>
                  <a:txBody>
                    <a:bodyPr/>
                    <a:p>
                      <a:pPr>
                        <a:buNone/>
                      </a:pPr>
                      <a:r>
                        <a:rPr lang="zh-CN" altLang="en-US"/>
                        <a:t>拿破仑教育改革</a:t>
                      </a:r>
                      <a:endParaRPr lang="zh-CN" altLang="en-US"/>
                    </a:p>
                  </a:txBody>
                  <a:tcPr/>
                </a:tc>
                <a:tc>
                  <a:txBody>
                    <a:bodyPr/>
                    <a:p>
                      <a:pPr>
                        <a:buNone/>
                      </a:pPr>
                      <a:r>
                        <a:rPr lang="zh-CN" altLang="en-US"/>
                        <a:t>概括拿破仑教育改革特点；简析拿破仑教育改革原因</a:t>
                      </a:r>
                      <a:endParaRPr lang="zh-CN" altLang="en-US"/>
                    </a:p>
                  </a:txBody>
                  <a:tcPr/>
                </a:tc>
              </a:tr>
              <a:tr h="381000">
                <a:tc>
                  <a:txBody>
                    <a:bodyPr/>
                    <a:p>
                      <a:pPr>
                        <a:buNone/>
                      </a:pPr>
                      <a:endParaRPr lang="en-US" altLang="zh-CN"/>
                    </a:p>
                  </a:txBody>
                  <a:tcPr/>
                </a:tc>
                <a:tc>
                  <a:txBody>
                    <a:bodyPr/>
                    <a:p>
                      <a:pPr>
                        <a:buNone/>
                      </a:pPr>
                      <a:r>
                        <a:rPr lang="en-US" altLang="zh-CN"/>
                        <a:t>2023</a:t>
                      </a:r>
                      <a:endParaRPr lang="en-US" altLang="zh-CN"/>
                    </a:p>
                  </a:txBody>
                  <a:tcPr/>
                </a:tc>
                <a:tc>
                  <a:txBody>
                    <a:bodyPr/>
                    <a:p>
                      <a:pPr>
                        <a:buNone/>
                      </a:pPr>
                      <a:r>
                        <a:rPr lang="zh-CN" altLang="en-US"/>
                        <a:t>晚清救亡图存</a:t>
                      </a:r>
                      <a:endParaRPr lang="zh-CN" altLang="en-US"/>
                    </a:p>
                  </a:txBody>
                  <a:tcPr/>
                </a:tc>
                <a:tc>
                  <a:txBody>
                    <a:bodyPr/>
                    <a:p>
                      <a:pPr>
                        <a:buNone/>
                      </a:pPr>
                      <a:r>
                        <a:rPr lang="zh-CN" altLang="en-US"/>
                        <a:t>概括严复对欧洲国家发展历程的认识，简要评价其观点</a:t>
                      </a:r>
                      <a:endParaRPr lang="zh-CN" altLang="en-US">
                        <a:ea typeface="宋体" panose="02010600030101010101" pitchFamily="2" charset="-122"/>
                      </a:endParaRPr>
                    </a:p>
                  </a:txBody>
                  <a:tcPr/>
                </a:tc>
              </a:tr>
            </a:tbl>
          </a:graphicData>
        </a:graphic>
      </p:graphicFrame>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99795" y="1052195"/>
            <a:ext cx="4225290" cy="539750"/>
          </a:xfrm>
        </p:spPr>
        <p:txBody>
          <a:bodyPr/>
          <a:p>
            <a:r>
              <a:rPr lang="zh-CN" altLang="en-US" sz="2400" b="0">
                <a:ln w="22225">
                  <a:solidFill>
                    <a:schemeClr val="accent2"/>
                  </a:solidFill>
                  <a:prstDash val="solid"/>
                </a:ln>
                <a:solidFill>
                  <a:schemeClr val="accent2">
                    <a:lumMod val="40000"/>
                    <a:lumOff val="60000"/>
                  </a:schemeClr>
                </a:solidFill>
                <a:effectLst/>
                <a:latin typeface="Arial" panose="020B0604020202020204" pitchFamily="34" charset="0"/>
                <a:ea typeface="宋体" panose="02010600030101010101" pitchFamily="2" charset="-122"/>
                <a:cs typeface="+mn-cs"/>
              </a:rPr>
              <a:t>命题规律</a:t>
            </a:r>
            <a:endParaRPr lang="zh-CN" altLang="en-US" sz="2400" b="0">
              <a:ln w="22225">
                <a:solidFill>
                  <a:schemeClr val="accent2"/>
                </a:solidFill>
                <a:prstDash val="solid"/>
              </a:ln>
              <a:solidFill>
                <a:schemeClr val="accent2">
                  <a:lumMod val="40000"/>
                  <a:lumOff val="60000"/>
                </a:schemeClr>
              </a:solidFill>
              <a:effectLst/>
              <a:latin typeface="Arial" panose="020B0604020202020204" pitchFamily="34" charset="0"/>
              <a:ea typeface="宋体" panose="02010600030101010101" pitchFamily="2" charset="-122"/>
              <a:cs typeface="+mn-cs"/>
            </a:endParaRPr>
          </a:p>
        </p:txBody>
      </p:sp>
      <p:sp>
        <p:nvSpPr>
          <p:cNvPr id="4" name="文本框 3"/>
          <p:cNvSpPr txBox="1"/>
          <p:nvPr/>
        </p:nvSpPr>
        <p:spPr>
          <a:xfrm>
            <a:off x="956945" y="2099945"/>
            <a:ext cx="7390765" cy="1814830"/>
          </a:xfrm>
          <a:prstGeom prst="rect">
            <a:avLst/>
          </a:prstGeom>
          <a:noFill/>
        </p:spPr>
        <p:txBody>
          <a:bodyPr wrap="square" rtlCol="0">
            <a:spAutoFit/>
          </a:bodyPr>
          <a:p>
            <a:r>
              <a:rPr lang="en-US" sz="2800"/>
              <a:t>1</a:t>
            </a:r>
            <a:r>
              <a:rPr lang="zh-CN" altLang="en-US" sz="2800"/>
              <a:t>、</a:t>
            </a:r>
            <a:r>
              <a:rPr sz="2800"/>
              <a:t>强化</a:t>
            </a:r>
            <a:r>
              <a:rPr lang="zh-CN" sz="2800"/>
              <a:t>基础</a:t>
            </a:r>
            <a:r>
              <a:rPr sz="2800"/>
              <a:t>主干考</a:t>
            </a:r>
            <a:r>
              <a:rPr lang="zh-CN" sz="2800"/>
              <a:t>查</a:t>
            </a:r>
            <a:r>
              <a:rPr sz="2800"/>
              <a:t>，</a:t>
            </a:r>
            <a:r>
              <a:rPr lang="zh-CN" sz="2800"/>
              <a:t>突出阶段性特征。</a:t>
            </a:r>
            <a:endParaRPr lang="zh-CN" sz="2800"/>
          </a:p>
          <a:p>
            <a:r>
              <a:rPr lang="zh-CN" altLang="en-US" sz="2800"/>
              <a:t>基本概念和基本原理是构成历史学科主体框架和本质内核的重要内容。高考历史试题注重增强高考基础性导向，引导教学回归课程标准。</a:t>
            </a:r>
            <a:endParaRPr lang="zh-CN" altLang="en-US" sz="2800"/>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323850" y="1628775"/>
            <a:ext cx="8505825" cy="3538220"/>
          </a:xfrm>
          <a:prstGeom prst="rect">
            <a:avLst/>
          </a:prstGeom>
          <a:noFill/>
        </p:spPr>
        <p:txBody>
          <a:bodyPr wrap="square" rtlCol="0" anchor="t">
            <a:spAutoFit/>
          </a:bodyPr>
          <a:p>
            <a:r>
              <a:rPr lang="zh-CN" altLang="en-US" sz="2800">
                <a:sym typeface="+mn-ea"/>
              </a:rPr>
              <a:t>2、突出学科素养，重视关键能力考查。</a:t>
            </a:r>
            <a:endParaRPr lang="zh-CN" altLang="en-US" sz="2800"/>
          </a:p>
          <a:p>
            <a:r>
              <a:rPr lang="zh-CN" altLang="en-US" sz="2800">
                <a:sym typeface="+mn-ea"/>
              </a:rPr>
              <a:t>“高考历史试题始终坚持依标施考、以考促教，注重对学科核心素养的全面考查。”2024年第5题“据唐至清扬州城的变迁图”考查学生提取图片有效信息，并结合历史地理城市规划、运河作用、城市功能等进行解读，并最终厘清城市发展特点及其与自然环境、经济活动之间的关系，体现了历史解释、时空观念和史料实证等核心素养。</a:t>
            </a:r>
            <a:endParaRPr lang="zh-CN" altLang="en-US" sz="2800">
              <a:sym typeface="+mn-ea"/>
            </a:endParaRPr>
          </a:p>
        </p:txBody>
      </p:sp>
      <p:sp>
        <p:nvSpPr>
          <p:cNvPr id="4" name="标题 3"/>
          <p:cNvSpPr>
            <a:spLocks noGrp="1"/>
          </p:cNvSpPr>
          <p:nvPr>
            <p:ph type="title"/>
          </p:nvPr>
        </p:nvSpPr>
        <p:spPr>
          <a:xfrm>
            <a:off x="467360" y="332740"/>
            <a:ext cx="4751070" cy="889000"/>
          </a:xfrm>
        </p:spPr>
        <p:txBody>
          <a:bodyPr/>
          <a:p>
            <a:r>
              <a:rPr lang="zh-CN" altLang="en-US" sz="2400" b="0">
                <a:ln w="22225">
                  <a:solidFill>
                    <a:schemeClr val="accent2"/>
                  </a:solidFill>
                  <a:prstDash val="solid"/>
                </a:ln>
                <a:solidFill>
                  <a:schemeClr val="accent2">
                    <a:lumMod val="40000"/>
                    <a:lumOff val="60000"/>
                  </a:schemeClr>
                </a:solidFill>
                <a:effectLst/>
                <a:latin typeface="Arial" panose="020B0604020202020204" pitchFamily="34" charset="0"/>
                <a:ea typeface="宋体" panose="02010600030101010101" pitchFamily="2" charset="-122"/>
                <a:cs typeface="+mn-cs"/>
              </a:rPr>
              <a:t>命题规律</a:t>
            </a:r>
            <a:endParaRPr lang="zh-CN" altLang="en-US" sz="2400" b="0">
              <a:ln w="22225">
                <a:solidFill>
                  <a:schemeClr val="accent2"/>
                </a:solidFill>
                <a:prstDash val="solid"/>
              </a:ln>
              <a:solidFill>
                <a:schemeClr val="accent2">
                  <a:lumMod val="40000"/>
                  <a:lumOff val="60000"/>
                </a:schemeClr>
              </a:solidFill>
              <a:effectLst/>
              <a:latin typeface="Arial" panose="020B0604020202020204" pitchFamily="34" charset="0"/>
              <a:ea typeface="宋体" panose="02010600030101010101" pitchFamily="2" charset="-122"/>
              <a:cs typeface="+mn-cs"/>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39750" y="1124585"/>
            <a:ext cx="4572000" cy="460375"/>
          </a:xfrm>
          <a:prstGeom prst="rect">
            <a:avLst/>
          </a:prstGeom>
          <a:noFill/>
        </p:spPr>
        <p:txBody>
          <a:bodyPr wrap="square" rtlCol="0" anchor="t">
            <a:spAutoFit/>
          </a:bodyPr>
          <a:p>
            <a:r>
              <a:rPr lang="zh-CN" altLang="en-US" sz="2400">
                <a:ln w="22225">
                  <a:solidFill>
                    <a:schemeClr val="accent2"/>
                  </a:solidFill>
                  <a:prstDash val="solid"/>
                </a:ln>
                <a:solidFill>
                  <a:schemeClr val="accent2">
                    <a:lumMod val="40000"/>
                    <a:lumOff val="60000"/>
                  </a:schemeClr>
                </a:solidFill>
                <a:effectLst/>
                <a:sym typeface="+mn-ea"/>
              </a:rPr>
              <a:t>命题规律</a:t>
            </a:r>
            <a:endParaRPr lang="zh-CN" altLang="en-US" sz="2400">
              <a:ln w="22225">
                <a:solidFill>
                  <a:schemeClr val="accent2"/>
                </a:solidFill>
                <a:prstDash val="solid"/>
              </a:ln>
              <a:solidFill>
                <a:schemeClr val="accent2">
                  <a:lumMod val="40000"/>
                  <a:lumOff val="60000"/>
                </a:schemeClr>
              </a:solidFill>
              <a:effectLst/>
              <a:sym typeface="+mn-ea"/>
            </a:endParaRPr>
          </a:p>
        </p:txBody>
      </p:sp>
      <p:sp>
        <p:nvSpPr>
          <p:cNvPr id="4" name="文本框 3"/>
          <p:cNvSpPr txBox="1"/>
          <p:nvPr/>
        </p:nvSpPr>
        <p:spPr>
          <a:xfrm>
            <a:off x="755650" y="1988820"/>
            <a:ext cx="7277735" cy="1938020"/>
          </a:xfrm>
          <a:prstGeom prst="rect">
            <a:avLst/>
          </a:prstGeom>
          <a:noFill/>
        </p:spPr>
        <p:txBody>
          <a:bodyPr wrap="square" rtlCol="0">
            <a:spAutoFit/>
          </a:bodyPr>
          <a:p>
            <a:r>
              <a:rPr lang="en-US" altLang="zh-CN" sz="2400"/>
              <a:t>3</a:t>
            </a:r>
            <a:r>
              <a:rPr lang="zh-CN" altLang="en-US" sz="2400"/>
              <a:t>、重视情境创设，通过设立历史事件、数据、图标、漫画、宣传画等方式创设相应情境，考查学生实际应用能力。每个题目都有相应的情境创设，体现高考命题</a:t>
            </a:r>
            <a:r>
              <a:rPr lang="en-US" altLang="zh-CN" sz="2400"/>
              <a:t>“</a:t>
            </a:r>
            <a:r>
              <a:rPr lang="zh-CN" altLang="en-US" sz="2400"/>
              <a:t>无价值，不入题；无思维，不命题；无情境，不成题。</a:t>
            </a:r>
            <a:r>
              <a:rPr lang="en-US" altLang="zh-CN" sz="2400"/>
              <a:t>”</a:t>
            </a:r>
            <a:endParaRPr lang="en-US" altLang="zh-CN" sz="2400"/>
          </a:p>
        </p:txBody>
      </p:sp>
      <p:sp>
        <p:nvSpPr>
          <p:cNvPr id="6" name="文本框 5"/>
          <p:cNvSpPr txBox="1"/>
          <p:nvPr/>
        </p:nvSpPr>
        <p:spPr>
          <a:xfrm>
            <a:off x="799465" y="3429000"/>
            <a:ext cx="7268210" cy="1038860"/>
          </a:xfrm>
          <a:prstGeom prst="rect">
            <a:avLst/>
          </a:prstGeom>
          <a:noFill/>
        </p:spPr>
        <p:txBody>
          <a:bodyPr wrap="square" rtlCol="0">
            <a:noAutofit/>
          </a:bodyPr>
          <a:p>
            <a:r>
              <a:rPr lang="zh-CN" altLang="en-US"/>
              <a:t>。</a:t>
            </a:r>
            <a:endParaRPr lang="zh-CN" altLang="en-US"/>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19125" y="1772920"/>
            <a:ext cx="7966075" cy="1198880"/>
          </a:xfrm>
          <a:prstGeom prst="rect">
            <a:avLst/>
          </a:prstGeom>
          <a:noFill/>
        </p:spPr>
        <p:txBody>
          <a:bodyPr wrap="square" rtlCol="0" anchor="t">
            <a:spAutoFit/>
          </a:bodyPr>
          <a:p>
            <a:r>
              <a:rPr lang="zh-CN" altLang="en-US" sz="2400">
                <a:sym typeface="+mn-ea"/>
              </a:rPr>
              <a:t>4、从小切口展开，实际考查主干知识。比如2024年考卷第16题以毛瑟枪和八一式马步枪研制入手，考场学生运用唯物史观全面客观分析历史问题，进行历史解释的能力</a:t>
            </a:r>
            <a:endParaRPr lang="zh-CN" altLang="en-US" sz="2400">
              <a:sym typeface="+mn-ea"/>
            </a:endParaRPr>
          </a:p>
        </p:txBody>
      </p:sp>
      <p:sp>
        <p:nvSpPr>
          <p:cNvPr id="3" name="文本框 2"/>
          <p:cNvSpPr txBox="1"/>
          <p:nvPr/>
        </p:nvSpPr>
        <p:spPr>
          <a:xfrm>
            <a:off x="607060" y="3253105"/>
            <a:ext cx="4648835" cy="829945"/>
          </a:xfrm>
          <a:prstGeom prst="rect">
            <a:avLst/>
          </a:prstGeom>
          <a:noFill/>
        </p:spPr>
        <p:txBody>
          <a:bodyPr wrap="square" rtlCol="0" anchor="t">
            <a:spAutoFit/>
          </a:bodyPr>
          <a:p>
            <a:r>
              <a:rPr lang="zh-CN" altLang="en-US" sz="2400">
                <a:sym typeface="+mn-ea"/>
              </a:rPr>
              <a:t>5、重视对社会转型时期的考查、中国史的考查。</a:t>
            </a:r>
            <a:endParaRPr lang="zh-CN" altLang="en-US" sz="2400">
              <a:sym typeface="+mn-ea"/>
            </a:endParaRPr>
          </a:p>
        </p:txBody>
      </p:sp>
      <p:sp>
        <p:nvSpPr>
          <p:cNvPr id="4" name="文本框 3"/>
          <p:cNvSpPr txBox="1"/>
          <p:nvPr/>
        </p:nvSpPr>
        <p:spPr>
          <a:xfrm>
            <a:off x="607060" y="4149090"/>
            <a:ext cx="4720590" cy="1198880"/>
          </a:xfrm>
          <a:prstGeom prst="rect">
            <a:avLst/>
          </a:prstGeom>
          <a:noFill/>
        </p:spPr>
        <p:txBody>
          <a:bodyPr wrap="square" rtlCol="0" anchor="t">
            <a:spAutoFit/>
          </a:bodyPr>
          <a:p>
            <a:pPr algn="l">
              <a:buClrTx/>
              <a:buSzTx/>
              <a:buFontTx/>
            </a:pPr>
            <a:r>
              <a:rPr lang="zh-CN" altLang="en-US" sz="2400">
                <a:sym typeface="+mn-ea"/>
              </a:rPr>
              <a:t>6、不回避长效热点，兼顾周年热点，选必纲要融通考查，侧重纲要考查。</a:t>
            </a:r>
            <a:endParaRPr lang="zh-CN" altLang="en-US" sz="2400">
              <a:sym typeface="+mn-ea"/>
            </a:endParaRPr>
          </a:p>
        </p:txBody>
      </p:sp>
      <p:sp>
        <p:nvSpPr>
          <p:cNvPr id="5" name="文本框 4"/>
          <p:cNvSpPr txBox="1"/>
          <p:nvPr/>
        </p:nvSpPr>
        <p:spPr>
          <a:xfrm>
            <a:off x="539750" y="1124585"/>
            <a:ext cx="4572000" cy="460375"/>
          </a:xfrm>
          <a:prstGeom prst="rect">
            <a:avLst/>
          </a:prstGeom>
          <a:noFill/>
        </p:spPr>
        <p:txBody>
          <a:bodyPr wrap="square" rtlCol="0" anchor="t">
            <a:spAutoFit/>
          </a:bodyPr>
          <a:p>
            <a:r>
              <a:rPr lang="zh-CN" altLang="en-US" sz="2400">
                <a:ln w="22225">
                  <a:solidFill>
                    <a:schemeClr val="accent2"/>
                  </a:solidFill>
                  <a:prstDash val="solid"/>
                </a:ln>
                <a:solidFill>
                  <a:schemeClr val="accent2">
                    <a:lumMod val="40000"/>
                    <a:lumOff val="60000"/>
                  </a:schemeClr>
                </a:solidFill>
                <a:effectLst/>
                <a:sym typeface="+mn-ea"/>
              </a:rPr>
              <a:t>命题规律</a:t>
            </a:r>
            <a:endParaRPr lang="zh-CN" altLang="en-US" sz="2400">
              <a:ln w="22225">
                <a:solidFill>
                  <a:schemeClr val="accent2"/>
                </a:solidFill>
                <a:prstDash val="solid"/>
              </a:ln>
              <a:solidFill>
                <a:schemeClr val="accent2">
                  <a:lumMod val="40000"/>
                  <a:lumOff val="60000"/>
                </a:schemeClr>
              </a:solidFill>
              <a:effectLst/>
              <a:sym typeface="+mn-ea"/>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03 </a:t>
            </a:r>
            <a:r>
              <a:rPr lang="zh-CN" altLang="en-US">
                <a:ea typeface="宋体" panose="02010600030101010101" pitchFamily="2" charset="-122"/>
              </a:rPr>
              <a:t>备考策略</a:t>
            </a:r>
            <a:endParaRPr lang="zh-CN" altLang="en-US">
              <a:ea typeface="宋体" panose="02010600030101010101" pitchFamily="2" charset="-122"/>
            </a:endParaRPr>
          </a:p>
        </p:txBody>
      </p:sp>
      <p:sp>
        <p:nvSpPr>
          <p:cNvPr id="3" name="文本框 2"/>
          <p:cNvSpPr txBox="1"/>
          <p:nvPr/>
        </p:nvSpPr>
        <p:spPr>
          <a:xfrm>
            <a:off x="735965" y="2144395"/>
            <a:ext cx="7940675" cy="3138170"/>
          </a:xfrm>
          <a:prstGeom prst="rect">
            <a:avLst/>
          </a:prstGeom>
          <a:noFill/>
        </p:spPr>
        <p:txBody>
          <a:bodyPr wrap="square" rtlCol="0">
            <a:spAutoFit/>
          </a:bodyPr>
          <a:p>
            <a:r>
              <a:rPr lang="zh-CN" altLang="en-US">
                <a:solidFill>
                  <a:schemeClr val="tx1">
                    <a:alpha val="70000"/>
                  </a:schemeClr>
                </a:solidFill>
                <a:latin typeface="黑体" panose="02010609060101010101" charset="-122"/>
                <a:ea typeface="黑体" panose="02010609060101010101" charset="-122"/>
                <a:cs typeface="黑体" panose="02010609060101010101" charset="-122"/>
                <a:sym typeface="+mn-ea"/>
              </a:rPr>
              <a:t>一、历史教学要紧跟时代主题，重视政策指引，增强理论自信、道路自信，凸显立德树人，提升家国情怀。在平时的课堂教学和练习中要有意识地引导学生关注核心价值，即以社会主义核心价值观为统领的正确的价值观、世界观和人生观的综合。</a:t>
            </a:r>
            <a:endParaRPr lang="zh-CN" altLang="en-US">
              <a:solidFill>
                <a:schemeClr val="tx1">
                  <a:alpha val="70000"/>
                </a:schemeClr>
              </a:solidFill>
              <a:latin typeface="黑体" panose="02010609060101010101" charset="-122"/>
              <a:ea typeface="黑体" panose="02010609060101010101" charset="-122"/>
              <a:cs typeface="黑体" panose="02010609060101010101" charset="-122"/>
              <a:sym typeface="+mn-ea"/>
            </a:endParaRPr>
          </a:p>
          <a:p>
            <a:r>
              <a:rPr lang="zh-CN" altLang="en-US">
                <a:solidFill>
                  <a:schemeClr val="tx1">
                    <a:alpha val="70000"/>
                  </a:schemeClr>
                </a:solidFill>
                <a:latin typeface="黑体" panose="02010609060101010101" charset="-122"/>
                <a:ea typeface="黑体" panose="02010609060101010101" charset="-122"/>
                <a:cs typeface="黑体" panose="02010609060101010101" charset="-122"/>
                <a:sym typeface="+mn-ea"/>
              </a:rPr>
              <a:t>包括正确的人生观，指珍爱生命，积极进取，健全人格。</a:t>
            </a:r>
            <a:endParaRPr lang="zh-CN" altLang="en-US">
              <a:solidFill>
                <a:schemeClr val="tx1">
                  <a:alpha val="70000"/>
                </a:schemeClr>
              </a:solidFill>
              <a:latin typeface="黑体" panose="02010609060101010101" charset="-122"/>
              <a:ea typeface="黑体" panose="02010609060101010101" charset="-122"/>
              <a:cs typeface="黑体" panose="02010609060101010101" charset="-122"/>
              <a:sym typeface="+mn-ea"/>
            </a:endParaRPr>
          </a:p>
          <a:p>
            <a:r>
              <a:rPr lang="zh-CN" altLang="en-US">
                <a:solidFill>
                  <a:schemeClr val="tx1">
                    <a:alpha val="70000"/>
                  </a:schemeClr>
                </a:solidFill>
                <a:latin typeface="黑体" panose="02010609060101010101" charset="-122"/>
                <a:ea typeface="黑体" panose="02010609060101010101" charset="-122"/>
                <a:cs typeface="黑体" panose="02010609060101010101" charset="-122"/>
                <a:sym typeface="+mn-ea"/>
              </a:rPr>
              <a:t>正确的民族观，指对中华民族的认同，树立民族自信、自豪感。</a:t>
            </a:r>
            <a:endParaRPr lang="zh-CN" altLang="en-US">
              <a:solidFill>
                <a:schemeClr val="tx1">
                  <a:alpha val="70000"/>
                </a:schemeClr>
              </a:solidFill>
              <a:latin typeface="黑体" panose="02010609060101010101" charset="-122"/>
              <a:ea typeface="黑体" panose="02010609060101010101" charset="-122"/>
              <a:cs typeface="黑体" panose="02010609060101010101" charset="-122"/>
              <a:sym typeface="+mn-ea"/>
            </a:endParaRPr>
          </a:p>
          <a:p>
            <a:r>
              <a:rPr lang="zh-CN" altLang="en-US">
                <a:solidFill>
                  <a:schemeClr val="tx1">
                    <a:alpha val="70000"/>
                  </a:schemeClr>
                </a:solidFill>
                <a:latin typeface="黑体" panose="02010609060101010101" charset="-122"/>
                <a:ea typeface="黑体" panose="02010609060101010101" charset="-122"/>
                <a:cs typeface="黑体" panose="02010609060101010101" charset="-122"/>
                <a:sym typeface="+mn-ea"/>
              </a:rPr>
              <a:t>正确的国家观，指树立对国家的忠诚感，把个人命运与国家紧密联系在一起</a:t>
            </a:r>
            <a:endParaRPr lang="zh-CN" altLang="en-US">
              <a:solidFill>
                <a:schemeClr val="tx1">
                  <a:alpha val="70000"/>
                </a:schemeClr>
              </a:solidFill>
              <a:latin typeface="黑体" panose="02010609060101010101" charset="-122"/>
              <a:ea typeface="黑体" panose="02010609060101010101" charset="-122"/>
              <a:cs typeface="黑体" panose="02010609060101010101" charset="-122"/>
              <a:sym typeface="+mn-ea"/>
            </a:endParaRPr>
          </a:p>
          <a:p>
            <a:r>
              <a:rPr lang="zh-CN" altLang="en-US">
                <a:solidFill>
                  <a:schemeClr val="tx1">
                    <a:alpha val="70000"/>
                  </a:schemeClr>
                </a:solidFill>
                <a:latin typeface="黑体" panose="02010609060101010101" charset="-122"/>
                <a:ea typeface="黑体" panose="02010609060101010101" charset="-122"/>
                <a:cs typeface="黑体" panose="02010609060101010101" charset="-122"/>
                <a:sym typeface="+mn-ea"/>
              </a:rPr>
              <a:t>正确的历史观，指借助唯物史观认清历史发展的本质，把握历史发展的规律</a:t>
            </a:r>
            <a:endParaRPr lang="zh-CN" altLang="en-US">
              <a:solidFill>
                <a:schemeClr val="tx1">
                  <a:alpha val="70000"/>
                </a:schemeClr>
              </a:solidFill>
              <a:latin typeface="黑体" panose="02010609060101010101" charset="-122"/>
              <a:ea typeface="黑体" panose="02010609060101010101" charset="-122"/>
              <a:cs typeface="黑体" panose="02010609060101010101" charset="-122"/>
              <a:sym typeface="+mn-ea"/>
            </a:endParaRPr>
          </a:p>
          <a:p>
            <a:r>
              <a:rPr lang="zh-CN" altLang="en-US">
                <a:solidFill>
                  <a:schemeClr val="tx1">
                    <a:alpha val="70000"/>
                  </a:schemeClr>
                </a:solidFill>
                <a:latin typeface="黑体" panose="02010609060101010101" charset="-122"/>
                <a:ea typeface="黑体" panose="02010609060101010101" charset="-122"/>
                <a:cs typeface="黑体" panose="02010609060101010101" charset="-122"/>
                <a:sym typeface="+mn-ea"/>
              </a:rPr>
              <a:t>正确的文化观，指树立中华优秀传统文化、社会主义先进文化和人类文明优秀文化的认同。</a:t>
            </a:r>
            <a:endParaRPr lang="zh-CN" altLang="en-US">
              <a:solidFill>
                <a:srgbClr val="FF0000">
                  <a:alpha val="70000"/>
                </a:srgbClr>
              </a:solidFill>
              <a:latin typeface="黑体" panose="02010609060101010101" charset="-122"/>
              <a:ea typeface="黑体" panose="02010609060101010101" charset="-122"/>
              <a:cs typeface="黑体" panose="02010609060101010101" charset="-122"/>
              <a:sym typeface="+mn-ea"/>
            </a:endParaRPr>
          </a:p>
          <a:p>
            <a:endParaRPr lang="en-US" altLang="zh-CN">
              <a:solidFill>
                <a:schemeClr val="tx1">
                  <a:alpha val="70000"/>
                </a:schemeClr>
              </a:solidFill>
              <a:latin typeface="黑体" panose="02010609060101010101" charset="-122"/>
              <a:ea typeface="黑体" panose="02010609060101010101" charset="-122"/>
              <a:cs typeface="黑体" panose="02010609060101010101" charset="-122"/>
              <a:sym typeface="微软雅黑" panose="020B0503020204020204" charset="-122"/>
            </a:endParaRP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395605" y="1124585"/>
            <a:ext cx="4572000" cy="583565"/>
          </a:xfrm>
          <a:prstGeom prst="rect">
            <a:avLst/>
          </a:prstGeom>
          <a:noFill/>
        </p:spPr>
        <p:txBody>
          <a:bodyPr wrap="square" rtlCol="0" anchor="t">
            <a:spAutoFit/>
          </a:bodyPr>
          <a:p>
            <a:pPr algn="l" fontAlgn="auto">
              <a:buClrTx/>
              <a:buSzTx/>
              <a:buFontTx/>
            </a:pPr>
            <a:r>
              <a:rPr lang="zh-CN" altLang="en-US" sz="3200" b="1">
                <a:gradFill>
                  <a:gsLst>
                    <a:gs pos="100000">
                      <a:schemeClr val="accent1">
                        <a:lumMod val="75000"/>
                      </a:schemeClr>
                    </a:gs>
                    <a:gs pos="0">
                      <a:schemeClr val="accent1"/>
                    </a:gs>
                  </a:gsLst>
                  <a:lin ang="0" scaled="1"/>
                </a:gradFill>
                <a:latin typeface="+mj-lt"/>
                <a:cs typeface="+mj-cs"/>
                <a:sym typeface="+mn-ea"/>
              </a:rPr>
              <a:t>03 备考策略</a:t>
            </a:r>
            <a:endParaRPr lang="zh-CN" altLang="en-US" sz="3200" b="1">
              <a:gradFill>
                <a:gsLst>
                  <a:gs pos="100000">
                    <a:schemeClr val="accent1">
                      <a:lumMod val="75000"/>
                    </a:schemeClr>
                  </a:gs>
                  <a:gs pos="0">
                    <a:schemeClr val="accent1"/>
                  </a:gs>
                </a:gsLst>
                <a:lin ang="0" scaled="1"/>
              </a:gradFill>
              <a:latin typeface="+mj-lt"/>
              <a:cs typeface="+mj-cs"/>
              <a:sym typeface="+mn-ea"/>
            </a:endParaRPr>
          </a:p>
        </p:txBody>
      </p:sp>
      <p:sp>
        <p:nvSpPr>
          <p:cNvPr id="5" name="文本框 4"/>
          <p:cNvSpPr txBox="1"/>
          <p:nvPr/>
        </p:nvSpPr>
        <p:spPr>
          <a:xfrm>
            <a:off x="467360" y="2184400"/>
            <a:ext cx="7848600" cy="922020"/>
          </a:xfrm>
          <a:prstGeom prst="rect">
            <a:avLst/>
          </a:prstGeom>
          <a:noFill/>
        </p:spPr>
        <p:txBody>
          <a:bodyPr wrap="square" rtlCol="0" anchor="t">
            <a:spAutoFit/>
          </a:bodyPr>
          <a:p>
            <a:r>
              <a:rPr lang="zh-CN" altLang="en-US" sz="1800">
                <a:solidFill>
                  <a:schemeClr val="tx1">
                    <a:alpha val="70000"/>
                  </a:schemeClr>
                </a:solidFill>
                <a:latin typeface="黑体" panose="02010609060101010101" charset="-122"/>
                <a:ea typeface="黑体" panose="02010609060101010101" charset="-122"/>
                <a:cs typeface="黑体" panose="02010609060101010101" charset="-122"/>
                <a:sym typeface="微软雅黑" panose="020B0503020204020204" charset="-122"/>
              </a:rPr>
              <a:t>二、注重对学生历史学科核心素养的培养，特别是时空观念、历史解释和史料实证的落实。在掌握学情的基础上，做好详细计划，逐步培养学生历史学科素养。拟每节课重点培养和训练一到两个，并长期渗透。</a:t>
            </a:r>
            <a:endParaRPr lang="zh-CN" altLang="en-US" sz="1800">
              <a:solidFill>
                <a:schemeClr val="tx1">
                  <a:alpha val="70000"/>
                </a:schemeClr>
              </a:solidFill>
              <a:latin typeface="黑体" panose="02010609060101010101" charset="-122"/>
              <a:ea typeface="黑体" panose="02010609060101010101" charset="-122"/>
              <a:cs typeface="黑体" panose="02010609060101010101" charset="-122"/>
              <a:sym typeface="微软雅黑" panose="020B0503020204020204" charset="-122"/>
            </a:endParaRPr>
          </a:p>
        </p:txBody>
      </p:sp>
      <p:sp>
        <p:nvSpPr>
          <p:cNvPr id="6" name="文本框 5"/>
          <p:cNvSpPr txBox="1"/>
          <p:nvPr/>
        </p:nvSpPr>
        <p:spPr>
          <a:xfrm>
            <a:off x="467360" y="3388995"/>
            <a:ext cx="7775575" cy="922020"/>
          </a:xfrm>
          <a:prstGeom prst="rect">
            <a:avLst/>
          </a:prstGeom>
          <a:noFill/>
        </p:spPr>
        <p:txBody>
          <a:bodyPr wrap="square" rtlCol="0">
            <a:spAutoFit/>
          </a:bodyPr>
          <a:p>
            <a:r>
              <a:rPr lang="zh-CN" altLang="en-US">
                <a:latin typeface="黑体" panose="02010609060101010101" charset="-122"/>
                <a:ea typeface="黑体" panose="02010609060101010101" charset="-122"/>
                <a:cs typeface="黑体" panose="02010609060101010101" charset="-122"/>
                <a:sym typeface="+mn-ea"/>
              </a:rPr>
              <a:t>三、</a:t>
            </a:r>
            <a:r>
              <a:rPr lang="en-US" altLang="zh-CN">
                <a:latin typeface="黑体" panose="02010609060101010101" charset="-122"/>
                <a:ea typeface="黑体" panose="02010609060101010101" charset="-122"/>
                <a:cs typeface="黑体" panose="02010609060101010101" charset="-122"/>
                <a:sym typeface="+mn-ea"/>
              </a:rPr>
              <a:t>引导学生夯实基础知识，深化对课本核心知识</a:t>
            </a:r>
            <a:r>
              <a:rPr lang="zh-CN" altLang="en-US">
                <a:latin typeface="黑体" panose="02010609060101010101" charset="-122"/>
                <a:ea typeface="黑体" panose="02010609060101010101" charset="-122"/>
                <a:cs typeface="黑体" panose="02010609060101010101" charset="-122"/>
                <a:sym typeface="+mn-ea"/>
              </a:rPr>
              <a:t>、史学概念及史料分析应用</a:t>
            </a:r>
            <a:r>
              <a:rPr lang="en-US" altLang="zh-CN">
                <a:latin typeface="黑体" panose="02010609060101010101" charset="-122"/>
                <a:ea typeface="黑体" panose="02010609060101010101" charset="-122"/>
                <a:cs typeface="黑体" panose="02010609060101010101" charset="-122"/>
                <a:sym typeface="+mn-ea"/>
              </a:rPr>
              <a:t>的掌握与理解；</a:t>
            </a:r>
            <a:endParaRPr lang="en-US" altLang="zh-CN">
              <a:solidFill>
                <a:schemeClr val="tx1"/>
              </a:solidFill>
              <a:latin typeface="黑体" panose="02010609060101010101" charset="-122"/>
              <a:ea typeface="黑体" panose="02010609060101010101" charset="-122"/>
              <a:cs typeface="黑体" panose="02010609060101010101" charset="-122"/>
              <a:sym typeface="+mn-ea"/>
            </a:endParaRPr>
          </a:p>
          <a:p>
            <a:endParaRPr lang="zh-CN" altLang="en-US"/>
          </a:p>
        </p:txBody>
      </p:sp>
      <p:sp>
        <p:nvSpPr>
          <p:cNvPr id="8" name="文本框 7"/>
          <p:cNvSpPr txBox="1"/>
          <p:nvPr/>
        </p:nvSpPr>
        <p:spPr>
          <a:xfrm>
            <a:off x="488315" y="4364990"/>
            <a:ext cx="7677785" cy="922020"/>
          </a:xfrm>
          <a:prstGeom prst="rect">
            <a:avLst/>
          </a:prstGeom>
          <a:noFill/>
        </p:spPr>
        <p:txBody>
          <a:bodyPr wrap="square" rtlCol="0" anchor="t">
            <a:spAutoFit/>
          </a:bodyPr>
          <a:p>
            <a:r>
              <a:rPr lang="zh-CN" altLang="en-US" sz="1800">
                <a:latin typeface="黑体" panose="02010609060101010101" charset="-122"/>
                <a:ea typeface="黑体" panose="02010609060101010101" charset="-122"/>
                <a:cs typeface="黑体" panose="02010609060101010101" charset="-122"/>
                <a:sym typeface="+mn-ea"/>
              </a:rPr>
              <a:t>四、</a:t>
            </a:r>
            <a:r>
              <a:rPr lang="en-US" altLang="zh-CN" sz="1800">
                <a:latin typeface="黑体" panose="02010609060101010101" charset="-122"/>
                <a:ea typeface="黑体" panose="02010609060101010101" charset="-122"/>
                <a:cs typeface="黑体" panose="02010609060101010101" charset="-122"/>
                <a:sym typeface="+mn-ea"/>
              </a:rPr>
              <a:t>教学中创设真实情境，理解重要历史概念、原理方法，培养学生独立思考、获取信息、逻辑推理、归纳概括能力、综合运用的能力，</a:t>
            </a:r>
            <a:r>
              <a:rPr lang="en-US" altLang="zh-CN" sz="1800">
                <a:latin typeface="黑体" panose="02010609060101010101" charset="-122"/>
                <a:ea typeface="黑体" panose="02010609060101010101" charset="-122"/>
                <a:cs typeface="黑体" panose="02010609060101010101" charset="-122"/>
                <a:sym typeface="微软雅黑" panose="020B0503020204020204" charset="-122"/>
              </a:rPr>
              <a:t>透过现象发掘历史本质的能力</a:t>
            </a:r>
            <a:endParaRPr lang="en-US" altLang="zh-CN" sz="2400">
              <a:latin typeface="黑体" panose="02010609060101010101" charset="-122"/>
              <a:ea typeface="黑体" panose="02010609060101010101" charset="-122"/>
              <a:cs typeface="黑体" panose="02010609060101010101" charset="-122"/>
              <a:sym typeface="微软雅黑" panose="020B0503020204020204" charset="-122"/>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1505" y="1196975"/>
            <a:ext cx="6151245" cy="583565"/>
          </a:xfrm>
          <a:prstGeom prst="rect">
            <a:avLst/>
          </a:prstGeom>
          <a:noFill/>
        </p:spPr>
        <p:txBody>
          <a:bodyPr wrap="square" rtlCol="0">
            <a:spAutoFit/>
          </a:bodyPr>
          <a:p>
            <a:pPr algn="l" fontAlgn="auto">
              <a:buClrTx/>
              <a:buSzTx/>
              <a:buFontTx/>
            </a:pPr>
            <a:r>
              <a:rPr lang="en-US" altLang="zh-CN" sz="3200" b="1">
                <a:gradFill>
                  <a:gsLst>
                    <a:gs pos="100000">
                      <a:schemeClr val="accent1">
                        <a:lumMod val="75000"/>
                      </a:schemeClr>
                    </a:gs>
                    <a:gs pos="0">
                      <a:schemeClr val="accent1"/>
                    </a:gs>
                  </a:gsLst>
                  <a:lin ang="0" scaled="1"/>
                </a:gradFill>
                <a:latin typeface="+mj-lt"/>
                <a:ea typeface="+mj-ea"/>
                <a:cs typeface="+mj-cs"/>
              </a:rPr>
              <a:t>01 试卷整体认知</a:t>
            </a:r>
            <a:endParaRPr lang="en-US" altLang="zh-CN" sz="3200" b="1">
              <a:gradFill>
                <a:gsLst>
                  <a:gs pos="100000">
                    <a:schemeClr val="accent1">
                      <a:lumMod val="75000"/>
                    </a:schemeClr>
                  </a:gs>
                  <a:gs pos="0">
                    <a:schemeClr val="accent1"/>
                  </a:gs>
                </a:gsLst>
                <a:lin ang="0" scaled="1"/>
              </a:gradFill>
              <a:latin typeface="+mj-lt"/>
              <a:ea typeface="+mj-ea"/>
              <a:cs typeface="+mj-cs"/>
            </a:endParaRPr>
          </a:p>
        </p:txBody>
      </p:sp>
      <p:sp>
        <p:nvSpPr>
          <p:cNvPr id="3" name="文本框 2"/>
          <p:cNvSpPr txBox="1"/>
          <p:nvPr/>
        </p:nvSpPr>
        <p:spPr>
          <a:xfrm>
            <a:off x="869315" y="1988820"/>
            <a:ext cx="7629525" cy="1116965"/>
          </a:xfrm>
          <a:prstGeom prst="rect">
            <a:avLst/>
          </a:prstGeom>
          <a:noFill/>
        </p:spPr>
        <p:txBody>
          <a:bodyPr wrap="square" rtlCol="0">
            <a:noAutofit/>
          </a:bodyPr>
          <a:p>
            <a:r>
              <a:rPr lang="zh-CN" altLang="en-US" sz="2400"/>
              <a:t>一、</a:t>
            </a:r>
            <a:r>
              <a:rPr lang="en-US" altLang="zh-CN" sz="2400"/>
              <a:t>2024</a:t>
            </a:r>
            <a:r>
              <a:rPr lang="zh-CN" altLang="en-US" sz="2400"/>
              <a:t>年高考江苏历史卷试题特点</a:t>
            </a:r>
            <a:endParaRPr lang="zh-CN" altLang="en-US" sz="2400"/>
          </a:p>
          <a:p>
            <a:endParaRPr lang="zh-CN" altLang="en-US" sz="2400"/>
          </a:p>
        </p:txBody>
      </p:sp>
      <p:sp>
        <p:nvSpPr>
          <p:cNvPr id="6" name="文本框 5"/>
          <p:cNvSpPr txBox="1"/>
          <p:nvPr/>
        </p:nvSpPr>
        <p:spPr>
          <a:xfrm>
            <a:off x="869315" y="2564765"/>
            <a:ext cx="7054215" cy="1568450"/>
          </a:xfrm>
          <a:prstGeom prst="rect">
            <a:avLst/>
          </a:prstGeom>
          <a:noFill/>
        </p:spPr>
        <p:txBody>
          <a:bodyPr wrap="square" rtlCol="0">
            <a:spAutoFit/>
          </a:bodyPr>
          <a:p>
            <a:r>
              <a:rPr lang="zh-CN" altLang="en-US" sz="2400"/>
              <a:t>（一）落实党和国家的教育方针政策。教育部《关于做好2023年普通高校招生工作的通知》和《关于做好2024年普通高校招生工作的通知》都强调高考命题注重考查学生的思维品质。</a:t>
            </a:r>
            <a:endParaRPr lang="zh-CN" altLang="en-US" sz="2400">
              <a:sym typeface="+mn-ea"/>
            </a:endParaRPr>
          </a:p>
        </p:txBody>
      </p:sp>
      <p:sp>
        <p:nvSpPr>
          <p:cNvPr id="8" name="文本框 7"/>
          <p:cNvSpPr txBox="1"/>
          <p:nvPr/>
        </p:nvSpPr>
        <p:spPr>
          <a:xfrm>
            <a:off x="869315" y="4149090"/>
            <a:ext cx="7243445" cy="1198880"/>
          </a:xfrm>
          <a:prstGeom prst="rect">
            <a:avLst/>
          </a:prstGeom>
          <a:noFill/>
        </p:spPr>
        <p:txBody>
          <a:bodyPr wrap="square" rtlCol="0">
            <a:spAutoFit/>
          </a:bodyPr>
          <a:p>
            <a:r>
              <a:rPr lang="zh-CN" altLang="en-US" sz="2400">
                <a:sym typeface="+mn-ea"/>
              </a:rPr>
              <a:t>其中第</a:t>
            </a:r>
            <a:r>
              <a:rPr lang="en-US" altLang="zh-CN" sz="2400">
                <a:sym typeface="+mn-ea"/>
              </a:rPr>
              <a:t>2</a:t>
            </a:r>
            <a:r>
              <a:rPr lang="zh-CN" altLang="en-US" sz="2400">
                <a:sym typeface="+mn-ea"/>
              </a:rPr>
              <a:t>题</a:t>
            </a:r>
            <a:r>
              <a:rPr lang="en-US" altLang="zh-CN" sz="2400">
                <a:sym typeface="+mn-ea"/>
              </a:rPr>
              <a:t>“</a:t>
            </a:r>
            <a:r>
              <a:rPr lang="zh-CN" altLang="en-US" sz="2400">
                <a:sym typeface="+mn-ea"/>
              </a:rPr>
              <a:t>魏晋南北朝时期经学世家的形成</a:t>
            </a:r>
            <a:r>
              <a:rPr lang="en-US" altLang="zh-CN" sz="2400">
                <a:sym typeface="+mn-ea"/>
              </a:rPr>
              <a:t>”</a:t>
            </a:r>
            <a:r>
              <a:rPr lang="zh-CN" altLang="en-US" sz="2400">
                <a:sym typeface="+mn-ea"/>
              </a:rPr>
              <a:t>，第</a:t>
            </a:r>
            <a:r>
              <a:rPr lang="en-US" altLang="zh-CN" sz="2400">
                <a:sym typeface="+mn-ea"/>
              </a:rPr>
              <a:t>6</a:t>
            </a:r>
            <a:r>
              <a:rPr lang="zh-CN" altLang="en-US" sz="2400">
                <a:sym typeface="+mn-ea"/>
              </a:rPr>
              <a:t>题</a:t>
            </a:r>
            <a:r>
              <a:rPr lang="en-US" altLang="zh-CN" sz="2400">
                <a:sym typeface="+mn-ea"/>
              </a:rPr>
              <a:t>“</a:t>
            </a:r>
            <a:r>
              <a:rPr lang="zh-CN" altLang="en-US" sz="2400">
                <a:sym typeface="+mn-ea"/>
              </a:rPr>
              <a:t>上海布店的发展反映出</a:t>
            </a:r>
            <a:r>
              <a:rPr lang="en-US" altLang="zh-CN" sz="2400">
                <a:sym typeface="+mn-ea"/>
              </a:rPr>
              <a:t>”</a:t>
            </a:r>
            <a:r>
              <a:rPr lang="zh-CN" altLang="en-US" sz="2400">
                <a:sym typeface="+mn-ea"/>
              </a:rPr>
              <a:t>体现了考察学生思维的深刻性；</a:t>
            </a:r>
            <a:endParaRPr lang="zh-CN" altLang="en-US" sz="2400"/>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1505" y="1268730"/>
            <a:ext cx="6151245" cy="645160"/>
          </a:xfrm>
          <a:prstGeom prst="rect">
            <a:avLst/>
          </a:prstGeom>
          <a:noFill/>
        </p:spPr>
        <p:txBody>
          <a:bodyPr wrap="square" rtlCol="0">
            <a:spAutoFit/>
          </a:bodyPr>
          <a:p>
            <a:r>
              <a:rPr lang="en-US" altLang="zh-CN" sz="3600"/>
              <a:t>01</a:t>
            </a:r>
            <a:r>
              <a:rPr lang="en-US" altLang="zh-CN"/>
              <a:t> </a:t>
            </a:r>
            <a:r>
              <a:rPr lang="zh-CN" altLang="en-US" sz="3600"/>
              <a:t>试卷整体认知</a:t>
            </a:r>
            <a:endParaRPr lang="zh-CN" altLang="en-US" sz="3600"/>
          </a:p>
        </p:txBody>
      </p:sp>
      <p:sp>
        <p:nvSpPr>
          <p:cNvPr id="3" name="文本框 2"/>
          <p:cNvSpPr txBox="1"/>
          <p:nvPr/>
        </p:nvSpPr>
        <p:spPr>
          <a:xfrm>
            <a:off x="827405" y="2060575"/>
            <a:ext cx="5535930" cy="460375"/>
          </a:xfrm>
          <a:prstGeom prst="rect">
            <a:avLst/>
          </a:prstGeom>
          <a:noFill/>
        </p:spPr>
        <p:txBody>
          <a:bodyPr wrap="square" rtlCol="0" anchor="t">
            <a:spAutoFit/>
          </a:bodyPr>
          <a:p>
            <a:r>
              <a:rPr lang="zh-CN" altLang="en-US" sz="2400">
                <a:ln w="22225">
                  <a:solidFill>
                    <a:schemeClr val="accent2"/>
                  </a:solidFill>
                  <a:prstDash val="solid"/>
                </a:ln>
                <a:solidFill>
                  <a:schemeClr val="accent2">
                    <a:lumMod val="40000"/>
                    <a:lumOff val="60000"/>
                  </a:schemeClr>
                </a:solidFill>
                <a:effectLst/>
                <a:sym typeface="+mn-ea"/>
              </a:rPr>
              <a:t>一、</a:t>
            </a:r>
            <a:r>
              <a:rPr lang="en-US" altLang="zh-CN" sz="2400">
                <a:ln w="22225">
                  <a:solidFill>
                    <a:schemeClr val="accent2"/>
                  </a:solidFill>
                  <a:prstDash val="solid"/>
                </a:ln>
                <a:solidFill>
                  <a:schemeClr val="accent2">
                    <a:lumMod val="40000"/>
                    <a:lumOff val="60000"/>
                  </a:schemeClr>
                </a:solidFill>
                <a:effectLst/>
                <a:sym typeface="+mn-ea"/>
              </a:rPr>
              <a:t>2024</a:t>
            </a:r>
            <a:r>
              <a:rPr lang="zh-CN" altLang="en-US" sz="2400">
                <a:ln w="22225">
                  <a:solidFill>
                    <a:schemeClr val="accent2"/>
                  </a:solidFill>
                  <a:prstDash val="solid"/>
                </a:ln>
                <a:solidFill>
                  <a:schemeClr val="accent2">
                    <a:lumMod val="40000"/>
                    <a:lumOff val="60000"/>
                  </a:schemeClr>
                </a:solidFill>
                <a:effectLst/>
                <a:sym typeface="+mn-ea"/>
              </a:rPr>
              <a:t>年高考江苏历史卷试题特点</a:t>
            </a:r>
            <a:endParaRPr lang="zh-CN" altLang="en-US" sz="2400">
              <a:ln w="22225">
                <a:solidFill>
                  <a:schemeClr val="accent2"/>
                </a:solidFill>
                <a:prstDash val="solid"/>
              </a:ln>
              <a:solidFill>
                <a:schemeClr val="accent2">
                  <a:lumMod val="40000"/>
                  <a:lumOff val="60000"/>
                </a:schemeClr>
              </a:solidFill>
              <a:effectLst/>
              <a:sym typeface="+mn-ea"/>
            </a:endParaRPr>
          </a:p>
        </p:txBody>
      </p:sp>
      <p:sp>
        <p:nvSpPr>
          <p:cNvPr id="9" name="文本框 8"/>
          <p:cNvSpPr txBox="1"/>
          <p:nvPr/>
        </p:nvSpPr>
        <p:spPr>
          <a:xfrm>
            <a:off x="827405" y="2675255"/>
            <a:ext cx="7558405" cy="1198880"/>
          </a:xfrm>
          <a:prstGeom prst="rect">
            <a:avLst/>
          </a:prstGeom>
          <a:noFill/>
        </p:spPr>
        <p:txBody>
          <a:bodyPr wrap="square" rtlCol="0">
            <a:spAutoFit/>
          </a:bodyPr>
          <a:p>
            <a:r>
              <a:rPr lang="zh-CN" altLang="en-US" sz="2400"/>
              <a:t>第5题“唐至清扬州城的变迁”，第9题“漫画《不让盗窃分子破坏》意在，第17题南召古道的修建背景及影响体现了考察学生思维的广阔性</a:t>
            </a:r>
            <a:endParaRPr lang="zh-CN" altLang="en-US" sz="2400"/>
          </a:p>
        </p:txBody>
      </p:sp>
      <p:sp>
        <p:nvSpPr>
          <p:cNvPr id="4" name="文本框 3"/>
          <p:cNvSpPr txBox="1"/>
          <p:nvPr/>
        </p:nvSpPr>
        <p:spPr>
          <a:xfrm>
            <a:off x="755650" y="3874135"/>
            <a:ext cx="7257415" cy="1198880"/>
          </a:xfrm>
          <a:prstGeom prst="rect">
            <a:avLst/>
          </a:prstGeom>
          <a:noFill/>
        </p:spPr>
        <p:txBody>
          <a:bodyPr wrap="square" rtlCol="0">
            <a:spAutoFit/>
          </a:bodyPr>
          <a:p>
            <a:r>
              <a:rPr lang="zh-CN" altLang="en-US" sz="2400"/>
              <a:t>第8题“毛泽东批示”，第9题“阿拉姆语的推广”，第15题“寒山热反映当时美国”体现考察学生思维的灵活性</a:t>
            </a:r>
            <a:r>
              <a:rPr lang="zh-CN" altLang="en-US"/>
              <a:t>。</a:t>
            </a:r>
            <a:endParaRPr lang="zh-CN" altLang="en-US"/>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61035" y="1305560"/>
            <a:ext cx="5279390" cy="460375"/>
          </a:xfrm>
          <a:prstGeom prst="rect">
            <a:avLst/>
          </a:prstGeom>
          <a:noFill/>
        </p:spPr>
        <p:txBody>
          <a:bodyPr wrap="square" rtlCol="0">
            <a:spAutoFit/>
          </a:bodyPr>
          <a:p>
            <a:pPr algn="l">
              <a:buClrTx/>
              <a:buSzTx/>
              <a:buFontTx/>
            </a:pPr>
            <a:r>
              <a:rPr lang="zh-CN" altLang="en-US" sz="2400">
                <a:ln w="22225">
                  <a:solidFill>
                    <a:schemeClr val="accent2"/>
                  </a:solidFill>
                  <a:prstDash val="solid"/>
                </a:ln>
                <a:solidFill>
                  <a:schemeClr val="accent2">
                    <a:lumMod val="40000"/>
                    <a:lumOff val="60000"/>
                  </a:schemeClr>
                </a:solidFill>
                <a:effectLst/>
              </a:rPr>
              <a:t>（二）落实《中国高考评价体系》</a:t>
            </a:r>
            <a:endParaRPr lang="zh-CN" altLang="en-US" sz="2400">
              <a:ln w="22225">
                <a:solidFill>
                  <a:schemeClr val="accent2"/>
                </a:solidFill>
                <a:prstDash val="solid"/>
              </a:ln>
              <a:solidFill>
                <a:schemeClr val="accent2">
                  <a:lumMod val="40000"/>
                  <a:lumOff val="60000"/>
                </a:schemeClr>
              </a:solidFill>
              <a:effectLst/>
            </a:endParaRPr>
          </a:p>
        </p:txBody>
      </p:sp>
      <p:sp>
        <p:nvSpPr>
          <p:cNvPr id="5" name="文本框 4"/>
          <p:cNvSpPr txBox="1"/>
          <p:nvPr/>
        </p:nvSpPr>
        <p:spPr>
          <a:xfrm>
            <a:off x="539750" y="2135505"/>
            <a:ext cx="8065135" cy="3789680"/>
          </a:xfrm>
          <a:prstGeom prst="rect">
            <a:avLst/>
          </a:prstGeom>
          <a:solidFill>
            <a:schemeClr val="bg1"/>
          </a:solidFill>
        </p:spPr>
        <p:txBody>
          <a:bodyPr wrap="square" rtlCol="0" anchor="t">
            <a:noAutofit/>
          </a:bodyPr>
          <a:p>
            <a:r>
              <a:rPr lang="en-US" altLang="zh-CN" sz="2400"/>
              <a:t>   </a:t>
            </a:r>
            <a:endParaRPr lang="en-US" altLang="zh-CN" sz="2400"/>
          </a:p>
          <a:p>
            <a:r>
              <a:rPr lang="en-US" altLang="zh-CN" sz="2400"/>
              <a:t>    </a:t>
            </a:r>
            <a:r>
              <a:rPr lang="zh-CN" altLang="en-US" sz="2400"/>
              <a:t>高考评价体系是指导命题的规范性文件，同时是制定学科考试标准的指挥棒，所确定的“一核四层四翼”的原则是考试评价的准绳和量尺。</a:t>
            </a:r>
            <a:endParaRPr lang="zh-CN" altLang="en-US" sz="2400"/>
          </a:p>
          <a:p>
            <a:r>
              <a:rPr lang="en-US" altLang="zh-CN" sz="2400"/>
              <a:t>    </a:t>
            </a:r>
            <a:r>
              <a:rPr lang="zh-CN" altLang="en-US" sz="2400"/>
              <a:t>今年高考历史试题全面对标高考评价体系，精心设计考查内容、考查形式和考查载体，在高考核心功能、考查内容、考查方式、试题的情景设计等方面，全面落实了中国高考评价体系的要求</a:t>
            </a:r>
            <a:endParaRPr lang="zh-CN" altLang="en-US" sz="2400"/>
          </a:p>
        </p:txBody>
      </p:sp>
      <p:sp>
        <p:nvSpPr>
          <p:cNvPr id="6" name="文本框 5"/>
          <p:cNvSpPr txBox="1"/>
          <p:nvPr/>
        </p:nvSpPr>
        <p:spPr>
          <a:xfrm>
            <a:off x="661670" y="3900805"/>
            <a:ext cx="7943215" cy="2173605"/>
          </a:xfrm>
          <a:prstGeom prst="rect">
            <a:avLst/>
          </a:prstGeom>
          <a:noFill/>
        </p:spPr>
        <p:txBody>
          <a:bodyPr wrap="square" rtlCol="0">
            <a:noAutofit/>
          </a:bodyPr>
          <a:p>
            <a:r>
              <a:rPr lang="zh-CN" altLang="en-US"/>
              <a:t>。</a:t>
            </a:r>
            <a:endParaRPr lang="zh-CN" altLang="en-US"/>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23215" y="1917065"/>
            <a:ext cx="8289925" cy="2676525"/>
          </a:xfrm>
          <a:prstGeom prst="rect">
            <a:avLst/>
          </a:prstGeom>
          <a:noFill/>
        </p:spPr>
        <p:txBody>
          <a:bodyPr wrap="square" rtlCol="0" anchor="t">
            <a:spAutoFit/>
          </a:bodyPr>
          <a:p>
            <a:r>
              <a:rPr lang="zh-CN" altLang="en-US" sz="2400">
                <a:sym typeface="+mn-ea"/>
              </a:rPr>
              <a:t>1.为什么考。第</a:t>
            </a:r>
            <a:r>
              <a:rPr lang="en-US" altLang="zh-CN" sz="2400">
                <a:sym typeface="+mn-ea"/>
              </a:rPr>
              <a:t>9</a:t>
            </a:r>
            <a:r>
              <a:rPr lang="zh-CN" altLang="en-US" sz="2400">
                <a:sym typeface="+mn-ea"/>
              </a:rPr>
              <a:t>题《不让盗窃分子存在》漫画着力培养学生爱国主义精神，第</a:t>
            </a:r>
            <a:r>
              <a:rPr lang="en-US" altLang="zh-CN" sz="2400">
                <a:sym typeface="+mn-ea"/>
              </a:rPr>
              <a:t>10</a:t>
            </a:r>
            <a:r>
              <a:rPr lang="zh-CN" altLang="en-US" sz="2400">
                <a:sym typeface="+mn-ea"/>
              </a:rPr>
              <a:t>题通过肖南森教授一生为全国多地解决饮用水问题凸显他至诚报国的情怀，勇于探索的精神，引导学生积极进取，树立对国家的忠诚感，将个人命运与国家命运紧密相连。第</a:t>
            </a:r>
            <a:r>
              <a:rPr lang="en-US" altLang="zh-CN" sz="2400">
                <a:sym typeface="+mn-ea"/>
              </a:rPr>
              <a:t>13</a:t>
            </a:r>
            <a:r>
              <a:rPr lang="zh-CN" altLang="en-US" sz="2400">
                <a:sym typeface="+mn-ea"/>
              </a:rPr>
              <a:t>题</a:t>
            </a:r>
            <a:r>
              <a:rPr lang="en-US" altLang="zh-CN" sz="2400">
                <a:sym typeface="+mn-ea"/>
              </a:rPr>
              <a:t>“</a:t>
            </a:r>
            <a:r>
              <a:rPr lang="zh-CN" altLang="en-US" sz="2400">
                <a:sym typeface="+mn-ea"/>
              </a:rPr>
              <a:t>拉姆哈拉语的推广，增利于激发学生的民族情感，引导学生形成正确的民族观、文化观，彰显</a:t>
            </a:r>
            <a:r>
              <a:rPr lang="en-US" altLang="zh-CN" sz="2400">
                <a:sym typeface="+mn-ea"/>
              </a:rPr>
              <a:t>”</a:t>
            </a:r>
            <a:r>
              <a:rPr lang="zh-CN" altLang="en-US" sz="2400">
                <a:sym typeface="+mn-ea"/>
              </a:rPr>
              <a:t>立德树人</a:t>
            </a:r>
            <a:r>
              <a:rPr lang="en-US" altLang="zh-CN" sz="2400">
                <a:sym typeface="+mn-ea"/>
              </a:rPr>
              <a:t>“</a:t>
            </a:r>
            <a:r>
              <a:rPr lang="zh-CN" altLang="en-US" sz="2400">
                <a:sym typeface="+mn-ea"/>
              </a:rPr>
              <a:t>的根本要求</a:t>
            </a:r>
            <a:endParaRPr lang="zh-CN" altLang="en-US" sz="2400">
              <a:sym typeface="+mn-ea"/>
            </a:endParaRPr>
          </a:p>
        </p:txBody>
      </p:sp>
      <p:sp>
        <p:nvSpPr>
          <p:cNvPr id="4" name="文本框 3"/>
          <p:cNvSpPr txBox="1"/>
          <p:nvPr/>
        </p:nvSpPr>
        <p:spPr>
          <a:xfrm>
            <a:off x="395605" y="1052830"/>
            <a:ext cx="5279390" cy="460375"/>
          </a:xfrm>
          <a:prstGeom prst="rect">
            <a:avLst/>
          </a:prstGeom>
          <a:noFill/>
        </p:spPr>
        <p:txBody>
          <a:bodyPr wrap="square" rtlCol="0">
            <a:spAutoFit/>
          </a:bodyPr>
          <a:p>
            <a:pPr algn="l">
              <a:buClrTx/>
              <a:buSzTx/>
              <a:buFontTx/>
            </a:pPr>
            <a:r>
              <a:rPr lang="zh-CN" altLang="en-US" sz="2400">
                <a:ln w="22225">
                  <a:solidFill>
                    <a:schemeClr val="accent2"/>
                  </a:solidFill>
                  <a:prstDash val="solid"/>
                </a:ln>
                <a:solidFill>
                  <a:schemeClr val="accent2">
                    <a:lumMod val="40000"/>
                    <a:lumOff val="60000"/>
                  </a:schemeClr>
                </a:solidFill>
                <a:effectLst/>
              </a:rPr>
              <a:t>（二）落实《中国高考评价体系》</a:t>
            </a:r>
            <a:endParaRPr lang="zh-CN" altLang="en-US" sz="2400">
              <a:ln w="22225">
                <a:solidFill>
                  <a:schemeClr val="accent2"/>
                </a:solidFill>
                <a:prstDash val="solid"/>
              </a:ln>
              <a:solidFill>
                <a:schemeClr val="accent2">
                  <a:lumMod val="40000"/>
                  <a:lumOff val="60000"/>
                </a:schemeClr>
              </a:solidFill>
              <a:effectLst/>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61035" y="1305560"/>
            <a:ext cx="5279390" cy="460375"/>
          </a:xfrm>
          <a:prstGeom prst="rect">
            <a:avLst/>
          </a:prstGeom>
          <a:noFill/>
        </p:spPr>
        <p:txBody>
          <a:bodyPr wrap="square" rtlCol="0">
            <a:spAutoFit/>
          </a:bodyPr>
          <a:p>
            <a:pPr algn="l">
              <a:buClrTx/>
              <a:buSzTx/>
              <a:buFontTx/>
            </a:pPr>
            <a:r>
              <a:rPr lang="zh-CN" altLang="en-US" sz="2400">
                <a:ln w="22225">
                  <a:solidFill>
                    <a:schemeClr val="accent2"/>
                  </a:solidFill>
                  <a:prstDash val="solid"/>
                </a:ln>
                <a:solidFill>
                  <a:schemeClr val="accent2">
                    <a:lumMod val="40000"/>
                    <a:lumOff val="60000"/>
                  </a:schemeClr>
                </a:solidFill>
                <a:effectLst/>
              </a:rPr>
              <a:t>（二）落实《中国高考评价体系》</a:t>
            </a:r>
            <a:endParaRPr lang="zh-CN" altLang="en-US" sz="2400">
              <a:ln w="22225">
                <a:solidFill>
                  <a:schemeClr val="accent2"/>
                </a:solidFill>
                <a:prstDash val="solid"/>
              </a:ln>
              <a:solidFill>
                <a:schemeClr val="accent2">
                  <a:lumMod val="40000"/>
                  <a:lumOff val="60000"/>
                </a:schemeClr>
              </a:solidFill>
              <a:effectLst/>
            </a:endParaRPr>
          </a:p>
        </p:txBody>
      </p:sp>
      <p:sp>
        <p:nvSpPr>
          <p:cNvPr id="3" name="文本框 2"/>
          <p:cNvSpPr txBox="1"/>
          <p:nvPr/>
        </p:nvSpPr>
        <p:spPr>
          <a:xfrm>
            <a:off x="661035" y="2060575"/>
            <a:ext cx="7412990" cy="3322955"/>
          </a:xfrm>
          <a:prstGeom prst="rect">
            <a:avLst/>
          </a:prstGeom>
          <a:noFill/>
        </p:spPr>
        <p:txBody>
          <a:bodyPr wrap="square" rtlCol="0">
            <a:spAutoFit/>
          </a:bodyPr>
          <a:p>
            <a:r>
              <a:rPr lang="zh-CN" altLang="en-US" sz="2400" b="1"/>
              <a:t>2、考什么？</a:t>
            </a:r>
            <a:endParaRPr lang="zh-CN" altLang="en-US" sz="2400"/>
          </a:p>
          <a:p>
            <a:endParaRPr lang="zh-CN" altLang="en-US" sz="2400"/>
          </a:p>
          <a:p>
            <a:r>
              <a:rPr lang="zh-CN" altLang="en-US" sz="2400"/>
              <a:t>（1）核心价值。第8、9题引导培养学生的“爱国主义情怀”，第10题引导学生培养“责任担当”，第14题、16题引导学生培养“理想信念”。</a:t>
            </a:r>
            <a:endParaRPr lang="zh-CN" altLang="en-US" sz="2400"/>
          </a:p>
          <a:p>
            <a:r>
              <a:rPr lang="zh-CN" altLang="en-US" sz="2400"/>
              <a:t>（2）学科素养。第1题考查学生“史料实证”、第5题考查学生“唯物史观”（通过探究交通的发展对城市变迁的影响）</a:t>
            </a:r>
            <a:endParaRPr lang="zh-CN" altLang="en-US" sz="2400"/>
          </a:p>
          <a:p>
            <a:endParaRPr lang="zh-CN" altLang="en-US"/>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11505" y="2168525"/>
            <a:ext cx="8180070" cy="1938020"/>
          </a:xfrm>
          <a:prstGeom prst="rect">
            <a:avLst/>
          </a:prstGeom>
          <a:noFill/>
        </p:spPr>
        <p:txBody>
          <a:bodyPr wrap="square" rtlCol="0" anchor="t">
            <a:spAutoFit/>
          </a:bodyPr>
          <a:p>
            <a:r>
              <a:rPr lang="zh-CN" altLang="en-US" sz="2400">
                <a:sym typeface="+mn-ea"/>
              </a:rPr>
              <a:t>第15题突出考查“时空观念”（将史事定位于特定的时空框架中加以分析）</a:t>
            </a:r>
            <a:endParaRPr lang="zh-CN" altLang="en-US" sz="2400"/>
          </a:p>
          <a:p>
            <a:r>
              <a:rPr lang="zh-CN" altLang="en-US" sz="2400">
                <a:sym typeface="+mn-ea"/>
              </a:rPr>
              <a:t>第16题“通过对毛瑟枪和八一式马步枪的比较考查历史理解</a:t>
            </a:r>
            <a:endParaRPr lang="zh-CN" altLang="en-US" sz="2400"/>
          </a:p>
          <a:p>
            <a:r>
              <a:rPr lang="zh-CN" altLang="en-US" sz="2400">
                <a:sym typeface="+mn-ea"/>
              </a:rPr>
              <a:t>第17题通过“南召古道的修建背景及影响”重点考查学生的历史解释能力</a:t>
            </a:r>
            <a:endParaRPr lang="zh-CN" altLang="en-US" sz="2400">
              <a:sym typeface="+mn-ea"/>
            </a:endParaRPr>
          </a:p>
        </p:txBody>
      </p:sp>
      <p:sp>
        <p:nvSpPr>
          <p:cNvPr id="3" name="文本框 2"/>
          <p:cNvSpPr txBox="1"/>
          <p:nvPr/>
        </p:nvSpPr>
        <p:spPr>
          <a:xfrm>
            <a:off x="611505" y="4220845"/>
            <a:ext cx="8032750" cy="1198880"/>
          </a:xfrm>
          <a:prstGeom prst="rect">
            <a:avLst/>
          </a:prstGeom>
          <a:noFill/>
        </p:spPr>
        <p:txBody>
          <a:bodyPr wrap="square" rtlCol="0" anchor="t">
            <a:spAutoFit/>
          </a:bodyPr>
          <a:p>
            <a:r>
              <a:rPr lang="zh-CN" altLang="en-US" sz="2400">
                <a:sym typeface="+mn-ea"/>
              </a:rPr>
              <a:t>（3）关键能力。2024年高考江苏卷历史试题均体现了对“获取和解读历史信息能力”的考查；第17题考查学生分析历史的能力、第19题考查学生“历史探究能力”。</a:t>
            </a:r>
            <a:endParaRPr lang="zh-CN" altLang="en-US" sz="2400">
              <a:sym typeface="+mn-ea"/>
            </a:endParaRPr>
          </a:p>
        </p:txBody>
      </p:sp>
      <p:sp>
        <p:nvSpPr>
          <p:cNvPr id="4" name="文本框 3"/>
          <p:cNvSpPr txBox="1"/>
          <p:nvPr/>
        </p:nvSpPr>
        <p:spPr>
          <a:xfrm>
            <a:off x="661035" y="1305560"/>
            <a:ext cx="5279390" cy="460375"/>
          </a:xfrm>
          <a:prstGeom prst="rect">
            <a:avLst/>
          </a:prstGeom>
          <a:noFill/>
        </p:spPr>
        <p:txBody>
          <a:bodyPr wrap="square" rtlCol="0">
            <a:spAutoFit/>
          </a:bodyPr>
          <a:p>
            <a:pPr algn="l">
              <a:buClrTx/>
              <a:buSzTx/>
              <a:buFontTx/>
            </a:pPr>
            <a:r>
              <a:rPr lang="zh-CN" altLang="en-US" sz="2400">
                <a:ln w="22225">
                  <a:solidFill>
                    <a:schemeClr val="accent2"/>
                  </a:solidFill>
                  <a:prstDash val="solid"/>
                </a:ln>
                <a:solidFill>
                  <a:schemeClr val="accent2">
                    <a:lumMod val="40000"/>
                    <a:lumOff val="60000"/>
                  </a:schemeClr>
                </a:solidFill>
                <a:effectLst/>
              </a:rPr>
              <a:t>（二）落实《中国高考评价体系》</a:t>
            </a:r>
            <a:endParaRPr lang="zh-CN" altLang="en-US" sz="2400">
              <a:ln w="22225">
                <a:solidFill>
                  <a:schemeClr val="accent2"/>
                </a:solidFill>
                <a:prstDash val="solid"/>
              </a:ln>
              <a:solidFill>
                <a:schemeClr val="accent2">
                  <a:lumMod val="40000"/>
                  <a:lumOff val="60000"/>
                </a:schemeClr>
              </a:solidFill>
              <a:effectLst/>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61035" y="1305560"/>
            <a:ext cx="5279390" cy="460375"/>
          </a:xfrm>
          <a:prstGeom prst="rect">
            <a:avLst/>
          </a:prstGeom>
          <a:noFill/>
        </p:spPr>
        <p:txBody>
          <a:bodyPr wrap="square" rtlCol="0">
            <a:spAutoFit/>
          </a:bodyPr>
          <a:p>
            <a:pPr algn="l">
              <a:buClrTx/>
              <a:buSzTx/>
              <a:buFontTx/>
            </a:pPr>
            <a:r>
              <a:rPr lang="zh-CN" altLang="en-US" sz="2400">
                <a:ln w="22225">
                  <a:solidFill>
                    <a:schemeClr val="accent2"/>
                  </a:solidFill>
                  <a:prstDash val="solid"/>
                </a:ln>
                <a:solidFill>
                  <a:schemeClr val="accent2">
                    <a:lumMod val="40000"/>
                    <a:lumOff val="60000"/>
                  </a:schemeClr>
                </a:solidFill>
                <a:effectLst/>
              </a:rPr>
              <a:t>（二）落实《中国高考评价体系</a:t>
            </a:r>
            <a:r>
              <a:rPr lang="en-US" altLang="zh-CN" sz="2400"/>
              <a:t>》</a:t>
            </a:r>
            <a:endParaRPr lang="en-US" altLang="zh-CN" sz="2400"/>
          </a:p>
        </p:txBody>
      </p:sp>
      <p:sp>
        <p:nvSpPr>
          <p:cNvPr id="3" name="文本框 2"/>
          <p:cNvSpPr txBox="1"/>
          <p:nvPr/>
        </p:nvSpPr>
        <p:spPr>
          <a:xfrm>
            <a:off x="395605" y="2060575"/>
            <a:ext cx="8084820" cy="3784600"/>
          </a:xfrm>
          <a:prstGeom prst="rect">
            <a:avLst/>
          </a:prstGeom>
          <a:noFill/>
        </p:spPr>
        <p:txBody>
          <a:bodyPr wrap="square" rtlCol="0">
            <a:spAutoFit/>
          </a:bodyPr>
          <a:p>
            <a:r>
              <a:rPr lang="zh-CN" altLang="en-US" sz="2400"/>
              <a:t>（4）必备知识。2024年高考历史江苏卷试题所考查的必备知识主要包括两个方面：一是以基本史魏晋南北朝思想文化变迁、宋代商业与社会、明代基层治理、中国古代交通对城市变迁的影响、近代列强侵华、国民革命、解放战争、新中国巩固人民政权措施、改革开放伟大成就、日本明治维新、近代国际法与国际政治、亚非拉民族独立运动、资本主义新变化等都是考生熟知的主干知识。二是基本的历史学科理论、方法、技能和观念等程序性知识，例如，第1题考查“文字史料与实物史料的相互印证”，第16题考查学生基本的信息获取和解读能力、时空观念等</a:t>
            </a:r>
            <a:r>
              <a:rPr lang="zh-CN" altLang="en-US"/>
              <a:t>。</a:t>
            </a:r>
            <a:endParaRPr lang="zh-CN" altLang="en-US"/>
          </a:p>
        </p:txBody>
      </p:sp>
    </p:spTree>
    <p:custDataLst>
      <p:tags r:id="rId1"/>
    </p:custDataLst>
  </p:cSld>
  <p:clrMapOvr>
    <a:masterClrMapping/>
  </p:clrMapOvr>
</p:sld>
</file>

<file path=ppt/tags/tag1.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0.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3;第二级&#13;第三级&#13;第四级&#13;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6131"/>
</p:tagLst>
</file>

<file path=ppt/tags/tag101.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2.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3.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4.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6131"/>
  <p:tag name="KSO_WM_TEMPLATE_CATEGORY" val="custom"/>
  <p:tag name="KSO_WM_TEMPLATE_MASTER_TYPE" val="0"/>
</p:tagLst>
</file>

<file path=ppt/tags/tag105.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6.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7.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8.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9.xml><?xml version="1.0" encoding="utf-8"?>
<p:tagLst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0.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1.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2.xml><?xml version="1.0" encoding="utf-8"?>
<p:tagLst xmlns:p="http://schemas.openxmlformats.org/presentationml/2006/main">
  <p:tag name="KSO_WM_UNIT_TYPE" val="i"/>
  <p:tag name="KSO_WM_UNIT_INDEX" val="10"/>
  <p:tag name="KSO_WM_BEAUTIFY_FLAG" val="#wm#"/>
  <p:tag name="KSO_WM_TAG_VERSION" val="3.0"/>
  <p:tag name="KSO_WM_UNIT_ID" val="_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3.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4.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5.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6.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7.xml><?xml version="1.0" encoding="utf-8"?>
<p:tagLst xmlns:p="http://schemas.openxmlformats.org/presentationml/2006/main">
  <p:tag name="KSO_WM_UNIT_TYPE" val="i"/>
  <p:tag name="KSO_WM_UNIT_INDEX" val="9"/>
  <p:tag name="KSO_WM_BEAUTIFY_FLAG" val="#wm#"/>
  <p:tag name="KSO_WM_TAG_VERSION" val="3.0"/>
  <p:tag name="KSO_WM_UNIT_ID" val="_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8.xml><?xml version="1.0" encoding="utf-8"?>
<p:tagLst xmlns:p="http://schemas.openxmlformats.org/presentationml/2006/main">
  <p:tag name="KSO_WM_UNIT_TYPE" val="a"/>
  <p:tag name="KSO_WM_UNIT_INDEX" val="1"/>
  <p:tag name="KSO_WM_BEAUTIFY_FLAG" val="#wm#"/>
  <p:tag name="KSO_WM_TAG_VERSION" val="3.0"/>
  <p:tag name="KSO_WM_UNIT_PRESET_TEXT" val="单击编辑母版标题"/>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0"/>
</p:tagLst>
</file>

<file path=ppt/tags/tag119.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3"/>
</p:tagLst>
</file>

<file path=ppt/tags/tag12.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0.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8"/>
</p:tagLst>
</file>

<file path=ppt/tags/tag121.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22.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3.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4.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5.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6.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7.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8.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9.xml><?xml version="1.0" encoding="utf-8"?>
<p:tagLst xmlns:p="http://schemas.openxmlformats.org/presentationml/2006/main">
  <p:tag name="KSO_WM_UNIT_TYPE" val="i"/>
  <p:tag name="KSO_WM_UNIT_INDEX" val="8"/>
  <p:tag name="KSO_WM_BEAUTIFY_FLAG" val="#wm#"/>
  <p:tag name="KSO_WM_TAG_VERSION" val="3.0"/>
  <p:tag name="KSO_WM_UNIT_ID" val="_3*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xml><?xml version="1.0" encoding="utf-8"?>
<p:tagLst xmlns:p="http://schemas.openxmlformats.org/presentationml/2006/main">
  <p:tag name="KSO_WM_UNIT_TYPE" val="i"/>
  <p:tag name="KSO_WM_UNIT_INDEX" val="9"/>
  <p:tag name="KSO_WM_BEAUTIFY_FLAG" val="#wm#"/>
  <p:tag name="KSO_WM_TAG_VERSION" val="3.0"/>
  <p:tag name="KSO_WM_UNIT_ID" val="_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0.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1.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2.xml><?xml version="1.0" encoding="utf-8"?>
<p:tagLst xmlns:p="http://schemas.openxmlformats.org/presentationml/2006/main">
  <p:tag name="KSO_WM_UNIT_TYPE" val="i"/>
  <p:tag name="KSO_WM_UNIT_INDEX" val="6"/>
  <p:tag name="KSO_WM_BEAUTIFY_FLAG" val="#wm#"/>
  <p:tag name="KSO_WM_TAG_VERSION" val="3.0"/>
  <p:tag name="KSO_WM_UNIT_ID" val="_3*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3.xml><?xml version="1.0" encoding="utf-8"?>
<p:tagLst xmlns:p="http://schemas.openxmlformats.org/presentationml/2006/main">
  <p:tag name="KSO_WM_UNIT_TYPE" val="i"/>
  <p:tag name="KSO_WM_UNIT_INDEX" val="7"/>
  <p:tag name="KSO_WM_BEAUTIFY_FLAG" val="#wm#"/>
  <p:tag name="KSO_WM_TAG_VERSION" val="3.0"/>
  <p:tag name="KSO_WM_UNIT_ID" val="_3*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4.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35.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6.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7.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8.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9.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xml><?xml version="1.0" encoding="utf-8"?>
<p:tagLst xmlns:p="http://schemas.openxmlformats.org/presentationml/2006/main">
  <p:tag name="KSO_WM_UNIT_TYPE" val="a"/>
  <p:tag name="KSO_WM_UNIT_INDEX" val="1"/>
  <p:tag name="KSO_WM_BEAUTIFY_FLAG" val="#wm#"/>
  <p:tag name="KSO_WM_TAG_VERSION" val="3.0"/>
  <p:tag name="KSO_WM_UNIT_PRESET_TEXT" val="单击编辑母版标题"/>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0"/>
</p:tagLst>
</file>

<file path=ppt/tags/tag140.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1.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2.xml><?xml version="1.0" encoding="utf-8"?>
<p:tagLst xmlns:p="http://schemas.openxmlformats.org/presentationml/2006/main">
  <p:tag name="KSO_WM_UNIT_TYPE" val="i"/>
  <p:tag name="KSO_WM_UNIT_INDEX" val="12"/>
  <p:tag name="KSO_WM_BEAUTIFY_FLAG" val="#wm#"/>
  <p:tag name="KSO_WM_TAG_VERSION" val="3.0"/>
  <p:tag name="KSO_WM_UNIT_ID" val="_4*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3.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4.xml><?xml version="1.0" encoding="utf-8"?>
<p:tagLst xmlns:p="http://schemas.openxmlformats.org/presentationml/2006/main">
  <p:tag name="KSO_WM_UNIT_TYPE" val="i"/>
  <p:tag name="KSO_WM_UNIT_INDEX" val="13"/>
  <p:tag name="KSO_WM_BEAUTIFY_FLAG" val="#wm#"/>
  <p:tag name="KSO_WM_TAG_VERSION" val="3.0"/>
  <p:tag name="KSO_WM_UNIT_ID" val="_4*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5.xml><?xml version="1.0" encoding="utf-8"?>
<p:tagLst xmlns:p="http://schemas.openxmlformats.org/presentationml/2006/main">
  <p:tag name="KSO_WM_UNIT_TYPE" val="i"/>
  <p:tag name="KSO_WM_UNIT_INDEX" val="11"/>
  <p:tag name="KSO_WM_BEAUTIFY_FLAG" val="#wm#"/>
  <p:tag name="KSO_WM_TAG_VERSION" val="3.0"/>
  <p:tag name="KSO_WM_UNIT_ID" val="_4*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6.xml><?xml version="1.0" encoding="utf-8"?>
<p:tagLst xmlns:p="http://schemas.openxmlformats.org/presentationml/2006/main">
  <p:tag name="KSO_WM_UNIT_TYPE" val="i"/>
  <p:tag name="KSO_WM_UNIT_INDEX" val="9"/>
  <p:tag name="KSO_WM_BEAUTIFY_FLAG" val="#wm#"/>
  <p:tag name="KSO_WM_TAG_VERSION" val="3.0"/>
  <p:tag name="KSO_WM_UNIT_ID" val="_4*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7.xml><?xml version="1.0" encoding="utf-8"?>
<p:tagLst xmlns:p="http://schemas.openxmlformats.org/presentationml/2006/main">
  <p:tag name="KSO_WM_UNIT_TYPE" val="i"/>
  <p:tag name="KSO_WM_UNIT_INDEX" val="10"/>
  <p:tag name="KSO_WM_BEAUTIFY_FLAG" val="#wm#"/>
  <p:tag name="KSO_WM_TAG_VERSION" val="3.0"/>
  <p:tag name="KSO_WM_UNIT_ID" val="_4*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8.xml><?xml version="1.0" encoding="utf-8"?>
<p:tagLst xmlns:p="http://schemas.openxmlformats.org/presentationml/2006/main">
  <p:tag name="KSO_WM_UNIT_TYPE" val="i"/>
  <p:tag name="KSO_WM_UNIT_INDEX" val="8"/>
  <p:tag name="KSO_WM_BEAUTIFY_FLAG" val="#wm#"/>
  <p:tag name="KSO_WM_TAG_VERSION" val="3.0"/>
  <p:tag name="KSO_WM_UNIT_ID" val="_4*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9.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3"/>
</p:tagLst>
</file>

<file path=ppt/tags/tag150.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1.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14"/>
</p:tagLst>
</file>

<file path=ppt/tags/tag152.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4*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53.xml><?xml version="1.0" encoding="utf-8"?>
<p:tagLst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4.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5.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6.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7.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58.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60"/>
</p:tagLst>
</file>

<file path=ppt/tags/tag159.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3;第二级&#13;第三级&#13;第四级&#13;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8"/>
</p:tagLst>
</file>

<file path=ppt/tags/tag160.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1.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2.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3.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标题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164.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3;第二级&#13;第三级&#13;第四级&#13;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165.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标题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166.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3;第二级&#13;第三级&#13;第四级&#13;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167.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8.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9.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70.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71.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72.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3.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4.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5.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6.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7.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8.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9.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0.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1.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2.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83.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4.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5.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6.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87.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8.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9.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0.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1.xml><?xml version="1.0" encoding="utf-8"?>
<p:tagLst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2.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3.xml><?xml version="1.0" encoding="utf-8"?>
<p:tagLst xmlns:p="http://schemas.openxmlformats.org/presentationml/2006/main">
  <p:tag name="KSO_WM_UNIT_TYPE" val="i"/>
  <p:tag name="KSO_WM_UNIT_INDEX" val="9"/>
  <p:tag name="KSO_WM_BEAUTIFY_FLAG" val="#wm#"/>
  <p:tag name="KSO_WM_TAG_VERSION" val="3.0"/>
  <p:tag name="KSO_WM_UNIT_ID" val="_1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4.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5.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6.xml><?xml version="1.0" encoding="utf-8"?>
<p:tagLst xmlns:p="http://schemas.openxmlformats.org/presentationml/2006/main">
  <p:tag name="KSO_WM_UNIT_TYPE" val="a"/>
  <p:tag name="KSO_WM_UNIT_INDEX" val="1"/>
  <p:tag name="KSO_WM_BEAUTIFY_FLAG" val="#wm#"/>
  <p:tag name="KSO_WM_TAG_VERSION" val="3.0"/>
  <p:tag name="KSO_WM_UNIT_PRESET_TEXT" val="单击编辑母版标题"/>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2"/>
</p:tagLst>
</file>

<file path=ppt/tags/tag197.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8.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9.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0.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6"/>
</p:tagLst>
</file>

<file path=ppt/tags/tag201.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2.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3.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6131"/>
</p:tagLst>
</file>

<file path=ppt/tags/tag204.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3;第二级&#13;第三级&#13;第四级&#13;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6131"/>
</p:tagLst>
</file>

<file path=ppt/tags/tag205.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6.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7.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8.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6131"/>
  <p:tag name="KSO_WM_TEMPLATE_CATEGORY" val="custom"/>
  <p:tag name="KSO_WM_TEMPLATE_MASTER_TYPE" val="0"/>
</p:tagLst>
</file>

<file path=ppt/tags/tag209.xml><?xml version="1.0" encoding="utf-8"?>
<p:tagLst xmlns:p="http://schemas.openxmlformats.org/presentationml/2006/main">
  <p:tag name="KSO_WM_UNIT_TYPE" val="a"/>
  <p:tag name="KSO_WM_UNIT_INDEX" val="1"/>
  <p:tag name="KSO_WM_BEAUTIFY_FLAG" val="#wm#"/>
  <p:tag name="KSO_WM_TAG_VERSION" val="3.0"/>
  <p:tag name="KSO_WM_UNIT_PRESET_TEXT" val="添加章节标题"/>
  <p:tag name="KSO_WM_UNIT_ID" val="custom20236131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31"/>
  <p:tag name="KSO_WM_TEMPLATE_CATEGORY" val="custom"/>
  <p:tag name="KSO_WM_UNIT_ISCONTENTSTITLE" val="0"/>
</p:tagLst>
</file>

<file path=ppt/tags/tag21.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0.xml><?xml version="1.0" encoding="utf-8"?>
<p:tagLst xmlns:p="http://schemas.openxmlformats.org/presentationml/2006/main">
  <p:tag name="KSO_WM_UNIT_TYPE" val="e"/>
  <p:tag name="KSO_WM_UNIT_INDEX" val="1"/>
  <p:tag name="KSO_WM_BEAUTIFY_FLAG" val="#wm#"/>
  <p:tag name="KSO_WM_TAG_VERSION" val="3.0"/>
  <p:tag name="KSO_WM_UNIT_PRESET_TEXT" val="第一章"/>
  <p:tag name="KSO_WM_UNIT_ID" val="custom20236131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31"/>
  <p:tag name="KSO_WM_TEMPLATE_CATEGORY" val="custom"/>
</p:tagLst>
</file>

<file path=ppt/tags/tag211.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6131"/>
  <p:tag name="KSO_WM_TEMPLATE_CATEGORY" val="custom"/>
  <p:tag name="KSO_WM_SLIDE_INDEX" val="7"/>
  <p:tag name="KSO_WM_SLIDE_ID" val="custom20236131_7"/>
  <p:tag name="KSO_WM_TEMPLATE_MASTER_TYPE" val="0"/>
  <p:tag name="KSO_WM_SLIDE_LAYOUT" val="a_b_e"/>
  <p:tag name="KSO_WM_SLIDE_LAYOUT_CNT" val="1_1_1"/>
</p:tagLst>
</file>

<file path=ppt/tags/tag212.xml><?xml version="1.0" encoding="utf-8"?>
<p:tagLst xmlns:p="http://schemas.openxmlformats.org/presentationml/2006/main">
  <p:tag name="KSO_WM_DIAGRAM_VIRTUALLY_FRAME" val="{&quot;height&quot;:232.7,&quot;left&quot;:263.6,&quot;top&quot;:139.55,&quot;width&quot;:277.85}"/>
</p:tagLst>
</file>

<file path=ppt/tags/tag213.xml><?xml version="1.0" encoding="utf-8"?>
<p:tagLst xmlns:p="http://schemas.openxmlformats.org/presentationml/2006/main">
  <p:tag name="KSO_WM_DIAGRAM_VIRTUALLY_FRAME" val="{&quot;height&quot;:232.7,&quot;left&quot;:263.6,&quot;top&quot;:139.55,&quot;width&quot;:277.85}"/>
</p:tagLst>
</file>

<file path=ppt/tags/tag214.xml><?xml version="1.0" encoding="utf-8"?>
<p:tagLst xmlns:p="http://schemas.openxmlformats.org/presentationml/2006/main">
  <p:tag name="KSO_WM_DIAGRAM_VIRTUALLY_FRAME" val="{&quot;height&quot;:232.7,&quot;left&quot;:263.6,&quot;top&quot;:139.55,&quot;width&quot;:277.85}"/>
</p:tagLst>
</file>

<file path=ppt/tags/tag215.xml><?xml version="1.0" encoding="utf-8"?>
<p:tagLst xmlns:p="http://schemas.openxmlformats.org/presentationml/2006/main">
  <p:tag name="KSO_WM_DIAGRAM_VIRTUALLY_FRAME" val="{&quot;height&quot;:232.7,&quot;left&quot;:263.6,&quot;top&quot;:139.55,&quot;width&quot;:277.85}"/>
</p:tagLst>
</file>

<file path=ppt/tags/tag216.xml><?xml version="1.0" encoding="utf-8"?>
<p:tagLst xmlns:p="http://schemas.openxmlformats.org/presentationml/2006/main">
  <p:tag name="KSO_WM_DIAGRAM_VIRTUALLY_FRAME" val="{&quot;height&quot;:232.7,&quot;left&quot;:263.6,&quot;top&quot;:139.55,&quot;width&quot;:277.85}"/>
</p:tagLst>
</file>

<file path=ppt/tags/tag217.xml><?xml version="1.0" encoding="utf-8"?>
<p:tagLst xmlns:p="http://schemas.openxmlformats.org/presentationml/2006/main">
  <p:tag name="KSO_WM_DIAGRAM_VIRTUALLY_FRAME" val="{&quot;height&quot;:232.7,&quot;left&quot;:263.6,&quot;top&quot;:139.55,&quot;width&quot;:277.85}"/>
</p:tagLst>
</file>

<file path=ppt/tags/tag218.xml><?xml version="1.0" encoding="utf-8"?>
<p:tagLst xmlns:p="http://schemas.openxmlformats.org/presentationml/2006/main">
  <p:tag name="RESOURCE_RECORD_KEY" val="{&quot;65&quot;:[20236131],&quot;70&quot;:[3317669]}"/>
</p:tagLst>
</file>

<file path=ppt/tags/tag219.xml><?xml version="1.0" encoding="utf-8"?>
<p:tagLst xmlns:p="http://schemas.openxmlformats.org/presentationml/2006/main">
  <p:tag name="KSO_WM_SLIDE_TYPE" val="title"/>
  <p:tag name="KSO_WM_TEMPLATE_SUBCATEGORY" val="29"/>
  <p:tag name="KSO_WM_TEMPLATE_COLOR_TYPE" val="0"/>
  <p:tag name="KSO_WM_TAG_VERSION" val="3.0"/>
  <p:tag name="KSO_WM_SLIDE_SUBTYPE" val="pureTxt"/>
  <p:tag name="KSO_WM_SLIDE_ITEM_CNT" val="0"/>
  <p:tag name="KSO_WM_TEMPLATE_THUMBS_INDEX" val="1、9"/>
  <p:tag name="KSO_WM_BEAUTIFY_FLAG" val="#wm#"/>
  <p:tag name="KSO_WM_TEMPLATE_INDEX" val="20236131"/>
  <p:tag name="KSO_WM_TEMPLATE_CATEGORY" val="custom"/>
  <p:tag name="KSO_WM_SLIDE_INDEX" val="1"/>
  <p:tag name="KSO_WM_SLIDE_ID" val="custom20236131_1"/>
  <p:tag name="KSO_WM_TEMPLATE_MASTER_TYPE" val="0"/>
  <p:tag name="KSO_WM_SLIDE_LAYOUT" val="a_b_f"/>
  <p:tag name="KSO_WM_SLIDE_LAYOUT_CNT" val="1_1_1"/>
</p:tagLst>
</file>

<file path=ppt/tags/tag22.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0.xml><?xml version="1.0" encoding="utf-8"?>
<p:tagLst xmlns:p="http://schemas.openxmlformats.org/presentationml/2006/main">
  <p:tag name="KSO_WM_SLIDE_TYPE" val="title"/>
  <p:tag name="KSO_WM_TEMPLATE_SUBCATEGORY" val="29"/>
  <p:tag name="KSO_WM_TEMPLATE_COLOR_TYPE" val="0"/>
  <p:tag name="KSO_WM_TAG_VERSION" val="3.0"/>
  <p:tag name="KSO_WM_SLIDE_SUBTYPE" val="pureTxt"/>
  <p:tag name="KSO_WM_SLIDE_ITEM_CNT" val="0"/>
  <p:tag name="KSO_WM_TEMPLATE_THUMBS_INDEX" val="1、9"/>
  <p:tag name="KSO_WM_BEAUTIFY_FLAG" val="#wm#"/>
  <p:tag name="KSO_WM_TEMPLATE_INDEX" val="20236131"/>
  <p:tag name="KSO_WM_TEMPLATE_CATEGORY" val="custom"/>
  <p:tag name="KSO_WM_SLIDE_INDEX" val="1"/>
  <p:tag name="KSO_WM_SLIDE_ID" val="custom20236131_1"/>
  <p:tag name="KSO_WM_TEMPLATE_MASTER_TYPE" val="0"/>
  <p:tag name="KSO_WM_SLIDE_LAYOUT" val="a_b_f"/>
  <p:tag name="KSO_WM_SLIDE_LAYOUT_CNT" val="1_1_1"/>
</p:tagLst>
</file>

<file path=ppt/tags/tag221.xml><?xml version="1.0" encoding="utf-8"?>
<p:tagLst xmlns:p="http://schemas.openxmlformats.org/presentationml/2006/main">
  <p:tag name="KSO_WM_BEAUTIFY_FLAG" val="#wm#"/>
  <p:tag name="KSO_WM_TEMPLATE_CATEGORY" val="custom"/>
  <p:tag name="KSO_WM_TEMPLATE_INDEX" val="20236131"/>
</p:tagLst>
</file>

<file path=ppt/tags/tag222.xml><?xml version="1.0" encoding="utf-8"?>
<p:tagLst xmlns:p="http://schemas.openxmlformats.org/presentationml/2006/main">
  <p:tag name="KSO_WM_BEAUTIFY_FLAG" val="#wm#"/>
  <p:tag name="KSO_WM_TEMPLATE_CATEGORY" val="custom"/>
  <p:tag name="KSO_WM_TEMPLATE_INDEX" val="20236131"/>
</p:tagLst>
</file>

<file path=ppt/tags/tag223.xml><?xml version="1.0" encoding="utf-8"?>
<p:tagLst xmlns:p="http://schemas.openxmlformats.org/presentationml/2006/main">
  <p:tag name="KSO_WM_BEAUTIFY_FLAG" val="#wm#"/>
  <p:tag name="KSO_WM_TEMPLATE_CATEGORY" val="custom"/>
  <p:tag name="KSO_WM_TEMPLATE_INDEX" val="20236131"/>
</p:tagLst>
</file>

<file path=ppt/tags/tag224.xml><?xml version="1.0" encoding="utf-8"?>
<p:tagLst xmlns:p="http://schemas.openxmlformats.org/presentationml/2006/main">
  <p:tag name="KSO_WM_BEAUTIFY_FLAG" val="#wm#"/>
  <p:tag name="KSO_WM_TEMPLATE_CATEGORY" val="custom"/>
  <p:tag name="KSO_WM_TEMPLATE_INDEX" val="20236131"/>
</p:tagLst>
</file>

<file path=ppt/tags/tag225.xml><?xml version="1.0" encoding="utf-8"?>
<p:tagLst xmlns:p="http://schemas.openxmlformats.org/presentationml/2006/main">
  <p:tag name="KSO_WM_BEAUTIFY_FLAG" val="#wm#"/>
  <p:tag name="KSO_WM_TEMPLATE_CATEGORY" val="custom"/>
  <p:tag name="KSO_WM_TEMPLATE_INDEX" val="20236131"/>
</p:tagLst>
</file>

<file path=ppt/tags/tag226.xml><?xml version="1.0" encoding="utf-8"?>
<p:tagLst xmlns:p="http://schemas.openxmlformats.org/presentationml/2006/main">
  <p:tag name="KSO_WM_BEAUTIFY_FLAG" val="#wm#"/>
  <p:tag name="KSO_WM_TEMPLATE_CATEGORY" val="custom"/>
  <p:tag name="KSO_WM_TEMPLATE_INDEX" val="20236131"/>
</p:tagLst>
</file>

<file path=ppt/tags/tag227.xml><?xml version="1.0" encoding="utf-8"?>
<p:tagLst xmlns:p="http://schemas.openxmlformats.org/presentationml/2006/main">
  <p:tag name="KSO_WM_BEAUTIFY_FLAG" val="#wm#"/>
  <p:tag name="KSO_WM_TEMPLATE_CATEGORY" val="custom"/>
  <p:tag name="KSO_WM_TEMPLATE_INDEX" val="20236131"/>
</p:tagLst>
</file>

<file path=ppt/tags/tag228.xml><?xml version="1.0" encoding="utf-8"?>
<p:tagLst xmlns:p="http://schemas.openxmlformats.org/presentationml/2006/main">
  <p:tag name="KSO_WM_BEAUTIFY_FLAG" val="#wm#"/>
  <p:tag name="KSO_WM_TEMPLATE_CATEGORY" val="custom"/>
  <p:tag name="KSO_WM_TEMPLATE_INDEX" val="20236131"/>
</p:tagLst>
</file>

<file path=ppt/tags/tag229.xml><?xml version="1.0" encoding="utf-8"?>
<p:tagLst xmlns:p="http://schemas.openxmlformats.org/presentationml/2006/main">
  <p:tag name="KSO_WM_BEAUTIFY_FLAG" val="#wm#"/>
  <p:tag name="KSO_WM_TEMPLATE_CATEGORY" val="custom"/>
  <p:tag name="KSO_WM_TEMPLATE_INDEX" val="20236131"/>
</p:tagLst>
</file>

<file path=ppt/tags/tag23.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0.xml><?xml version="1.0" encoding="utf-8"?>
<p:tagLst xmlns:p="http://schemas.openxmlformats.org/presentationml/2006/main">
  <p:tag name="KSO_WM_BEAUTIFY_FLAG" val="#wm#"/>
  <p:tag name="KSO_WM_TEMPLATE_CATEGORY" val="custom"/>
  <p:tag name="KSO_WM_TEMPLATE_INDEX" val="20236131"/>
</p:tagLst>
</file>

<file path=ppt/tags/tag231.xml><?xml version="1.0" encoding="utf-8"?>
<p:tagLst xmlns:p="http://schemas.openxmlformats.org/presentationml/2006/main">
  <p:tag name="KSO_WM_BEAUTIFY_FLAG" val="#wm#"/>
  <p:tag name="KSO_WM_TEMPLATE_CATEGORY" val="custom"/>
  <p:tag name="KSO_WM_TEMPLATE_INDEX" val="20236131"/>
</p:tagLst>
</file>

<file path=ppt/tags/tag232.xml><?xml version="1.0" encoding="utf-8"?>
<p:tagLst xmlns:p="http://schemas.openxmlformats.org/presentationml/2006/main">
  <p:tag name="KSO_WM_BEAUTIFY_FLAG" val="#wm#"/>
  <p:tag name="KSO_WM_TEMPLATE_CATEGORY" val="custom"/>
  <p:tag name="KSO_WM_TEMPLATE_INDEX" val="20236131"/>
</p:tagLst>
</file>

<file path=ppt/tags/tag233.xml><?xml version="1.0" encoding="utf-8"?>
<p:tagLst xmlns:p="http://schemas.openxmlformats.org/presentationml/2006/main">
  <p:tag name="TABLE_ENDDRAG_ORIGIN_RECT" val="605*320"/>
  <p:tag name="TABLE_ENDDRAG_RECT" val="63*141*605*320"/>
</p:tagLst>
</file>

<file path=ppt/tags/tag234.xml><?xml version="1.0" encoding="utf-8"?>
<p:tagLst xmlns:p="http://schemas.openxmlformats.org/presentationml/2006/main">
  <p:tag name="KSO_WM_BEAUTIFY_FLAG" val="#wm#"/>
  <p:tag name="KSO_WM_TEMPLATE_CATEGORY" val="custom"/>
  <p:tag name="KSO_WM_TEMPLATE_INDEX" val="20236131"/>
</p:tagLst>
</file>

<file path=ppt/tags/tag235.xml><?xml version="1.0" encoding="utf-8"?>
<p:tagLst xmlns:p="http://schemas.openxmlformats.org/presentationml/2006/main">
  <p:tag name="TABLE_ENDDRAG_ORIGIN_RECT" val="508*363"/>
  <p:tag name="TABLE_ENDDRAG_RECT" val="63*138*508*363"/>
</p:tagLst>
</file>

<file path=ppt/tags/tag236.xml><?xml version="1.0" encoding="utf-8"?>
<p:tagLst xmlns:p="http://schemas.openxmlformats.org/presentationml/2006/main">
  <p:tag name="KSO_WM_BEAUTIFY_FLAG" val="#wm#"/>
  <p:tag name="KSO_WM_TEMPLATE_CATEGORY" val="custom"/>
  <p:tag name="KSO_WM_TEMPLATE_INDEX" val="20236131"/>
</p:tagLst>
</file>

<file path=ppt/tags/tag237.xml><?xml version="1.0" encoding="utf-8"?>
<p:tagLst xmlns:p="http://schemas.openxmlformats.org/presentationml/2006/main">
  <p:tag name="KSO_WM_BEAUTIFY_FLAG" val="#wm#"/>
  <p:tag name="KSO_WM_TEMPLATE_CATEGORY" val="custom"/>
  <p:tag name="KSO_WM_TEMPLATE_INDEX" val="20236131"/>
</p:tagLst>
</file>

<file path=ppt/tags/tag238.xml><?xml version="1.0" encoding="utf-8"?>
<p:tagLst xmlns:p="http://schemas.openxmlformats.org/presentationml/2006/main">
  <p:tag name="TABLE_ENDDRAG_ORIGIN_RECT" val="636*506"/>
  <p:tag name="TABLE_ENDDRAG_RECT" val="42*37*636*506"/>
</p:tagLst>
</file>

<file path=ppt/tags/tag239.xml><?xml version="1.0" encoding="utf-8"?>
<p:tagLst xmlns:p="http://schemas.openxmlformats.org/presentationml/2006/main">
  <p:tag name="KSO_WM_BEAUTIFY_FLAG" val="#wm#"/>
  <p:tag name="KSO_WM_TEMPLATE_CATEGORY" val="custom"/>
  <p:tag name="KSO_WM_TEMPLATE_INDEX" val="20236131"/>
</p:tagLst>
</file>

<file path=ppt/tags/tag24.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0.xml><?xml version="1.0" encoding="utf-8"?>
<p:tagLst xmlns:p="http://schemas.openxmlformats.org/presentationml/2006/main">
  <p:tag name="KSO_WM_BEAUTIFY_FLAG" val="#wm#"/>
  <p:tag name="KSO_WM_TEMPLATE_CATEGORY" val="custom"/>
  <p:tag name="KSO_WM_TEMPLATE_INDEX" val="20236131"/>
</p:tagLst>
</file>

<file path=ppt/tags/tag241.xml><?xml version="1.0" encoding="utf-8"?>
<p:tagLst xmlns:p="http://schemas.openxmlformats.org/presentationml/2006/main">
  <p:tag name="KSO_WM_BEAUTIFY_FLAG" val="#wm#"/>
  <p:tag name="KSO_WM_TEMPLATE_CATEGORY" val="custom"/>
  <p:tag name="KSO_WM_TEMPLATE_INDEX" val="20236131"/>
</p:tagLst>
</file>

<file path=ppt/tags/tag242.xml><?xml version="1.0" encoding="utf-8"?>
<p:tagLst xmlns:p="http://schemas.openxmlformats.org/presentationml/2006/main">
  <p:tag name="KSO_WM_BEAUTIFY_FLAG" val="#wm#"/>
  <p:tag name="KSO_WM_TEMPLATE_CATEGORY" val="custom"/>
  <p:tag name="KSO_WM_TEMPLATE_INDEX" val="20236131"/>
</p:tagLst>
</file>

<file path=ppt/tags/tag243.xml><?xml version="1.0" encoding="utf-8"?>
<p:tagLst xmlns:p="http://schemas.openxmlformats.org/presentationml/2006/main">
  <p:tag name="KSO_WM_BEAUTIFY_FLAG" val="#wm#"/>
  <p:tag name="KSO_WM_TEMPLATE_CATEGORY" val="custom"/>
  <p:tag name="KSO_WM_TEMPLATE_INDEX" val="20236131"/>
</p:tagLst>
</file>

<file path=ppt/tags/tag244.xml><?xml version="1.0" encoding="utf-8"?>
<p:tagLst xmlns:p="http://schemas.openxmlformats.org/presentationml/2006/main">
  <p:tag name="KSO_WM_BEAUTIFY_FLAG" val="#wm#"/>
  <p:tag name="KSO_WM_TEMPLATE_CATEGORY" val="custom"/>
  <p:tag name="KSO_WM_TEMPLATE_INDEX" val="20236131"/>
</p:tagLst>
</file>

<file path=ppt/tags/tag245.xml><?xml version="1.0" encoding="utf-8"?>
<p:tagLst xmlns:p="http://schemas.openxmlformats.org/presentationml/2006/main">
  <p:tag name="KSO_WM_BEAUTIFY_FLAG" val="#wm#"/>
  <p:tag name="KSO_WM_TEMPLATE_CATEGORY" val="custom"/>
  <p:tag name="KSO_WM_TEMPLATE_INDEX" val="20236131"/>
</p:tagLst>
</file>

<file path=ppt/tags/tag246.xml><?xml version="1.0" encoding="utf-8"?>
<p:tagLst xmlns:p="http://schemas.openxmlformats.org/presentationml/2006/main">
  <p:tag name="resource_record_key" val="{&quot;65&quot;:[20236131],&quot;70&quot;:[3317669]}"/>
  <p:tag name="commondata" val="eyJoZGlkIjoiN2RmYzA5ZTBmZDAzY2I2YTI3ZWUxNGZjYWQ2MjEzYWYifQ=="/>
</p:tagLst>
</file>

<file path=ppt/tags/tag25.xml><?xml version="1.0" encoding="utf-8"?>
<p:tagLst xmlns:p="http://schemas.openxmlformats.org/presentationml/2006/main">
  <p:tag name="KSO_WM_UNIT_TYPE" val="i"/>
  <p:tag name="KSO_WM_UNIT_INDEX" val="8"/>
  <p:tag name="KSO_WM_BEAUTIFY_FLAG" val="#wm#"/>
  <p:tag name="KSO_WM_TAG_VERSION" val="3.0"/>
  <p:tag name="KSO_WM_UNIT_ID" val="_3*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xml><?xml version="1.0" encoding="utf-8"?>
<p:tagLst xmlns:p="http://schemas.openxmlformats.org/presentationml/2006/main">
  <p:tag name="KSO_WM_UNIT_TYPE" val="i"/>
  <p:tag name="KSO_WM_UNIT_INDEX" val="6"/>
  <p:tag name="KSO_WM_BEAUTIFY_FLAG" val="#wm#"/>
  <p:tag name="KSO_WM_TAG_VERSION" val="3.0"/>
  <p:tag name="KSO_WM_UNIT_ID" val="_3*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xml><?xml version="1.0" encoding="utf-8"?>
<p:tagLst xmlns:p="http://schemas.openxmlformats.org/presentationml/2006/main">
  <p:tag name="KSO_WM_UNIT_TYPE" val="i"/>
  <p:tag name="KSO_WM_UNIT_INDEX" val="7"/>
  <p:tag name="KSO_WM_BEAUTIFY_FLAG" val="#wm#"/>
  <p:tag name="KSO_WM_TAG_VERSION" val="3.0"/>
  <p:tag name="KSO_WM_UNIT_ID" val="_3*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31.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xml><?xml version="1.0" encoding="utf-8"?>
<p:tagLst xmlns:p="http://schemas.openxmlformats.org/presentationml/2006/main">
  <p:tag name="KSO_WM_UNIT_TYPE" val="i"/>
  <p:tag name="KSO_WM_UNIT_INDEX" val="12"/>
  <p:tag name="KSO_WM_BEAUTIFY_FLAG" val="#wm#"/>
  <p:tag name="KSO_WM_TAG_VERSION" val="3.0"/>
  <p:tag name="KSO_WM_UNIT_ID" val="_4*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9.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xml><?xml version="1.0" encoding="utf-8"?>
<p:tagLst xmlns:p="http://schemas.openxmlformats.org/presentationml/2006/main">
  <p:tag name="KSO_WM_UNIT_TYPE" val="i"/>
  <p:tag name="KSO_WM_UNIT_INDEX" val="13"/>
  <p:tag name="KSO_WM_BEAUTIFY_FLAG" val="#wm#"/>
  <p:tag name="KSO_WM_TAG_VERSION" val="3.0"/>
  <p:tag name="KSO_WM_UNIT_ID" val="_4*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1.xml><?xml version="1.0" encoding="utf-8"?>
<p:tagLst xmlns:p="http://schemas.openxmlformats.org/presentationml/2006/main">
  <p:tag name="KSO_WM_UNIT_TYPE" val="i"/>
  <p:tag name="KSO_WM_UNIT_INDEX" val="11"/>
  <p:tag name="KSO_WM_BEAUTIFY_FLAG" val="#wm#"/>
  <p:tag name="KSO_WM_TAG_VERSION" val="3.0"/>
  <p:tag name="KSO_WM_UNIT_ID" val="_4*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2.xml><?xml version="1.0" encoding="utf-8"?>
<p:tagLst xmlns:p="http://schemas.openxmlformats.org/presentationml/2006/main">
  <p:tag name="KSO_WM_UNIT_TYPE" val="i"/>
  <p:tag name="KSO_WM_UNIT_INDEX" val="9"/>
  <p:tag name="KSO_WM_BEAUTIFY_FLAG" val="#wm#"/>
  <p:tag name="KSO_WM_TAG_VERSION" val="3.0"/>
  <p:tag name="KSO_WM_UNIT_ID" val="_4*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3.xml><?xml version="1.0" encoding="utf-8"?>
<p:tagLst xmlns:p="http://schemas.openxmlformats.org/presentationml/2006/main">
  <p:tag name="KSO_WM_UNIT_TYPE" val="i"/>
  <p:tag name="KSO_WM_UNIT_INDEX" val="10"/>
  <p:tag name="KSO_WM_BEAUTIFY_FLAG" val="#wm#"/>
  <p:tag name="KSO_WM_TAG_VERSION" val="3.0"/>
  <p:tag name="KSO_WM_UNIT_ID" val="_4*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4.xml><?xml version="1.0" encoding="utf-8"?>
<p:tagLst xmlns:p="http://schemas.openxmlformats.org/presentationml/2006/main">
  <p:tag name="KSO_WM_UNIT_TYPE" val="i"/>
  <p:tag name="KSO_WM_UNIT_INDEX" val="8"/>
  <p:tag name="KSO_WM_BEAUTIFY_FLAG" val="#wm#"/>
  <p:tag name="KSO_WM_TAG_VERSION" val="3.0"/>
  <p:tag name="KSO_WM_UNIT_ID" val="_4*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5.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6.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7.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14"/>
</p:tagLst>
</file>

<file path=ppt/tags/tag48.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4*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49.xml><?xml version="1.0" encoding="utf-8"?>
<p:tagLst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xml><?xml version="1.0" encoding="utf-8"?>
<p:tagLst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54.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60"/>
</p:tagLst>
</file>

<file path=ppt/tags/tag55.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3;第二级&#13;第三级&#13;第四级&#13;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7.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8.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9.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标题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6.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3;第二级&#13;第三级&#13;第四级&#13;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61.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标题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62.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3;第二级&#13;第三级&#13;第四级&#13;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63.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4.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5.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6.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67.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68.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9.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0.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1.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2.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3.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4.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5.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6.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7.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8.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79.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xml><?xml version="1.0" encoding="utf-8"?>
<p:tagLst xmlns:p="http://schemas.openxmlformats.org/presentationml/2006/main">
  <p:tag name="KSO_WM_UNIT_TYPE" val="i"/>
  <p:tag name="KSO_WM_UNIT_INDEX" val="10"/>
  <p:tag name="KSO_WM_BEAUTIFY_FLAG" val="#wm#"/>
  <p:tag name="KSO_WM_TAG_VERSION" val="3.0"/>
  <p:tag name="KSO_WM_UNIT_ID" val="_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0.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1.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83.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4.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5.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6.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7.xml><?xml version="1.0" encoding="utf-8"?>
<p:tagLst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8.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9.xml><?xml version="1.0" encoding="utf-8"?>
<p:tagLst xmlns:p="http://schemas.openxmlformats.org/presentationml/2006/main">
  <p:tag name="KSO_WM_UNIT_TYPE" val="i"/>
  <p:tag name="KSO_WM_UNIT_INDEX" val="9"/>
  <p:tag name="KSO_WM_BEAUTIFY_FLAG" val="#wm#"/>
  <p:tag name="KSO_WM_TAG_VERSION" val="3.0"/>
  <p:tag name="KSO_WM_UNIT_ID" val="_1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0.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1.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2.xml><?xml version="1.0" encoding="utf-8"?>
<p:tagLst xmlns:p="http://schemas.openxmlformats.org/presentationml/2006/main">
  <p:tag name="KSO_WM_UNIT_TYPE" val="a"/>
  <p:tag name="KSO_WM_UNIT_INDEX" val="1"/>
  <p:tag name="KSO_WM_BEAUTIFY_FLAG" val="#wm#"/>
  <p:tag name="KSO_WM_TAG_VERSION" val="3.0"/>
  <p:tag name="KSO_WM_UNIT_PRESET_TEXT" val="单击编辑母版标题"/>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2"/>
</p:tagLst>
</file>

<file path=ppt/tags/tag93.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4.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5.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6.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6"/>
</p:tagLst>
</file>

<file path=ppt/tags/tag97.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8.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9.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6131"/>
</p:tagLst>
</file>

<file path=ppt/theme/theme1.xml><?xml version="1.0" encoding="utf-8"?>
<a:theme xmlns:a="http://schemas.openxmlformats.org/drawingml/2006/main" name="Office 主题​​">
  <a:themeElements>
    <a:clrScheme name="自定义 432">
      <a:dk1>
        <a:srgbClr val="000000"/>
      </a:dk1>
      <a:lt1>
        <a:srgbClr val="FFFFFF"/>
      </a:lt1>
      <a:dk2>
        <a:srgbClr val="000000"/>
      </a:dk2>
      <a:lt2>
        <a:srgbClr val="E5EEED"/>
      </a:lt2>
      <a:accent1>
        <a:srgbClr val="327877"/>
      </a:accent1>
      <a:accent2>
        <a:srgbClr val="80471C"/>
      </a:accent2>
      <a:accent3>
        <a:srgbClr val="734530"/>
      </a:accent3>
      <a:accent4>
        <a:srgbClr val="734530"/>
      </a:accent4>
      <a:accent5>
        <a:srgbClr val="737230"/>
      </a:accent5>
      <a:accent6>
        <a:srgbClr val="723073"/>
      </a:accent6>
      <a:hlink>
        <a:srgbClr val="304FFE"/>
      </a:hlink>
      <a:folHlink>
        <a:srgbClr val="492067"/>
      </a:folHlink>
    </a:clrScheme>
    <a:fontScheme name="自定义 150">
      <a:majorFont>
        <a:latin typeface="汉仪古隶简"/>
        <a:ea typeface="汉仪古隶简"/>
        <a:cs typeface=""/>
      </a:majorFont>
      <a:minorFont>
        <a:latin typeface="汉仪古隶简"/>
        <a:ea typeface="汉仪古隶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9050">
          <a:solidFill>
            <a:schemeClr val="accent1">
              <a:alpha val="65000"/>
            </a:schemeClr>
          </a:solidFill>
        </a:ln>
      </a:spPr>
      <a:bodyPr vertOverflow="overflow" horzOverflow="overflow" vert="horz" wrap="square" numCol="1" spcCol="0" rtlCol="0" fromWordArt="0" anchor="ctr" anchorCtr="0" compatLnSpc="1">
        <a:noAutofit/>
      </a:bodyPr>
      <a:lstStyle>
        <a:defPPr lvl="0" algn="ctr">
          <a:buClrTx/>
          <a:buSzTx/>
          <a:buFontTx/>
          <a:defRPr lang="zh-CN" altLang="en-US">
            <a:sym typeface="+mn-ea"/>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2">
          <a:schemeClr val="accent1"/>
        </a:lnRef>
        <a:fillRef idx="0">
          <a:srgbClr val="FFFFFF"/>
        </a:fillRef>
        <a:effectRef idx="0">
          <a:srgbClr val="FFFFFF"/>
        </a:effectRef>
        <a:fontRef idx="minor">
          <a:schemeClr val="tx1"/>
        </a:fontRef>
      </a:style>
    </a:lnDef>
    <a:txDef>
      <a:spPr>
        <a:noFill/>
      </a:spPr>
      <a:bodyPr wrap="square" rtlCol="0">
        <a:spAutoFit/>
      </a:bodyPr>
      <a:lstStyle>
        <a:defPPr>
          <a:defRPr lang="zh-CN" altLang="en-US"/>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000000"/>
      </a:dk2>
      <a:lt2>
        <a:srgbClr val="E5EEED"/>
      </a:lt2>
      <a:accent1>
        <a:srgbClr val="327877"/>
      </a:accent1>
      <a:accent2>
        <a:srgbClr val="80471C"/>
      </a:accent2>
      <a:accent3>
        <a:srgbClr val="734530"/>
      </a:accent3>
      <a:accent4>
        <a:srgbClr val="734530"/>
      </a:accent4>
      <a:accent5>
        <a:srgbClr val="737230"/>
      </a:accent5>
      <a:accent6>
        <a:srgbClr val="723073"/>
      </a:accent6>
      <a:hlink>
        <a:srgbClr val="304FFE"/>
      </a:hlink>
      <a:folHlink>
        <a:srgbClr val="492067"/>
      </a:folHlink>
    </a:clrScheme>
    <a:fontScheme name="自定义 150">
      <a:majorFont>
        <a:latin typeface="汉仪古隶简"/>
        <a:ea typeface=""/>
        <a:cs typeface=""/>
      </a:majorFont>
      <a:minorFont>
        <a:latin typeface="汉仪古隶简"/>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9050">
          <a:solidFill>
            <a:schemeClr val="accent1">
              <a:alpha val="65000"/>
            </a:schemeClr>
          </a:solidFill>
        </a:ln>
      </a:spPr>
      <a:bodyPr vertOverflow="overflow" horzOverflow="overflow" vert="horz" wrap="square" numCol="1" spcCol="0" rtlCol="0" fromWordArt="0" anchor="ctr" anchorCtr="0" compatLnSpc="1">
        <a:noAutofit/>
      </a:bodyPr>
      <a:lstStyle>
        <a:defPPr lvl="0" algn="ctr">
          <a:buClrTx/>
          <a:buSzTx/>
          <a:buFontTx/>
          <a:defRPr lang="zh-CN" altLang="en-US">
            <a:sym typeface="+mn-ea"/>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2">
          <a:schemeClr val="accent1"/>
        </a:lnRef>
        <a:fillRef idx="0">
          <a:srgbClr val="FFFFFF"/>
        </a:fillRef>
        <a:effectRef idx="0">
          <a:srgbClr val="FFFFFF"/>
        </a:effectRef>
        <a:fontRef idx="minor">
          <a:schemeClr val="tx1"/>
        </a:fontRef>
      </a:style>
    </a:lnDef>
    <a:txDef>
      <a:spPr>
        <a:noFill/>
      </a:spPr>
      <a:bodyPr wrap="square" rtlCol="0">
        <a:spAutoFit/>
      </a:bodyPr>
      <a:lstStyle>
        <a:defPPr>
          <a:defRPr lang="zh-CN" altLang="en-US"/>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4660</Words>
  <Application>WPS 演示</Application>
  <PresentationFormat/>
  <Paragraphs>671</Paragraphs>
  <Slides>26</Slides>
  <Notes>0</Notes>
  <HiddenSlides>0</HiddenSlides>
  <MMClips>0</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26</vt:i4>
      </vt:variant>
    </vt:vector>
  </HeadingPairs>
  <TitlesOfParts>
    <vt:vector size="36" baseType="lpstr">
      <vt:lpstr>Arial</vt:lpstr>
      <vt:lpstr>宋体</vt:lpstr>
      <vt:lpstr>Wingdings</vt:lpstr>
      <vt:lpstr>汉仪古隶简</vt:lpstr>
      <vt:lpstr>微软雅黑</vt:lpstr>
      <vt:lpstr>Arial Unicode MS</vt:lpstr>
      <vt:lpstr>Calibri</vt:lpstr>
      <vt:lpstr>黑体</vt:lpstr>
      <vt:lpstr>Office 主题​​</vt:lpstr>
      <vt:lpstr>1_Office 主题​​</vt:lpstr>
      <vt:lpstr>2024高考历史试卷研究       ——以2022-2024江苏卷为样本</vt:lpstr>
      <vt:lpstr>目录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命题规律</vt:lpstr>
      <vt:lpstr>命题规律</vt:lpstr>
      <vt:lpstr>PowerPoint 演示文稿</vt:lpstr>
      <vt:lpstr>PowerPoint 演示文稿</vt:lpstr>
      <vt:lpstr>03 备考策略</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2024高考历史试卷研究       ——以2022-2024江苏卷为样本</dc:title>
  <dc:creator>wtq</dc:creator>
  <cp:lastModifiedBy>晁雪艳</cp:lastModifiedBy>
  <cp:revision>5</cp:revision>
  <dcterms:created xsi:type="dcterms:W3CDTF">2024-08-11T18:04:00Z</dcterms:created>
  <dcterms:modified xsi:type="dcterms:W3CDTF">2024-10-28T03:15:15Z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2052-12.1.0.18608</vt:lpwstr>
  </property>
  <property fmtid="{D5CDD505-2E9C-101B-9397-08002B2CF9AE}" pid="3" name="ICV">
    <vt:lpwstr>DF4572ABF908440196B1E8D1E4B31CC5_12</vt:lpwstr>
  </property>
</Properties>
</file>