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68" r:id="rId6"/>
    <p:sldId id="259" r:id="rId7"/>
    <p:sldId id="261" r:id="rId8"/>
    <p:sldId id="263" r:id="rId9"/>
    <p:sldId id="264" r:id="rId10"/>
    <p:sldId id="266" r:id="rId11"/>
    <p:sldId id="26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1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81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903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40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830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452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348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119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258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742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690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12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0A09-DA4B-4ECD-AE9C-0AA251BD9233}" type="datetimeFigureOut">
              <a:rPr lang="zh-CN" altLang="en-US" smtClean="0"/>
              <a:pPr/>
              <a:t>2017/11/4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23F4-B264-4B4E-A936-F9B1323F7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880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21food.cn/product/productlist01003002-p16.html" TargetMode="External"/><Relationship Id="rId7" Type="http://schemas.openxmlformats.org/officeDocument/2006/relationships/hyperlink" Target="http://www.zgny.com.cn/eproduct/%7b180%7dpro54list19show%7b&#33529;&#26524;%7d.shtml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songcailang.com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www.zgny.com.cn/eproduct/%7b180%7dpro54list19show%7b&#33529;&#26524;%7d.s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songcailang.com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cailang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gny.com.cn/eproduct/%7b180%7dpro54list19show%7b&#33529;&#26524;%7d.s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15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algn="ctr"/>
            <a:r>
              <a:rPr lang="zh-CN" altLang="zh-CN" sz="3600" dirty="0">
                <a:solidFill>
                  <a:srgbClr val="FF0000"/>
                </a:solidFill>
              </a:rPr>
              <a:t>秋天的画报</a:t>
            </a:r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</p:txBody>
      </p:sp>
      <p:pic>
        <p:nvPicPr>
          <p:cNvPr id="12291" name="Picture 3" descr="dwgpgs$1213154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044" y="755373"/>
            <a:ext cx="2173356" cy="247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2008751126321559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686" y="761999"/>
            <a:ext cx="2189923" cy="24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200711100149428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642" y="718930"/>
            <a:ext cx="2282687" cy="24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38321" y="715617"/>
            <a:ext cx="2077279" cy="2514600"/>
          </a:xfrm>
          <a:prstGeom prst="rect">
            <a:avLst/>
          </a:prstGeom>
        </p:spPr>
      </p:pic>
      <p:pic>
        <p:nvPicPr>
          <p:cNvPr id="11" name="图片 10" descr="图片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31235" y="4009404"/>
            <a:ext cx="4611757" cy="25007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9245" y="4215240"/>
            <a:ext cx="2186607" cy="1241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045" y="3957048"/>
            <a:ext cx="3836503" cy="25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1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877" y="69574"/>
            <a:ext cx="3945834" cy="3031435"/>
          </a:xfrm>
          <a:prstGeom prst="rect">
            <a:avLst/>
          </a:prstGeom>
        </p:spPr>
      </p:pic>
      <p:pic>
        <p:nvPicPr>
          <p:cNvPr id="5" name="图片 4" descr="图片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5469" y="89450"/>
            <a:ext cx="3945837" cy="3001617"/>
          </a:xfrm>
          <a:prstGeom prst="rect">
            <a:avLst/>
          </a:prstGeom>
        </p:spPr>
      </p:pic>
      <p:pic>
        <p:nvPicPr>
          <p:cNvPr id="8" name="图片 7" descr="tim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7780"/>
            <a:ext cx="4104861" cy="2962471"/>
          </a:xfrm>
          <a:prstGeom prst="rect">
            <a:avLst/>
          </a:prstGeom>
        </p:spPr>
      </p:pic>
      <p:pic>
        <p:nvPicPr>
          <p:cNvPr id="9" name="图片 8" descr="timg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6648" y="3568145"/>
            <a:ext cx="3893622" cy="2892289"/>
          </a:xfrm>
          <a:prstGeom prst="rect">
            <a:avLst/>
          </a:prstGeom>
        </p:spPr>
      </p:pic>
      <p:pic>
        <p:nvPicPr>
          <p:cNvPr id="11" name="图片 10" descr="tim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17299" y="99389"/>
            <a:ext cx="3949413" cy="2951923"/>
          </a:xfrm>
          <a:prstGeom prst="rect">
            <a:avLst/>
          </a:prstGeom>
        </p:spPr>
      </p:pic>
      <p:pic>
        <p:nvPicPr>
          <p:cNvPr id="12" name="图片 11" descr="timg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8998" y="3552312"/>
            <a:ext cx="3787471" cy="28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2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08" y="129209"/>
            <a:ext cx="5029199" cy="3250095"/>
          </a:xfrm>
          <a:prstGeom prst="rect">
            <a:avLst/>
          </a:prstGeom>
        </p:spPr>
      </p:pic>
      <p:pic>
        <p:nvPicPr>
          <p:cNvPr id="9" name="图片 8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0095" y="3518452"/>
            <a:ext cx="5062401" cy="3309730"/>
          </a:xfrm>
          <a:prstGeom prst="rect">
            <a:avLst/>
          </a:prstGeom>
        </p:spPr>
      </p:pic>
      <p:pic>
        <p:nvPicPr>
          <p:cNvPr id="12" name="Picture 4" descr="2008751126321559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982" y="119270"/>
            <a:ext cx="5012635" cy="326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200711100149428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80" y="3482008"/>
            <a:ext cx="4919870" cy="33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00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43721" y="1923726"/>
            <a:ext cx="6956870" cy="1569660"/>
          </a:xfrm>
          <a:prstGeom prst="rect">
            <a:avLst/>
          </a:prstGeom>
          <a:noFill/>
          <a:effectLst>
            <a:innerShdw blurRad="63500" dist="50800" dir="16200000">
              <a:schemeClr val="accent1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bevelT w="171450" h="107950"/>
            <a:bevelB w="31750"/>
            <a:extrusionClr>
              <a:schemeClr val="accent5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华文行楷" pitchFamily="2" charset="-122"/>
                <a:ea typeface="华文行楷" pitchFamily="2" charset="-122"/>
              </a:rPr>
              <a:t>秋天的画报</a:t>
            </a:r>
            <a:endParaRPr lang="zh-CN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4722" y="1026920"/>
            <a:ext cx="7081727" cy="51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5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00875112632155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705" y="685799"/>
            <a:ext cx="6583017" cy="50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15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20071110014942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833" y="934279"/>
            <a:ext cx="6967331" cy="46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92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5696" y="565640"/>
            <a:ext cx="7345017" cy="52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4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817" y="596348"/>
            <a:ext cx="5864461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4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650" y="10459"/>
            <a:ext cx="12210650" cy="68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9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</Words>
  <Application>Microsoft Office PowerPoint</Application>
  <PresentationFormat>自定义</PresentationFormat>
  <Paragraphs>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huanglimin1992</dc:creator>
  <cp:lastModifiedBy>admin</cp:lastModifiedBy>
  <cp:revision>8</cp:revision>
  <dcterms:created xsi:type="dcterms:W3CDTF">2014-11-08T03:30:30Z</dcterms:created>
  <dcterms:modified xsi:type="dcterms:W3CDTF">2017-11-04T03:58:06Z</dcterms:modified>
</cp:coreProperties>
</file>